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y="5143500" cx="9144000"/>
  <p:notesSz cx="6858000" cy="9144000"/>
  <p:embeddedFontLst>
    <p:embeddedFont>
      <p:font typeface="Raleway"/>
      <p:regular r:id="rId23"/>
      <p:bold r:id="rId24"/>
      <p:italic r:id="rId25"/>
      <p:boldItalic r:id="rId26"/>
    </p:embeddedFont>
    <p:embeddedFont>
      <p:font typeface="Varela Round"/>
      <p:regular r:id="rId27"/>
    </p:embeddedFont>
    <p:embeddedFont>
      <p:font typeface="Comfortaa Medium"/>
      <p:regular r:id="rId28"/>
      <p:bold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0" roundtripDataSignature="AMtx7mhxeKu1ycEJ6sc1qsluktSH8CwE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Raleway-bold.fntdata"/><Relationship Id="rId23" Type="http://schemas.openxmlformats.org/officeDocument/2006/relationships/font" Target="fonts/Raleway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aleway-boldItalic.fntdata"/><Relationship Id="rId25" Type="http://schemas.openxmlformats.org/officeDocument/2006/relationships/font" Target="fonts/Raleway-italic.fntdata"/><Relationship Id="rId28" Type="http://schemas.openxmlformats.org/officeDocument/2006/relationships/font" Target="fonts/ComfortaaMedium-regular.fntdata"/><Relationship Id="rId27" Type="http://schemas.openxmlformats.org/officeDocument/2006/relationships/font" Target="fonts/VarelaRound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ComfortaaMedium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customschemas.google.com/relationships/presentationmetadata" Target="meta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6" name="Shape 10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" name="Google Shape;1087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8" name="Google Shape;108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2" name="Shape 1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3" name="Google Shape;1473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4" name="Google Shape;147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8" name="Shape 1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9" name="Google Shape;1489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0" name="Google Shape;149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0" name="Shape 1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1" name="Google Shape;1501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2" name="Google Shape;150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2" name="Shape 1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3" name="Google Shape;151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4" name="Google Shape;1514;p1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7" name="Shape 1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8" name="Google Shape;152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9" name="Google Shape;1529;p1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3" name="Shape 1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4" name="Google Shape;1534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5" name="Google Shape;153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3" name="Shape 1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4" name="Google Shape;157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5" name="Google Shape;1575;p16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9" name="Shape 1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0" name="Google Shape;1580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1" name="Google Shape;158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0" name="Shape 1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1" name="Google Shape;1671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72" name="Google Shape;167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3" name="Shape 1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" name="Google Shape;1204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5" name="Google Shape;120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2" name="Shape 1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3" name="Google Shape;1213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4" name="Google Shape;121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3" name="Shape 1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4" name="Google Shape;1234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5" name="Google Shape;123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7" name="Shape 1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8" name="Google Shape;1318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9" name="Google Shape;131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8" name="Shape 1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9" name="Google Shape;1369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0" name="Google Shape;137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8" name="Shape 1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9" name="Google Shape;1409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0" name="Google Shape;141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8" name="Shape 1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9" name="Google Shape;1449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0" name="Google Shape;145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2" name="Shape 1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3" name="Google Shape;1463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4" name="Google Shape;146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slidesgo.com/" TargetMode="External"/><Relationship Id="rId3" Type="http://schemas.openxmlformats.org/officeDocument/2006/relationships/hyperlink" Target="https://www.flaticon.com/" TargetMode="External"/><Relationship Id="rId4" Type="http://schemas.openxmlformats.org/officeDocument/2006/relationships/hyperlink" Target="https://www.freepik.com/" TargetMode="External"/><Relationship Id="rId5" Type="http://schemas.openxmlformats.org/officeDocument/2006/relationships/image" Target="../media/image1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443624" y="423138"/>
            <a:ext cx="3700377" cy="429722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0"/>
          <p:cNvSpPr/>
          <p:nvPr/>
        </p:nvSpPr>
        <p:spPr>
          <a:xfrm flipH="1">
            <a:off x="-8" y="4358646"/>
            <a:ext cx="2153817" cy="784848"/>
          </a:xfrm>
          <a:custGeom>
            <a:rect b="b" l="l" r="r" t="t"/>
            <a:pathLst>
              <a:path extrusionOk="0" h="5912" w="16224">
                <a:moveTo>
                  <a:pt x="15027" y="0"/>
                </a:moveTo>
                <a:lnTo>
                  <a:pt x="14345" y="37"/>
                </a:lnTo>
                <a:lnTo>
                  <a:pt x="13664" y="74"/>
                </a:lnTo>
                <a:lnTo>
                  <a:pt x="13001" y="148"/>
                </a:lnTo>
                <a:lnTo>
                  <a:pt x="12320" y="221"/>
                </a:lnTo>
                <a:lnTo>
                  <a:pt x="11657" y="332"/>
                </a:lnTo>
                <a:lnTo>
                  <a:pt x="10994" y="461"/>
                </a:lnTo>
                <a:lnTo>
                  <a:pt x="10331" y="608"/>
                </a:lnTo>
                <a:lnTo>
                  <a:pt x="9631" y="774"/>
                </a:lnTo>
                <a:lnTo>
                  <a:pt x="8932" y="976"/>
                </a:lnTo>
                <a:lnTo>
                  <a:pt x="8232" y="1197"/>
                </a:lnTo>
                <a:lnTo>
                  <a:pt x="7551" y="1418"/>
                </a:lnTo>
                <a:lnTo>
                  <a:pt x="6888" y="1676"/>
                </a:lnTo>
                <a:lnTo>
                  <a:pt x="6225" y="1952"/>
                </a:lnTo>
                <a:lnTo>
                  <a:pt x="5580" y="2247"/>
                </a:lnTo>
                <a:lnTo>
                  <a:pt x="4936" y="2560"/>
                </a:lnTo>
                <a:lnTo>
                  <a:pt x="4310" y="2891"/>
                </a:lnTo>
                <a:lnTo>
                  <a:pt x="3684" y="3241"/>
                </a:lnTo>
                <a:lnTo>
                  <a:pt x="3076" y="3609"/>
                </a:lnTo>
                <a:lnTo>
                  <a:pt x="2487" y="3996"/>
                </a:lnTo>
                <a:lnTo>
                  <a:pt x="1879" y="4401"/>
                </a:lnTo>
                <a:lnTo>
                  <a:pt x="1308" y="4825"/>
                </a:lnTo>
                <a:lnTo>
                  <a:pt x="737" y="5267"/>
                </a:lnTo>
                <a:lnTo>
                  <a:pt x="167" y="5745"/>
                </a:lnTo>
                <a:lnTo>
                  <a:pt x="1" y="5911"/>
                </a:lnTo>
                <a:lnTo>
                  <a:pt x="16223" y="5911"/>
                </a:lnTo>
                <a:lnTo>
                  <a:pt x="16223" y="19"/>
                </a:lnTo>
                <a:lnTo>
                  <a:pt x="15708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0"/>
          <p:cNvSpPr txBox="1"/>
          <p:nvPr>
            <p:ph type="ctrTitle"/>
          </p:nvPr>
        </p:nvSpPr>
        <p:spPr>
          <a:xfrm>
            <a:off x="673811" y="1738100"/>
            <a:ext cx="4896300" cy="122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" name="Google Shape;12;p20"/>
          <p:cNvSpPr txBox="1"/>
          <p:nvPr>
            <p:ph idx="1" type="subTitle"/>
          </p:nvPr>
        </p:nvSpPr>
        <p:spPr>
          <a:xfrm>
            <a:off x="675924" y="3162446"/>
            <a:ext cx="4892100" cy="23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Dosis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" name="Google Shape;13;p20"/>
          <p:cNvSpPr/>
          <p:nvPr/>
        </p:nvSpPr>
        <p:spPr>
          <a:xfrm>
            <a:off x="-914400" y="0"/>
            <a:ext cx="1493297" cy="4727141"/>
          </a:xfrm>
          <a:custGeom>
            <a:rect b="b" l="l" r="r" t="t"/>
            <a:pathLst>
              <a:path extrusionOk="0" h="65616" w="20728">
                <a:moveTo>
                  <a:pt x="0" y="1"/>
                </a:moveTo>
                <a:lnTo>
                  <a:pt x="0" y="63311"/>
                </a:lnTo>
                <a:lnTo>
                  <a:pt x="661" y="63650"/>
                </a:lnTo>
                <a:lnTo>
                  <a:pt x="1322" y="63954"/>
                </a:lnTo>
                <a:lnTo>
                  <a:pt x="2001" y="64258"/>
                </a:lnTo>
                <a:lnTo>
                  <a:pt x="2680" y="64526"/>
                </a:lnTo>
                <a:lnTo>
                  <a:pt x="3109" y="64669"/>
                </a:lnTo>
                <a:lnTo>
                  <a:pt x="3538" y="64812"/>
                </a:lnTo>
                <a:lnTo>
                  <a:pt x="3967" y="64955"/>
                </a:lnTo>
                <a:lnTo>
                  <a:pt x="4414" y="65062"/>
                </a:lnTo>
                <a:lnTo>
                  <a:pt x="4842" y="65169"/>
                </a:lnTo>
                <a:lnTo>
                  <a:pt x="5289" y="65276"/>
                </a:lnTo>
                <a:lnTo>
                  <a:pt x="5736" y="65365"/>
                </a:lnTo>
                <a:lnTo>
                  <a:pt x="6183" y="65437"/>
                </a:lnTo>
                <a:lnTo>
                  <a:pt x="6629" y="65491"/>
                </a:lnTo>
                <a:lnTo>
                  <a:pt x="7094" y="65544"/>
                </a:lnTo>
                <a:lnTo>
                  <a:pt x="7541" y="65580"/>
                </a:lnTo>
                <a:lnTo>
                  <a:pt x="7987" y="65616"/>
                </a:lnTo>
                <a:lnTo>
                  <a:pt x="9345" y="65616"/>
                </a:lnTo>
                <a:lnTo>
                  <a:pt x="9792" y="65580"/>
                </a:lnTo>
                <a:lnTo>
                  <a:pt x="10239" y="65544"/>
                </a:lnTo>
                <a:lnTo>
                  <a:pt x="10686" y="65491"/>
                </a:lnTo>
                <a:lnTo>
                  <a:pt x="11115" y="65419"/>
                </a:lnTo>
                <a:lnTo>
                  <a:pt x="11561" y="65330"/>
                </a:lnTo>
                <a:lnTo>
                  <a:pt x="11990" y="65240"/>
                </a:lnTo>
                <a:lnTo>
                  <a:pt x="12419" y="65115"/>
                </a:lnTo>
                <a:lnTo>
                  <a:pt x="12830" y="64990"/>
                </a:lnTo>
                <a:lnTo>
                  <a:pt x="13259" y="64847"/>
                </a:lnTo>
                <a:lnTo>
                  <a:pt x="13670" y="64686"/>
                </a:lnTo>
                <a:lnTo>
                  <a:pt x="14063" y="64526"/>
                </a:lnTo>
                <a:lnTo>
                  <a:pt x="14456" y="64329"/>
                </a:lnTo>
                <a:lnTo>
                  <a:pt x="14849" y="64115"/>
                </a:lnTo>
                <a:lnTo>
                  <a:pt x="15242" y="63900"/>
                </a:lnTo>
                <a:lnTo>
                  <a:pt x="15600" y="63668"/>
                </a:lnTo>
                <a:lnTo>
                  <a:pt x="15975" y="63400"/>
                </a:lnTo>
                <a:lnTo>
                  <a:pt x="16314" y="63132"/>
                </a:lnTo>
                <a:lnTo>
                  <a:pt x="16743" y="62774"/>
                </a:lnTo>
                <a:lnTo>
                  <a:pt x="17154" y="62381"/>
                </a:lnTo>
                <a:lnTo>
                  <a:pt x="17529" y="61988"/>
                </a:lnTo>
                <a:lnTo>
                  <a:pt x="17887" y="61559"/>
                </a:lnTo>
                <a:lnTo>
                  <a:pt x="18226" y="61131"/>
                </a:lnTo>
                <a:lnTo>
                  <a:pt x="18530" y="60684"/>
                </a:lnTo>
                <a:lnTo>
                  <a:pt x="18816" y="60219"/>
                </a:lnTo>
                <a:lnTo>
                  <a:pt x="19084" y="59737"/>
                </a:lnTo>
                <a:lnTo>
                  <a:pt x="19334" y="59254"/>
                </a:lnTo>
                <a:lnTo>
                  <a:pt x="19549" y="58754"/>
                </a:lnTo>
                <a:lnTo>
                  <a:pt x="19745" y="58236"/>
                </a:lnTo>
                <a:lnTo>
                  <a:pt x="19924" y="57718"/>
                </a:lnTo>
                <a:lnTo>
                  <a:pt x="20103" y="57181"/>
                </a:lnTo>
                <a:lnTo>
                  <a:pt x="20246" y="56645"/>
                </a:lnTo>
                <a:lnTo>
                  <a:pt x="20353" y="56091"/>
                </a:lnTo>
                <a:lnTo>
                  <a:pt x="20460" y="55538"/>
                </a:lnTo>
                <a:lnTo>
                  <a:pt x="20549" y="54984"/>
                </a:lnTo>
                <a:lnTo>
                  <a:pt x="20621" y="54412"/>
                </a:lnTo>
                <a:lnTo>
                  <a:pt x="20674" y="53840"/>
                </a:lnTo>
                <a:lnTo>
                  <a:pt x="20710" y="53268"/>
                </a:lnTo>
                <a:lnTo>
                  <a:pt x="20728" y="52696"/>
                </a:lnTo>
                <a:lnTo>
                  <a:pt x="20728" y="52125"/>
                </a:lnTo>
                <a:lnTo>
                  <a:pt x="20710" y="51535"/>
                </a:lnTo>
                <a:lnTo>
                  <a:pt x="20692" y="50963"/>
                </a:lnTo>
                <a:lnTo>
                  <a:pt x="20639" y="50391"/>
                </a:lnTo>
                <a:lnTo>
                  <a:pt x="20585" y="49802"/>
                </a:lnTo>
                <a:lnTo>
                  <a:pt x="20514" y="49230"/>
                </a:lnTo>
                <a:lnTo>
                  <a:pt x="20424" y="48658"/>
                </a:lnTo>
                <a:lnTo>
                  <a:pt x="20317" y="48086"/>
                </a:lnTo>
                <a:lnTo>
                  <a:pt x="20210" y="47532"/>
                </a:lnTo>
                <a:lnTo>
                  <a:pt x="20085" y="46978"/>
                </a:lnTo>
                <a:lnTo>
                  <a:pt x="19942" y="46424"/>
                </a:lnTo>
                <a:lnTo>
                  <a:pt x="19781" y="45835"/>
                </a:lnTo>
                <a:lnTo>
                  <a:pt x="19602" y="45245"/>
                </a:lnTo>
                <a:lnTo>
                  <a:pt x="19227" y="44048"/>
                </a:lnTo>
                <a:lnTo>
                  <a:pt x="18798" y="42868"/>
                </a:lnTo>
                <a:lnTo>
                  <a:pt x="18351" y="41707"/>
                </a:lnTo>
                <a:lnTo>
                  <a:pt x="17887" y="40528"/>
                </a:lnTo>
                <a:lnTo>
                  <a:pt x="17404" y="39348"/>
                </a:lnTo>
                <a:lnTo>
                  <a:pt x="16439" y="37007"/>
                </a:lnTo>
                <a:lnTo>
                  <a:pt x="15993" y="35828"/>
                </a:lnTo>
                <a:lnTo>
                  <a:pt x="15546" y="34649"/>
                </a:lnTo>
                <a:lnTo>
                  <a:pt x="15135" y="33451"/>
                </a:lnTo>
                <a:lnTo>
                  <a:pt x="14956" y="32862"/>
                </a:lnTo>
                <a:lnTo>
                  <a:pt x="14778" y="32254"/>
                </a:lnTo>
                <a:lnTo>
                  <a:pt x="14599" y="31647"/>
                </a:lnTo>
                <a:lnTo>
                  <a:pt x="14456" y="31057"/>
                </a:lnTo>
                <a:lnTo>
                  <a:pt x="14313" y="30449"/>
                </a:lnTo>
                <a:lnTo>
                  <a:pt x="14188" y="29842"/>
                </a:lnTo>
                <a:lnTo>
                  <a:pt x="14081" y="29216"/>
                </a:lnTo>
                <a:lnTo>
                  <a:pt x="13991" y="28609"/>
                </a:lnTo>
                <a:lnTo>
                  <a:pt x="13920" y="27984"/>
                </a:lnTo>
                <a:lnTo>
                  <a:pt x="13884" y="27358"/>
                </a:lnTo>
                <a:lnTo>
                  <a:pt x="13848" y="26893"/>
                </a:lnTo>
                <a:lnTo>
                  <a:pt x="13848" y="26411"/>
                </a:lnTo>
                <a:lnTo>
                  <a:pt x="13848" y="25946"/>
                </a:lnTo>
                <a:lnTo>
                  <a:pt x="13866" y="25482"/>
                </a:lnTo>
                <a:lnTo>
                  <a:pt x="13902" y="25017"/>
                </a:lnTo>
                <a:lnTo>
                  <a:pt x="13956" y="24553"/>
                </a:lnTo>
                <a:lnTo>
                  <a:pt x="14009" y="24088"/>
                </a:lnTo>
                <a:lnTo>
                  <a:pt x="14063" y="23641"/>
                </a:lnTo>
                <a:lnTo>
                  <a:pt x="14224" y="22730"/>
                </a:lnTo>
                <a:lnTo>
                  <a:pt x="14420" y="21837"/>
                </a:lnTo>
                <a:lnTo>
                  <a:pt x="14635" y="20943"/>
                </a:lnTo>
                <a:lnTo>
                  <a:pt x="14867" y="20068"/>
                </a:lnTo>
                <a:lnTo>
                  <a:pt x="15367" y="18298"/>
                </a:lnTo>
                <a:lnTo>
                  <a:pt x="15868" y="16529"/>
                </a:lnTo>
                <a:lnTo>
                  <a:pt x="16100" y="15654"/>
                </a:lnTo>
                <a:lnTo>
                  <a:pt x="16314" y="14743"/>
                </a:lnTo>
                <a:lnTo>
                  <a:pt x="16511" y="13849"/>
                </a:lnTo>
                <a:lnTo>
                  <a:pt x="16672" y="12938"/>
                </a:lnTo>
                <a:lnTo>
                  <a:pt x="16779" y="12116"/>
                </a:lnTo>
                <a:lnTo>
                  <a:pt x="16833" y="11294"/>
                </a:lnTo>
                <a:lnTo>
                  <a:pt x="16868" y="10472"/>
                </a:lnTo>
                <a:lnTo>
                  <a:pt x="16850" y="9632"/>
                </a:lnTo>
                <a:lnTo>
                  <a:pt x="16815" y="8792"/>
                </a:lnTo>
                <a:lnTo>
                  <a:pt x="16725" y="7970"/>
                </a:lnTo>
                <a:lnTo>
                  <a:pt x="16618" y="7130"/>
                </a:lnTo>
                <a:lnTo>
                  <a:pt x="16457" y="6308"/>
                </a:lnTo>
                <a:lnTo>
                  <a:pt x="16279" y="5469"/>
                </a:lnTo>
                <a:lnTo>
                  <a:pt x="16064" y="4664"/>
                </a:lnTo>
                <a:lnTo>
                  <a:pt x="15814" y="3842"/>
                </a:lnTo>
                <a:lnTo>
                  <a:pt x="15546" y="3056"/>
                </a:lnTo>
                <a:lnTo>
                  <a:pt x="15242" y="2252"/>
                </a:lnTo>
                <a:lnTo>
                  <a:pt x="14903" y="1484"/>
                </a:lnTo>
                <a:lnTo>
                  <a:pt x="14545" y="733"/>
                </a:lnTo>
                <a:lnTo>
                  <a:pt x="1415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rotWithShape="0" algn="bl" dir="4320000" dist="200025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20"/>
          <p:cNvSpPr/>
          <p:nvPr/>
        </p:nvSpPr>
        <p:spPr>
          <a:xfrm>
            <a:off x="-914400" y="3692925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21540000" dist="9525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20"/>
          <p:cNvSpPr/>
          <p:nvPr/>
        </p:nvSpPr>
        <p:spPr>
          <a:xfrm>
            <a:off x="7400" y="308063"/>
            <a:ext cx="7513500" cy="576125"/>
          </a:xfrm>
          <a:custGeom>
            <a:rect b="b" l="l" r="r" t="t"/>
            <a:pathLst>
              <a:path extrusionOk="0" h="23045" w="300540">
                <a:moveTo>
                  <a:pt x="0" y="11234"/>
                </a:moveTo>
                <a:cubicBezTo>
                  <a:pt x="11980" y="4046"/>
                  <a:pt x="28080" y="9639"/>
                  <a:pt x="41910" y="11615"/>
                </a:cubicBezTo>
                <a:cubicBezTo>
                  <a:pt x="47065" y="12351"/>
                  <a:pt x="52126" y="13674"/>
                  <a:pt x="57150" y="15044"/>
                </a:cubicBezTo>
                <a:cubicBezTo>
                  <a:pt x="59837" y="15777"/>
                  <a:pt x="64224" y="15742"/>
                  <a:pt x="64770" y="18473"/>
                </a:cubicBezTo>
                <a:cubicBezTo>
                  <a:pt x="65617" y="22709"/>
                  <a:pt x="52293" y="23147"/>
                  <a:pt x="51816" y="18854"/>
                </a:cubicBezTo>
                <a:cubicBezTo>
                  <a:pt x="51081" y="12236"/>
                  <a:pt x="61573" y="8087"/>
                  <a:pt x="68199" y="7424"/>
                </a:cubicBezTo>
                <a:cubicBezTo>
                  <a:pt x="92986" y="4945"/>
                  <a:pt x="117414" y="26163"/>
                  <a:pt x="141732" y="20759"/>
                </a:cubicBezTo>
                <a:cubicBezTo>
                  <a:pt x="152049" y="18466"/>
                  <a:pt x="162145" y="14721"/>
                  <a:pt x="171450" y="9710"/>
                </a:cubicBezTo>
                <a:cubicBezTo>
                  <a:pt x="176207" y="7148"/>
                  <a:pt x="180217" y="2597"/>
                  <a:pt x="185547" y="1709"/>
                </a:cubicBezTo>
                <a:cubicBezTo>
                  <a:pt x="202533" y="-1122"/>
                  <a:pt x="218237" y="15044"/>
                  <a:pt x="235458" y="15044"/>
                </a:cubicBezTo>
                <a:cubicBezTo>
                  <a:pt x="238420" y="15044"/>
                  <a:pt x="240708" y="12249"/>
                  <a:pt x="243078" y="10472"/>
                </a:cubicBezTo>
                <a:cubicBezTo>
                  <a:pt x="249949" y="5319"/>
                  <a:pt x="258198" y="-1030"/>
                  <a:pt x="266700" y="185"/>
                </a:cubicBezTo>
                <a:cubicBezTo>
                  <a:pt x="278230" y="1832"/>
                  <a:pt x="290573" y="7251"/>
                  <a:pt x="297561" y="16568"/>
                </a:cubicBezTo>
                <a:cubicBezTo>
                  <a:pt x="298962" y="18436"/>
                  <a:pt x="301272" y="20957"/>
                  <a:pt x="300228" y="23045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" name="Google Shape;16;p20"/>
          <p:cNvGrpSpPr/>
          <p:nvPr/>
        </p:nvGrpSpPr>
        <p:grpSpPr>
          <a:xfrm>
            <a:off x="839802" y="4188756"/>
            <a:ext cx="323457" cy="821341"/>
            <a:chOff x="3506650" y="4144275"/>
            <a:chExt cx="163975" cy="416375"/>
          </a:xfrm>
        </p:grpSpPr>
        <p:sp>
          <p:nvSpPr>
            <p:cNvPr id="17" name="Google Shape;17;p20"/>
            <p:cNvSpPr/>
            <p:nvPr/>
          </p:nvSpPr>
          <p:spPr>
            <a:xfrm>
              <a:off x="3506650" y="4144275"/>
              <a:ext cx="163975" cy="163975"/>
            </a:xfrm>
            <a:custGeom>
              <a:rect b="b" l="l" r="r" t="t"/>
              <a:pathLst>
                <a:path extrusionOk="0" h="6559" w="6559">
                  <a:moveTo>
                    <a:pt x="3861" y="1"/>
                  </a:moveTo>
                  <a:lnTo>
                    <a:pt x="3700" y="36"/>
                  </a:lnTo>
                  <a:lnTo>
                    <a:pt x="3539" y="108"/>
                  </a:lnTo>
                  <a:lnTo>
                    <a:pt x="3414" y="197"/>
                  </a:lnTo>
                  <a:lnTo>
                    <a:pt x="3307" y="304"/>
                  </a:lnTo>
                  <a:lnTo>
                    <a:pt x="3217" y="447"/>
                  </a:lnTo>
                  <a:lnTo>
                    <a:pt x="3146" y="608"/>
                  </a:lnTo>
                  <a:lnTo>
                    <a:pt x="2699" y="2234"/>
                  </a:lnTo>
                  <a:lnTo>
                    <a:pt x="1055" y="1788"/>
                  </a:lnTo>
                  <a:lnTo>
                    <a:pt x="894" y="1752"/>
                  </a:lnTo>
                  <a:lnTo>
                    <a:pt x="734" y="1770"/>
                  </a:lnTo>
                  <a:lnTo>
                    <a:pt x="573" y="1805"/>
                  </a:lnTo>
                  <a:lnTo>
                    <a:pt x="430" y="1859"/>
                  </a:lnTo>
                  <a:lnTo>
                    <a:pt x="287" y="1948"/>
                  </a:lnTo>
                  <a:lnTo>
                    <a:pt x="180" y="2074"/>
                  </a:lnTo>
                  <a:lnTo>
                    <a:pt x="90" y="2216"/>
                  </a:lnTo>
                  <a:lnTo>
                    <a:pt x="37" y="2377"/>
                  </a:lnTo>
                  <a:lnTo>
                    <a:pt x="1" y="2538"/>
                  </a:lnTo>
                  <a:lnTo>
                    <a:pt x="1" y="2699"/>
                  </a:lnTo>
                  <a:lnTo>
                    <a:pt x="37" y="2860"/>
                  </a:lnTo>
                  <a:lnTo>
                    <a:pt x="108" y="3003"/>
                  </a:lnTo>
                  <a:lnTo>
                    <a:pt x="198" y="3146"/>
                  </a:lnTo>
                  <a:lnTo>
                    <a:pt x="323" y="3253"/>
                  </a:lnTo>
                  <a:lnTo>
                    <a:pt x="448" y="3342"/>
                  </a:lnTo>
                  <a:lnTo>
                    <a:pt x="609" y="3396"/>
                  </a:lnTo>
                  <a:lnTo>
                    <a:pt x="2252" y="3860"/>
                  </a:lnTo>
                  <a:lnTo>
                    <a:pt x="1788" y="5487"/>
                  </a:lnTo>
                  <a:lnTo>
                    <a:pt x="1770" y="5665"/>
                  </a:lnTo>
                  <a:lnTo>
                    <a:pt x="1770" y="5826"/>
                  </a:lnTo>
                  <a:lnTo>
                    <a:pt x="1806" y="5987"/>
                  </a:lnTo>
                  <a:lnTo>
                    <a:pt x="1877" y="6130"/>
                  </a:lnTo>
                  <a:lnTo>
                    <a:pt x="1967" y="6255"/>
                  </a:lnTo>
                  <a:lnTo>
                    <a:pt x="2074" y="6362"/>
                  </a:lnTo>
                  <a:lnTo>
                    <a:pt x="2217" y="6451"/>
                  </a:lnTo>
                  <a:lnTo>
                    <a:pt x="2378" y="6523"/>
                  </a:lnTo>
                  <a:lnTo>
                    <a:pt x="2538" y="6559"/>
                  </a:lnTo>
                  <a:lnTo>
                    <a:pt x="2717" y="6541"/>
                  </a:lnTo>
                  <a:lnTo>
                    <a:pt x="2860" y="6505"/>
                  </a:lnTo>
                  <a:lnTo>
                    <a:pt x="3021" y="6451"/>
                  </a:lnTo>
                  <a:lnTo>
                    <a:pt x="3146" y="6344"/>
                  </a:lnTo>
                  <a:lnTo>
                    <a:pt x="3253" y="6237"/>
                  </a:lnTo>
                  <a:lnTo>
                    <a:pt x="3342" y="6094"/>
                  </a:lnTo>
                  <a:lnTo>
                    <a:pt x="3414" y="5933"/>
                  </a:lnTo>
                  <a:lnTo>
                    <a:pt x="3861" y="4307"/>
                  </a:lnTo>
                  <a:lnTo>
                    <a:pt x="5505" y="4754"/>
                  </a:lnTo>
                  <a:lnTo>
                    <a:pt x="5665" y="4790"/>
                  </a:lnTo>
                  <a:lnTo>
                    <a:pt x="5826" y="4790"/>
                  </a:lnTo>
                  <a:lnTo>
                    <a:pt x="5987" y="4754"/>
                  </a:lnTo>
                  <a:lnTo>
                    <a:pt x="6130" y="4682"/>
                  </a:lnTo>
                  <a:lnTo>
                    <a:pt x="6273" y="4593"/>
                  </a:lnTo>
                  <a:lnTo>
                    <a:pt x="6380" y="4468"/>
                  </a:lnTo>
                  <a:lnTo>
                    <a:pt x="6470" y="4325"/>
                  </a:lnTo>
                  <a:lnTo>
                    <a:pt x="6523" y="4182"/>
                  </a:lnTo>
                  <a:lnTo>
                    <a:pt x="6559" y="4003"/>
                  </a:lnTo>
                  <a:lnTo>
                    <a:pt x="6559" y="3843"/>
                  </a:lnTo>
                  <a:lnTo>
                    <a:pt x="6523" y="3682"/>
                  </a:lnTo>
                  <a:lnTo>
                    <a:pt x="6452" y="3539"/>
                  </a:lnTo>
                  <a:lnTo>
                    <a:pt x="6362" y="3414"/>
                  </a:lnTo>
                  <a:lnTo>
                    <a:pt x="6237" y="3289"/>
                  </a:lnTo>
                  <a:lnTo>
                    <a:pt x="6112" y="3199"/>
                  </a:lnTo>
                  <a:lnTo>
                    <a:pt x="5951" y="3146"/>
                  </a:lnTo>
                  <a:lnTo>
                    <a:pt x="4307" y="2681"/>
                  </a:lnTo>
                  <a:lnTo>
                    <a:pt x="4772" y="1055"/>
                  </a:lnTo>
                  <a:lnTo>
                    <a:pt x="4790" y="894"/>
                  </a:lnTo>
                  <a:lnTo>
                    <a:pt x="4790" y="715"/>
                  </a:lnTo>
                  <a:lnTo>
                    <a:pt x="4754" y="573"/>
                  </a:lnTo>
                  <a:lnTo>
                    <a:pt x="4683" y="412"/>
                  </a:lnTo>
                  <a:lnTo>
                    <a:pt x="4593" y="287"/>
                  </a:lnTo>
                  <a:lnTo>
                    <a:pt x="4486" y="179"/>
                  </a:lnTo>
                  <a:lnTo>
                    <a:pt x="4343" y="90"/>
                  </a:lnTo>
                  <a:lnTo>
                    <a:pt x="4182" y="19"/>
                  </a:lnTo>
                  <a:lnTo>
                    <a:pt x="402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20"/>
            <p:cNvSpPr/>
            <p:nvPr/>
          </p:nvSpPr>
          <p:spPr>
            <a:xfrm>
              <a:off x="3538825" y="4478425"/>
              <a:ext cx="82225" cy="82225"/>
            </a:xfrm>
            <a:custGeom>
              <a:rect b="b" l="l" r="r" t="t"/>
              <a:pathLst>
                <a:path extrusionOk="0" h="3289" w="3289">
                  <a:moveTo>
                    <a:pt x="519" y="1"/>
                  </a:moveTo>
                  <a:lnTo>
                    <a:pt x="429" y="19"/>
                  </a:lnTo>
                  <a:lnTo>
                    <a:pt x="322" y="36"/>
                  </a:lnTo>
                  <a:lnTo>
                    <a:pt x="233" y="90"/>
                  </a:lnTo>
                  <a:lnTo>
                    <a:pt x="161" y="162"/>
                  </a:lnTo>
                  <a:lnTo>
                    <a:pt x="90" y="233"/>
                  </a:lnTo>
                  <a:lnTo>
                    <a:pt x="36" y="322"/>
                  </a:lnTo>
                  <a:lnTo>
                    <a:pt x="18" y="430"/>
                  </a:lnTo>
                  <a:lnTo>
                    <a:pt x="1" y="519"/>
                  </a:lnTo>
                  <a:lnTo>
                    <a:pt x="18" y="626"/>
                  </a:lnTo>
                  <a:lnTo>
                    <a:pt x="36" y="716"/>
                  </a:lnTo>
                  <a:lnTo>
                    <a:pt x="90" y="823"/>
                  </a:lnTo>
                  <a:lnTo>
                    <a:pt x="161" y="894"/>
                  </a:lnTo>
                  <a:lnTo>
                    <a:pt x="912" y="1645"/>
                  </a:lnTo>
                  <a:lnTo>
                    <a:pt x="161" y="2395"/>
                  </a:lnTo>
                  <a:lnTo>
                    <a:pt x="90" y="2467"/>
                  </a:lnTo>
                  <a:lnTo>
                    <a:pt x="36" y="2574"/>
                  </a:lnTo>
                  <a:lnTo>
                    <a:pt x="18" y="2663"/>
                  </a:lnTo>
                  <a:lnTo>
                    <a:pt x="1" y="2770"/>
                  </a:lnTo>
                  <a:lnTo>
                    <a:pt x="18" y="2860"/>
                  </a:lnTo>
                  <a:lnTo>
                    <a:pt x="36" y="2967"/>
                  </a:lnTo>
                  <a:lnTo>
                    <a:pt x="90" y="3056"/>
                  </a:lnTo>
                  <a:lnTo>
                    <a:pt x="161" y="3128"/>
                  </a:lnTo>
                  <a:lnTo>
                    <a:pt x="233" y="3199"/>
                  </a:lnTo>
                  <a:lnTo>
                    <a:pt x="322" y="3253"/>
                  </a:lnTo>
                  <a:lnTo>
                    <a:pt x="429" y="3271"/>
                  </a:lnTo>
                  <a:lnTo>
                    <a:pt x="519" y="3289"/>
                  </a:lnTo>
                  <a:lnTo>
                    <a:pt x="626" y="3271"/>
                  </a:lnTo>
                  <a:lnTo>
                    <a:pt x="715" y="3253"/>
                  </a:lnTo>
                  <a:lnTo>
                    <a:pt x="823" y="3199"/>
                  </a:lnTo>
                  <a:lnTo>
                    <a:pt x="894" y="3128"/>
                  </a:lnTo>
                  <a:lnTo>
                    <a:pt x="1644" y="2377"/>
                  </a:lnTo>
                  <a:lnTo>
                    <a:pt x="2395" y="3128"/>
                  </a:lnTo>
                  <a:lnTo>
                    <a:pt x="2484" y="3199"/>
                  </a:lnTo>
                  <a:lnTo>
                    <a:pt x="2574" y="3253"/>
                  </a:lnTo>
                  <a:lnTo>
                    <a:pt x="2663" y="3271"/>
                  </a:lnTo>
                  <a:lnTo>
                    <a:pt x="2770" y="3289"/>
                  </a:lnTo>
                  <a:lnTo>
                    <a:pt x="2860" y="3271"/>
                  </a:lnTo>
                  <a:lnTo>
                    <a:pt x="2967" y="3253"/>
                  </a:lnTo>
                  <a:lnTo>
                    <a:pt x="3056" y="3199"/>
                  </a:lnTo>
                  <a:lnTo>
                    <a:pt x="3128" y="3128"/>
                  </a:lnTo>
                  <a:lnTo>
                    <a:pt x="3199" y="3056"/>
                  </a:lnTo>
                  <a:lnTo>
                    <a:pt x="3253" y="2967"/>
                  </a:lnTo>
                  <a:lnTo>
                    <a:pt x="3271" y="2860"/>
                  </a:lnTo>
                  <a:lnTo>
                    <a:pt x="3288" y="2770"/>
                  </a:lnTo>
                  <a:lnTo>
                    <a:pt x="3271" y="2663"/>
                  </a:lnTo>
                  <a:lnTo>
                    <a:pt x="3253" y="2574"/>
                  </a:lnTo>
                  <a:lnTo>
                    <a:pt x="3199" y="2467"/>
                  </a:lnTo>
                  <a:lnTo>
                    <a:pt x="3128" y="2395"/>
                  </a:lnTo>
                  <a:lnTo>
                    <a:pt x="2377" y="1645"/>
                  </a:lnTo>
                  <a:lnTo>
                    <a:pt x="3128" y="894"/>
                  </a:lnTo>
                  <a:lnTo>
                    <a:pt x="3199" y="823"/>
                  </a:lnTo>
                  <a:lnTo>
                    <a:pt x="3253" y="716"/>
                  </a:lnTo>
                  <a:lnTo>
                    <a:pt x="3271" y="626"/>
                  </a:lnTo>
                  <a:lnTo>
                    <a:pt x="3288" y="519"/>
                  </a:lnTo>
                  <a:lnTo>
                    <a:pt x="3271" y="430"/>
                  </a:lnTo>
                  <a:lnTo>
                    <a:pt x="3253" y="322"/>
                  </a:lnTo>
                  <a:lnTo>
                    <a:pt x="3199" y="233"/>
                  </a:lnTo>
                  <a:lnTo>
                    <a:pt x="3128" y="162"/>
                  </a:lnTo>
                  <a:lnTo>
                    <a:pt x="3056" y="90"/>
                  </a:lnTo>
                  <a:lnTo>
                    <a:pt x="2967" y="36"/>
                  </a:lnTo>
                  <a:lnTo>
                    <a:pt x="2860" y="19"/>
                  </a:lnTo>
                  <a:lnTo>
                    <a:pt x="2770" y="1"/>
                  </a:lnTo>
                  <a:lnTo>
                    <a:pt x="2663" y="19"/>
                  </a:lnTo>
                  <a:lnTo>
                    <a:pt x="2574" y="36"/>
                  </a:lnTo>
                  <a:lnTo>
                    <a:pt x="2484" y="90"/>
                  </a:lnTo>
                  <a:lnTo>
                    <a:pt x="2395" y="162"/>
                  </a:lnTo>
                  <a:lnTo>
                    <a:pt x="1644" y="912"/>
                  </a:lnTo>
                  <a:lnTo>
                    <a:pt x="894" y="162"/>
                  </a:lnTo>
                  <a:lnTo>
                    <a:pt x="823" y="90"/>
                  </a:lnTo>
                  <a:lnTo>
                    <a:pt x="715" y="36"/>
                  </a:lnTo>
                  <a:lnTo>
                    <a:pt x="626" y="19"/>
                  </a:lnTo>
                  <a:lnTo>
                    <a:pt x="51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" name="Google Shape;19;p20"/>
          <p:cNvGrpSpPr/>
          <p:nvPr/>
        </p:nvGrpSpPr>
        <p:grpSpPr>
          <a:xfrm>
            <a:off x="-10" y="2055535"/>
            <a:ext cx="490206" cy="833986"/>
            <a:chOff x="4216950" y="2235875"/>
            <a:chExt cx="227400" cy="386875"/>
          </a:xfrm>
        </p:grpSpPr>
        <p:sp>
          <p:nvSpPr>
            <p:cNvPr id="20" name="Google Shape;20;p20"/>
            <p:cNvSpPr/>
            <p:nvPr/>
          </p:nvSpPr>
          <p:spPr>
            <a:xfrm>
              <a:off x="42169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20"/>
            <p:cNvSpPr/>
            <p:nvPr/>
          </p:nvSpPr>
          <p:spPr>
            <a:xfrm>
              <a:off x="42169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20"/>
            <p:cNvSpPr/>
            <p:nvPr/>
          </p:nvSpPr>
          <p:spPr>
            <a:xfrm>
              <a:off x="42169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20"/>
            <p:cNvSpPr/>
            <p:nvPr/>
          </p:nvSpPr>
          <p:spPr>
            <a:xfrm>
              <a:off x="42169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20"/>
            <p:cNvSpPr/>
            <p:nvPr/>
          </p:nvSpPr>
          <p:spPr>
            <a:xfrm>
              <a:off x="42169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20"/>
            <p:cNvSpPr/>
            <p:nvPr/>
          </p:nvSpPr>
          <p:spPr>
            <a:xfrm>
              <a:off x="42169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36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36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20"/>
            <p:cNvSpPr/>
            <p:nvPr/>
          </p:nvSpPr>
          <p:spPr>
            <a:xfrm>
              <a:off x="42169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20"/>
            <p:cNvSpPr/>
            <p:nvPr/>
          </p:nvSpPr>
          <p:spPr>
            <a:xfrm>
              <a:off x="42169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20"/>
            <p:cNvSpPr/>
            <p:nvPr/>
          </p:nvSpPr>
          <p:spPr>
            <a:xfrm>
              <a:off x="42705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80"/>
                  </a:lnTo>
                  <a:lnTo>
                    <a:pt x="1" y="215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15"/>
                  </a:lnTo>
                  <a:lnTo>
                    <a:pt x="519" y="180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20"/>
            <p:cNvSpPr/>
            <p:nvPr/>
          </p:nvSpPr>
          <p:spPr>
            <a:xfrm>
              <a:off x="42705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2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7"/>
                  </a:lnTo>
                  <a:lnTo>
                    <a:pt x="215" y="537"/>
                  </a:lnTo>
                  <a:lnTo>
                    <a:pt x="269" y="554"/>
                  </a:lnTo>
                  <a:lnTo>
                    <a:pt x="323" y="537"/>
                  </a:lnTo>
                  <a:lnTo>
                    <a:pt x="376" y="537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22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0;p20"/>
            <p:cNvSpPr/>
            <p:nvPr/>
          </p:nvSpPr>
          <p:spPr>
            <a:xfrm>
              <a:off x="42705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0"/>
                  </a:moveTo>
                  <a:lnTo>
                    <a:pt x="215" y="18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2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83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83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32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8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20"/>
            <p:cNvSpPr/>
            <p:nvPr/>
          </p:nvSpPr>
          <p:spPr>
            <a:xfrm>
              <a:off x="42705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20"/>
            <p:cNvSpPr/>
            <p:nvPr/>
          </p:nvSpPr>
          <p:spPr>
            <a:xfrm>
              <a:off x="42705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8"/>
                  </a:lnTo>
                  <a:lnTo>
                    <a:pt x="1" y="340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40"/>
                  </a:lnTo>
                  <a:lnTo>
                    <a:pt x="555" y="268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20"/>
            <p:cNvSpPr/>
            <p:nvPr/>
          </p:nvSpPr>
          <p:spPr>
            <a:xfrm>
              <a:off x="42705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72"/>
                  </a:lnTo>
                  <a:lnTo>
                    <a:pt x="19" y="162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3"/>
                  </a:lnTo>
                  <a:lnTo>
                    <a:pt x="19" y="376"/>
                  </a:lnTo>
                  <a:lnTo>
                    <a:pt x="72" y="466"/>
                  </a:lnTo>
                  <a:lnTo>
                    <a:pt x="162" y="519"/>
                  </a:lnTo>
                  <a:lnTo>
                    <a:pt x="215" y="537"/>
                  </a:lnTo>
                  <a:lnTo>
                    <a:pt x="269" y="555"/>
                  </a:lnTo>
                  <a:lnTo>
                    <a:pt x="323" y="537"/>
                  </a:lnTo>
                  <a:lnTo>
                    <a:pt x="376" y="519"/>
                  </a:lnTo>
                  <a:lnTo>
                    <a:pt x="466" y="466"/>
                  </a:lnTo>
                  <a:lnTo>
                    <a:pt x="519" y="376"/>
                  </a:lnTo>
                  <a:lnTo>
                    <a:pt x="537" y="323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2"/>
                  </a:lnTo>
                  <a:lnTo>
                    <a:pt x="466" y="72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20"/>
            <p:cNvSpPr/>
            <p:nvPr/>
          </p:nvSpPr>
          <p:spPr>
            <a:xfrm>
              <a:off x="42705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1"/>
                  </a:moveTo>
                  <a:lnTo>
                    <a:pt x="215" y="19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9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20"/>
            <p:cNvSpPr/>
            <p:nvPr/>
          </p:nvSpPr>
          <p:spPr>
            <a:xfrm>
              <a:off x="42705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90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90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20"/>
            <p:cNvSpPr/>
            <p:nvPr/>
          </p:nvSpPr>
          <p:spPr>
            <a:xfrm>
              <a:off x="432372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15"/>
                  </a:lnTo>
                  <a:lnTo>
                    <a:pt x="536" y="180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20"/>
            <p:cNvSpPr/>
            <p:nvPr/>
          </p:nvSpPr>
          <p:spPr>
            <a:xfrm>
              <a:off x="432372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7"/>
                  </a:lnTo>
                  <a:lnTo>
                    <a:pt x="215" y="537"/>
                  </a:lnTo>
                  <a:lnTo>
                    <a:pt x="268" y="554"/>
                  </a:lnTo>
                  <a:lnTo>
                    <a:pt x="340" y="537"/>
                  </a:lnTo>
                  <a:lnTo>
                    <a:pt x="376" y="537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22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20"/>
            <p:cNvSpPr/>
            <p:nvPr/>
          </p:nvSpPr>
          <p:spPr>
            <a:xfrm>
              <a:off x="432372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0"/>
                  </a:moveTo>
                  <a:lnTo>
                    <a:pt x="215" y="18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83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83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32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20"/>
            <p:cNvSpPr/>
            <p:nvPr/>
          </p:nvSpPr>
          <p:spPr>
            <a:xfrm>
              <a:off x="432372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20"/>
            <p:cNvSpPr/>
            <p:nvPr/>
          </p:nvSpPr>
          <p:spPr>
            <a:xfrm>
              <a:off x="432372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40"/>
                  </a:lnTo>
                  <a:lnTo>
                    <a:pt x="554" y="268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20"/>
            <p:cNvSpPr/>
            <p:nvPr/>
          </p:nvSpPr>
          <p:spPr>
            <a:xfrm>
              <a:off x="432372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2" y="466"/>
                  </a:lnTo>
                  <a:lnTo>
                    <a:pt x="161" y="519"/>
                  </a:lnTo>
                  <a:lnTo>
                    <a:pt x="215" y="537"/>
                  </a:lnTo>
                  <a:lnTo>
                    <a:pt x="268" y="555"/>
                  </a:lnTo>
                  <a:lnTo>
                    <a:pt x="340" y="537"/>
                  </a:lnTo>
                  <a:lnTo>
                    <a:pt x="376" y="519"/>
                  </a:lnTo>
                  <a:lnTo>
                    <a:pt x="465" y="466"/>
                  </a:lnTo>
                  <a:lnTo>
                    <a:pt x="536" y="376"/>
                  </a:lnTo>
                  <a:lnTo>
                    <a:pt x="554" y="323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2"/>
                  </a:lnTo>
                  <a:lnTo>
                    <a:pt x="465" y="72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20"/>
            <p:cNvSpPr/>
            <p:nvPr/>
          </p:nvSpPr>
          <p:spPr>
            <a:xfrm>
              <a:off x="432372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1"/>
                  </a:moveTo>
                  <a:lnTo>
                    <a:pt x="215" y="19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20"/>
            <p:cNvSpPr/>
            <p:nvPr/>
          </p:nvSpPr>
          <p:spPr>
            <a:xfrm>
              <a:off x="432372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90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20"/>
            <p:cNvSpPr/>
            <p:nvPr/>
          </p:nvSpPr>
          <p:spPr>
            <a:xfrm>
              <a:off x="437687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20"/>
            <p:cNvSpPr/>
            <p:nvPr/>
          </p:nvSpPr>
          <p:spPr>
            <a:xfrm>
              <a:off x="437687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20"/>
            <p:cNvSpPr/>
            <p:nvPr/>
          </p:nvSpPr>
          <p:spPr>
            <a:xfrm>
              <a:off x="437687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20"/>
            <p:cNvSpPr/>
            <p:nvPr/>
          </p:nvSpPr>
          <p:spPr>
            <a:xfrm>
              <a:off x="437687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20"/>
            <p:cNvSpPr/>
            <p:nvPr/>
          </p:nvSpPr>
          <p:spPr>
            <a:xfrm>
              <a:off x="437687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20"/>
            <p:cNvSpPr/>
            <p:nvPr/>
          </p:nvSpPr>
          <p:spPr>
            <a:xfrm>
              <a:off x="437687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19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19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20"/>
            <p:cNvSpPr/>
            <p:nvPr/>
          </p:nvSpPr>
          <p:spPr>
            <a:xfrm>
              <a:off x="437687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20"/>
            <p:cNvSpPr/>
            <p:nvPr/>
          </p:nvSpPr>
          <p:spPr>
            <a:xfrm>
              <a:off x="437687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20"/>
            <p:cNvSpPr/>
            <p:nvPr/>
          </p:nvSpPr>
          <p:spPr>
            <a:xfrm>
              <a:off x="4430500" y="2608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15"/>
                  </a:lnTo>
                  <a:lnTo>
                    <a:pt x="518" y="180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20"/>
            <p:cNvSpPr/>
            <p:nvPr/>
          </p:nvSpPr>
          <p:spPr>
            <a:xfrm>
              <a:off x="4430500" y="25557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7"/>
                  </a:lnTo>
                  <a:lnTo>
                    <a:pt x="214" y="537"/>
                  </a:lnTo>
                  <a:lnTo>
                    <a:pt x="268" y="554"/>
                  </a:lnTo>
                  <a:lnTo>
                    <a:pt x="322" y="537"/>
                  </a:lnTo>
                  <a:lnTo>
                    <a:pt x="375" y="537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22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20"/>
            <p:cNvSpPr/>
            <p:nvPr/>
          </p:nvSpPr>
          <p:spPr>
            <a:xfrm>
              <a:off x="4430500" y="25021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0"/>
                  </a:moveTo>
                  <a:lnTo>
                    <a:pt x="214" y="18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83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83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32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20"/>
            <p:cNvSpPr/>
            <p:nvPr/>
          </p:nvSpPr>
          <p:spPr>
            <a:xfrm>
              <a:off x="4430500" y="244895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20"/>
            <p:cNvSpPr/>
            <p:nvPr/>
          </p:nvSpPr>
          <p:spPr>
            <a:xfrm>
              <a:off x="4430500" y="239580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40"/>
                  </a:lnTo>
                  <a:lnTo>
                    <a:pt x="554" y="268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20"/>
            <p:cNvSpPr/>
            <p:nvPr/>
          </p:nvSpPr>
          <p:spPr>
            <a:xfrm>
              <a:off x="4430500" y="23426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1" y="466"/>
                  </a:lnTo>
                  <a:lnTo>
                    <a:pt x="161" y="519"/>
                  </a:lnTo>
                  <a:lnTo>
                    <a:pt x="214" y="537"/>
                  </a:lnTo>
                  <a:lnTo>
                    <a:pt x="268" y="555"/>
                  </a:lnTo>
                  <a:lnTo>
                    <a:pt x="322" y="537"/>
                  </a:lnTo>
                  <a:lnTo>
                    <a:pt x="375" y="519"/>
                  </a:lnTo>
                  <a:lnTo>
                    <a:pt x="465" y="466"/>
                  </a:lnTo>
                  <a:lnTo>
                    <a:pt x="518" y="376"/>
                  </a:lnTo>
                  <a:lnTo>
                    <a:pt x="536" y="323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2"/>
                  </a:lnTo>
                  <a:lnTo>
                    <a:pt x="465" y="72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20"/>
            <p:cNvSpPr/>
            <p:nvPr/>
          </p:nvSpPr>
          <p:spPr>
            <a:xfrm>
              <a:off x="4430500" y="22890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1"/>
                  </a:moveTo>
                  <a:lnTo>
                    <a:pt x="214" y="19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20"/>
            <p:cNvSpPr/>
            <p:nvPr/>
          </p:nvSpPr>
          <p:spPr>
            <a:xfrm>
              <a:off x="4430500" y="2235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90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0" name="Google Shape;60;p20"/>
          <p:cNvGrpSpPr/>
          <p:nvPr/>
        </p:nvGrpSpPr>
        <p:grpSpPr>
          <a:xfrm>
            <a:off x="4968375" y="4675625"/>
            <a:ext cx="1557750" cy="350700"/>
            <a:chOff x="4739775" y="4183625"/>
            <a:chExt cx="1557750" cy="350700"/>
          </a:xfrm>
        </p:grpSpPr>
        <p:sp>
          <p:nvSpPr>
            <p:cNvPr id="61" name="Google Shape;61;p20"/>
            <p:cNvSpPr/>
            <p:nvPr/>
          </p:nvSpPr>
          <p:spPr>
            <a:xfrm>
              <a:off x="4739775" y="4183625"/>
              <a:ext cx="1147675" cy="146100"/>
            </a:xfrm>
            <a:custGeom>
              <a:rect b="b" l="l" r="r" t="t"/>
              <a:pathLst>
                <a:path extrusionOk="0" h="5844" w="45907">
                  <a:moveTo>
                    <a:pt x="7559" y="0"/>
                  </a:moveTo>
                  <a:lnTo>
                    <a:pt x="7148" y="18"/>
                  </a:lnTo>
                  <a:lnTo>
                    <a:pt x="6773" y="72"/>
                  </a:lnTo>
                  <a:lnTo>
                    <a:pt x="6416" y="143"/>
                  </a:lnTo>
                  <a:lnTo>
                    <a:pt x="6094" y="232"/>
                  </a:lnTo>
                  <a:lnTo>
                    <a:pt x="5773" y="357"/>
                  </a:lnTo>
                  <a:lnTo>
                    <a:pt x="5487" y="500"/>
                  </a:lnTo>
                  <a:lnTo>
                    <a:pt x="5219" y="661"/>
                  </a:lnTo>
                  <a:lnTo>
                    <a:pt x="4951" y="822"/>
                  </a:lnTo>
                  <a:lnTo>
                    <a:pt x="4700" y="1019"/>
                  </a:lnTo>
                  <a:lnTo>
                    <a:pt x="4468" y="1215"/>
                  </a:lnTo>
                  <a:lnTo>
                    <a:pt x="4254" y="1430"/>
                  </a:lnTo>
                  <a:lnTo>
                    <a:pt x="4039" y="1644"/>
                  </a:lnTo>
                  <a:lnTo>
                    <a:pt x="3646" y="2091"/>
                  </a:lnTo>
                  <a:lnTo>
                    <a:pt x="3271" y="2555"/>
                  </a:lnTo>
                  <a:lnTo>
                    <a:pt x="2931" y="2966"/>
                  </a:lnTo>
                  <a:lnTo>
                    <a:pt x="2592" y="3342"/>
                  </a:lnTo>
                  <a:lnTo>
                    <a:pt x="2234" y="3699"/>
                  </a:lnTo>
                  <a:lnTo>
                    <a:pt x="2056" y="3860"/>
                  </a:lnTo>
                  <a:lnTo>
                    <a:pt x="1877" y="4003"/>
                  </a:lnTo>
                  <a:lnTo>
                    <a:pt x="1681" y="4146"/>
                  </a:lnTo>
                  <a:lnTo>
                    <a:pt x="1466" y="4271"/>
                  </a:lnTo>
                  <a:lnTo>
                    <a:pt x="1252" y="4378"/>
                  </a:lnTo>
                  <a:lnTo>
                    <a:pt x="1037" y="4467"/>
                  </a:lnTo>
                  <a:lnTo>
                    <a:pt x="805" y="4539"/>
                  </a:lnTo>
                  <a:lnTo>
                    <a:pt x="537" y="4610"/>
                  </a:lnTo>
                  <a:lnTo>
                    <a:pt x="269" y="4646"/>
                  </a:lnTo>
                  <a:lnTo>
                    <a:pt x="1" y="4664"/>
                  </a:lnTo>
                  <a:lnTo>
                    <a:pt x="1" y="5825"/>
                  </a:lnTo>
                  <a:lnTo>
                    <a:pt x="376" y="5807"/>
                  </a:lnTo>
                  <a:lnTo>
                    <a:pt x="733" y="5754"/>
                  </a:lnTo>
                  <a:lnTo>
                    <a:pt x="1073" y="5682"/>
                  </a:lnTo>
                  <a:lnTo>
                    <a:pt x="1395" y="5575"/>
                  </a:lnTo>
                  <a:lnTo>
                    <a:pt x="1698" y="5450"/>
                  </a:lnTo>
                  <a:lnTo>
                    <a:pt x="1984" y="5307"/>
                  </a:lnTo>
                  <a:lnTo>
                    <a:pt x="2252" y="5164"/>
                  </a:lnTo>
                  <a:lnTo>
                    <a:pt x="2520" y="4985"/>
                  </a:lnTo>
                  <a:lnTo>
                    <a:pt x="2753" y="4789"/>
                  </a:lnTo>
                  <a:lnTo>
                    <a:pt x="2985" y="4592"/>
                  </a:lnTo>
                  <a:lnTo>
                    <a:pt x="3199" y="4396"/>
                  </a:lnTo>
                  <a:lnTo>
                    <a:pt x="3414" y="4181"/>
                  </a:lnTo>
                  <a:lnTo>
                    <a:pt x="3807" y="3735"/>
                  </a:lnTo>
                  <a:lnTo>
                    <a:pt x="4164" y="3288"/>
                  </a:lnTo>
                  <a:lnTo>
                    <a:pt x="4522" y="2877"/>
                  </a:lnTo>
                  <a:lnTo>
                    <a:pt x="4861" y="2484"/>
                  </a:lnTo>
                  <a:lnTo>
                    <a:pt x="5219" y="2126"/>
                  </a:lnTo>
                  <a:lnTo>
                    <a:pt x="5397" y="1948"/>
                  </a:lnTo>
                  <a:lnTo>
                    <a:pt x="5594" y="1805"/>
                  </a:lnTo>
                  <a:lnTo>
                    <a:pt x="5790" y="1662"/>
                  </a:lnTo>
                  <a:lnTo>
                    <a:pt x="6005" y="1537"/>
                  </a:lnTo>
                  <a:lnTo>
                    <a:pt x="6219" y="1430"/>
                  </a:lnTo>
                  <a:lnTo>
                    <a:pt x="6452" y="1340"/>
                  </a:lnTo>
                  <a:lnTo>
                    <a:pt x="6702" y="1269"/>
                  </a:lnTo>
                  <a:lnTo>
                    <a:pt x="6970" y="1215"/>
                  </a:lnTo>
                  <a:lnTo>
                    <a:pt x="7256" y="1179"/>
                  </a:lnTo>
                  <a:lnTo>
                    <a:pt x="7845" y="1179"/>
                  </a:lnTo>
                  <a:lnTo>
                    <a:pt x="8131" y="1215"/>
                  </a:lnTo>
                  <a:lnTo>
                    <a:pt x="8381" y="1269"/>
                  </a:lnTo>
                  <a:lnTo>
                    <a:pt x="8632" y="1340"/>
                  </a:lnTo>
                  <a:lnTo>
                    <a:pt x="8864" y="1430"/>
                  </a:lnTo>
                  <a:lnTo>
                    <a:pt x="9096" y="1537"/>
                  </a:lnTo>
                  <a:lnTo>
                    <a:pt x="9311" y="1662"/>
                  </a:lnTo>
                  <a:lnTo>
                    <a:pt x="9507" y="1805"/>
                  </a:lnTo>
                  <a:lnTo>
                    <a:pt x="9704" y="1966"/>
                  </a:lnTo>
                  <a:lnTo>
                    <a:pt x="9882" y="2126"/>
                  </a:lnTo>
                  <a:lnTo>
                    <a:pt x="10240" y="2484"/>
                  </a:lnTo>
                  <a:lnTo>
                    <a:pt x="10579" y="2877"/>
                  </a:lnTo>
                  <a:lnTo>
                    <a:pt x="10937" y="3288"/>
                  </a:lnTo>
                  <a:lnTo>
                    <a:pt x="11312" y="3753"/>
                  </a:lnTo>
                  <a:lnTo>
                    <a:pt x="11705" y="4199"/>
                  </a:lnTo>
                  <a:lnTo>
                    <a:pt x="11919" y="4414"/>
                  </a:lnTo>
                  <a:lnTo>
                    <a:pt x="12134" y="4628"/>
                  </a:lnTo>
                  <a:lnTo>
                    <a:pt x="12366" y="4825"/>
                  </a:lnTo>
                  <a:lnTo>
                    <a:pt x="12616" y="5021"/>
                  </a:lnTo>
                  <a:lnTo>
                    <a:pt x="12884" y="5182"/>
                  </a:lnTo>
                  <a:lnTo>
                    <a:pt x="13152" y="5343"/>
                  </a:lnTo>
                  <a:lnTo>
                    <a:pt x="13456" y="5486"/>
                  </a:lnTo>
                  <a:lnTo>
                    <a:pt x="13760" y="5611"/>
                  </a:lnTo>
                  <a:lnTo>
                    <a:pt x="14099" y="5700"/>
                  </a:lnTo>
                  <a:lnTo>
                    <a:pt x="14439" y="5790"/>
                  </a:lnTo>
                  <a:lnTo>
                    <a:pt x="14814" y="5825"/>
                  </a:lnTo>
                  <a:lnTo>
                    <a:pt x="15225" y="5843"/>
                  </a:lnTo>
                  <a:lnTo>
                    <a:pt x="15618" y="5825"/>
                  </a:lnTo>
                  <a:lnTo>
                    <a:pt x="15994" y="5790"/>
                  </a:lnTo>
                  <a:lnTo>
                    <a:pt x="16351" y="5700"/>
                  </a:lnTo>
                  <a:lnTo>
                    <a:pt x="16673" y="5611"/>
                  </a:lnTo>
                  <a:lnTo>
                    <a:pt x="16994" y="5486"/>
                  </a:lnTo>
                  <a:lnTo>
                    <a:pt x="17280" y="5343"/>
                  </a:lnTo>
                  <a:lnTo>
                    <a:pt x="17548" y="5182"/>
                  </a:lnTo>
                  <a:lnTo>
                    <a:pt x="17816" y="5021"/>
                  </a:lnTo>
                  <a:lnTo>
                    <a:pt x="18066" y="4825"/>
                  </a:lnTo>
                  <a:lnTo>
                    <a:pt x="18299" y="4628"/>
                  </a:lnTo>
                  <a:lnTo>
                    <a:pt x="18513" y="4414"/>
                  </a:lnTo>
                  <a:lnTo>
                    <a:pt x="18728" y="4199"/>
                  </a:lnTo>
                  <a:lnTo>
                    <a:pt x="19121" y="3753"/>
                  </a:lnTo>
                  <a:lnTo>
                    <a:pt x="19496" y="3288"/>
                  </a:lnTo>
                  <a:lnTo>
                    <a:pt x="19853" y="2877"/>
                  </a:lnTo>
                  <a:lnTo>
                    <a:pt x="20193" y="2484"/>
                  </a:lnTo>
                  <a:lnTo>
                    <a:pt x="20550" y="2126"/>
                  </a:lnTo>
                  <a:lnTo>
                    <a:pt x="20747" y="1966"/>
                  </a:lnTo>
                  <a:lnTo>
                    <a:pt x="20925" y="1805"/>
                  </a:lnTo>
                  <a:lnTo>
                    <a:pt x="21140" y="1662"/>
                  </a:lnTo>
                  <a:lnTo>
                    <a:pt x="21336" y="1537"/>
                  </a:lnTo>
                  <a:lnTo>
                    <a:pt x="21569" y="1430"/>
                  </a:lnTo>
                  <a:lnTo>
                    <a:pt x="21801" y="1340"/>
                  </a:lnTo>
                  <a:lnTo>
                    <a:pt x="22051" y="1269"/>
                  </a:lnTo>
                  <a:lnTo>
                    <a:pt x="22319" y="1215"/>
                  </a:lnTo>
                  <a:lnTo>
                    <a:pt x="22587" y="1179"/>
                  </a:lnTo>
                  <a:lnTo>
                    <a:pt x="22891" y="1162"/>
                  </a:lnTo>
                  <a:lnTo>
                    <a:pt x="23195" y="1179"/>
                  </a:lnTo>
                  <a:lnTo>
                    <a:pt x="23463" y="1215"/>
                  </a:lnTo>
                  <a:lnTo>
                    <a:pt x="23731" y="1269"/>
                  </a:lnTo>
                  <a:lnTo>
                    <a:pt x="23981" y="1340"/>
                  </a:lnTo>
                  <a:lnTo>
                    <a:pt x="24213" y="1430"/>
                  </a:lnTo>
                  <a:lnTo>
                    <a:pt x="24428" y="1537"/>
                  </a:lnTo>
                  <a:lnTo>
                    <a:pt x="24642" y="1662"/>
                  </a:lnTo>
                  <a:lnTo>
                    <a:pt x="24857" y="1805"/>
                  </a:lnTo>
                  <a:lnTo>
                    <a:pt x="25035" y="1966"/>
                  </a:lnTo>
                  <a:lnTo>
                    <a:pt x="25232" y="2126"/>
                  </a:lnTo>
                  <a:lnTo>
                    <a:pt x="25589" y="2484"/>
                  </a:lnTo>
                  <a:lnTo>
                    <a:pt x="25929" y="2877"/>
                  </a:lnTo>
                  <a:lnTo>
                    <a:pt x="26268" y="3288"/>
                  </a:lnTo>
                  <a:lnTo>
                    <a:pt x="26643" y="3753"/>
                  </a:lnTo>
                  <a:lnTo>
                    <a:pt x="27054" y="4199"/>
                  </a:lnTo>
                  <a:lnTo>
                    <a:pt x="27269" y="4414"/>
                  </a:lnTo>
                  <a:lnTo>
                    <a:pt x="27483" y="4628"/>
                  </a:lnTo>
                  <a:lnTo>
                    <a:pt x="27716" y="4825"/>
                  </a:lnTo>
                  <a:lnTo>
                    <a:pt x="27966" y="5021"/>
                  </a:lnTo>
                  <a:lnTo>
                    <a:pt x="28216" y="5182"/>
                  </a:lnTo>
                  <a:lnTo>
                    <a:pt x="28502" y="5343"/>
                  </a:lnTo>
                  <a:lnTo>
                    <a:pt x="28788" y="5486"/>
                  </a:lnTo>
                  <a:lnTo>
                    <a:pt x="29109" y="5611"/>
                  </a:lnTo>
                  <a:lnTo>
                    <a:pt x="29431" y="5700"/>
                  </a:lnTo>
                  <a:lnTo>
                    <a:pt x="29788" y="5772"/>
                  </a:lnTo>
                  <a:lnTo>
                    <a:pt x="30164" y="5825"/>
                  </a:lnTo>
                  <a:lnTo>
                    <a:pt x="30557" y="5843"/>
                  </a:lnTo>
                  <a:lnTo>
                    <a:pt x="30968" y="5825"/>
                  </a:lnTo>
                  <a:lnTo>
                    <a:pt x="31343" y="5772"/>
                  </a:lnTo>
                  <a:lnTo>
                    <a:pt x="31683" y="5700"/>
                  </a:lnTo>
                  <a:lnTo>
                    <a:pt x="32022" y="5611"/>
                  </a:lnTo>
                  <a:lnTo>
                    <a:pt x="32326" y="5486"/>
                  </a:lnTo>
                  <a:lnTo>
                    <a:pt x="32630" y="5343"/>
                  </a:lnTo>
                  <a:lnTo>
                    <a:pt x="32898" y="5182"/>
                  </a:lnTo>
                  <a:lnTo>
                    <a:pt x="33166" y="5021"/>
                  </a:lnTo>
                  <a:lnTo>
                    <a:pt x="33398" y="4825"/>
                  </a:lnTo>
                  <a:lnTo>
                    <a:pt x="33648" y="4628"/>
                  </a:lnTo>
                  <a:lnTo>
                    <a:pt x="33863" y="4414"/>
                  </a:lnTo>
                  <a:lnTo>
                    <a:pt x="34077" y="4199"/>
                  </a:lnTo>
                  <a:lnTo>
                    <a:pt x="34470" y="3753"/>
                  </a:lnTo>
                  <a:lnTo>
                    <a:pt x="34845" y="3288"/>
                  </a:lnTo>
                  <a:lnTo>
                    <a:pt x="35203" y="2877"/>
                  </a:lnTo>
                  <a:lnTo>
                    <a:pt x="35542" y="2484"/>
                  </a:lnTo>
                  <a:lnTo>
                    <a:pt x="35900" y="2126"/>
                  </a:lnTo>
                  <a:lnTo>
                    <a:pt x="36078" y="1966"/>
                  </a:lnTo>
                  <a:lnTo>
                    <a:pt x="36275" y="1805"/>
                  </a:lnTo>
                  <a:lnTo>
                    <a:pt x="36471" y="1662"/>
                  </a:lnTo>
                  <a:lnTo>
                    <a:pt x="36686" y="1537"/>
                  </a:lnTo>
                  <a:lnTo>
                    <a:pt x="36918" y="1430"/>
                  </a:lnTo>
                  <a:lnTo>
                    <a:pt x="37150" y="1340"/>
                  </a:lnTo>
                  <a:lnTo>
                    <a:pt x="37401" y="1269"/>
                  </a:lnTo>
                  <a:lnTo>
                    <a:pt x="37651" y="1215"/>
                  </a:lnTo>
                  <a:lnTo>
                    <a:pt x="37937" y="1179"/>
                  </a:lnTo>
                  <a:lnTo>
                    <a:pt x="38526" y="1179"/>
                  </a:lnTo>
                  <a:lnTo>
                    <a:pt x="38812" y="1215"/>
                  </a:lnTo>
                  <a:lnTo>
                    <a:pt x="39080" y="1269"/>
                  </a:lnTo>
                  <a:lnTo>
                    <a:pt x="39330" y="1340"/>
                  </a:lnTo>
                  <a:lnTo>
                    <a:pt x="39563" y="1430"/>
                  </a:lnTo>
                  <a:lnTo>
                    <a:pt x="39777" y="1537"/>
                  </a:lnTo>
                  <a:lnTo>
                    <a:pt x="39992" y="1662"/>
                  </a:lnTo>
                  <a:lnTo>
                    <a:pt x="40188" y="1805"/>
                  </a:lnTo>
                  <a:lnTo>
                    <a:pt x="40385" y="1966"/>
                  </a:lnTo>
                  <a:lnTo>
                    <a:pt x="40563" y="2126"/>
                  </a:lnTo>
                  <a:lnTo>
                    <a:pt x="40921" y="2484"/>
                  </a:lnTo>
                  <a:lnTo>
                    <a:pt x="41278" y="2877"/>
                  </a:lnTo>
                  <a:lnTo>
                    <a:pt x="41618" y="3288"/>
                  </a:lnTo>
                  <a:lnTo>
                    <a:pt x="41993" y="3753"/>
                  </a:lnTo>
                  <a:lnTo>
                    <a:pt x="42404" y="4199"/>
                  </a:lnTo>
                  <a:lnTo>
                    <a:pt x="42600" y="4414"/>
                  </a:lnTo>
                  <a:lnTo>
                    <a:pt x="42833" y="4628"/>
                  </a:lnTo>
                  <a:lnTo>
                    <a:pt x="43065" y="4825"/>
                  </a:lnTo>
                  <a:lnTo>
                    <a:pt x="43315" y="5021"/>
                  </a:lnTo>
                  <a:lnTo>
                    <a:pt x="43565" y="5182"/>
                  </a:lnTo>
                  <a:lnTo>
                    <a:pt x="43851" y="5343"/>
                  </a:lnTo>
                  <a:lnTo>
                    <a:pt x="44137" y="5486"/>
                  </a:lnTo>
                  <a:lnTo>
                    <a:pt x="44459" y="5611"/>
                  </a:lnTo>
                  <a:lnTo>
                    <a:pt x="44780" y="5700"/>
                  </a:lnTo>
                  <a:lnTo>
                    <a:pt x="45138" y="5772"/>
                  </a:lnTo>
                  <a:lnTo>
                    <a:pt x="45513" y="5825"/>
                  </a:lnTo>
                  <a:lnTo>
                    <a:pt x="45906" y="5843"/>
                  </a:lnTo>
                  <a:lnTo>
                    <a:pt x="45906" y="4682"/>
                  </a:lnTo>
                  <a:lnTo>
                    <a:pt x="45620" y="4664"/>
                  </a:lnTo>
                  <a:lnTo>
                    <a:pt x="45334" y="4628"/>
                  </a:lnTo>
                  <a:lnTo>
                    <a:pt x="45066" y="4575"/>
                  </a:lnTo>
                  <a:lnTo>
                    <a:pt x="44816" y="4503"/>
                  </a:lnTo>
                  <a:lnTo>
                    <a:pt x="44584" y="4414"/>
                  </a:lnTo>
                  <a:lnTo>
                    <a:pt x="44370" y="4306"/>
                  </a:lnTo>
                  <a:lnTo>
                    <a:pt x="44155" y="4181"/>
                  </a:lnTo>
                  <a:lnTo>
                    <a:pt x="43959" y="4038"/>
                  </a:lnTo>
                  <a:lnTo>
                    <a:pt x="43762" y="3895"/>
                  </a:lnTo>
                  <a:lnTo>
                    <a:pt x="43565" y="3717"/>
                  </a:lnTo>
                  <a:lnTo>
                    <a:pt x="43208" y="3359"/>
                  </a:lnTo>
                  <a:lnTo>
                    <a:pt x="42869" y="2966"/>
                  </a:lnTo>
                  <a:lnTo>
                    <a:pt x="42529" y="2555"/>
                  </a:lnTo>
                  <a:lnTo>
                    <a:pt x="42154" y="2091"/>
                  </a:lnTo>
                  <a:lnTo>
                    <a:pt x="41743" y="1644"/>
                  </a:lnTo>
                  <a:lnTo>
                    <a:pt x="41528" y="1430"/>
                  </a:lnTo>
                  <a:lnTo>
                    <a:pt x="41314" y="1215"/>
                  </a:lnTo>
                  <a:lnTo>
                    <a:pt x="41082" y="1019"/>
                  </a:lnTo>
                  <a:lnTo>
                    <a:pt x="40831" y="822"/>
                  </a:lnTo>
                  <a:lnTo>
                    <a:pt x="40581" y="661"/>
                  </a:lnTo>
                  <a:lnTo>
                    <a:pt x="40295" y="500"/>
                  </a:lnTo>
                  <a:lnTo>
                    <a:pt x="40009" y="357"/>
                  </a:lnTo>
                  <a:lnTo>
                    <a:pt x="39688" y="232"/>
                  </a:lnTo>
                  <a:lnTo>
                    <a:pt x="39366" y="143"/>
                  </a:lnTo>
                  <a:lnTo>
                    <a:pt x="39009" y="72"/>
                  </a:lnTo>
                  <a:lnTo>
                    <a:pt x="38634" y="18"/>
                  </a:lnTo>
                  <a:lnTo>
                    <a:pt x="38240" y="0"/>
                  </a:lnTo>
                  <a:lnTo>
                    <a:pt x="37829" y="18"/>
                  </a:lnTo>
                  <a:lnTo>
                    <a:pt x="37454" y="72"/>
                  </a:lnTo>
                  <a:lnTo>
                    <a:pt x="37115" y="143"/>
                  </a:lnTo>
                  <a:lnTo>
                    <a:pt x="36775" y="232"/>
                  </a:lnTo>
                  <a:lnTo>
                    <a:pt x="36471" y="357"/>
                  </a:lnTo>
                  <a:lnTo>
                    <a:pt x="36168" y="500"/>
                  </a:lnTo>
                  <a:lnTo>
                    <a:pt x="35900" y="661"/>
                  </a:lnTo>
                  <a:lnTo>
                    <a:pt x="35632" y="822"/>
                  </a:lnTo>
                  <a:lnTo>
                    <a:pt x="35381" y="1019"/>
                  </a:lnTo>
                  <a:lnTo>
                    <a:pt x="35149" y="1215"/>
                  </a:lnTo>
                  <a:lnTo>
                    <a:pt x="34935" y="1430"/>
                  </a:lnTo>
                  <a:lnTo>
                    <a:pt x="34720" y="1644"/>
                  </a:lnTo>
                  <a:lnTo>
                    <a:pt x="34327" y="2091"/>
                  </a:lnTo>
                  <a:lnTo>
                    <a:pt x="33952" y="2555"/>
                  </a:lnTo>
                  <a:lnTo>
                    <a:pt x="33595" y="2966"/>
                  </a:lnTo>
                  <a:lnTo>
                    <a:pt x="33255" y="3359"/>
                  </a:lnTo>
                  <a:lnTo>
                    <a:pt x="32898" y="3717"/>
                  </a:lnTo>
                  <a:lnTo>
                    <a:pt x="32719" y="3895"/>
                  </a:lnTo>
                  <a:lnTo>
                    <a:pt x="32522" y="4038"/>
                  </a:lnTo>
                  <a:lnTo>
                    <a:pt x="32308" y="4181"/>
                  </a:lnTo>
                  <a:lnTo>
                    <a:pt x="32111" y="4306"/>
                  </a:lnTo>
                  <a:lnTo>
                    <a:pt x="31879" y="4414"/>
                  </a:lnTo>
                  <a:lnTo>
                    <a:pt x="31647" y="4503"/>
                  </a:lnTo>
                  <a:lnTo>
                    <a:pt x="31397" y="4575"/>
                  </a:lnTo>
                  <a:lnTo>
                    <a:pt x="31129" y="4628"/>
                  </a:lnTo>
                  <a:lnTo>
                    <a:pt x="30861" y="4664"/>
                  </a:lnTo>
                  <a:lnTo>
                    <a:pt x="30557" y="4682"/>
                  </a:lnTo>
                  <a:lnTo>
                    <a:pt x="30253" y="4664"/>
                  </a:lnTo>
                  <a:lnTo>
                    <a:pt x="29985" y="4628"/>
                  </a:lnTo>
                  <a:lnTo>
                    <a:pt x="29717" y="4575"/>
                  </a:lnTo>
                  <a:lnTo>
                    <a:pt x="29467" y="4503"/>
                  </a:lnTo>
                  <a:lnTo>
                    <a:pt x="29234" y="4414"/>
                  </a:lnTo>
                  <a:lnTo>
                    <a:pt x="29020" y="4306"/>
                  </a:lnTo>
                  <a:lnTo>
                    <a:pt x="28806" y="4181"/>
                  </a:lnTo>
                  <a:lnTo>
                    <a:pt x="28609" y="4038"/>
                  </a:lnTo>
                  <a:lnTo>
                    <a:pt x="28413" y="3895"/>
                  </a:lnTo>
                  <a:lnTo>
                    <a:pt x="28216" y="3717"/>
                  </a:lnTo>
                  <a:lnTo>
                    <a:pt x="27876" y="3359"/>
                  </a:lnTo>
                  <a:lnTo>
                    <a:pt x="27519" y="2966"/>
                  </a:lnTo>
                  <a:lnTo>
                    <a:pt x="27180" y="2555"/>
                  </a:lnTo>
                  <a:lnTo>
                    <a:pt x="26804" y="2091"/>
                  </a:lnTo>
                  <a:lnTo>
                    <a:pt x="26393" y="1644"/>
                  </a:lnTo>
                  <a:lnTo>
                    <a:pt x="26197" y="1430"/>
                  </a:lnTo>
                  <a:lnTo>
                    <a:pt x="25964" y="1215"/>
                  </a:lnTo>
                  <a:lnTo>
                    <a:pt x="25732" y="1019"/>
                  </a:lnTo>
                  <a:lnTo>
                    <a:pt x="25482" y="822"/>
                  </a:lnTo>
                  <a:lnTo>
                    <a:pt x="25232" y="661"/>
                  </a:lnTo>
                  <a:lnTo>
                    <a:pt x="24946" y="500"/>
                  </a:lnTo>
                  <a:lnTo>
                    <a:pt x="24660" y="357"/>
                  </a:lnTo>
                  <a:lnTo>
                    <a:pt x="24356" y="232"/>
                  </a:lnTo>
                  <a:lnTo>
                    <a:pt x="24017" y="143"/>
                  </a:lnTo>
                  <a:lnTo>
                    <a:pt x="23659" y="72"/>
                  </a:lnTo>
                  <a:lnTo>
                    <a:pt x="23284" y="18"/>
                  </a:lnTo>
                  <a:lnTo>
                    <a:pt x="22891" y="0"/>
                  </a:lnTo>
                  <a:lnTo>
                    <a:pt x="22498" y="18"/>
                  </a:lnTo>
                  <a:lnTo>
                    <a:pt x="22123" y="72"/>
                  </a:lnTo>
                  <a:lnTo>
                    <a:pt x="21765" y="143"/>
                  </a:lnTo>
                  <a:lnTo>
                    <a:pt x="21426" y="232"/>
                  </a:lnTo>
                  <a:lnTo>
                    <a:pt x="21122" y="357"/>
                  </a:lnTo>
                  <a:lnTo>
                    <a:pt x="20836" y="500"/>
                  </a:lnTo>
                  <a:lnTo>
                    <a:pt x="20550" y="661"/>
                  </a:lnTo>
                  <a:lnTo>
                    <a:pt x="20300" y="822"/>
                  </a:lnTo>
                  <a:lnTo>
                    <a:pt x="20050" y="1019"/>
                  </a:lnTo>
                  <a:lnTo>
                    <a:pt x="19818" y="1215"/>
                  </a:lnTo>
                  <a:lnTo>
                    <a:pt x="19585" y="1430"/>
                  </a:lnTo>
                  <a:lnTo>
                    <a:pt x="19371" y="1644"/>
                  </a:lnTo>
                  <a:lnTo>
                    <a:pt x="18978" y="2091"/>
                  </a:lnTo>
                  <a:lnTo>
                    <a:pt x="18602" y="2555"/>
                  </a:lnTo>
                  <a:lnTo>
                    <a:pt x="18263" y="2966"/>
                  </a:lnTo>
                  <a:lnTo>
                    <a:pt x="17906" y="3359"/>
                  </a:lnTo>
                  <a:lnTo>
                    <a:pt x="17548" y="3717"/>
                  </a:lnTo>
                  <a:lnTo>
                    <a:pt x="17369" y="3895"/>
                  </a:lnTo>
                  <a:lnTo>
                    <a:pt x="17173" y="4038"/>
                  </a:lnTo>
                  <a:lnTo>
                    <a:pt x="16976" y="4181"/>
                  </a:lnTo>
                  <a:lnTo>
                    <a:pt x="16762" y="4306"/>
                  </a:lnTo>
                  <a:lnTo>
                    <a:pt x="16548" y="4414"/>
                  </a:lnTo>
                  <a:lnTo>
                    <a:pt x="16315" y="4503"/>
                  </a:lnTo>
                  <a:lnTo>
                    <a:pt x="16065" y="4575"/>
                  </a:lnTo>
                  <a:lnTo>
                    <a:pt x="15797" y="4628"/>
                  </a:lnTo>
                  <a:lnTo>
                    <a:pt x="15511" y="4664"/>
                  </a:lnTo>
                  <a:lnTo>
                    <a:pt x="15225" y="4682"/>
                  </a:lnTo>
                  <a:lnTo>
                    <a:pt x="14921" y="4664"/>
                  </a:lnTo>
                  <a:lnTo>
                    <a:pt x="14636" y="4628"/>
                  </a:lnTo>
                  <a:lnTo>
                    <a:pt x="14368" y="4575"/>
                  </a:lnTo>
                  <a:lnTo>
                    <a:pt x="14135" y="4503"/>
                  </a:lnTo>
                  <a:lnTo>
                    <a:pt x="13903" y="4414"/>
                  </a:lnTo>
                  <a:lnTo>
                    <a:pt x="13671" y="4306"/>
                  </a:lnTo>
                  <a:lnTo>
                    <a:pt x="13456" y="4181"/>
                  </a:lnTo>
                  <a:lnTo>
                    <a:pt x="13260" y="4038"/>
                  </a:lnTo>
                  <a:lnTo>
                    <a:pt x="13063" y="3895"/>
                  </a:lnTo>
                  <a:lnTo>
                    <a:pt x="12884" y="3717"/>
                  </a:lnTo>
                  <a:lnTo>
                    <a:pt x="12527" y="3359"/>
                  </a:lnTo>
                  <a:lnTo>
                    <a:pt x="12187" y="2966"/>
                  </a:lnTo>
                  <a:lnTo>
                    <a:pt x="11830" y="2555"/>
                  </a:lnTo>
                  <a:lnTo>
                    <a:pt x="11455" y="2091"/>
                  </a:lnTo>
                  <a:lnTo>
                    <a:pt x="11062" y="1644"/>
                  </a:lnTo>
                  <a:lnTo>
                    <a:pt x="10847" y="1430"/>
                  </a:lnTo>
                  <a:lnTo>
                    <a:pt x="10633" y="1215"/>
                  </a:lnTo>
                  <a:lnTo>
                    <a:pt x="10401" y="1019"/>
                  </a:lnTo>
                  <a:lnTo>
                    <a:pt x="10150" y="822"/>
                  </a:lnTo>
                  <a:lnTo>
                    <a:pt x="9882" y="661"/>
                  </a:lnTo>
                  <a:lnTo>
                    <a:pt x="9614" y="500"/>
                  </a:lnTo>
                  <a:lnTo>
                    <a:pt x="9311" y="357"/>
                  </a:lnTo>
                  <a:lnTo>
                    <a:pt x="9007" y="232"/>
                  </a:lnTo>
                  <a:lnTo>
                    <a:pt x="8667" y="143"/>
                  </a:lnTo>
                  <a:lnTo>
                    <a:pt x="8328" y="72"/>
                  </a:lnTo>
                  <a:lnTo>
                    <a:pt x="7953" y="18"/>
                  </a:lnTo>
                  <a:lnTo>
                    <a:pt x="75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20"/>
            <p:cNvSpPr/>
            <p:nvPr/>
          </p:nvSpPr>
          <p:spPr>
            <a:xfrm>
              <a:off x="5149425" y="4388650"/>
              <a:ext cx="1148100" cy="145675"/>
            </a:xfrm>
            <a:custGeom>
              <a:rect b="b" l="l" r="r" t="t"/>
              <a:pathLst>
                <a:path extrusionOk="0" h="5827" w="45924">
                  <a:moveTo>
                    <a:pt x="7559" y="1"/>
                  </a:moveTo>
                  <a:lnTo>
                    <a:pt x="7166" y="19"/>
                  </a:lnTo>
                  <a:lnTo>
                    <a:pt x="6791" y="55"/>
                  </a:lnTo>
                  <a:lnTo>
                    <a:pt x="6434" y="126"/>
                  </a:lnTo>
                  <a:lnTo>
                    <a:pt x="6094" y="233"/>
                  </a:lnTo>
                  <a:lnTo>
                    <a:pt x="5790" y="340"/>
                  </a:lnTo>
                  <a:lnTo>
                    <a:pt x="5486" y="483"/>
                  </a:lnTo>
                  <a:lnTo>
                    <a:pt x="5218" y="644"/>
                  </a:lnTo>
                  <a:lnTo>
                    <a:pt x="4950" y="823"/>
                  </a:lnTo>
                  <a:lnTo>
                    <a:pt x="4718" y="1002"/>
                  </a:lnTo>
                  <a:lnTo>
                    <a:pt x="4486" y="1216"/>
                  </a:lnTo>
                  <a:lnTo>
                    <a:pt x="4254" y="1430"/>
                  </a:lnTo>
                  <a:lnTo>
                    <a:pt x="4039" y="1645"/>
                  </a:lnTo>
                  <a:lnTo>
                    <a:pt x="3646" y="2092"/>
                  </a:lnTo>
                  <a:lnTo>
                    <a:pt x="3271" y="2538"/>
                  </a:lnTo>
                  <a:lnTo>
                    <a:pt x="2931" y="2949"/>
                  </a:lnTo>
                  <a:lnTo>
                    <a:pt x="2592" y="3342"/>
                  </a:lnTo>
                  <a:lnTo>
                    <a:pt x="2252" y="3682"/>
                  </a:lnTo>
                  <a:lnTo>
                    <a:pt x="2074" y="3843"/>
                  </a:lnTo>
                  <a:lnTo>
                    <a:pt x="1877" y="4004"/>
                  </a:lnTo>
                  <a:lnTo>
                    <a:pt x="1680" y="4129"/>
                  </a:lnTo>
                  <a:lnTo>
                    <a:pt x="1484" y="4254"/>
                  </a:lnTo>
                  <a:lnTo>
                    <a:pt x="1269" y="4361"/>
                  </a:lnTo>
                  <a:lnTo>
                    <a:pt x="1037" y="4468"/>
                  </a:lnTo>
                  <a:lnTo>
                    <a:pt x="805" y="4540"/>
                  </a:lnTo>
                  <a:lnTo>
                    <a:pt x="555" y="4593"/>
                  </a:lnTo>
                  <a:lnTo>
                    <a:pt x="287" y="4629"/>
                  </a:lnTo>
                  <a:lnTo>
                    <a:pt x="1" y="4647"/>
                  </a:lnTo>
                  <a:lnTo>
                    <a:pt x="1" y="5826"/>
                  </a:lnTo>
                  <a:lnTo>
                    <a:pt x="376" y="5790"/>
                  </a:lnTo>
                  <a:lnTo>
                    <a:pt x="751" y="5737"/>
                  </a:lnTo>
                  <a:lnTo>
                    <a:pt x="1091" y="5665"/>
                  </a:lnTo>
                  <a:lnTo>
                    <a:pt x="1412" y="5576"/>
                  </a:lnTo>
                  <a:lnTo>
                    <a:pt x="1716" y="5451"/>
                  </a:lnTo>
                  <a:lnTo>
                    <a:pt x="2002" y="5308"/>
                  </a:lnTo>
                  <a:lnTo>
                    <a:pt x="2270" y="5147"/>
                  </a:lnTo>
                  <a:lnTo>
                    <a:pt x="2520" y="4969"/>
                  </a:lnTo>
                  <a:lnTo>
                    <a:pt x="2753" y="4790"/>
                  </a:lnTo>
                  <a:lnTo>
                    <a:pt x="2985" y="4593"/>
                  </a:lnTo>
                  <a:lnTo>
                    <a:pt x="3199" y="4379"/>
                  </a:lnTo>
                  <a:lnTo>
                    <a:pt x="3414" y="4164"/>
                  </a:lnTo>
                  <a:lnTo>
                    <a:pt x="3807" y="3718"/>
                  </a:lnTo>
                  <a:lnTo>
                    <a:pt x="4182" y="3271"/>
                  </a:lnTo>
                  <a:lnTo>
                    <a:pt x="4522" y="2860"/>
                  </a:lnTo>
                  <a:lnTo>
                    <a:pt x="4861" y="2467"/>
                  </a:lnTo>
                  <a:lnTo>
                    <a:pt x="5218" y="2109"/>
                  </a:lnTo>
                  <a:lnTo>
                    <a:pt x="5415" y="1949"/>
                  </a:lnTo>
                  <a:lnTo>
                    <a:pt x="5594" y="1788"/>
                  </a:lnTo>
                  <a:lnTo>
                    <a:pt x="5808" y="1663"/>
                  </a:lnTo>
                  <a:lnTo>
                    <a:pt x="6005" y="1538"/>
                  </a:lnTo>
                  <a:lnTo>
                    <a:pt x="6237" y="1430"/>
                  </a:lnTo>
                  <a:lnTo>
                    <a:pt x="6469" y="1323"/>
                  </a:lnTo>
                  <a:lnTo>
                    <a:pt x="6719" y="1252"/>
                  </a:lnTo>
                  <a:lnTo>
                    <a:pt x="6970" y="1198"/>
                  </a:lnTo>
                  <a:lnTo>
                    <a:pt x="7256" y="1180"/>
                  </a:lnTo>
                  <a:lnTo>
                    <a:pt x="7559" y="1162"/>
                  </a:lnTo>
                  <a:lnTo>
                    <a:pt x="7845" y="1180"/>
                  </a:lnTo>
                  <a:lnTo>
                    <a:pt x="8131" y="1198"/>
                  </a:lnTo>
                  <a:lnTo>
                    <a:pt x="8399" y="1252"/>
                  </a:lnTo>
                  <a:lnTo>
                    <a:pt x="8649" y="1341"/>
                  </a:lnTo>
                  <a:lnTo>
                    <a:pt x="8882" y="1430"/>
                  </a:lnTo>
                  <a:lnTo>
                    <a:pt x="9096" y="1538"/>
                  </a:lnTo>
                  <a:lnTo>
                    <a:pt x="9310" y="1663"/>
                  </a:lnTo>
                  <a:lnTo>
                    <a:pt x="9507" y="1788"/>
                  </a:lnTo>
                  <a:lnTo>
                    <a:pt x="9704" y="1949"/>
                  </a:lnTo>
                  <a:lnTo>
                    <a:pt x="9882" y="2109"/>
                  </a:lnTo>
                  <a:lnTo>
                    <a:pt x="10240" y="2467"/>
                  </a:lnTo>
                  <a:lnTo>
                    <a:pt x="10597" y="2860"/>
                  </a:lnTo>
                  <a:lnTo>
                    <a:pt x="10937" y="3289"/>
                  </a:lnTo>
                  <a:lnTo>
                    <a:pt x="11312" y="3736"/>
                  </a:lnTo>
                  <a:lnTo>
                    <a:pt x="11705" y="4182"/>
                  </a:lnTo>
                  <a:lnTo>
                    <a:pt x="11919" y="4397"/>
                  </a:lnTo>
                  <a:lnTo>
                    <a:pt x="12152" y="4611"/>
                  </a:lnTo>
                  <a:lnTo>
                    <a:pt x="12384" y="4808"/>
                  </a:lnTo>
                  <a:lnTo>
                    <a:pt x="12634" y="5004"/>
                  </a:lnTo>
                  <a:lnTo>
                    <a:pt x="12884" y="5183"/>
                  </a:lnTo>
                  <a:lnTo>
                    <a:pt x="13170" y="5344"/>
                  </a:lnTo>
                  <a:lnTo>
                    <a:pt x="13456" y="5487"/>
                  </a:lnTo>
                  <a:lnTo>
                    <a:pt x="13760" y="5594"/>
                  </a:lnTo>
                  <a:lnTo>
                    <a:pt x="14099" y="5701"/>
                  </a:lnTo>
                  <a:lnTo>
                    <a:pt x="14457" y="5773"/>
                  </a:lnTo>
                  <a:lnTo>
                    <a:pt x="14832" y="5808"/>
                  </a:lnTo>
                  <a:lnTo>
                    <a:pt x="15225" y="5826"/>
                  </a:lnTo>
                  <a:lnTo>
                    <a:pt x="15618" y="5808"/>
                  </a:lnTo>
                  <a:lnTo>
                    <a:pt x="15993" y="5773"/>
                  </a:lnTo>
                  <a:lnTo>
                    <a:pt x="16351" y="5701"/>
                  </a:lnTo>
                  <a:lnTo>
                    <a:pt x="16690" y="5594"/>
                  </a:lnTo>
                  <a:lnTo>
                    <a:pt x="16994" y="5487"/>
                  </a:lnTo>
                  <a:lnTo>
                    <a:pt x="17280" y="5344"/>
                  </a:lnTo>
                  <a:lnTo>
                    <a:pt x="17566" y="5183"/>
                  </a:lnTo>
                  <a:lnTo>
                    <a:pt x="17816" y="5004"/>
                  </a:lnTo>
                  <a:lnTo>
                    <a:pt x="18066" y="4808"/>
                  </a:lnTo>
                  <a:lnTo>
                    <a:pt x="18299" y="4611"/>
                  </a:lnTo>
                  <a:lnTo>
                    <a:pt x="18531" y="4397"/>
                  </a:lnTo>
                  <a:lnTo>
                    <a:pt x="18727" y="4182"/>
                  </a:lnTo>
                  <a:lnTo>
                    <a:pt x="19138" y="3736"/>
                  </a:lnTo>
                  <a:lnTo>
                    <a:pt x="19514" y="3289"/>
                  </a:lnTo>
                  <a:lnTo>
                    <a:pt x="19853" y="2860"/>
                  </a:lnTo>
                  <a:lnTo>
                    <a:pt x="20211" y="2467"/>
                  </a:lnTo>
                  <a:lnTo>
                    <a:pt x="20568" y="2109"/>
                  </a:lnTo>
                  <a:lnTo>
                    <a:pt x="20747" y="1949"/>
                  </a:lnTo>
                  <a:lnTo>
                    <a:pt x="20943" y="1788"/>
                  </a:lnTo>
                  <a:lnTo>
                    <a:pt x="21140" y="1663"/>
                  </a:lnTo>
                  <a:lnTo>
                    <a:pt x="21354" y="1538"/>
                  </a:lnTo>
                  <a:lnTo>
                    <a:pt x="21569" y="1430"/>
                  </a:lnTo>
                  <a:lnTo>
                    <a:pt x="21801" y="1341"/>
                  </a:lnTo>
                  <a:lnTo>
                    <a:pt x="22051" y="1252"/>
                  </a:lnTo>
                  <a:lnTo>
                    <a:pt x="22319" y="1198"/>
                  </a:lnTo>
                  <a:lnTo>
                    <a:pt x="22605" y="1180"/>
                  </a:lnTo>
                  <a:lnTo>
                    <a:pt x="22891" y="1162"/>
                  </a:lnTo>
                  <a:lnTo>
                    <a:pt x="23195" y="1180"/>
                  </a:lnTo>
                  <a:lnTo>
                    <a:pt x="23481" y="1198"/>
                  </a:lnTo>
                  <a:lnTo>
                    <a:pt x="23731" y="1252"/>
                  </a:lnTo>
                  <a:lnTo>
                    <a:pt x="23981" y="1323"/>
                  </a:lnTo>
                  <a:lnTo>
                    <a:pt x="24213" y="1430"/>
                  </a:lnTo>
                  <a:lnTo>
                    <a:pt x="24445" y="1538"/>
                  </a:lnTo>
                  <a:lnTo>
                    <a:pt x="24660" y="1663"/>
                  </a:lnTo>
                  <a:lnTo>
                    <a:pt x="24856" y="1788"/>
                  </a:lnTo>
                  <a:lnTo>
                    <a:pt x="25053" y="1949"/>
                  </a:lnTo>
                  <a:lnTo>
                    <a:pt x="25232" y="2109"/>
                  </a:lnTo>
                  <a:lnTo>
                    <a:pt x="25589" y="2467"/>
                  </a:lnTo>
                  <a:lnTo>
                    <a:pt x="25929" y="2860"/>
                  </a:lnTo>
                  <a:lnTo>
                    <a:pt x="26286" y="3289"/>
                  </a:lnTo>
                  <a:lnTo>
                    <a:pt x="26661" y="3736"/>
                  </a:lnTo>
                  <a:lnTo>
                    <a:pt x="27054" y="4182"/>
                  </a:lnTo>
                  <a:lnTo>
                    <a:pt x="27269" y="4397"/>
                  </a:lnTo>
                  <a:lnTo>
                    <a:pt x="27483" y="4611"/>
                  </a:lnTo>
                  <a:lnTo>
                    <a:pt x="27715" y="4808"/>
                  </a:lnTo>
                  <a:lnTo>
                    <a:pt x="27966" y="5004"/>
                  </a:lnTo>
                  <a:lnTo>
                    <a:pt x="28234" y="5183"/>
                  </a:lnTo>
                  <a:lnTo>
                    <a:pt x="28502" y="5344"/>
                  </a:lnTo>
                  <a:lnTo>
                    <a:pt x="28805" y="5487"/>
                  </a:lnTo>
                  <a:lnTo>
                    <a:pt x="29109" y="5594"/>
                  </a:lnTo>
                  <a:lnTo>
                    <a:pt x="29449" y="5701"/>
                  </a:lnTo>
                  <a:lnTo>
                    <a:pt x="29788" y="5773"/>
                  </a:lnTo>
                  <a:lnTo>
                    <a:pt x="30164" y="5808"/>
                  </a:lnTo>
                  <a:lnTo>
                    <a:pt x="30575" y="5826"/>
                  </a:lnTo>
                  <a:lnTo>
                    <a:pt x="30968" y="5808"/>
                  </a:lnTo>
                  <a:lnTo>
                    <a:pt x="31343" y="5773"/>
                  </a:lnTo>
                  <a:lnTo>
                    <a:pt x="31700" y="5701"/>
                  </a:lnTo>
                  <a:lnTo>
                    <a:pt x="32022" y="5594"/>
                  </a:lnTo>
                  <a:lnTo>
                    <a:pt x="32344" y="5487"/>
                  </a:lnTo>
                  <a:lnTo>
                    <a:pt x="32629" y="5344"/>
                  </a:lnTo>
                  <a:lnTo>
                    <a:pt x="32897" y="5183"/>
                  </a:lnTo>
                  <a:lnTo>
                    <a:pt x="33166" y="5004"/>
                  </a:lnTo>
                  <a:lnTo>
                    <a:pt x="33416" y="4808"/>
                  </a:lnTo>
                  <a:lnTo>
                    <a:pt x="33648" y="4611"/>
                  </a:lnTo>
                  <a:lnTo>
                    <a:pt x="33862" y="4397"/>
                  </a:lnTo>
                  <a:lnTo>
                    <a:pt x="34077" y="4182"/>
                  </a:lnTo>
                  <a:lnTo>
                    <a:pt x="34470" y="3736"/>
                  </a:lnTo>
                  <a:lnTo>
                    <a:pt x="34863" y="3289"/>
                  </a:lnTo>
                  <a:lnTo>
                    <a:pt x="35203" y="2860"/>
                  </a:lnTo>
                  <a:lnTo>
                    <a:pt x="35542" y="2467"/>
                  </a:lnTo>
                  <a:lnTo>
                    <a:pt x="35899" y="2109"/>
                  </a:lnTo>
                  <a:lnTo>
                    <a:pt x="36096" y="1949"/>
                  </a:lnTo>
                  <a:lnTo>
                    <a:pt x="36275" y="1788"/>
                  </a:lnTo>
                  <a:lnTo>
                    <a:pt x="36489" y="1663"/>
                  </a:lnTo>
                  <a:lnTo>
                    <a:pt x="36686" y="1538"/>
                  </a:lnTo>
                  <a:lnTo>
                    <a:pt x="36918" y="1430"/>
                  </a:lnTo>
                  <a:lnTo>
                    <a:pt x="37150" y="1341"/>
                  </a:lnTo>
                  <a:lnTo>
                    <a:pt x="37400" y="1252"/>
                  </a:lnTo>
                  <a:lnTo>
                    <a:pt x="37668" y="1198"/>
                  </a:lnTo>
                  <a:lnTo>
                    <a:pt x="37937" y="1180"/>
                  </a:lnTo>
                  <a:lnTo>
                    <a:pt x="38240" y="1162"/>
                  </a:lnTo>
                  <a:lnTo>
                    <a:pt x="38544" y="1180"/>
                  </a:lnTo>
                  <a:lnTo>
                    <a:pt x="38812" y="1198"/>
                  </a:lnTo>
                  <a:lnTo>
                    <a:pt x="39080" y="1252"/>
                  </a:lnTo>
                  <a:lnTo>
                    <a:pt x="39330" y="1341"/>
                  </a:lnTo>
                  <a:lnTo>
                    <a:pt x="39563" y="1430"/>
                  </a:lnTo>
                  <a:lnTo>
                    <a:pt x="39795" y="1538"/>
                  </a:lnTo>
                  <a:lnTo>
                    <a:pt x="39991" y="1663"/>
                  </a:lnTo>
                  <a:lnTo>
                    <a:pt x="40206" y="1788"/>
                  </a:lnTo>
                  <a:lnTo>
                    <a:pt x="40385" y="1949"/>
                  </a:lnTo>
                  <a:lnTo>
                    <a:pt x="40581" y="2109"/>
                  </a:lnTo>
                  <a:lnTo>
                    <a:pt x="40939" y="2467"/>
                  </a:lnTo>
                  <a:lnTo>
                    <a:pt x="41278" y="2860"/>
                  </a:lnTo>
                  <a:lnTo>
                    <a:pt x="41635" y="3289"/>
                  </a:lnTo>
                  <a:lnTo>
                    <a:pt x="42011" y="3736"/>
                  </a:lnTo>
                  <a:lnTo>
                    <a:pt x="42404" y="4182"/>
                  </a:lnTo>
                  <a:lnTo>
                    <a:pt x="42618" y="4397"/>
                  </a:lnTo>
                  <a:lnTo>
                    <a:pt x="42833" y="4611"/>
                  </a:lnTo>
                  <a:lnTo>
                    <a:pt x="43065" y="4808"/>
                  </a:lnTo>
                  <a:lnTo>
                    <a:pt x="43315" y="5004"/>
                  </a:lnTo>
                  <a:lnTo>
                    <a:pt x="43583" y="5183"/>
                  </a:lnTo>
                  <a:lnTo>
                    <a:pt x="43851" y="5344"/>
                  </a:lnTo>
                  <a:lnTo>
                    <a:pt x="44155" y="5487"/>
                  </a:lnTo>
                  <a:lnTo>
                    <a:pt x="44459" y="5594"/>
                  </a:lnTo>
                  <a:lnTo>
                    <a:pt x="44780" y="5701"/>
                  </a:lnTo>
                  <a:lnTo>
                    <a:pt x="45138" y="5773"/>
                  </a:lnTo>
                  <a:lnTo>
                    <a:pt x="45513" y="5808"/>
                  </a:lnTo>
                  <a:lnTo>
                    <a:pt x="45924" y="5826"/>
                  </a:lnTo>
                  <a:lnTo>
                    <a:pt x="45924" y="4665"/>
                  </a:lnTo>
                  <a:lnTo>
                    <a:pt x="45620" y="4647"/>
                  </a:lnTo>
                  <a:lnTo>
                    <a:pt x="45334" y="4629"/>
                  </a:lnTo>
                  <a:lnTo>
                    <a:pt x="45066" y="4558"/>
                  </a:lnTo>
                  <a:lnTo>
                    <a:pt x="44834" y="4486"/>
                  </a:lnTo>
                  <a:lnTo>
                    <a:pt x="44584" y="4397"/>
                  </a:lnTo>
                  <a:lnTo>
                    <a:pt x="44369" y="4289"/>
                  </a:lnTo>
                  <a:lnTo>
                    <a:pt x="44155" y="4164"/>
                  </a:lnTo>
                  <a:lnTo>
                    <a:pt x="43958" y="4021"/>
                  </a:lnTo>
                  <a:lnTo>
                    <a:pt x="43762" y="3878"/>
                  </a:lnTo>
                  <a:lnTo>
                    <a:pt x="43583" y="3718"/>
                  </a:lnTo>
                  <a:lnTo>
                    <a:pt x="43226" y="3360"/>
                  </a:lnTo>
                  <a:lnTo>
                    <a:pt x="42868" y="2967"/>
                  </a:lnTo>
                  <a:lnTo>
                    <a:pt x="42529" y="2538"/>
                  </a:lnTo>
                  <a:lnTo>
                    <a:pt x="42154" y="2092"/>
                  </a:lnTo>
                  <a:lnTo>
                    <a:pt x="41760" y="1645"/>
                  </a:lnTo>
                  <a:lnTo>
                    <a:pt x="41546" y="1413"/>
                  </a:lnTo>
                  <a:lnTo>
                    <a:pt x="41314" y="1216"/>
                  </a:lnTo>
                  <a:lnTo>
                    <a:pt x="41081" y="1002"/>
                  </a:lnTo>
                  <a:lnTo>
                    <a:pt x="40831" y="823"/>
                  </a:lnTo>
                  <a:lnTo>
                    <a:pt x="40581" y="644"/>
                  </a:lnTo>
                  <a:lnTo>
                    <a:pt x="40295" y="483"/>
                  </a:lnTo>
                  <a:lnTo>
                    <a:pt x="40009" y="340"/>
                  </a:lnTo>
                  <a:lnTo>
                    <a:pt x="39706" y="215"/>
                  </a:lnTo>
                  <a:lnTo>
                    <a:pt x="39366" y="126"/>
                  </a:lnTo>
                  <a:lnTo>
                    <a:pt x="39009" y="55"/>
                  </a:lnTo>
                  <a:lnTo>
                    <a:pt x="38633" y="1"/>
                  </a:lnTo>
                  <a:lnTo>
                    <a:pt x="37847" y="1"/>
                  </a:lnTo>
                  <a:lnTo>
                    <a:pt x="37472" y="55"/>
                  </a:lnTo>
                  <a:lnTo>
                    <a:pt x="37115" y="126"/>
                  </a:lnTo>
                  <a:lnTo>
                    <a:pt x="36775" y="215"/>
                  </a:lnTo>
                  <a:lnTo>
                    <a:pt x="36471" y="340"/>
                  </a:lnTo>
                  <a:lnTo>
                    <a:pt x="36185" y="483"/>
                  </a:lnTo>
                  <a:lnTo>
                    <a:pt x="35899" y="644"/>
                  </a:lnTo>
                  <a:lnTo>
                    <a:pt x="35649" y="823"/>
                  </a:lnTo>
                  <a:lnTo>
                    <a:pt x="35399" y="1002"/>
                  </a:lnTo>
                  <a:lnTo>
                    <a:pt x="35167" y="1216"/>
                  </a:lnTo>
                  <a:lnTo>
                    <a:pt x="34935" y="1413"/>
                  </a:lnTo>
                  <a:lnTo>
                    <a:pt x="34720" y="1645"/>
                  </a:lnTo>
                  <a:lnTo>
                    <a:pt x="34327" y="2092"/>
                  </a:lnTo>
                  <a:lnTo>
                    <a:pt x="33952" y="2538"/>
                  </a:lnTo>
                  <a:lnTo>
                    <a:pt x="33612" y="2967"/>
                  </a:lnTo>
                  <a:lnTo>
                    <a:pt x="33255" y="3360"/>
                  </a:lnTo>
                  <a:lnTo>
                    <a:pt x="32897" y="3718"/>
                  </a:lnTo>
                  <a:lnTo>
                    <a:pt x="32719" y="3878"/>
                  </a:lnTo>
                  <a:lnTo>
                    <a:pt x="32522" y="4021"/>
                  </a:lnTo>
                  <a:lnTo>
                    <a:pt x="32326" y="4164"/>
                  </a:lnTo>
                  <a:lnTo>
                    <a:pt x="32111" y="4289"/>
                  </a:lnTo>
                  <a:lnTo>
                    <a:pt x="31897" y="4397"/>
                  </a:lnTo>
                  <a:lnTo>
                    <a:pt x="31647" y="4486"/>
                  </a:lnTo>
                  <a:lnTo>
                    <a:pt x="31414" y="4558"/>
                  </a:lnTo>
                  <a:lnTo>
                    <a:pt x="31146" y="4611"/>
                  </a:lnTo>
                  <a:lnTo>
                    <a:pt x="30860" y="4647"/>
                  </a:lnTo>
                  <a:lnTo>
                    <a:pt x="30557" y="4665"/>
                  </a:lnTo>
                  <a:lnTo>
                    <a:pt x="30271" y="4647"/>
                  </a:lnTo>
                  <a:lnTo>
                    <a:pt x="29985" y="4611"/>
                  </a:lnTo>
                  <a:lnTo>
                    <a:pt x="29717" y="4558"/>
                  </a:lnTo>
                  <a:lnTo>
                    <a:pt x="29484" y="4486"/>
                  </a:lnTo>
                  <a:lnTo>
                    <a:pt x="29234" y="4397"/>
                  </a:lnTo>
                  <a:lnTo>
                    <a:pt x="29020" y="4289"/>
                  </a:lnTo>
                  <a:lnTo>
                    <a:pt x="28805" y="4164"/>
                  </a:lnTo>
                  <a:lnTo>
                    <a:pt x="28609" y="4021"/>
                  </a:lnTo>
                  <a:lnTo>
                    <a:pt x="28412" y="3878"/>
                  </a:lnTo>
                  <a:lnTo>
                    <a:pt x="28234" y="3718"/>
                  </a:lnTo>
                  <a:lnTo>
                    <a:pt x="27876" y="3360"/>
                  </a:lnTo>
                  <a:lnTo>
                    <a:pt x="27537" y="2967"/>
                  </a:lnTo>
                  <a:lnTo>
                    <a:pt x="27179" y="2538"/>
                  </a:lnTo>
                  <a:lnTo>
                    <a:pt x="26804" y="2092"/>
                  </a:lnTo>
                  <a:lnTo>
                    <a:pt x="26411" y="1645"/>
                  </a:lnTo>
                  <a:lnTo>
                    <a:pt x="26197" y="1430"/>
                  </a:lnTo>
                  <a:lnTo>
                    <a:pt x="25982" y="1216"/>
                  </a:lnTo>
                  <a:lnTo>
                    <a:pt x="25732" y="1002"/>
                  </a:lnTo>
                  <a:lnTo>
                    <a:pt x="25500" y="823"/>
                  </a:lnTo>
                  <a:lnTo>
                    <a:pt x="25232" y="644"/>
                  </a:lnTo>
                  <a:lnTo>
                    <a:pt x="24964" y="483"/>
                  </a:lnTo>
                  <a:lnTo>
                    <a:pt x="24660" y="340"/>
                  </a:lnTo>
                  <a:lnTo>
                    <a:pt x="24356" y="233"/>
                  </a:lnTo>
                  <a:lnTo>
                    <a:pt x="24017" y="126"/>
                  </a:lnTo>
                  <a:lnTo>
                    <a:pt x="23677" y="55"/>
                  </a:lnTo>
                  <a:lnTo>
                    <a:pt x="23302" y="19"/>
                  </a:lnTo>
                  <a:lnTo>
                    <a:pt x="22891" y="1"/>
                  </a:lnTo>
                  <a:lnTo>
                    <a:pt x="22498" y="19"/>
                  </a:lnTo>
                  <a:lnTo>
                    <a:pt x="22122" y="55"/>
                  </a:lnTo>
                  <a:lnTo>
                    <a:pt x="21765" y="126"/>
                  </a:lnTo>
                  <a:lnTo>
                    <a:pt x="21443" y="233"/>
                  </a:lnTo>
                  <a:lnTo>
                    <a:pt x="21122" y="340"/>
                  </a:lnTo>
                  <a:lnTo>
                    <a:pt x="20836" y="483"/>
                  </a:lnTo>
                  <a:lnTo>
                    <a:pt x="20550" y="644"/>
                  </a:lnTo>
                  <a:lnTo>
                    <a:pt x="20300" y="823"/>
                  </a:lnTo>
                  <a:lnTo>
                    <a:pt x="20050" y="1002"/>
                  </a:lnTo>
                  <a:lnTo>
                    <a:pt x="19817" y="1216"/>
                  </a:lnTo>
                  <a:lnTo>
                    <a:pt x="19603" y="1430"/>
                  </a:lnTo>
                  <a:lnTo>
                    <a:pt x="19389" y="1645"/>
                  </a:lnTo>
                  <a:lnTo>
                    <a:pt x="18978" y="2092"/>
                  </a:lnTo>
                  <a:lnTo>
                    <a:pt x="18602" y="2538"/>
                  </a:lnTo>
                  <a:lnTo>
                    <a:pt x="18263" y="2967"/>
                  </a:lnTo>
                  <a:lnTo>
                    <a:pt x="17923" y="3360"/>
                  </a:lnTo>
                  <a:lnTo>
                    <a:pt x="17566" y="3718"/>
                  </a:lnTo>
                  <a:lnTo>
                    <a:pt x="17369" y="3878"/>
                  </a:lnTo>
                  <a:lnTo>
                    <a:pt x="17191" y="4021"/>
                  </a:lnTo>
                  <a:lnTo>
                    <a:pt x="16976" y="4164"/>
                  </a:lnTo>
                  <a:lnTo>
                    <a:pt x="16780" y="4289"/>
                  </a:lnTo>
                  <a:lnTo>
                    <a:pt x="16547" y="4397"/>
                  </a:lnTo>
                  <a:lnTo>
                    <a:pt x="16315" y="4486"/>
                  </a:lnTo>
                  <a:lnTo>
                    <a:pt x="16065" y="4558"/>
                  </a:lnTo>
                  <a:lnTo>
                    <a:pt x="15797" y="4611"/>
                  </a:lnTo>
                  <a:lnTo>
                    <a:pt x="15529" y="4647"/>
                  </a:lnTo>
                  <a:lnTo>
                    <a:pt x="15225" y="4665"/>
                  </a:lnTo>
                  <a:lnTo>
                    <a:pt x="14921" y="4647"/>
                  </a:lnTo>
                  <a:lnTo>
                    <a:pt x="14653" y="4611"/>
                  </a:lnTo>
                  <a:lnTo>
                    <a:pt x="14385" y="4558"/>
                  </a:lnTo>
                  <a:lnTo>
                    <a:pt x="14135" y="4486"/>
                  </a:lnTo>
                  <a:lnTo>
                    <a:pt x="13903" y="4397"/>
                  </a:lnTo>
                  <a:lnTo>
                    <a:pt x="13670" y="4289"/>
                  </a:lnTo>
                  <a:lnTo>
                    <a:pt x="13474" y="4164"/>
                  </a:lnTo>
                  <a:lnTo>
                    <a:pt x="13259" y="4021"/>
                  </a:lnTo>
                  <a:lnTo>
                    <a:pt x="13081" y="3878"/>
                  </a:lnTo>
                  <a:lnTo>
                    <a:pt x="12884" y="3718"/>
                  </a:lnTo>
                  <a:lnTo>
                    <a:pt x="12527" y="3360"/>
                  </a:lnTo>
                  <a:lnTo>
                    <a:pt x="12187" y="2967"/>
                  </a:lnTo>
                  <a:lnTo>
                    <a:pt x="11848" y="2538"/>
                  </a:lnTo>
                  <a:lnTo>
                    <a:pt x="11473" y="2092"/>
                  </a:lnTo>
                  <a:lnTo>
                    <a:pt x="11062" y="1645"/>
                  </a:lnTo>
                  <a:lnTo>
                    <a:pt x="10847" y="1430"/>
                  </a:lnTo>
                  <a:lnTo>
                    <a:pt x="10633" y="1216"/>
                  </a:lnTo>
                  <a:lnTo>
                    <a:pt x="10400" y="1002"/>
                  </a:lnTo>
                  <a:lnTo>
                    <a:pt x="10150" y="823"/>
                  </a:lnTo>
                  <a:lnTo>
                    <a:pt x="9900" y="644"/>
                  </a:lnTo>
                  <a:lnTo>
                    <a:pt x="9614" y="483"/>
                  </a:lnTo>
                  <a:lnTo>
                    <a:pt x="9328" y="340"/>
                  </a:lnTo>
                  <a:lnTo>
                    <a:pt x="9007" y="233"/>
                  </a:lnTo>
                  <a:lnTo>
                    <a:pt x="8685" y="126"/>
                  </a:lnTo>
                  <a:lnTo>
                    <a:pt x="8328" y="55"/>
                  </a:lnTo>
                  <a:lnTo>
                    <a:pt x="7952" y="19"/>
                  </a:lnTo>
                  <a:lnTo>
                    <a:pt x="755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3" name="Google Shape;63;p20"/>
          <p:cNvGrpSpPr/>
          <p:nvPr/>
        </p:nvGrpSpPr>
        <p:grpSpPr>
          <a:xfrm>
            <a:off x="713225" y="499300"/>
            <a:ext cx="323450" cy="774200"/>
            <a:chOff x="3293575" y="2432875"/>
            <a:chExt cx="323450" cy="774200"/>
          </a:xfrm>
        </p:grpSpPr>
        <p:sp>
          <p:nvSpPr>
            <p:cNvPr id="64" name="Google Shape;64;p20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20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20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20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8" name="Google Shape;68;p20"/>
          <p:cNvGrpSpPr/>
          <p:nvPr/>
        </p:nvGrpSpPr>
        <p:grpSpPr>
          <a:xfrm rot="-1110337">
            <a:off x="4419952" y="308800"/>
            <a:ext cx="323453" cy="774206"/>
            <a:chOff x="3293575" y="2432875"/>
            <a:chExt cx="323450" cy="774200"/>
          </a:xfrm>
        </p:grpSpPr>
        <p:sp>
          <p:nvSpPr>
            <p:cNvPr id="69" name="Google Shape;69;p20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20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20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20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3_1"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2" name="Google Shape;402;p29"/>
          <p:cNvPicPr preferRelativeResize="0"/>
          <p:nvPr/>
        </p:nvPicPr>
        <p:blipFill rotWithShape="1">
          <a:blip r:embed="rId2">
            <a:alphaModFix/>
          </a:blip>
          <a:srcRect b="1895" l="8259" r="57651" t="2308"/>
          <a:stretch/>
        </p:blipFill>
        <p:spPr>
          <a:xfrm>
            <a:off x="7882625" y="1027100"/>
            <a:ext cx="1261375" cy="4116401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29"/>
          <p:cNvSpPr txBox="1"/>
          <p:nvPr>
            <p:ph type="title"/>
          </p:nvPr>
        </p:nvSpPr>
        <p:spPr>
          <a:xfrm>
            <a:off x="1831200" y="1340994"/>
            <a:ext cx="54816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sz="1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04" name="Google Shape;404;p29"/>
          <p:cNvSpPr txBox="1"/>
          <p:nvPr>
            <p:ph idx="2" type="title"/>
          </p:nvPr>
        </p:nvSpPr>
        <p:spPr>
          <a:xfrm>
            <a:off x="2645850" y="912750"/>
            <a:ext cx="38523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4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05" name="Google Shape;405;p29"/>
          <p:cNvSpPr txBox="1"/>
          <p:nvPr>
            <p:ph idx="1" type="subTitle"/>
          </p:nvPr>
        </p:nvSpPr>
        <p:spPr>
          <a:xfrm>
            <a:off x="1831200" y="3862801"/>
            <a:ext cx="54816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06" name="Google Shape;406;p29"/>
          <p:cNvSpPr txBox="1"/>
          <p:nvPr>
            <p:ph idx="3" type="title"/>
          </p:nvPr>
        </p:nvSpPr>
        <p:spPr>
          <a:xfrm>
            <a:off x="2645850" y="3434068"/>
            <a:ext cx="38523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4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07" name="Google Shape;407;p29"/>
          <p:cNvSpPr txBox="1"/>
          <p:nvPr>
            <p:ph idx="4" type="subTitle"/>
          </p:nvPr>
        </p:nvSpPr>
        <p:spPr>
          <a:xfrm>
            <a:off x="1831200" y="2605858"/>
            <a:ext cx="54816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08" name="Google Shape;408;p29"/>
          <p:cNvSpPr txBox="1"/>
          <p:nvPr>
            <p:ph idx="5" type="title"/>
          </p:nvPr>
        </p:nvSpPr>
        <p:spPr>
          <a:xfrm>
            <a:off x="2645850" y="2176913"/>
            <a:ext cx="38523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4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09" name="Google Shape;409;p29"/>
          <p:cNvSpPr/>
          <p:nvPr/>
        </p:nvSpPr>
        <p:spPr>
          <a:xfrm flipH="1" rot="8994460">
            <a:off x="7604987" y="93713"/>
            <a:ext cx="46810" cy="46835"/>
          </a:xfrm>
          <a:custGeom>
            <a:rect b="b" l="l" r="r" t="t"/>
            <a:pathLst>
              <a:path extrusionOk="0" h="1873" w="1872">
                <a:moveTo>
                  <a:pt x="950" y="1"/>
                </a:moveTo>
                <a:cubicBezTo>
                  <a:pt x="407" y="1"/>
                  <a:pt x="0" y="408"/>
                  <a:pt x="0" y="923"/>
                </a:cubicBezTo>
                <a:cubicBezTo>
                  <a:pt x="0" y="1411"/>
                  <a:pt x="407" y="1818"/>
                  <a:pt x="923" y="1872"/>
                </a:cubicBezTo>
                <a:cubicBezTo>
                  <a:pt x="1411" y="1872"/>
                  <a:pt x="1818" y="1466"/>
                  <a:pt x="1872" y="950"/>
                </a:cubicBezTo>
                <a:cubicBezTo>
                  <a:pt x="1872" y="435"/>
                  <a:pt x="1465" y="28"/>
                  <a:pt x="95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29"/>
          <p:cNvSpPr/>
          <p:nvPr/>
        </p:nvSpPr>
        <p:spPr>
          <a:xfrm rot="10800000">
            <a:off x="4675025" y="-13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8280000" dist="104775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29"/>
          <p:cNvSpPr/>
          <p:nvPr/>
        </p:nvSpPr>
        <p:spPr>
          <a:xfrm flipH="1" rot="10800000">
            <a:off x="4675" y="406100"/>
            <a:ext cx="1493297" cy="4727141"/>
          </a:xfrm>
          <a:custGeom>
            <a:rect b="b" l="l" r="r" t="t"/>
            <a:pathLst>
              <a:path extrusionOk="0" h="65616" w="20728">
                <a:moveTo>
                  <a:pt x="0" y="1"/>
                </a:moveTo>
                <a:lnTo>
                  <a:pt x="0" y="63311"/>
                </a:lnTo>
                <a:lnTo>
                  <a:pt x="661" y="63650"/>
                </a:lnTo>
                <a:lnTo>
                  <a:pt x="1322" y="63954"/>
                </a:lnTo>
                <a:lnTo>
                  <a:pt x="2001" y="64258"/>
                </a:lnTo>
                <a:lnTo>
                  <a:pt x="2680" y="64526"/>
                </a:lnTo>
                <a:lnTo>
                  <a:pt x="3109" y="64669"/>
                </a:lnTo>
                <a:lnTo>
                  <a:pt x="3538" y="64812"/>
                </a:lnTo>
                <a:lnTo>
                  <a:pt x="3967" y="64955"/>
                </a:lnTo>
                <a:lnTo>
                  <a:pt x="4414" y="65062"/>
                </a:lnTo>
                <a:lnTo>
                  <a:pt x="4842" y="65169"/>
                </a:lnTo>
                <a:lnTo>
                  <a:pt x="5289" y="65276"/>
                </a:lnTo>
                <a:lnTo>
                  <a:pt x="5736" y="65365"/>
                </a:lnTo>
                <a:lnTo>
                  <a:pt x="6183" y="65437"/>
                </a:lnTo>
                <a:lnTo>
                  <a:pt x="6629" y="65491"/>
                </a:lnTo>
                <a:lnTo>
                  <a:pt x="7094" y="65544"/>
                </a:lnTo>
                <a:lnTo>
                  <a:pt x="7541" y="65580"/>
                </a:lnTo>
                <a:lnTo>
                  <a:pt x="7987" y="65616"/>
                </a:lnTo>
                <a:lnTo>
                  <a:pt x="9345" y="65616"/>
                </a:lnTo>
                <a:lnTo>
                  <a:pt x="9792" y="65580"/>
                </a:lnTo>
                <a:lnTo>
                  <a:pt x="10239" y="65544"/>
                </a:lnTo>
                <a:lnTo>
                  <a:pt x="10686" y="65491"/>
                </a:lnTo>
                <a:lnTo>
                  <a:pt x="11115" y="65419"/>
                </a:lnTo>
                <a:lnTo>
                  <a:pt x="11561" y="65330"/>
                </a:lnTo>
                <a:lnTo>
                  <a:pt x="11990" y="65240"/>
                </a:lnTo>
                <a:lnTo>
                  <a:pt x="12419" y="65115"/>
                </a:lnTo>
                <a:lnTo>
                  <a:pt x="12830" y="64990"/>
                </a:lnTo>
                <a:lnTo>
                  <a:pt x="13259" y="64847"/>
                </a:lnTo>
                <a:lnTo>
                  <a:pt x="13670" y="64686"/>
                </a:lnTo>
                <a:lnTo>
                  <a:pt x="14063" y="64526"/>
                </a:lnTo>
                <a:lnTo>
                  <a:pt x="14456" y="64329"/>
                </a:lnTo>
                <a:lnTo>
                  <a:pt x="14849" y="64115"/>
                </a:lnTo>
                <a:lnTo>
                  <a:pt x="15242" y="63900"/>
                </a:lnTo>
                <a:lnTo>
                  <a:pt x="15600" y="63668"/>
                </a:lnTo>
                <a:lnTo>
                  <a:pt x="15975" y="63400"/>
                </a:lnTo>
                <a:lnTo>
                  <a:pt x="16314" y="63132"/>
                </a:lnTo>
                <a:lnTo>
                  <a:pt x="16743" y="62774"/>
                </a:lnTo>
                <a:lnTo>
                  <a:pt x="17154" y="62381"/>
                </a:lnTo>
                <a:lnTo>
                  <a:pt x="17529" y="61988"/>
                </a:lnTo>
                <a:lnTo>
                  <a:pt x="17887" y="61559"/>
                </a:lnTo>
                <a:lnTo>
                  <a:pt x="18226" y="61131"/>
                </a:lnTo>
                <a:lnTo>
                  <a:pt x="18530" y="60684"/>
                </a:lnTo>
                <a:lnTo>
                  <a:pt x="18816" y="60219"/>
                </a:lnTo>
                <a:lnTo>
                  <a:pt x="19084" y="59737"/>
                </a:lnTo>
                <a:lnTo>
                  <a:pt x="19334" y="59254"/>
                </a:lnTo>
                <a:lnTo>
                  <a:pt x="19549" y="58754"/>
                </a:lnTo>
                <a:lnTo>
                  <a:pt x="19745" y="58236"/>
                </a:lnTo>
                <a:lnTo>
                  <a:pt x="19924" y="57718"/>
                </a:lnTo>
                <a:lnTo>
                  <a:pt x="20103" y="57181"/>
                </a:lnTo>
                <a:lnTo>
                  <a:pt x="20246" y="56645"/>
                </a:lnTo>
                <a:lnTo>
                  <a:pt x="20353" y="56091"/>
                </a:lnTo>
                <a:lnTo>
                  <a:pt x="20460" y="55538"/>
                </a:lnTo>
                <a:lnTo>
                  <a:pt x="20549" y="54984"/>
                </a:lnTo>
                <a:lnTo>
                  <a:pt x="20621" y="54412"/>
                </a:lnTo>
                <a:lnTo>
                  <a:pt x="20674" y="53840"/>
                </a:lnTo>
                <a:lnTo>
                  <a:pt x="20710" y="53268"/>
                </a:lnTo>
                <a:lnTo>
                  <a:pt x="20728" y="52696"/>
                </a:lnTo>
                <a:lnTo>
                  <a:pt x="20728" y="52125"/>
                </a:lnTo>
                <a:lnTo>
                  <a:pt x="20710" y="51535"/>
                </a:lnTo>
                <a:lnTo>
                  <a:pt x="20692" y="50963"/>
                </a:lnTo>
                <a:lnTo>
                  <a:pt x="20639" y="50391"/>
                </a:lnTo>
                <a:lnTo>
                  <a:pt x="20585" y="49802"/>
                </a:lnTo>
                <a:lnTo>
                  <a:pt x="20514" y="49230"/>
                </a:lnTo>
                <a:lnTo>
                  <a:pt x="20424" y="48658"/>
                </a:lnTo>
                <a:lnTo>
                  <a:pt x="20317" y="48086"/>
                </a:lnTo>
                <a:lnTo>
                  <a:pt x="20210" y="47532"/>
                </a:lnTo>
                <a:lnTo>
                  <a:pt x="20085" y="46978"/>
                </a:lnTo>
                <a:lnTo>
                  <a:pt x="19942" y="46424"/>
                </a:lnTo>
                <a:lnTo>
                  <a:pt x="19781" y="45835"/>
                </a:lnTo>
                <a:lnTo>
                  <a:pt x="19602" y="45245"/>
                </a:lnTo>
                <a:lnTo>
                  <a:pt x="19227" y="44048"/>
                </a:lnTo>
                <a:lnTo>
                  <a:pt x="18798" y="42868"/>
                </a:lnTo>
                <a:lnTo>
                  <a:pt x="18351" y="41707"/>
                </a:lnTo>
                <a:lnTo>
                  <a:pt x="17887" y="40528"/>
                </a:lnTo>
                <a:lnTo>
                  <a:pt x="17404" y="39348"/>
                </a:lnTo>
                <a:lnTo>
                  <a:pt x="16439" y="37007"/>
                </a:lnTo>
                <a:lnTo>
                  <a:pt x="15993" y="35828"/>
                </a:lnTo>
                <a:lnTo>
                  <a:pt x="15546" y="34649"/>
                </a:lnTo>
                <a:lnTo>
                  <a:pt x="15135" y="33451"/>
                </a:lnTo>
                <a:lnTo>
                  <a:pt x="14956" y="32862"/>
                </a:lnTo>
                <a:lnTo>
                  <a:pt x="14778" y="32254"/>
                </a:lnTo>
                <a:lnTo>
                  <a:pt x="14599" y="31647"/>
                </a:lnTo>
                <a:lnTo>
                  <a:pt x="14456" y="31057"/>
                </a:lnTo>
                <a:lnTo>
                  <a:pt x="14313" y="30449"/>
                </a:lnTo>
                <a:lnTo>
                  <a:pt x="14188" y="29842"/>
                </a:lnTo>
                <a:lnTo>
                  <a:pt x="14081" y="29216"/>
                </a:lnTo>
                <a:lnTo>
                  <a:pt x="13991" y="28609"/>
                </a:lnTo>
                <a:lnTo>
                  <a:pt x="13920" y="27984"/>
                </a:lnTo>
                <a:lnTo>
                  <a:pt x="13884" y="27358"/>
                </a:lnTo>
                <a:lnTo>
                  <a:pt x="13848" y="26893"/>
                </a:lnTo>
                <a:lnTo>
                  <a:pt x="13848" y="26411"/>
                </a:lnTo>
                <a:lnTo>
                  <a:pt x="13848" y="25946"/>
                </a:lnTo>
                <a:lnTo>
                  <a:pt x="13866" y="25482"/>
                </a:lnTo>
                <a:lnTo>
                  <a:pt x="13902" y="25017"/>
                </a:lnTo>
                <a:lnTo>
                  <a:pt x="13956" y="24553"/>
                </a:lnTo>
                <a:lnTo>
                  <a:pt x="14009" y="24088"/>
                </a:lnTo>
                <a:lnTo>
                  <a:pt x="14063" y="23641"/>
                </a:lnTo>
                <a:lnTo>
                  <a:pt x="14224" y="22730"/>
                </a:lnTo>
                <a:lnTo>
                  <a:pt x="14420" y="21837"/>
                </a:lnTo>
                <a:lnTo>
                  <a:pt x="14635" y="20943"/>
                </a:lnTo>
                <a:lnTo>
                  <a:pt x="14867" y="20068"/>
                </a:lnTo>
                <a:lnTo>
                  <a:pt x="15367" y="18298"/>
                </a:lnTo>
                <a:lnTo>
                  <a:pt x="15868" y="16529"/>
                </a:lnTo>
                <a:lnTo>
                  <a:pt x="16100" y="15654"/>
                </a:lnTo>
                <a:lnTo>
                  <a:pt x="16314" y="14743"/>
                </a:lnTo>
                <a:lnTo>
                  <a:pt x="16511" y="13849"/>
                </a:lnTo>
                <a:lnTo>
                  <a:pt x="16672" y="12938"/>
                </a:lnTo>
                <a:lnTo>
                  <a:pt x="16779" y="12116"/>
                </a:lnTo>
                <a:lnTo>
                  <a:pt x="16833" y="11294"/>
                </a:lnTo>
                <a:lnTo>
                  <a:pt x="16868" y="10472"/>
                </a:lnTo>
                <a:lnTo>
                  <a:pt x="16850" y="9632"/>
                </a:lnTo>
                <a:lnTo>
                  <a:pt x="16815" y="8792"/>
                </a:lnTo>
                <a:lnTo>
                  <a:pt x="16725" y="7970"/>
                </a:lnTo>
                <a:lnTo>
                  <a:pt x="16618" y="7130"/>
                </a:lnTo>
                <a:lnTo>
                  <a:pt x="16457" y="6308"/>
                </a:lnTo>
                <a:lnTo>
                  <a:pt x="16279" y="5469"/>
                </a:lnTo>
                <a:lnTo>
                  <a:pt x="16064" y="4664"/>
                </a:lnTo>
                <a:lnTo>
                  <a:pt x="15814" y="3842"/>
                </a:lnTo>
                <a:lnTo>
                  <a:pt x="15546" y="3056"/>
                </a:lnTo>
                <a:lnTo>
                  <a:pt x="15242" y="2252"/>
                </a:lnTo>
                <a:lnTo>
                  <a:pt x="14903" y="1484"/>
                </a:lnTo>
                <a:lnTo>
                  <a:pt x="14545" y="733"/>
                </a:lnTo>
                <a:lnTo>
                  <a:pt x="1415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rotWithShape="0" algn="bl" dir="1200000" dist="57150">
              <a:srgbClr val="000000">
                <a:alpha val="1882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29"/>
          <p:cNvSpPr/>
          <p:nvPr/>
        </p:nvSpPr>
        <p:spPr>
          <a:xfrm>
            <a:off x="-2125" y="17450"/>
            <a:ext cx="2714625" cy="1514475"/>
          </a:xfrm>
          <a:custGeom>
            <a:rect b="b" l="l" r="r" t="t"/>
            <a:pathLst>
              <a:path extrusionOk="0" h="60579" w="108585">
                <a:moveTo>
                  <a:pt x="108585" y="0"/>
                </a:moveTo>
                <a:cubicBezTo>
                  <a:pt x="97734" y="2170"/>
                  <a:pt x="89244" y="10887"/>
                  <a:pt x="80391" y="17526"/>
                </a:cubicBezTo>
                <a:cubicBezTo>
                  <a:pt x="75825" y="20951"/>
                  <a:pt x="68846" y="20056"/>
                  <a:pt x="64389" y="23622"/>
                </a:cubicBezTo>
                <a:cubicBezTo>
                  <a:pt x="53800" y="32093"/>
                  <a:pt x="46849" y="44696"/>
                  <a:pt x="35814" y="52578"/>
                </a:cubicBezTo>
                <a:cubicBezTo>
                  <a:pt x="25860" y="59688"/>
                  <a:pt x="10941" y="55109"/>
                  <a:pt x="0" y="60579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13" name="Google Shape;413;p29"/>
          <p:cNvGrpSpPr/>
          <p:nvPr/>
        </p:nvGrpSpPr>
        <p:grpSpPr>
          <a:xfrm>
            <a:off x="-10" y="4309510"/>
            <a:ext cx="490206" cy="833986"/>
            <a:chOff x="4216950" y="2235875"/>
            <a:chExt cx="227400" cy="386875"/>
          </a:xfrm>
        </p:grpSpPr>
        <p:sp>
          <p:nvSpPr>
            <p:cNvPr id="414" name="Google Shape;414;p29"/>
            <p:cNvSpPr/>
            <p:nvPr/>
          </p:nvSpPr>
          <p:spPr>
            <a:xfrm>
              <a:off x="42169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29"/>
            <p:cNvSpPr/>
            <p:nvPr/>
          </p:nvSpPr>
          <p:spPr>
            <a:xfrm>
              <a:off x="42169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29"/>
            <p:cNvSpPr/>
            <p:nvPr/>
          </p:nvSpPr>
          <p:spPr>
            <a:xfrm>
              <a:off x="42169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29"/>
            <p:cNvSpPr/>
            <p:nvPr/>
          </p:nvSpPr>
          <p:spPr>
            <a:xfrm>
              <a:off x="42169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29"/>
            <p:cNvSpPr/>
            <p:nvPr/>
          </p:nvSpPr>
          <p:spPr>
            <a:xfrm>
              <a:off x="42169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29"/>
            <p:cNvSpPr/>
            <p:nvPr/>
          </p:nvSpPr>
          <p:spPr>
            <a:xfrm>
              <a:off x="42169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36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36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29"/>
            <p:cNvSpPr/>
            <p:nvPr/>
          </p:nvSpPr>
          <p:spPr>
            <a:xfrm>
              <a:off x="42169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29"/>
            <p:cNvSpPr/>
            <p:nvPr/>
          </p:nvSpPr>
          <p:spPr>
            <a:xfrm>
              <a:off x="42169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29"/>
            <p:cNvSpPr/>
            <p:nvPr/>
          </p:nvSpPr>
          <p:spPr>
            <a:xfrm>
              <a:off x="42705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80"/>
                  </a:lnTo>
                  <a:lnTo>
                    <a:pt x="1" y="215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15"/>
                  </a:lnTo>
                  <a:lnTo>
                    <a:pt x="519" y="180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29"/>
            <p:cNvSpPr/>
            <p:nvPr/>
          </p:nvSpPr>
          <p:spPr>
            <a:xfrm>
              <a:off x="42705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2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7"/>
                  </a:lnTo>
                  <a:lnTo>
                    <a:pt x="215" y="537"/>
                  </a:lnTo>
                  <a:lnTo>
                    <a:pt x="269" y="554"/>
                  </a:lnTo>
                  <a:lnTo>
                    <a:pt x="323" y="537"/>
                  </a:lnTo>
                  <a:lnTo>
                    <a:pt x="376" y="537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22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29"/>
            <p:cNvSpPr/>
            <p:nvPr/>
          </p:nvSpPr>
          <p:spPr>
            <a:xfrm>
              <a:off x="42705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0"/>
                  </a:moveTo>
                  <a:lnTo>
                    <a:pt x="215" y="18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2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83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83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32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8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29"/>
            <p:cNvSpPr/>
            <p:nvPr/>
          </p:nvSpPr>
          <p:spPr>
            <a:xfrm>
              <a:off x="42705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29"/>
            <p:cNvSpPr/>
            <p:nvPr/>
          </p:nvSpPr>
          <p:spPr>
            <a:xfrm>
              <a:off x="42705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8"/>
                  </a:lnTo>
                  <a:lnTo>
                    <a:pt x="1" y="340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40"/>
                  </a:lnTo>
                  <a:lnTo>
                    <a:pt x="555" y="268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29"/>
            <p:cNvSpPr/>
            <p:nvPr/>
          </p:nvSpPr>
          <p:spPr>
            <a:xfrm>
              <a:off x="42705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72"/>
                  </a:lnTo>
                  <a:lnTo>
                    <a:pt x="19" y="162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3"/>
                  </a:lnTo>
                  <a:lnTo>
                    <a:pt x="19" y="376"/>
                  </a:lnTo>
                  <a:lnTo>
                    <a:pt x="72" y="466"/>
                  </a:lnTo>
                  <a:lnTo>
                    <a:pt x="162" y="519"/>
                  </a:lnTo>
                  <a:lnTo>
                    <a:pt x="215" y="537"/>
                  </a:lnTo>
                  <a:lnTo>
                    <a:pt x="269" y="555"/>
                  </a:lnTo>
                  <a:lnTo>
                    <a:pt x="323" y="537"/>
                  </a:lnTo>
                  <a:lnTo>
                    <a:pt x="376" y="519"/>
                  </a:lnTo>
                  <a:lnTo>
                    <a:pt x="466" y="466"/>
                  </a:lnTo>
                  <a:lnTo>
                    <a:pt x="519" y="376"/>
                  </a:lnTo>
                  <a:lnTo>
                    <a:pt x="537" y="323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2"/>
                  </a:lnTo>
                  <a:lnTo>
                    <a:pt x="466" y="72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29"/>
            <p:cNvSpPr/>
            <p:nvPr/>
          </p:nvSpPr>
          <p:spPr>
            <a:xfrm>
              <a:off x="42705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1"/>
                  </a:moveTo>
                  <a:lnTo>
                    <a:pt x="215" y="19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9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29"/>
            <p:cNvSpPr/>
            <p:nvPr/>
          </p:nvSpPr>
          <p:spPr>
            <a:xfrm>
              <a:off x="42705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90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90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29"/>
            <p:cNvSpPr/>
            <p:nvPr/>
          </p:nvSpPr>
          <p:spPr>
            <a:xfrm>
              <a:off x="432372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15"/>
                  </a:lnTo>
                  <a:lnTo>
                    <a:pt x="536" y="180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29"/>
            <p:cNvSpPr/>
            <p:nvPr/>
          </p:nvSpPr>
          <p:spPr>
            <a:xfrm>
              <a:off x="432372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7"/>
                  </a:lnTo>
                  <a:lnTo>
                    <a:pt x="215" y="537"/>
                  </a:lnTo>
                  <a:lnTo>
                    <a:pt x="268" y="554"/>
                  </a:lnTo>
                  <a:lnTo>
                    <a:pt x="340" y="537"/>
                  </a:lnTo>
                  <a:lnTo>
                    <a:pt x="376" y="537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22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29"/>
            <p:cNvSpPr/>
            <p:nvPr/>
          </p:nvSpPr>
          <p:spPr>
            <a:xfrm>
              <a:off x="432372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0"/>
                  </a:moveTo>
                  <a:lnTo>
                    <a:pt x="215" y="18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83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83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32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29"/>
            <p:cNvSpPr/>
            <p:nvPr/>
          </p:nvSpPr>
          <p:spPr>
            <a:xfrm>
              <a:off x="432372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29"/>
            <p:cNvSpPr/>
            <p:nvPr/>
          </p:nvSpPr>
          <p:spPr>
            <a:xfrm>
              <a:off x="432372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40"/>
                  </a:lnTo>
                  <a:lnTo>
                    <a:pt x="554" y="268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29"/>
            <p:cNvSpPr/>
            <p:nvPr/>
          </p:nvSpPr>
          <p:spPr>
            <a:xfrm>
              <a:off x="432372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2" y="466"/>
                  </a:lnTo>
                  <a:lnTo>
                    <a:pt x="161" y="519"/>
                  </a:lnTo>
                  <a:lnTo>
                    <a:pt x="215" y="537"/>
                  </a:lnTo>
                  <a:lnTo>
                    <a:pt x="268" y="555"/>
                  </a:lnTo>
                  <a:lnTo>
                    <a:pt x="340" y="537"/>
                  </a:lnTo>
                  <a:lnTo>
                    <a:pt x="376" y="519"/>
                  </a:lnTo>
                  <a:lnTo>
                    <a:pt x="465" y="466"/>
                  </a:lnTo>
                  <a:lnTo>
                    <a:pt x="536" y="376"/>
                  </a:lnTo>
                  <a:lnTo>
                    <a:pt x="554" y="323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2"/>
                  </a:lnTo>
                  <a:lnTo>
                    <a:pt x="465" y="72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29"/>
            <p:cNvSpPr/>
            <p:nvPr/>
          </p:nvSpPr>
          <p:spPr>
            <a:xfrm>
              <a:off x="432372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1"/>
                  </a:moveTo>
                  <a:lnTo>
                    <a:pt x="215" y="19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29"/>
            <p:cNvSpPr/>
            <p:nvPr/>
          </p:nvSpPr>
          <p:spPr>
            <a:xfrm>
              <a:off x="432372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90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29"/>
            <p:cNvSpPr/>
            <p:nvPr/>
          </p:nvSpPr>
          <p:spPr>
            <a:xfrm>
              <a:off x="437687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29"/>
            <p:cNvSpPr/>
            <p:nvPr/>
          </p:nvSpPr>
          <p:spPr>
            <a:xfrm>
              <a:off x="437687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29"/>
            <p:cNvSpPr/>
            <p:nvPr/>
          </p:nvSpPr>
          <p:spPr>
            <a:xfrm>
              <a:off x="437687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29"/>
            <p:cNvSpPr/>
            <p:nvPr/>
          </p:nvSpPr>
          <p:spPr>
            <a:xfrm>
              <a:off x="437687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29"/>
            <p:cNvSpPr/>
            <p:nvPr/>
          </p:nvSpPr>
          <p:spPr>
            <a:xfrm>
              <a:off x="437687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29"/>
            <p:cNvSpPr/>
            <p:nvPr/>
          </p:nvSpPr>
          <p:spPr>
            <a:xfrm>
              <a:off x="437687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19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19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29"/>
            <p:cNvSpPr/>
            <p:nvPr/>
          </p:nvSpPr>
          <p:spPr>
            <a:xfrm>
              <a:off x="437687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29"/>
            <p:cNvSpPr/>
            <p:nvPr/>
          </p:nvSpPr>
          <p:spPr>
            <a:xfrm>
              <a:off x="437687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29"/>
            <p:cNvSpPr/>
            <p:nvPr/>
          </p:nvSpPr>
          <p:spPr>
            <a:xfrm>
              <a:off x="4430500" y="2608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15"/>
                  </a:lnTo>
                  <a:lnTo>
                    <a:pt x="518" y="180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29"/>
            <p:cNvSpPr/>
            <p:nvPr/>
          </p:nvSpPr>
          <p:spPr>
            <a:xfrm>
              <a:off x="4430500" y="25557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7"/>
                  </a:lnTo>
                  <a:lnTo>
                    <a:pt x="214" y="537"/>
                  </a:lnTo>
                  <a:lnTo>
                    <a:pt x="268" y="554"/>
                  </a:lnTo>
                  <a:lnTo>
                    <a:pt x="322" y="537"/>
                  </a:lnTo>
                  <a:lnTo>
                    <a:pt x="375" y="537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22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29"/>
            <p:cNvSpPr/>
            <p:nvPr/>
          </p:nvSpPr>
          <p:spPr>
            <a:xfrm>
              <a:off x="4430500" y="25021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0"/>
                  </a:moveTo>
                  <a:lnTo>
                    <a:pt x="214" y="18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83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83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32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29"/>
            <p:cNvSpPr/>
            <p:nvPr/>
          </p:nvSpPr>
          <p:spPr>
            <a:xfrm>
              <a:off x="4430500" y="244895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29"/>
            <p:cNvSpPr/>
            <p:nvPr/>
          </p:nvSpPr>
          <p:spPr>
            <a:xfrm>
              <a:off x="4430500" y="239580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40"/>
                  </a:lnTo>
                  <a:lnTo>
                    <a:pt x="554" y="268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29"/>
            <p:cNvSpPr/>
            <p:nvPr/>
          </p:nvSpPr>
          <p:spPr>
            <a:xfrm>
              <a:off x="4430500" y="23426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1" y="466"/>
                  </a:lnTo>
                  <a:lnTo>
                    <a:pt x="161" y="519"/>
                  </a:lnTo>
                  <a:lnTo>
                    <a:pt x="214" y="537"/>
                  </a:lnTo>
                  <a:lnTo>
                    <a:pt x="268" y="555"/>
                  </a:lnTo>
                  <a:lnTo>
                    <a:pt x="322" y="537"/>
                  </a:lnTo>
                  <a:lnTo>
                    <a:pt x="375" y="519"/>
                  </a:lnTo>
                  <a:lnTo>
                    <a:pt x="465" y="466"/>
                  </a:lnTo>
                  <a:lnTo>
                    <a:pt x="518" y="376"/>
                  </a:lnTo>
                  <a:lnTo>
                    <a:pt x="536" y="323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2"/>
                  </a:lnTo>
                  <a:lnTo>
                    <a:pt x="465" y="72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29"/>
            <p:cNvSpPr/>
            <p:nvPr/>
          </p:nvSpPr>
          <p:spPr>
            <a:xfrm>
              <a:off x="4430500" y="22890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1"/>
                  </a:moveTo>
                  <a:lnTo>
                    <a:pt x="214" y="19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29"/>
            <p:cNvSpPr/>
            <p:nvPr/>
          </p:nvSpPr>
          <p:spPr>
            <a:xfrm>
              <a:off x="4430500" y="2235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90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4" name="Google Shape;454;p29"/>
          <p:cNvGrpSpPr/>
          <p:nvPr/>
        </p:nvGrpSpPr>
        <p:grpSpPr>
          <a:xfrm>
            <a:off x="3793088" y="4685125"/>
            <a:ext cx="1557750" cy="350700"/>
            <a:chOff x="4739775" y="4183625"/>
            <a:chExt cx="1557750" cy="350700"/>
          </a:xfrm>
        </p:grpSpPr>
        <p:sp>
          <p:nvSpPr>
            <p:cNvPr id="455" name="Google Shape;455;p29"/>
            <p:cNvSpPr/>
            <p:nvPr/>
          </p:nvSpPr>
          <p:spPr>
            <a:xfrm>
              <a:off x="4739775" y="4183625"/>
              <a:ext cx="1147675" cy="146100"/>
            </a:xfrm>
            <a:custGeom>
              <a:rect b="b" l="l" r="r" t="t"/>
              <a:pathLst>
                <a:path extrusionOk="0" h="5844" w="45907">
                  <a:moveTo>
                    <a:pt x="7559" y="0"/>
                  </a:moveTo>
                  <a:lnTo>
                    <a:pt x="7148" y="18"/>
                  </a:lnTo>
                  <a:lnTo>
                    <a:pt x="6773" y="72"/>
                  </a:lnTo>
                  <a:lnTo>
                    <a:pt x="6416" y="143"/>
                  </a:lnTo>
                  <a:lnTo>
                    <a:pt x="6094" y="232"/>
                  </a:lnTo>
                  <a:lnTo>
                    <a:pt x="5773" y="357"/>
                  </a:lnTo>
                  <a:lnTo>
                    <a:pt x="5487" y="500"/>
                  </a:lnTo>
                  <a:lnTo>
                    <a:pt x="5219" y="661"/>
                  </a:lnTo>
                  <a:lnTo>
                    <a:pt x="4951" y="822"/>
                  </a:lnTo>
                  <a:lnTo>
                    <a:pt x="4700" y="1019"/>
                  </a:lnTo>
                  <a:lnTo>
                    <a:pt x="4468" y="1215"/>
                  </a:lnTo>
                  <a:lnTo>
                    <a:pt x="4254" y="1430"/>
                  </a:lnTo>
                  <a:lnTo>
                    <a:pt x="4039" y="1644"/>
                  </a:lnTo>
                  <a:lnTo>
                    <a:pt x="3646" y="2091"/>
                  </a:lnTo>
                  <a:lnTo>
                    <a:pt x="3271" y="2555"/>
                  </a:lnTo>
                  <a:lnTo>
                    <a:pt x="2931" y="2966"/>
                  </a:lnTo>
                  <a:lnTo>
                    <a:pt x="2592" y="3342"/>
                  </a:lnTo>
                  <a:lnTo>
                    <a:pt x="2234" y="3699"/>
                  </a:lnTo>
                  <a:lnTo>
                    <a:pt x="2056" y="3860"/>
                  </a:lnTo>
                  <a:lnTo>
                    <a:pt x="1877" y="4003"/>
                  </a:lnTo>
                  <a:lnTo>
                    <a:pt x="1681" y="4146"/>
                  </a:lnTo>
                  <a:lnTo>
                    <a:pt x="1466" y="4271"/>
                  </a:lnTo>
                  <a:lnTo>
                    <a:pt x="1252" y="4378"/>
                  </a:lnTo>
                  <a:lnTo>
                    <a:pt x="1037" y="4467"/>
                  </a:lnTo>
                  <a:lnTo>
                    <a:pt x="805" y="4539"/>
                  </a:lnTo>
                  <a:lnTo>
                    <a:pt x="537" y="4610"/>
                  </a:lnTo>
                  <a:lnTo>
                    <a:pt x="269" y="4646"/>
                  </a:lnTo>
                  <a:lnTo>
                    <a:pt x="1" y="4664"/>
                  </a:lnTo>
                  <a:lnTo>
                    <a:pt x="1" y="5825"/>
                  </a:lnTo>
                  <a:lnTo>
                    <a:pt x="376" y="5807"/>
                  </a:lnTo>
                  <a:lnTo>
                    <a:pt x="733" y="5754"/>
                  </a:lnTo>
                  <a:lnTo>
                    <a:pt x="1073" y="5682"/>
                  </a:lnTo>
                  <a:lnTo>
                    <a:pt x="1395" y="5575"/>
                  </a:lnTo>
                  <a:lnTo>
                    <a:pt x="1698" y="5450"/>
                  </a:lnTo>
                  <a:lnTo>
                    <a:pt x="1984" y="5307"/>
                  </a:lnTo>
                  <a:lnTo>
                    <a:pt x="2252" y="5164"/>
                  </a:lnTo>
                  <a:lnTo>
                    <a:pt x="2520" y="4985"/>
                  </a:lnTo>
                  <a:lnTo>
                    <a:pt x="2753" y="4789"/>
                  </a:lnTo>
                  <a:lnTo>
                    <a:pt x="2985" y="4592"/>
                  </a:lnTo>
                  <a:lnTo>
                    <a:pt x="3199" y="4396"/>
                  </a:lnTo>
                  <a:lnTo>
                    <a:pt x="3414" y="4181"/>
                  </a:lnTo>
                  <a:lnTo>
                    <a:pt x="3807" y="3735"/>
                  </a:lnTo>
                  <a:lnTo>
                    <a:pt x="4164" y="3288"/>
                  </a:lnTo>
                  <a:lnTo>
                    <a:pt x="4522" y="2877"/>
                  </a:lnTo>
                  <a:lnTo>
                    <a:pt x="4861" y="2484"/>
                  </a:lnTo>
                  <a:lnTo>
                    <a:pt x="5219" y="2126"/>
                  </a:lnTo>
                  <a:lnTo>
                    <a:pt x="5397" y="1948"/>
                  </a:lnTo>
                  <a:lnTo>
                    <a:pt x="5594" y="1805"/>
                  </a:lnTo>
                  <a:lnTo>
                    <a:pt x="5790" y="1662"/>
                  </a:lnTo>
                  <a:lnTo>
                    <a:pt x="6005" y="1537"/>
                  </a:lnTo>
                  <a:lnTo>
                    <a:pt x="6219" y="1430"/>
                  </a:lnTo>
                  <a:lnTo>
                    <a:pt x="6452" y="1340"/>
                  </a:lnTo>
                  <a:lnTo>
                    <a:pt x="6702" y="1269"/>
                  </a:lnTo>
                  <a:lnTo>
                    <a:pt x="6970" y="1215"/>
                  </a:lnTo>
                  <a:lnTo>
                    <a:pt x="7256" y="1179"/>
                  </a:lnTo>
                  <a:lnTo>
                    <a:pt x="7845" y="1179"/>
                  </a:lnTo>
                  <a:lnTo>
                    <a:pt x="8131" y="1215"/>
                  </a:lnTo>
                  <a:lnTo>
                    <a:pt x="8381" y="1269"/>
                  </a:lnTo>
                  <a:lnTo>
                    <a:pt x="8632" y="1340"/>
                  </a:lnTo>
                  <a:lnTo>
                    <a:pt x="8864" y="1430"/>
                  </a:lnTo>
                  <a:lnTo>
                    <a:pt x="9096" y="1537"/>
                  </a:lnTo>
                  <a:lnTo>
                    <a:pt x="9311" y="1662"/>
                  </a:lnTo>
                  <a:lnTo>
                    <a:pt x="9507" y="1805"/>
                  </a:lnTo>
                  <a:lnTo>
                    <a:pt x="9704" y="1966"/>
                  </a:lnTo>
                  <a:lnTo>
                    <a:pt x="9882" y="2126"/>
                  </a:lnTo>
                  <a:lnTo>
                    <a:pt x="10240" y="2484"/>
                  </a:lnTo>
                  <a:lnTo>
                    <a:pt x="10579" y="2877"/>
                  </a:lnTo>
                  <a:lnTo>
                    <a:pt x="10937" y="3288"/>
                  </a:lnTo>
                  <a:lnTo>
                    <a:pt x="11312" y="3753"/>
                  </a:lnTo>
                  <a:lnTo>
                    <a:pt x="11705" y="4199"/>
                  </a:lnTo>
                  <a:lnTo>
                    <a:pt x="11919" y="4414"/>
                  </a:lnTo>
                  <a:lnTo>
                    <a:pt x="12134" y="4628"/>
                  </a:lnTo>
                  <a:lnTo>
                    <a:pt x="12366" y="4825"/>
                  </a:lnTo>
                  <a:lnTo>
                    <a:pt x="12616" y="5021"/>
                  </a:lnTo>
                  <a:lnTo>
                    <a:pt x="12884" y="5182"/>
                  </a:lnTo>
                  <a:lnTo>
                    <a:pt x="13152" y="5343"/>
                  </a:lnTo>
                  <a:lnTo>
                    <a:pt x="13456" y="5486"/>
                  </a:lnTo>
                  <a:lnTo>
                    <a:pt x="13760" y="5611"/>
                  </a:lnTo>
                  <a:lnTo>
                    <a:pt x="14099" y="5700"/>
                  </a:lnTo>
                  <a:lnTo>
                    <a:pt x="14439" y="5790"/>
                  </a:lnTo>
                  <a:lnTo>
                    <a:pt x="14814" y="5825"/>
                  </a:lnTo>
                  <a:lnTo>
                    <a:pt x="15225" y="5843"/>
                  </a:lnTo>
                  <a:lnTo>
                    <a:pt x="15618" y="5825"/>
                  </a:lnTo>
                  <a:lnTo>
                    <a:pt x="15994" y="5790"/>
                  </a:lnTo>
                  <a:lnTo>
                    <a:pt x="16351" y="5700"/>
                  </a:lnTo>
                  <a:lnTo>
                    <a:pt x="16673" y="5611"/>
                  </a:lnTo>
                  <a:lnTo>
                    <a:pt x="16994" y="5486"/>
                  </a:lnTo>
                  <a:lnTo>
                    <a:pt x="17280" y="5343"/>
                  </a:lnTo>
                  <a:lnTo>
                    <a:pt x="17548" y="5182"/>
                  </a:lnTo>
                  <a:lnTo>
                    <a:pt x="17816" y="5021"/>
                  </a:lnTo>
                  <a:lnTo>
                    <a:pt x="18066" y="4825"/>
                  </a:lnTo>
                  <a:lnTo>
                    <a:pt x="18299" y="4628"/>
                  </a:lnTo>
                  <a:lnTo>
                    <a:pt x="18513" y="4414"/>
                  </a:lnTo>
                  <a:lnTo>
                    <a:pt x="18728" y="4199"/>
                  </a:lnTo>
                  <a:lnTo>
                    <a:pt x="19121" y="3753"/>
                  </a:lnTo>
                  <a:lnTo>
                    <a:pt x="19496" y="3288"/>
                  </a:lnTo>
                  <a:lnTo>
                    <a:pt x="19853" y="2877"/>
                  </a:lnTo>
                  <a:lnTo>
                    <a:pt x="20193" y="2484"/>
                  </a:lnTo>
                  <a:lnTo>
                    <a:pt x="20550" y="2126"/>
                  </a:lnTo>
                  <a:lnTo>
                    <a:pt x="20747" y="1966"/>
                  </a:lnTo>
                  <a:lnTo>
                    <a:pt x="20925" y="1805"/>
                  </a:lnTo>
                  <a:lnTo>
                    <a:pt x="21140" y="1662"/>
                  </a:lnTo>
                  <a:lnTo>
                    <a:pt x="21336" y="1537"/>
                  </a:lnTo>
                  <a:lnTo>
                    <a:pt x="21569" y="1430"/>
                  </a:lnTo>
                  <a:lnTo>
                    <a:pt x="21801" y="1340"/>
                  </a:lnTo>
                  <a:lnTo>
                    <a:pt x="22051" y="1269"/>
                  </a:lnTo>
                  <a:lnTo>
                    <a:pt x="22319" y="1215"/>
                  </a:lnTo>
                  <a:lnTo>
                    <a:pt x="22587" y="1179"/>
                  </a:lnTo>
                  <a:lnTo>
                    <a:pt x="22891" y="1162"/>
                  </a:lnTo>
                  <a:lnTo>
                    <a:pt x="23195" y="1179"/>
                  </a:lnTo>
                  <a:lnTo>
                    <a:pt x="23463" y="1215"/>
                  </a:lnTo>
                  <a:lnTo>
                    <a:pt x="23731" y="1269"/>
                  </a:lnTo>
                  <a:lnTo>
                    <a:pt x="23981" y="1340"/>
                  </a:lnTo>
                  <a:lnTo>
                    <a:pt x="24213" y="1430"/>
                  </a:lnTo>
                  <a:lnTo>
                    <a:pt x="24428" y="1537"/>
                  </a:lnTo>
                  <a:lnTo>
                    <a:pt x="24642" y="1662"/>
                  </a:lnTo>
                  <a:lnTo>
                    <a:pt x="24857" y="1805"/>
                  </a:lnTo>
                  <a:lnTo>
                    <a:pt x="25035" y="1966"/>
                  </a:lnTo>
                  <a:lnTo>
                    <a:pt x="25232" y="2126"/>
                  </a:lnTo>
                  <a:lnTo>
                    <a:pt x="25589" y="2484"/>
                  </a:lnTo>
                  <a:lnTo>
                    <a:pt x="25929" y="2877"/>
                  </a:lnTo>
                  <a:lnTo>
                    <a:pt x="26268" y="3288"/>
                  </a:lnTo>
                  <a:lnTo>
                    <a:pt x="26643" y="3753"/>
                  </a:lnTo>
                  <a:lnTo>
                    <a:pt x="27054" y="4199"/>
                  </a:lnTo>
                  <a:lnTo>
                    <a:pt x="27269" y="4414"/>
                  </a:lnTo>
                  <a:lnTo>
                    <a:pt x="27483" y="4628"/>
                  </a:lnTo>
                  <a:lnTo>
                    <a:pt x="27716" y="4825"/>
                  </a:lnTo>
                  <a:lnTo>
                    <a:pt x="27966" y="5021"/>
                  </a:lnTo>
                  <a:lnTo>
                    <a:pt x="28216" y="5182"/>
                  </a:lnTo>
                  <a:lnTo>
                    <a:pt x="28502" y="5343"/>
                  </a:lnTo>
                  <a:lnTo>
                    <a:pt x="28788" y="5486"/>
                  </a:lnTo>
                  <a:lnTo>
                    <a:pt x="29109" y="5611"/>
                  </a:lnTo>
                  <a:lnTo>
                    <a:pt x="29431" y="5700"/>
                  </a:lnTo>
                  <a:lnTo>
                    <a:pt x="29788" y="5772"/>
                  </a:lnTo>
                  <a:lnTo>
                    <a:pt x="30164" y="5825"/>
                  </a:lnTo>
                  <a:lnTo>
                    <a:pt x="30557" y="5843"/>
                  </a:lnTo>
                  <a:lnTo>
                    <a:pt x="30968" y="5825"/>
                  </a:lnTo>
                  <a:lnTo>
                    <a:pt x="31343" y="5772"/>
                  </a:lnTo>
                  <a:lnTo>
                    <a:pt x="31683" y="5700"/>
                  </a:lnTo>
                  <a:lnTo>
                    <a:pt x="32022" y="5611"/>
                  </a:lnTo>
                  <a:lnTo>
                    <a:pt x="32326" y="5486"/>
                  </a:lnTo>
                  <a:lnTo>
                    <a:pt x="32630" y="5343"/>
                  </a:lnTo>
                  <a:lnTo>
                    <a:pt x="32898" y="5182"/>
                  </a:lnTo>
                  <a:lnTo>
                    <a:pt x="33166" y="5021"/>
                  </a:lnTo>
                  <a:lnTo>
                    <a:pt x="33398" y="4825"/>
                  </a:lnTo>
                  <a:lnTo>
                    <a:pt x="33648" y="4628"/>
                  </a:lnTo>
                  <a:lnTo>
                    <a:pt x="33863" y="4414"/>
                  </a:lnTo>
                  <a:lnTo>
                    <a:pt x="34077" y="4199"/>
                  </a:lnTo>
                  <a:lnTo>
                    <a:pt x="34470" y="3753"/>
                  </a:lnTo>
                  <a:lnTo>
                    <a:pt x="34845" y="3288"/>
                  </a:lnTo>
                  <a:lnTo>
                    <a:pt x="35203" y="2877"/>
                  </a:lnTo>
                  <a:lnTo>
                    <a:pt x="35542" y="2484"/>
                  </a:lnTo>
                  <a:lnTo>
                    <a:pt x="35900" y="2126"/>
                  </a:lnTo>
                  <a:lnTo>
                    <a:pt x="36078" y="1966"/>
                  </a:lnTo>
                  <a:lnTo>
                    <a:pt x="36275" y="1805"/>
                  </a:lnTo>
                  <a:lnTo>
                    <a:pt x="36471" y="1662"/>
                  </a:lnTo>
                  <a:lnTo>
                    <a:pt x="36686" y="1537"/>
                  </a:lnTo>
                  <a:lnTo>
                    <a:pt x="36918" y="1430"/>
                  </a:lnTo>
                  <a:lnTo>
                    <a:pt x="37150" y="1340"/>
                  </a:lnTo>
                  <a:lnTo>
                    <a:pt x="37401" y="1269"/>
                  </a:lnTo>
                  <a:lnTo>
                    <a:pt x="37651" y="1215"/>
                  </a:lnTo>
                  <a:lnTo>
                    <a:pt x="37937" y="1179"/>
                  </a:lnTo>
                  <a:lnTo>
                    <a:pt x="38526" y="1179"/>
                  </a:lnTo>
                  <a:lnTo>
                    <a:pt x="38812" y="1215"/>
                  </a:lnTo>
                  <a:lnTo>
                    <a:pt x="39080" y="1269"/>
                  </a:lnTo>
                  <a:lnTo>
                    <a:pt x="39330" y="1340"/>
                  </a:lnTo>
                  <a:lnTo>
                    <a:pt x="39563" y="1430"/>
                  </a:lnTo>
                  <a:lnTo>
                    <a:pt x="39777" y="1537"/>
                  </a:lnTo>
                  <a:lnTo>
                    <a:pt x="39992" y="1662"/>
                  </a:lnTo>
                  <a:lnTo>
                    <a:pt x="40188" y="1805"/>
                  </a:lnTo>
                  <a:lnTo>
                    <a:pt x="40385" y="1966"/>
                  </a:lnTo>
                  <a:lnTo>
                    <a:pt x="40563" y="2126"/>
                  </a:lnTo>
                  <a:lnTo>
                    <a:pt x="40921" y="2484"/>
                  </a:lnTo>
                  <a:lnTo>
                    <a:pt x="41278" y="2877"/>
                  </a:lnTo>
                  <a:lnTo>
                    <a:pt x="41618" y="3288"/>
                  </a:lnTo>
                  <a:lnTo>
                    <a:pt x="41993" y="3753"/>
                  </a:lnTo>
                  <a:lnTo>
                    <a:pt x="42404" y="4199"/>
                  </a:lnTo>
                  <a:lnTo>
                    <a:pt x="42600" y="4414"/>
                  </a:lnTo>
                  <a:lnTo>
                    <a:pt x="42833" y="4628"/>
                  </a:lnTo>
                  <a:lnTo>
                    <a:pt x="43065" y="4825"/>
                  </a:lnTo>
                  <a:lnTo>
                    <a:pt x="43315" y="5021"/>
                  </a:lnTo>
                  <a:lnTo>
                    <a:pt x="43565" y="5182"/>
                  </a:lnTo>
                  <a:lnTo>
                    <a:pt x="43851" y="5343"/>
                  </a:lnTo>
                  <a:lnTo>
                    <a:pt x="44137" y="5486"/>
                  </a:lnTo>
                  <a:lnTo>
                    <a:pt x="44459" y="5611"/>
                  </a:lnTo>
                  <a:lnTo>
                    <a:pt x="44780" y="5700"/>
                  </a:lnTo>
                  <a:lnTo>
                    <a:pt x="45138" y="5772"/>
                  </a:lnTo>
                  <a:lnTo>
                    <a:pt x="45513" y="5825"/>
                  </a:lnTo>
                  <a:lnTo>
                    <a:pt x="45906" y="5843"/>
                  </a:lnTo>
                  <a:lnTo>
                    <a:pt x="45906" y="4682"/>
                  </a:lnTo>
                  <a:lnTo>
                    <a:pt x="45620" y="4664"/>
                  </a:lnTo>
                  <a:lnTo>
                    <a:pt x="45334" y="4628"/>
                  </a:lnTo>
                  <a:lnTo>
                    <a:pt x="45066" y="4575"/>
                  </a:lnTo>
                  <a:lnTo>
                    <a:pt x="44816" y="4503"/>
                  </a:lnTo>
                  <a:lnTo>
                    <a:pt x="44584" y="4414"/>
                  </a:lnTo>
                  <a:lnTo>
                    <a:pt x="44370" y="4306"/>
                  </a:lnTo>
                  <a:lnTo>
                    <a:pt x="44155" y="4181"/>
                  </a:lnTo>
                  <a:lnTo>
                    <a:pt x="43959" y="4038"/>
                  </a:lnTo>
                  <a:lnTo>
                    <a:pt x="43762" y="3895"/>
                  </a:lnTo>
                  <a:lnTo>
                    <a:pt x="43565" y="3717"/>
                  </a:lnTo>
                  <a:lnTo>
                    <a:pt x="43208" y="3359"/>
                  </a:lnTo>
                  <a:lnTo>
                    <a:pt x="42869" y="2966"/>
                  </a:lnTo>
                  <a:lnTo>
                    <a:pt x="42529" y="2555"/>
                  </a:lnTo>
                  <a:lnTo>
                    <a:pt x="42154" y="2091"/>
                  </a:lnTo>
                  <a:lnTo>
                    <a:pt x="41743" y="1644"/>
                  </a:lnTo>
                  <a:lnTo>
                    <a:pt x="41528" y="1430"/>
                  </a:lnTo>
                  <a:lnTo>
                    <a:pt x="41314" y="1215"/>
                  </a:lnTo>
                  <a:lnTo>
                    <a:pt x="41082" y="1019"/>
                  </a:lnTo>
                  <a:lnTo>
                    <a:pt x="40831" y="822"/>
                  </a:lnTo>
                  <a:lnTo>
                    <a:pt x="40581" y="661"/>
                  </a:lnTo>
                  <a:lnTo>
                    <a:pt x="40295" y="500"/>
                  </a:lnTo>
                  <a:lnTo>
                    <a:pt x="40009" y="357"/>
                  </a:lnTo>
                  <a:lnTo>
                    <a:pt x="39688" y="232"/>
                  </a:lnTo>
                  <a:lnTo>
                    <a:pt x="39366" y="143"/>
                  </a:lnTo>
                  <a:lnTo>
                    <a:pt x="39009" y="72"/>
                  </a:lnTo>
                  <a:lnTo>
                    <a:pt x="38634" y="18"/>
                  </a:lnTo>
                  <a:lnTo>
                    <a:pt x="38240" y="0"/>
                  </a:lnTo>
                  <a:lnTo>
                    <a:pt x="37829" y="18"/>
                  </a:lnTo>
                  <a:lnTo>
                    <a:pt x="37454" y="72"/>
                  </a:lnTo>
                  <a:lnTo>
                    <a:pt x="37115" y="143"/>
                  </a:lnTo>
                  <a:lnTo>
                    <a:pt x="36775" y="232"/>
                  </a:lnTo>
                  <a:lnTo>
                    <a:pt x="36471" y="357"/>
                  </a:lnTo>
                  <a:lnTo>
                    <a:pt x="36168" y="500"/>
                  </a:lnTo>
                  <a:lnTo>
                    <a:pt x="35900" y="661"/>
                  </a:lnTo>
                  <a:lnTo>
                    <a:pt x="35632" y="822"/>
                  </a:lnTo>
                  <a:lnTo>
                    <a:pt x="35381" y="1019"/>
                  </a:lnTo>
                  <a:lnTo>
                    <a:pt x="35149" y="1215"/>
                  </a:lnTo>
                  <a:lnTo>
                    <a:pt x="34935" y="1430"/>
                  </a:lnTo>
                  <a:lnTo>
                    <a:pt x="34720" y="1644"/>
                  </a:lnTo>
                  <a:lnTo>
                    <a:pt x="34327" y="2091"/>
                  </a:lnTo>
                  <a:lnTo>
                    <a:pt x="33952" y="2555"/>
                  </a:lnTo>
                  <a:lnTo>
                    <a:pt x="33595" y="2966"/>
                  </a:lnTo>
                  <a:lnTo>
                    <a:pt x="33255" y="3359"/>
                  </a:lnTo>
                  <a:lnTo>
                    <a:pt x="32898" y="3717"/>
                  </a:lnTo>
                  <a:lnTo>
                    <a:pt x="32719" y="3895"/>
                  </a:lnTo>
                  <a:lnTo>
                    <a:pt x="32522" y="4038"/>
                  </a:lnTo>
                  <a:lnTo>
                    <a:pt x="32308" y="4181"/>
                  </a:lnTo>
                  <a:lnTo>
                    <a:pt x="32111" y="4306"/>
                  </a:lnTo>
                  <a:lnTo>
                    <a:pt x="31879" y="4414"/>
                  </a:lnTo>
                  <a:lnTo>
                    <a:pt x="31647" y="4503"/>
                  </a:lnTo>
                  <a:lnTo>
                    <a:pt x="31397" y="4575"/>
                  </a:lnTo>
                  <a:lnTo>
                    <a:pt x="31129" y="4628"/>
                  </a:lnTo>
                  <a:lnTo>
                    <a:pt x="30861" y="4664"/>
                  </a:lnTo>
                  <a:lnTo>
                    <a:pt x="30557" y="4682"/>
                  </a:lnTo>
                  <a:lnTo>
                    <a:pt x="30253" y="4664"/>
                  </a:lnTo>
                  <a:lnTo>
                    <a:pt x="29985" y="4628"/>
                  </a:lnTo>
                  <a:lnTo>
                    <a:pt x="29717" y="4575"/>
                  </a:lnTo>
                  <a:lnTo>
                    <a:pt x="29467" y="4503"/>
                  </a:lnTo>
                  <a:lnTo>
                    <a:pt x="29234" y="4414"/>
                  </a:lnTo>
                  <a:lnTo>
                    <a:pt x="29020" y="4306"/>
                  </a:lnTo>
                  <a:lnTo>
                    <a:pt x="28806" y="4181"/>
                  </a:lnTo>
                  <a:lnTo>
                    <a:pt x="28609" y="4038"/>
                  </a:lnTo>
                  <a:lnTo>
                    <a:pt x="28413" y="3895"/>
                  </a:lnTo>
                  <a:lnTo>
                    <a:pt x="28216" y="3717"/>
                  </a:lnTo>
                  <a:lnTo>
                    <a:pt x="27876" y="3359"/>
                  </a:lnTo>
                  <a:lnTo>
                    <a:pt x="27519" y="2966"/>
                  </a:lnTo>
                  <a:lnTo>
                    <a:pt x="27180" y="2555"/>
                  </a:lnTo>
                  <a:lnTo>
                    <a:pt x="26804" y="2091"/>
                  </a:lnTo>
                  <a:lnTo>
                    <a:pt x="26393" y="1644"/>
                  </a:lnTo>
                  <a:lnTo>
                    <a:pt x="26197" y="1430"/>
                  </a:lnTo>
                  <a:lnTo>
                    <a:pt x="25964" y="1215"/>
                  </a:lnTo>
                  <a:lnTo>
                    <a:pt x="25732" y="1019"/>
                  </a:lnTo>
                  <a:lnTo>
                    <a:pt x="25482" y="822"/>
                  </a:lnTo>
                  <a:lnTo>
                    <a:pt x="25232" y="661"/>
                  </a:lnTo>
                  <a:lnTo>
                    <a:pt x="24946" y="500"/>
                  </a:lnTo>
                  <a:lnTo>
                    <a:pt x="24660" y="357"/>
                  </a:lnTo>
                  <a:lnTo>
                    <a:pt x="24356" y="232"/>
                  </a:lnTo>
                  <a:lnTo>
                    <a:pt x="24017" y="143"/>
                  </a:lnTo>
                  <a:lnTo>
                    <a:pt x="23659" y="72"/>
                  </a:lnTo>
                  <a:lnTo>
                    <a:pt x="23284" y="18"/>
                  </a:lnTo>
                  <a:lnTo>
                    <a:pt x="22891" y="0"/>
                  </a:lnTo>
                  <a:lnTo>
                    <a:pt x="22498" y="18"/>
                  </a:lnTo>
                  <a:lnTo>
                    <a:pt x="22123" y="72"/>
                  </a:lnTo>
                  <a:lnTo>
                    <a:pt x="21765" y="143"/>
                  </a:lnTo>
                  <a:lnTo>
                    <a:pt x="21426" y="232"/>
                  </a:lnTo>
                  <a:lnTo>
                    <a:pt x="21122" y="357"/>
                  </a:lnTo>
                  <a:lnTo>
                    <a:pt x="20836" y="500"/>
                  </a:lnTo>
                  <a:lnTo>
                    <a:pt x="20550" y="661"/>
                  </a:lnTo>
                  <a:lnTo>
                    <a:pt x="20300" y="822"/>
                  </a:lnTo>
                  <a:lnTo>
                    <a:pt x="20050" y="1019"/>
                  </a:lnTo>
                  <a:lnTo>
                    <a:pt x="19818" y="1215"/>
                  </a:lnTo>
                  <a:lnTo>
                    <a:pt x="19585" y="1430"/>
                  </a:lnTo>
                  <a:lnTo>
                    <a:pt x="19371" y="1644"/>
                  </a:lnTo>
                  <a:lnTo>
                    <a:pt x="18978" y="2091"/>
                  </a:lnTo>
                  <a:lnTo>
                    <a:pt x="18602" y="2555"/>
                  </a:lnTo>
                  <a:lnTo>
                    <a:pt x="18263" y="2966"/>
                  </a:lnTo>
                  <a:lnTo>
                    <a:pt x="17906" y="3359"/>
                  </a:lnTo>
                  <a:lnTo>
                    <a:pt x="17548" y="3717"/>
                  </a:lnTo>
                  <a:lnTo>
                    <a:pt x="17369" y="3895"/>
                  </a:lnTo>
                  <a:lnTo>
                    <a:pt x="17173" y="4038"/>
                  </a:lnTo>
                  <a:lnTo>
                    <a:pt x="16976" y="4181"/>
                  </a:lnTo>
                  <a:lnTo>
                    <a:pt x="16762" y="4306"/>
                  </a:lnTo>
                  <a:lnTo>
                    <a:pt x="16548" y="4414"/>
                  </a:lnTo>
                  <a:lnTo>
                    <a:pt x="16315" y="4503"/>
                  </a:lnTo>
                  <a:lnTo>
                    <a:pt x="16065" y="4575"/>
                  </a:lnTo>
                  <a:lnTo>
                    <a:pt x="15797" y="4628"/>
                  </a:lnTo>
                  <a:lnTo>
                    <a:pt x="15511" y="4664"/>
                  </a:lnTo>
                  <a:lnTo>
                    <a:pt x="15225" y="4682"/>
                  </a:lnTo>
                  <a:lnTo>
                    <a:pt x="14921" y="4664"/>
                  </a:lnTo>
                  <a:lnTo>
                    <a:pt x="14636" y="4628"/>
                  </a:lnTo>
                  <a:lnTo>
                    <a:pt x="14368" y="4575"/>
                  </a:lnTo>
                  <a:lnTo>
                    <a:pt x="14135" y="4503"/>
                  </a:lnTo>
                  <a:lnTo>
                    <a:pt x="13903" y="4414"/>
                  </a:lnTo>
                  <a:lnTo>
                    <a:pt x="13671" y="4306"/>
                  </a:lnTo>
                  <a:lnTo>
                    <a:pt x="13456" y="4181"/>
                  </a:lnTo>
                  <a:lnTo>
                    <a:pt x="13260" y="4038"/>
                  </a:lnTo>
                  <a:lnTo>
                    <a:pt x="13063" y="3895"/>
                  </a:lnTo>
                  <a:lnTo>
                    <a:pt x="12884" y="3717"/>
                  </a:lnTo>
                  <a:lnTo>
                    <a:pt x="12527" y="3359"/>
                  </a:lnTo>
                  <a:lnTo>
                    <a:pt x="12187" y="2966"/>
                  </a:lnTo>
                  <a:lnTo>
                    <a:pt x="11830" y="2555"/>
                  </a:lnTo>
                  <a:lnTo>
                    <a:pt x="11455" y="2091"/>
                  </a:lnTo>
                  <a:lnTo>
                    <a:pt x="11062" y="1644"/>
                  </a:lnTo>
                  <a:lnTo>
                    <a:pt x="10847" y="1430"/>
                  </a:lnTo>
                  <a:lnTo>
                    <a:pt x="10633" y="1215"/>
                  </a:lnTo>
                  <a:lnTo>
                    <a:pt x="10401" y="1019"/>
                  </a:lnTo>
                  <a:lnTo>
                    <a:pt x="10150" y="822"/>
                  </a:lnTo>
                  <a:lnTo>
                    <a:pt x="9882" y="661"/>
                  </a:lnTo>
                  <a:lnTo>
                    <a:pt x="9614" y="500"/>
                  </a:lnTo>
                  <a:lnTo>
                    <a:pt x="9311" y="357"/>
                  </a:lnTo>
                  <a:lnTo>
                    <a:pt x="9007" y="232"/>
                  </a:lnTo>
                  <a:lnTo>
                    <a:pt x="8667" y="143"/>
                  </a:lnTo>
                  <a:lnTo>
                    <a:pt x="8328" y="72"/>
                  </a:lnTo>
                  <a:lnTo>
                    <a:pt x="7953" y="18"/>
                  </a:lnTo>
                  <a:lnTo>
                    <a:pt x="75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29"/>
            <p:cNvSpPr/>
            <p:nvPr/>
          </p:nvSpPr>
          <p:spPr>
            <a:xfrm>
              <a:off x="5149425" y="4388650"/>
              <a:ext cx="1148100" cy="145675"/>
            </a:xfrm>
            <a:custGeom>
              <a:rect b="b" l="l" r="r" t="t"/>
              <a:pathLst>
                <a:path extrusionOk="0" h="5827" w="45924">
                  <a:moveTo>
                    <a:pt x="7559" y="1"/>
                  </a:moveTo>
                  <a:lnTo>
                    <a:pt x="7166" y="19"/>
                  </a:lnTo>
                  <a:lnTo>
                    <a:pt x="6791" y="55"/>
                  </a:lnTo>
                  <a:lnTo>
                    <a:pt x="6434" y="126"/>
                  </a:lnTo>
                  <a:lnTo>
                    <a:pt x="6094" y="233"/>
                  </a:lnTo>
                  <a:lnTo>
                    <a:pt x="5790" y="340"/>
                  </a:lnTo>
                  <a:lnTo>
                    <a:pt x="5486" y="483"/>
                  </a:lnTo>
                  <a:lnTo>
                    <a:pt x="5218" y="644"/>
                  </a:lnTo>
                  <a:lnTo>
                    <a:pt x="4950" y="823"/>
                  </a:lnTo>
                  <a:lnTo>
                    <a:pt x="4718" y="1002"/>
                  </a:lnTo>
                  <a:lnTo>
                    <a:pt x="4486" y="1216"/>
                  </a:lnTo>
                  <a:lnTo>
                    <a:pt x="4254" y="1430"/>
                  </a:lnTo>
                  <a:lnTo>
                    <a:pt x="4039" y="1645"/>
                  </a:lnTo>
                  <a:lnTo>
                    <a:pt x="3646" y="2092"/>
                  </a:lnTo>
                  <a:lnTo>
                    <a:pt x="3271" y="2538"/>
                  </a:lnTo>
                  <a:lnTo>
                    <a:pt x="2931" y="2949"/>
                  </a:lnTo>
                  <a:lnTo>
                    <a:pt x="2592" y="3342"/>
                  </a:lnTo>
                  <a:lnTo>
                    <a:pt x="2252" y="3682"/>
                  </a:lnTo>
                  <a:lnTo>
                    <a:pt x="2074" y="3843"/>
                  </a:lnTo>
                  <a:lnTo>
                    <a:pt x="1877" y="4004"/>
                  </a:lnTo>
                  <a:lnTo>
                    <a:pt x="1680" y="4129"/>
                  </a:lnTo>
                  <a:lnTo>
                    <a:pt x="1484" y="4254"/>
                  </a:lnTo>
                  <a:lnTo>
                    <a:pt x="1269" y="4361"/>
                  </a:lnTo>
                  <a:lnTo>
                    <a:pt x="1037" y="4468"/>
                  </a:lnTo>
                  <a:lnTo>
                    <a:pt x="805" y="4540"/>
                  </a:lnTo>
                  <a:lnTo>
                    <a:pt x="555" y="4593"/>
                  </a:lnTo>
                  <a:lnTo>
                    <a:pt x="287" y="4629"/>
                  </a:lnTo>
                  <a:lnTo>
                    <a:pt x="1" y="4647"/>
                  </a:lnTo>
                  <a:lnTo>
                    <a:pt x="1" y="5826"/>
                  </a:lnTo>
                  <a:lnTo>
                    <a:pt x="376" y="5790"/>
                  </a:lnTo>
                  <a:lnTo>
                    <a:pt x="751" y="5737"/>
                  </a:lnTo>
                  <a:lnTo>
                    <a:pt x="1091" y="5665"/>
                  </a:lnTo>
                  <a:lnTo>
                    <a:pt x="1412" y="5576"/>
                  </a:lnTo>
                  <a:lnTo>
                    <a:pt x="1716" y="5451"/>
                  </a:lnTo>
                  <a:lnTo>
                    <a:pt x="2002" y="5308"/>
                  </a:lnTo>
                  <a:lnTo>
                    <a:pt x="2270" y="5147"/>
                  </a:lnTo>
                  <a:lnTo>
                    <a:pt x="2520" y="4969"/>
                  </a:lnTo>
                  <a:lnTo>
                    <a:pt x="2753" y="4790"/>
                  </a:lnTo>
                  <a:lnTo>
                    <a:pt x="2985" y="4593"/>
                  </a:lnTo>
                  <a:lnTo>
                    <a:pt x="3199" y="4379"/>
                  </a:lnTo>
                  <a:lnTo>
                    <a:pt x="3414" y="4164"/>
                  </a:lnTo>
                  <a:lnTo>
                    <a:pt x="3807" y="3718"/>
                  </a:lnTo>
                  <a:lnTo>
                    <a:pt x="4182" y="3271"/>
                  </a:lnTo>
                  <a:lnTo>
                    <a:pt x="4522" y="2860"/>
                  </a:lnTo>
                  <a:lnTo>
                    <a:pt x="4861" y="2467"/>
                  </a:lnTo>
                  <a:lnTo>
                    <a:pt x="5218" y="2109"/>
                  </a:lnTo>
                  <a:lnTo>
                    <a:pt x="5415" y="1949"/>
                  </a:lnTo>
                  <a:lnTo>
                    <a:pt x="5594" y="1788"/>
                  </a:lnTo>
                  <a:lnTo>
                    <a:pt x="5808" y="1663"/>
                  </a:lnTo>
                  <a:lnTo>
                    <a:pt x="6005" y="1538"/>
                  </a:lnTo>
                  <a:lnTo>
                    <a:pt x="6237" y="1430"/>
                  </a:lnTo>
                  <a:lnTo>
                    <a:pt x="6469" y="1323"/>
                  </a:lnTo>
                  <a:lnTo>
                    <a:pt x="6719" y="1252"/>
                  </a:lnTo>
                  <a:lnTo>
                    <a:pt x="6970" y="1198"/>
                  </a:lnTo>
                  <a:lnTo>
                    <a:pt x="7256" y="1180"/>
                  </a:lnTo>
                  <a:lnTo>
                    <a:pt x="7559" y="1162"/>
                  </a:lnTo>
                  <a:lnTo>
                    <a:pt x="7845" y="1180"/>
                  </a:lnTo>
                  <a:lnTo>
                    <a:pt x="8131" y="1198"/>
                  </a:lnTo>
                  <a:lnTo>
                    <a:pt x="8399" y="1252"/>
                  </a:lnTo>
                  <a:lnTo>
                    <a:pt x="8649" y="1341"/>
                  </a:lnTo>
                  <a:lnTo>
                    <a:pt x="8882" y="1430"/>
                  </a:lnTo>
                  <a:lnTo>
                    <a:pt x="9096" y="1538"/>
                  </a:lnTo>
                  <a:lnTo>
                    <a:pt x="9310" y="1663"/>
                  </a:lnTo>
                  <a:lnTo>
                    <a:pt x="9507" y="1788"/>
                  </a:lnTo>
                  <a:lnTo>
                    <a:pt x="9704" y="1949"/>
                  </a:lnTo>
                  <a:lnTo>
                    <a:pt x="9882" y="2109"/>
                  </a:lnTo>
                  <a:lnTo>
                    <a:pt x="10240" y="2467"/>
                  </a:lnTo>
                  <a:lnTo>
                    <a:pt x="10597" y="2860"/>
                  </a:lnTo>
                  <a:lnTo>
                    <a:pt x="10937" y="3289"/>
                  </a:lnTo>
                  <a:lnTo>
                    <a:pt x="11312" y="3736"/>
                  </a:lnTo>
                  <a:lnTo>
                    <a:pt x="11705" y="4182"/>
                  </a:lnTo>
                  <a:lnTo>
                    <a:pt x="11919" y="4397"/>
                  </a:lnTo>
                  <a:lnTo>
                    <a:pt x="12152" y="4611"/>
                  </a:lnTo>
                  <a:lnTo>
                    <a:pt x="12384" y="4808"/>
                  </a:lnTo>
                  <a:lnTo>
                    <a:pt x="12634" y="5004"/>
                  </a:lnTo>
                  <a:lnTo>
                    <a:pt x="12884" y="5183"/>
                  </a:lnTo>
                  <a:lnTo>
                    <a:pt x="13170" y="5344"/>
                  </a:lnTo>
                  <a:lnTo>
                    <a:pt x="13456" y="5487"/>
                  </a:lnTo>
                  <a:lnTo>
                    <a:pt x="13760" y="5594"/>
                  </a:lnTo>
                  <a:lnTo>
                    <a:pt x="14099" y="5701"/>
                  </a:lnTo>
                  <a:lnTo>
                    <a:pt x="14457" y="5773"/>
                  </a:lnTo>
                  <a:lnTo>
                    <a:pt x="14832" y="5808"/>
                  </a:lnTo>
                  <a:lnTo>
                    <a:pt x="15225" y="5826"/>
                  </a:lnTo>
                  <a:lnTo>
                    <a:pt x="15618" y="5808"/>
                  </a:lnTo>
                  <a:lnTo>
                    <a:pt x="15993" y="5773"/>
                  </a:lnTo>
                  <a:lnTo>
                    <a:pt x="16351" y="5701"/>
                  </a:lnTo>
                  <a:lnTo>
                    <a:pt x="16690" y="5594"/>
                  </a:lnTo>
                  <a:lnTo>
                    <a:pt x="16994" y="5487"/>
                  </a:lnTo>
                  <a:lnTo>
                    <a:pt x="17280" y="5344"/>
                  </a:lnTo>
                  <a:lnTo>
                    <a:pt x="17566" y="5183"/>
                  </a:lnTo>
                  <a:lnTo>
                    <a:pt x="17816" y="5004"/>
                  </a:lnTo>
                  <a:lnTo>
                    <a:pt x="18066" y="4808"/>
                  </a:lnTo>
                  <a:lnTo>
                    <a:pt x="18299" y="4611"/>
                  </a:lnTo>
                  <a:lnTo>
                    <a:pt x="18531" y="4397"/>
                  </a:lnTo>
                  <a:lnTo>
                    <a:pt x="18727" y="4182"/>
                  </a:lnTo>
                  <a:lnTo>
                    <a:pt x="19138" y="3736"/>
                  </a:lnTo>
                  <a:lnTo>
                    <a:pt x="19514" y="3289"/>
                  </a:lnTo>
                  <a:lnTo>
                    <a:pt x="19853" y="2860"/>
                  </a:lnTo>
                  <a:lnTo>
                    <a:pt x="20211" y="2467"/>
                  </a:lnTo>
                  <a:lnTo>
                    <a:pt x="20568" y="2109"/>
                  </a:lnTo>
                  <a:lnTo>
                    <a:pt x="20747" y="1949"/>
                  </a:lnTo>
                  <a:lnTo>
                    <a:pt x="20943" y="1788"/>
                  </a:lnTo>
                  <a:lnTo>
                    <a:pt x="21140" y="1663"/>
                  </a:lnTo>
                  <a:lnTo>
                    <a:pt x="21354" y="1538"/>
                  </a:lnTo>
                  <a:lnTo>
                    <a:pt x="21569" y="1430"/>
                  </a:lnTo>
                  <a:lnTo>
                    <a:pt x="21801" y="1341"/>
                  </a:lnTo>
                  <a:lnTo>
                    <a:pt x="22051" y="1252"/>
                  </a:lnTo>
                  <a:lnTo>
                    <a:pt x="22319" y="1198"/>
                  </a:lnTo>
                  <a:lnTo>
                    <a:pt x="22605" y="1180"/>
                  </a:lnTo>
                  <a:lnTo>
                    <a:pt x="22891" y="1162"/>
                  </a:lnTo>
                  <a:lnTo>
                    <a:pt x="23195" y="1180"/>
                  </a:lnTo>
                  <a:lnTo>
                    <a:pt x="23481" y="1198"/>
                  </a:lnTo>
                  <a:lnTo>
                    <a:pt x="23731" y="1252"/>
                  </a:lnTo>
                  <a:lnTo>
                    <a:pt x="23981" y="1323"/>
                  </a:lnTo>
                  <a:lnTo>
                    <a:pt x="24213" y="1430"/>
                  </a:lnTo>
                  <a:lnTo>
                    <a:pt x="24445" y="1538"/>
                  </a:lnTo>
                  <a:lnTo>
                    <a:pt x="24660" y="1663"/>
                  </a:lnTo>
                  <a:lnTo>
                    <a:pt x="24856" y="1788"/>
                  </a:lnTo>
                  <a:lnTo>
                    <a:pt x="25053" y="1949"/>
                  </a:lnTo>
                  <a:lnTo>
                    <a:pt x="25232" y="2109"/>
                  </a:lnTo>
                  <a:lnTo>
                    <a:pt x="25589" y="2467"/>
                  </a:lnTo>
                  <a:lnTo>
                    <a:pt x="25929" y="2860"/>
                  </a:lnTo>
                  <a:lnTo>
                    <a:pt x="26286" y="3289"/>
                  </a:lnTo>
                  <a:lnTo>
                    <a:pt x="26661" y="3736"/>
                  </a:lnTo>
                  <a:lnTo>
                    <a:pt x="27054" y="4182"/>
                  </a:lnTo>
                  <a:lnTo>
                    <a:pt x="27269" y="4397"/>
                  </a:lnTo>
                  <a:lnTo>
                    <a:pt x="27483" y="4611"/>
                  </a:lnTo>
                  <a:lnTo>
                    <a:pt x="27715" y="4808"/>
                  </a:lnTo>
                  <a:lnTo>
                    <a:pt x="27966" y="5004"/>
                  </a:lnTo>
                  <a:lnTo>
                    <a:pt x="28234" y="5183"/>
                  </a:lnTo>
                  <a:lnTo>
                    <a:pt x="28502" y="5344"/>
                  </a:lnTo>
                  <a:lnTo>
                    <a:pt x="28805" y="5487"/>
                  </a:lnTo>
                  <a:lnTo>
                    <a:pt x="29109" y="5594"/>
                  </a:lnTo>
                  <a:lnTo>
                    <a:pt x="29449" y="5701"/>
                  </a:lnTo>
                  <a:lnTo>
                    <a:pt x="29788" y="5773"/>
                  </a:lnTo>
                  <a:lnTo>
                    <a:pt x="30164" y="5808"/>
                  </a:lnTo>
                  <a:lnTo>
                    <a:pt x="30575" y="5826"/>
                  </a:lnTo>
                  <a:lnTo>
                    <a:pt x="30968" y="5808"/>
                  </a:lnTo>
                  <a:lnTo>
                    <a:pt x="31343" y="5773"/>
                  </a:lnTo>
                  <a:lnTo>
                    <a:pt x="31700" y="5701"/>
                  </a:lnTo>
                  <a:lnTo>
                    <a:pt x="32022" y="5594"/>
                  </a:lnTo>
                  <a:lnTo>
                    <a:pt x="32344" y="5487"/>
                  </a:lnTo>
                  <a:lnTo>
                    <a:pt x="32629" y="5344"/>
                  </a:lnTo>
                  <a:lnTo>
                    <a:pt x="32897" y="5183"/>
                  </a:lnTo>
                  <a:lnTo>
                    <a:pt x="33166" y="5004"/>
                  </a:lnTo>
                  <a:lnTo>
                    <a:pt x="33416" y="4808"/>
                  </a:lnTo>
                  <a:lnTo>
                    <a:pt x="33648" y="4611"/>
                  </a:lnTo>
                  <a:lnTo>
                    <a:pt x="33862" y="4397"/>
                  </a:lnTo>
                  <a:lnTo>
                    <a:pt x="34077" y="4182"/>
                  </a:lnTo>
                  <a:lnTo>
                    <a:pt x="34470" y="3736"/>
                  </a:lnTo>
                  <a:lnTo>
                    <a:pt x="34863" y="3289"/>
                  </a:lnTo>
                  <a:lnTo>
                    <a:pt x="35203" y="2860"/>
                  </a:lnTo>
                  <a:lnTo>
                    <a:pt x="35542" y="2467"/>
                  </a:lnTo>
                  <a:lnTo>
                    <a:pt x="35899" y="2109"/>
                  </a:lnTo>
                  <a:lnTo>
                    <a:pt x="36096" y="1949"/>
                  </a:lnTo>
                  <a:lnTo>
                    <a:pt x="36275" y="1788"/>
                  </a:lnTo>
                  <a:lnTo>
                    <a:pt x="36489" y="1663"/>
                  </a:lnTo>
                  <a:lnTo>
                    <a:pt x="36686" y="1538"/>
                  </a:lnTo>
                  <a:lnTo>
                    <a:pt x="36918" y="1430"/>
                  </a:lnTo>
                  <a:lnTo>
                    <a:pt x="37150" y="1341"/>
                  </a:lnTo>
                  <a:lnTo>
                    <a:pt x="37400" y="1252"/>
                  </a:lnTo>
                  <a:lnTo>
                    <a:pt x="37668" y="1198"/>
                  </a:lnTo>
                  <a:lnTo>
                    <a:pt x="37937" y="1180"/>
                  </a:lnTo>
                  <a:lnTo>
                    <a:pt x="38240" y="1162"/>
                  </a:lnTo>
                  <a:lnTo>
                    <a:pt x="38544" y="1180"/>
                  </a:lnTo>
                  <a:lnTo>
                    <a:pt x="38812" y="1198"/>
                  </a:lnTo>
                  <a:lnTo>
                    <a:pt x="39080" y="1252"/>
                  </a:lnTo>
                  <a:lnTo>
                    <a:pt x="39330" y="1341"/>
                  </a:lnTo>
                  <a:lnTo>
                    <a:pt x="39563" y="1430"/>
                  </a:lnTo>
                  <a:lnTo>
                    <a:pt x="39795" y="1538"/>
                  </a:lnTo>
                  <a:lnTo>
                    <a:pt x="39991" y="1663"/>
                  </a:lnTo>
                  <a:lnTo>
                    <a:pt x="40206" y="1788"/>
                  </a:lnTo>
                  <a:lnTo>
                    <a:pt x="40385" y="1949"/>
                  </a:lnTo>
                  <a:lnTo>
                    <a:pt x="40581" y="2109"/>
                  </a:lnTo>
                  <a:lnTo>
                    <a:pt x="40939" y="2467"/>
                  </a:lnTo>
                  <a:lnTo>
                    <a:pt x="41278" y="2860"/>
                  </a:lnTo>
                  <a:lnTo>
                    <a:pt x="41635" y="3289"/>
                  </a:lnTo>
                  <a:lnTo>
                    <a:pt x="42011" y="3736"/>
                  </a:lnTo>
                  <a:lnTo>
                    <a:pt x="42404" y="4182"/>
                  </a:lnTo>
                  <a:lnTo>
                    <a:pt x="42618" y="4397"/>
                  </a:lnTo>
                  <a:lnTo>
                    <a:pt x="42833" y="4611"/>
                  </a:lnTo>
                  <a:lnTo>
                    <a:pt x="43065" y="4808"/>
                  </a:lnTo>
                  <a:lnTo>
                    <a:pt x="43315" y="5004"/>
                  </a:lnTo>
                  <a:lnTo>
                    <a:pt x="43583" y="5183"/>
                  </a:lnTo>
                  <a:lnTo>
                    <a:pt x="43851" y="5344"/>
                  </a:lnTo>
                  <a:lnTo>
                    <a:pt x="44155" y="5487"/>
                  </a:lnTo>
                  <a:lnTo>
                    <a:pt x="44459" y="5594"/>
                  </a:lnTo>
                  <a:lnTo>
                    <a:pt x="44780" y="5701"/>
                  </a:lnTo>
                  <a:lnTo>
                    <a:pt x="45138" y="5773"/>
                  </a:lnTo>
                  <a:lnTo>
                    <a:pt x="45513" y="5808"/>
                  </a:lnTo>
                  <a:lnTo>
                    <a:pt x="45924" y="5826"/>
                  </a:lnTo>
                  <a:lnTo>
                    <a:pt x="45924" y="4665"/>
                  </a:lnTo>
                  <a:lnTo>
                    <a:pt x="45620" y="4647"/>
                  </a:lnTo>
                  <a:lnTo>
                    <a:pt x="45334" y="4629"/>
                  </a:lnTo>
                  <a:lnTo>
                    <a:pt x="45066" y="4558"/>
                  </a:lnTo>
                  <a:lnTo>
                    <a:pt x="44834" y="4486"/>
                  </a:lnTo>
                  <a:lnTo>
                    <a:pt x="44584" y="4397"/>
                  </a:lnTo>
                  <a:lnTo>
                    <a:pt x="44369" y="4289"/>
                  </a:lnTo>
                  <a:lnTo>
                    <a:pt x="44155" y="4164"/>
                  </a:lnTo>
                  <a:lnTo>
                    <a:pt x="43958" y="4021"/>
                  </a:lnTo>
                  <a:lnTo>
                    <a:pt x="43762" y="3878"/>
                  </a:lnTo>
                  <a:lnTo>
                    <a:pt x="43583" y="3718"/>
                  </a:lnTo>
                  <a:lnTo>
                    <a:pt x="43226" y="3360"/>
                  </a:lnTo>
                  <a:lnTo>
                    <a:pt x="42868" y="2967"/>
                  </a:lnTo>
                  <a:lnTo>
                    <a:pt x="42529" y="2538"/>
                  </a:lnTo>
                  <a:lnTo>
                    <a:pt x="42154" y="2092"/>
                  </a:lnTo>
                  <a:lnTo>
                    <a:pt x="41760" y="1645"/>
                  </a:lnTo>
                  <a:lnTo>
                    <a:pt x="41546" y="1413"/>
                  </a:lnTo>
                  <a:lnTo>
                    <a:pt x="41314" y="1216"/>
                  </a:lnTo>
                  <a:lnTo>
                    <a:pt x="41081" y="1002"/>
                  </a:lnTo>
                  <a:lnTo>
                    <a:pt x="40831" y="823"/>
                  </a:lnTo>
                  <a:lnTo>
                    <a:pt x="40581" y="644"/>
                  </a:lnTo>
                  <a:lnTo>
                    <a:pt x="40295" y="483"/>
                  </a:lnTo>
                  <a:lnTo>
                    <a:pt x="40009" y="340"/>
                  </a:lnTo>
                  <a:lnTo>
                    <a:pt x="39706" y="215"/>
                  </a:lnTo>
                  <a:lnTo>
                    <a:pt x="39366" y="126"/>
                  </a:lnTo>
                  <a:lnTo>
                    <a:pt x="39009" y="55"/>
                  </a:lnTo>
                  <a:lnTo>
                    <a:pt x="38633" y="1"/>
                  </a:lnTo>
                  <a:lnTo>
                    <a:pt x="37847" y="1"/>
                  </a:lnTo>
                  <a:lnTo>
                    <a:pt x="37472" y="55"/>
                  </a:lnTo>
                  <a:lnTo>
                    <a:pt x="37115" y="126"/>
                  </a:lnTo>
                  <a:lnTo>
                    <a:pt x="36775" y="215"/>
                  </a:lnTo>
                  <a:lnTo>
                    <a:pt x="36471" y="340"/>
                  </a:lnTo>
                  <a:lnTo>
                    <a:pt x="36185" y="483"/>
                  </a:lnTo>
                  <a:lnTo>
                    <a:pt x="35899" y="644"/>
                  </a:lnTo>
                  <a:lnTo>
                    <a:pt x="35649" y="823"/>
                  </a:lnTo>
                  <a:lnTo>
                    <a:pt x="35399" y="1002"/>
                  </a:lnTo>
                  <a:lnTo>
                    <a:pt x="35167" y="1216"/>
                  </a:lnTo>
                  <a:lnTo>
                    <a:pt x="34935" y="1413"/>
                  </a:lnTo>
                  <a:lnTo>
                    <a:pt x="34720" y="1645"/>
                  </a:lnTo>
                  <a:lnTo>
                    <a:pt x="34327" y="2092"/>
                  </a:lnTo>
                  <a:lnTo>
                    <a:pt x="33952" y="2538"/>
                  </a:lnTo>
                  <a:lnTo>
                    <a:pt x="33612" y="2967"/>
                  </a:lnTo>
                  <a:lnTo>
                    <a:pt x="33255" y="3360"/>
                  </a:lnTo>
                  <a:lnTo>
                    <a:pt x="32897" y="3718"/>
                  </a:lnTo>
                  <a:lnTo>
                    <a:pt x="32719" y="3878"/>
                  </a:lnTo>
                  <a:lnTo>
                    <a:pt x="32522" y="4021"/>
                  </a:lnTo>
                  <a:lnTo>
                    <a:pt x="32326" y="4164"/>
                  </a:lnTo>
                  <a:lnTo>
                    <a:pt x="32111" y="4289"/>
                  </a:lnTo>
                  <a:lnTo>
                    <a:pt x="31897" y="4397"/>
                  </a:lnTo>
                  <a:lnTo>
                    <a:pt x="31647" y="4486"/>
                  </a:lnTo>
                  <a:lnTo>
                    <a:pt x="31414" y="4558"/>
                  </a:lnTo>
                  <a:lnTo>
                    <a:pt x="31146" y="4611"/>
                  </a:lnTo>
                  <a:lnTo>
                    <a:pt x="30860" y="4647"/>
                  </a:lnTo>
                  <a:lnTo>
                    <a:pt x="30557" y="4665"/>
                  </a:lnTo>
                  <a:lnTo>
                    <a:pt x="30271" y="4647"/>
                  </a:lnTo>
                  <a:lnTo>
                    <a:pt x="29985" y="4611"/>
                  </a:lnTo>
                  <a:lnTo>
                    <a:pt x="29717" y="4558"/>
                  </a:lnTo>
                  <a:lnTo>
                    <a:pt x="29484" y="4486"/>
                  </a:lnTo>
                  <a:lnTo>
                    <a:pt x="29234" y="4397"/>
                  </a:lnTo>
                  <a:lnTo>
                    <a:pt x="29020" y="4289"/>
                  </a:lnTo>
                  <a:lnTo>
                    <a:pt x="28805" y="4164"/>
                  </a:lnTo>
                  <a:lnTo>
                    <a:pt x="28609" y="4021"/>
                  </a:lnTo>
                  <a:lnTo>
                    <a:pt x="28412" y="3878"/>
                  </a:lnTo>
                  <a:lnTo>
                    <a:pt x="28234" y="3718"/>
                  </a:lnTo>
                  <a:lnTo>
                    <a:pt x="27876" y="3360"/>
                  </a:lnTo>
                  <a:lnTo>
                    <a:pt x="27537" y="2967"/>
                  </a:lnTo>
                  <a:lnTo>
                    <a:pt x="27179" y="2538"/>
                  </a:lnTo>
                  <a:lnTo>
                    <a:pt x="26804" y="2092"/>
                  </a:lnTo>
                  <a:lnTo>
                    <a:pt x="26411" y="1645"/>
                  </a:lnTo>
                  <a:lnTo>
                    <a:pt x="26197" y="1430"/>
                  </a:lnTo>
                  <a:lnTo>
                    <a:pt x="25982" y="1216"/>
                  </a:lnTo>
                  <a:lnTo>
                    <a:pt x="25732" y="1002"/>
                  </a:lnTo>
                  <a:lnTo>
                    <a:pt x="25500" y="823"/>
                  </a:lnTo>
                  <a:lnTo>
                    <a:pt x="25232" y="644"/>
                  </a:lnTo>
                  <a:lnTo>
                    <a:pt x="24964" y="483"/>
                  </a:lnTo>
                  <a:lnTo>
                    <a:pt x="24660" y="340"/>
                  </a:lnTo>
                  <a:lnTo>
                    <a:pt x="24356" y="233"/>
                  </a:lnTo>
                  <a:lnTo>
                    <a:pt x="24017" y="126"/>
                  </a:lnTo>
                  <a:lnTo>
                    <a:pt x="23677" y="55"/>
                  </a:lnTo>
                  <a:lnTo>
                    <a:pt x="23302" y="19"/>
                  </a:lnTo>
                  <a:lnTo>
                    <a:pt x="22891" y="1"/>
                  </a:lnTo>
                  <a:lnTo>
                    <a:pt x="22498" y="19"/>
                  </a:lnTo>
                  <a:lnTo>
                    <a:pt x="22122" y="55"/>
                  </a:lnTo>
                  <a:lnTo>
                    <a:pt x="21765" y="126"/>
                  </a:lnTo>
                  <a:lnTo>
                    <a:pt x="21443" y="233"/>
                  </a:lnTo>
                  <a:lnTo>
                    <a:pt x="21122" y="340"/>
                  </a:lnTo>
                  <a:lnTo>
                    <a:pt x="20836" y="483"/>
                  </a:lnTo>
                  <a:lnTo>
                    <a:pt x="20550" y="644"/>
                  </a:lnTo>
                  <a:lnTo>
                    <a:pt x="20300" y="823"/>
                  </a:lnTo>
                  <a:lnTo>
                    <a:pt x="20050" y="1002"/>
                  </a:lnTo>
                  <a:lnTo>
                    <a:pt x="19817" y="1216"/>
                  </a:lnTo>
                  <a:lnTo>
                    <a:pt x="19603" y="1430"/>
                  </a:lnTo>
                  <a:lnTo>
                    <a:pt x="19389" y="1645"/>
                  </a:lnTo>
                  <a:lnTo>
                    <a:pt x="18978" y="2092"/>
                  </a:lnTo>
                  <a:lnTo>
                    <a:pt x="18602" y="2538"/>
                  </a:lnTo>
                  <a:lnTo>
                    <a:pt x="18263" y="2967"/>
                  </a:lnTo>
                  <a:lnTo>
                    <a:pt x="17923" y="3360"/>
                  </a:lnTo>
                  <a:lnTo>
                    <a:pt x="17566" y="3718"/>
                  </a:lnTo>
                  <a:lnTo>
                    <a:pt x="17369" y="3878"/>
                  </a:lnTo>
                  <a:lnTo>
                    <a:pt x="17191" y="4021"/>
                  </a:lnTo>
                  <a:lnTo>
                    <a:pt x="16976" y="4164"/>
                  </a:lnTo>
                  <a:lnTo>
                    <a:pt x="16780" y="4289"/>
                  </a:lnTo>
                  <a:lnTo>
                    <a:pt x="16547" y="4397"/>
                  </a:lnTo>
                  <a:lnTo>
                    <a:pt x="16315" y="4486"/>
                  </a:lnTo>
                  <a:lnTo>
                    <a:pt x="16065" y="4558"/>
                  </a:lnTo>
                  <a:lnTo>
                    <a:pt x="15797" y="4611"/>
                  </a:lnTo>
                  <a:lnTo>
                    <a:pt x="15529" y="4647"/>
                  </a:lnTo>
                  <a:lnTo>
                    <a:pt x="15225" y="4665"/>
                  </a:lnTo>
                  <a:lnTo>
                    <a:pt x="14921" y="4647"/>
                  </a:lnTo>
                  <a:lnTo>
                    <a:pt x="14653" y="4611"/>
                  </a:lnTo>
                  <a:lnTo>
                    <a:pt x="14385" y="4558"/>
                  </a:lnTo>
                  <a:lnTo>
                    <a:pt x="14135" y="4486"/>
                  </a:lnTo>
                  <a:lnTo>
                    <a:pt x="13903" y="4397"/>
                  </a:lnTo>
                  <a:lnTo>
                    <a:pt x="13670" y="4289"/>
                  </a:lnTo>
                  <a:lnTo>
                    <a:pt x="13474" y="4164"/>
                  </a:lnTo>
                  <a:lnTo>
                    <a:pt x="13259" y="4021"/>
                  </a:lnTo>
                  <a:lnTo>
                    <a:pt x="13081" y="3878"/>
                  </a:lnTo>
                  <a:lnTo>
                    <a:pt x="12884" y="3718"/>
                  </a:lnTo>
                  <a:lnTo>
                    <a:pt x="12527" y="3360"/>
                  </a:lnTo>
                  <a:lnTo>
                    <a:pt x="12187" y="2967"/>
                  </a:lnTo>
                  <a:lnTo>
                    <a:pt x="11848" y="2538"/>
                  </a:lnTo>
                  <a:lnTo>
                    <a:pt x="11473" y="2092"/>
                  </a:lnTo>
                  <a:lnTo>
                    <a:pt x="11062" y="1645"/>
                  </a:lnTo>
                  <a:lnTo>
                    <a:pt x="10847" y="1430"/>
                  </a:lnTo>
                  <a:lnTo>
                    <a:pt x="10633" y="1216"/>
                  </a:lnTo>
                  <a:lnTo>
                    <a:pt x="10400" y="1002"/>
                  </a:lnTo>
                  <a:lnTo>
                    <a:pt x="10150" y="823"/>
                  </a:lnTo>
                  <a:lnTo>
                    <a:pt x="9900" y="644"/>
                  </a:lnTo>
                  <a:lnTo>
                    <a:pt x="9614" y="483"/>
                  </a:lnTo>
                  <a:lnTo>
                    <a:pt x="9328" y="340"/>
                  </a:lnTo>
                  <a:lnTo>
                    <a:pt x="9007" y="233"/>
                  </a:lnTo>
                  <a:lnTo>
                    <a:pt x="8685" y="126"/>
                  </a:lnTo>
                  <a:lnTo>
                    <a:pt x="8328" y="55"/>
                  </a:lnTo>
                  <a:lnTo>
                    <a:pt x="7952" y="19"/>
                  </a:lnTo>
                  <a:lnTo>
                    <a:pt x="755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7" name="Google Shape;457;p29"/>
          <p:cNvGrpSpPr/>
          <p:nvPr/>
        </p:nvGrpSpPr>
        <p:grpSpPr>
          <a:xfrm rot="-965506">
            <a:off x="212585" y="1370671"/>
            <a:ext cx="323477" cy="774265"/>
            <a:chOff x="3293575" y="2432875"/>
            <a:chExt cx="323450" cy="774200"/>
          </a:xfrm>
        </p:grpSpPr>
        <p:sp>
          <p:nvSpPr>
            <p:cNvPr id="458" name="Google Shape;458;p29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29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29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29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30"/>
          <p:cNvSpPr txBox="1"/>
          <p:nvPr>
            <p:ph idx="1" type="body"/>
          </p:nvPr>
        </p:nvSpPr>
        <p:spPr>
          <a:xfrm>
            <a:off x="713550" y="1369050"/>
            <a:ext cx="7716900" cy="240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64" name="Google Shape;464;p30"/>
          <p:cNvSpPr txBox="1"/>
          <p:nvPr>
            <p:ph type="title"/>
          </p:nvPr>
        </p:nvSpPr>
        <p:spPr>
          <a:xfrm>
            <a:off x="713232" y="539496"/>
            <a:ext cx="7717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Dosis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65" name="Google Shape;465;p30"/>
          <p:cNvSpPr/>
          <p:nvPr/>
        </p:nvSpPr>
        <p:spPr>
          <a:xfrm flipH="1">
            <a:off x="21239" y="-6592"/>
            <a:ext cx="1514475" cy="3257925"/>
          </a:xfrm>
          <a:custGeom>
            <a:rect b="b" l="l" r="r" t="t"/>
            <a:pathLst>
              <a:path extrusionOk="0" h="130317" w="60579">
                <a:moveTo>
                  <a:pt x="0" y="577"/>
                </a:moveTo>
                <a:cubicBezTo>
                  <a:pt x="8790" y="-400"/>
                  <a:pt x="20602" y="-783"/>
                  <a:pt x="25908" y="6292"/>
                </a:cubicBezTo>
                <a:cubicBezTo>
                  <a:pt x="31050" y="13148"/>
                  <a:pt x="24547" y="24471"/>
                  <a:pt x="28956" y="31819"/>
                </a:cubicBezTo>
                <a:cubicBezTo>
                  <a:pt x="34649" y="41308"/>
                  <a:pt x="45109" y="49033"/>
                  <a:pt x="46482" y="60013"/>
                </a:cubicBezTo>
                <a:cubicBezTo>
                  <a:pt x="47637" y="69255"/>
                  <a:pt x="46998" y="79073"/>
                  <a:pt x="43815" y="87826"/>
                </a:cubicBezTo>
                <a:cubicBezTo>
                  <a:pt x="41397" y="94476"/>
                  <a:pt x="34807" y="100700"/>
                  <a:pt x="36195" y="107638"/>
                </a:cubicBezTo>
                <a:cubicBezTo>
                  <a:pt x="37643" y="114878"/>
                  <a:pt x="40880" y="122229"/>
                  <a:pt x="46101" y="127450"/>
                </a:cubicBezTo>
                <a:cubicBezTo>
                  <a:pt x="49571" y="130920"/>
                  <a:pt x="55672" y="130117"/>
                  <a:pt x="60579" y="130117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p30"/>
          <p:cNvSpPr/>
          <p:nvPr/>
        </p:nvSpPr>
        <p:spPr>
          <a:xfrm flipH="1" rot="-5400000">
            <a:off x="-518283" y="-1196220"/>
            <a:ext cx="893636" cy="2828870"/>
          </a:xfrm>
          <a:custGeom>
            <a:rect b="b" l="l" r="r" t="t"/>
            <a:pathLst>
              <a:path extrusionOk="0" h="65616" w="20728">
                <a:moveTo>
                  <a:pt x="0" y="1"/>
                </a:moveTo>
                <a:lnTo>
                  <a:pt x="0" y="63311"/>
                </a:lnTo>
                <a:lnTo>
                  <a:pt x="661" y="63650"/>
                </a:lnTo>
                <a:lnTo>
                  <a:pt x="1322" y="63954"/>
                </a:lnTo>
                <a:lnTo>
                  <a:pt x="2001" y="64258"/>
                </a:lnTo>
                <a:lnTo>
                  <a:pt x="2680" y="64526"/>
                </a:lnTo>
                <a:lnTo>
                  <a:pt x="3109" y="64669"/>
                </a:lnTo>
                <a:lnTo>
                  <a:pt x="3538" y="64812"/>
                </a:lnTo>
                <a:lnTo>
                  <a:pt x="3967" y="64955"/>
                </a:lnTo>
                <a:lnTo>
                  <a:pt x="4414" y="65062"/>
                </a:lnTo>
                <a:lnTo>
                  <a:pt x="4842" y="65169"/>
                </a:lnTo>
                <a:lnTo>
                  <a:pt x="5289" y="65276"/>
                </a:lnTo>
                <a:lnTo>
                  <a:pt x="5736" y="65365"/>
                </a:lnTo>
                <a:lnTo>
                  <a:pt x="6183" y="65437"/>
                </a:lnTo>
                <a:lnTo>
                  <a:pt x="6629" y="65491"/>
                </a:lnTo>
                <a:lnTo>
                  <a:pt x="7094" y="65544"/>
                </a:lnTo>
                <a:lnTo>
                  <a:pt x="7541" y="65580"/>
                </a:lnTo>
                <a:lnTo>
                  <a:pt x="7987" y="65616"/>
                </a:lnTo>
                <a:lnTo>
                  <a:pt x="9345" y="65616"/>
                </a:lnTo>
                <a:lnTo>
                  <a:pt x="9792" y="65580"/>
                </a:lnTo>
                <a:lnTo>
                  <a:pt x="10239" y="65544"/>
                </a:lnTo>
                <a:lnTo>
                  <a:pt x="10686" y="65491"/>
                </a:lnTo>
                <a:lnTo>
                  <a:pt x="11115" y="65419"/>
                </a:lnTo>
                <a:lnTo>
                  <a:pt x="11561" y="65330"/>
                </a:lnTo>
                <a:lnTo>
                  <a:pt x="11990" y="65240"/>
                </a:lnTo>
                <a:lnTo>
                  <a:pt x="12419" y="65115"/>
                </a:lnTo>
                <a:lnTo>
                  <a:pt x="12830" y="64990"/>
                </a:lnTo>
                <a:lnTo>
                  <a:pt x="13259" y="64847"/>
                </a:lnTo>
                <a:lnTo>
                  <a:pt x="13670" y="64686"/>
                </a:lnTo>
                <a:lnTo>
                  <a:pt x="14063" y="64526"/>
                </a:lnTo>
                <a:lnTo>
                  <a:pt x="14456" y="64329"/>
                </a:lnTo>
                <a:lnTo>
                  <a:pt x="14849" y="64115"/>
                </a:lnTo>
                <a:lnTo>
                  <a:pt x="15242" y="63900"/>
                </a:lnTo>
                <a:lnTo>
                  <a:pt x="15600" y="63668"/>
                </a:lnTo>
                <a:lnTo>
                  <a:pt x="15975" y="63400"/>
                </a:lnTo>
                <a:lnTo>
                  <a:pt x="16314" y="63132"/>
                </a:lnTo>
                <a:lnTo>
                  <a:pt x="16743" y="62774"/>
                </a:lnTo>
                <a:lnTo>
                  <a:pt x="17154" y="62381"/>
                </a:lnTo>
                <a:lnTo>
                  <a:pt x="17529" y="61988"/>
                </a:lnTo>
                <a:lnTo>
                  <a:pt x="17887" y="61559"/>
                </a:lnTo>
                <a:lnTo>
                  <a:pt x="18226" y="61131"/>
                </a:lnTo>
                <a:lnTo>
                  <a:pt x="18530" y="60684"/>
                </a:lnTo>
                <a:lnTo>
                  <a:pt x="18816" y="60219"/>
                </a:lnTo>
                <a:lnTo>
                  <a:pt x="19084" y="59737"/>
                </a:lnTo>
                <a:lnTo>
                  <a:pt x="19334" y="59254"/>
                </a:lnTo>
                <a:lnTo>
                  <a:pt x="19549" y="58754"/>
                </a:lnTo>
                <a:lnTo>
                  <a:pt x="19745" y="58236"/>
                </a:lnTo>
                <a:lnTo>
                  <a:pt x="19924" y="57718"/>
                </a:lnTo>
                <a:lnTo>
                  <a:pt x="20103" y="57181"/>
                </a:lnTo>
                <a:lnTo>
                  <a:pt x="20246" y="56645"/>
                </a:lnTo>
                <a:lnTo>
                  <a:pt x="20353" y="56091"/>
                </a:lnTo>
                <a:lnTo>
                  <a:pt x="20460" y="55538"/>
                </a:lnTo>
                <a:lnTo>
                  <a:pt x="20549" y="54984"/>
                </a:lnTo>
                <a:lnTo>
                  <a:pt x="20621" y="54412"/>
                </a:lnTo>
                <a:lnTo>
                  <a:pt x="20674" y="53840"/>
                </a:lnTo>
                <a:lnTo>
                  <a:pt x="20710" y="53268"/>
                </a:lnTo>
                <a:lnTo>
                  <a:pt x="20728" y="52696"/>
                </a:lnTo>
                <a:lnTo>
                  <a:pt x="20728" y="52125"/>
                </a:lnTo>
                <a:lnTo>
                  <a:pt x="20710" y="51535"/>
                </a:lnTo>
                <a:lnTo>
                  <a:pt x="20692" y="50963"/>
                </a:lnTo>
                <a:lnTo>
                  <a:pt x="20639" y="50391"/>
                </a:lnTo>
                <a:lnTo>
                  <a:pt x="20585" y="49802"/>
                </a:lnTo>
                <a:lnTo>
                  <a:pt x="20514" y="49230"/>
                </a:lnTo>
                <a:lnTo>
                  <a:pt x="20424" y="48658"/>
                </a:lnTo>
                <a:lnTo>
                  <a:pt x="20317" y="48086"/>
                </a:lnTo>
                <a:lnTo>
                  <a:pt x="20210" y="47532"/>
                </a:lnTo>
                <a:lnTo>
                  <a:pt x="20085" y="46978"/>
                </a:lnTo>
                <a:lnTo>
                  <a:pt x="19942" y="46424"/>
                </a:lnTo>
                <a:lnTo>
                  <a:pt x="19781" y="45835"/>
                </a:lnTo>
                <a:lnTo>
                  <a:pt x="19602" y="45245"/>
                </a:lnTo>
                <a:lnTo>
                  <a:pt x="19227" y="44048"/>
                </a:lnTo>
                <a:lnTo>
                  <a:pt x="18798" y="42868"/>
                </a:lnTo>
                <a:lnTo>
                  <a:pt x="18351" y="41707"/>
                </a:lnTo>
                <a:lnTo>
                  <a:pt x="17887" y="40528"/>
                </a:lnTo>
                <a:lnTo>
                  <a:pt x="17404" y="39348"/>
                </a:lnTo>
                <a:lnTo>
                  <a:pt x="16439" y="37007"/>
                </a:lnTo>
                <a:lnTo>
                  <a:pt x="15993" y="35828"/>
                </a:lnTo>
                <a:lnTo>
                  <a:pt x="15546" y="34649"/>
                </a:lnTo>
                <a:lnTo>
                  <a:pt x="15135" y="33451"/>
                </a:lnTo>
                <a:lnTo>
                  <a:pt x="14956" y="32862"/>
                </a:lnTo>
                <a:lnTo>
                  <a:pt x="14778" y="32254"/>
                </a:lnTo>
                <a:lnTo>
                  <a:pt x="14599" y="31647"/>
                </a:lnTo>
                <a:lnTo>
                  <a:pt x="14456" y="31057"/>
                </a:lnTo>
                <a:lnTo>
                  <a:pt x="14313" y="30449"/>
                </a:lnTo>
                <a:lnTo>
                  <a:pt x="14188" y="29842"/>
                </a:lnTo>
                <a:lnTo>
                  <a:pt x="14081" y="29216"/>
                </a:lnTo>
                <a:lnTo>
                  <a:pt x="13991" y="28609"/>
                </a:lnTo>
                <a:lnTo>
                  <a:pt x="13920" y="27984"/>
                </a:lnTo>
                <a:lnTo>
                  <a:pt x="13884" y="27358"/>
                </a:lnTo>
                <a:lnTo>
                  <a:pt x="13848" y="26893"/>
                </a:lnTo>
                <a:lnTo>
                  <a:pt x="13848" y="26411"/>
                </a:lnTo>
                <a:lnTo>
                  <a:pt x="13848" y="25946"/>
                </a:lnTo>
                <a:lnTo>
                  <a:pt x="13866" y="25482"/>
                </a:lnTo>
                <a:lnTo>
                  <a:pt x="13902" y="25017"/>
                </a:lnTo>
                <a:lnTo>
                  <a:pt x="13956" y="24553"/>
                </a:lnTo>
                <a:lnTo>
                  <a:pt x="14009" y="24088"/>
                </a:lnTo>
                <a:lnTo>
                  <a:pt x="14063" y="23641"/>
                </a:lnTo>
                <a:lnTo>
                  <a:pt x="14224" y="22730"/>
                </a:lnTo>
                <a:lnTo>
                  <a:pt x="14420" y="21837"/>
                </a:lnTo>
                <a:lnTo>
                  <a:pt x="14635" y="20943"/>
                </a:lnTo>
                <a:lnTo>
                  <a:pt x="14867" y="20068"/>
                </a:lnTo>
                <a:lnTo>
                  <a:pt x="15367" y="18298"/>
                </a:lnTo>
                <a:lnTo>
                  <a:pt x="15868" y="16529"/>
                </a:lnTo>
                <a:lnTo>
                  <a:pt x="16100" y="15654"/>
                </a:lnTo>
                <a:lnTo>
                  <a:pt x="16314" y="14743"/>
                </a:lnTo>
                <a:lnTo>
                  <a:pt x="16511" y="13849"/>
                </a:lnTo>
                <a:lnTo>
                  <a:pt x="16672" y="12938"/>
                </a:lnTo>
                <a:lnTo>
                  <a:pt x="16779" y="12116"/>
                </a:lnTo>
                <a:lnTo>
                  <a:pt x="16833" y="11294"/>
                </a:lnTo>
                <a:lnTo>
                  <a:pt x="16868" y="10472"/>
                </a:lnTo>
                <a:lnTo>
                  <a:pt x="16850" y="9632"/>
                </a:lnTo>
                <a:lnTo>
                  <a:pt x="16815" y="8792"/>
                </a:lnTo>
                <a:lnTo>
                  <a:pt x="16725" y="7970"/>
                </a:lnTo>
                <a:lnTo>
                  <a:pt x="16618" y="7130"/>
                </a:lnTo>
                <a:lnTo>
                  <a:pt x="16457" y="6308"/>
                </a:lnTo>
                <a:lnTo>
                  <a:pt x="16279" y="5469"/>
                </a:lnTo>
                <a:lnTo>
                  <a:pt x="16064" y="4664"/>
                </a:lnTo>
                <a:lnTo>
                  <a:pt x="15814" y="3842"/>
                </a:lnTo>
                <a:lnTo>
                  <a:pt x="15546" y="3056"/>
                </a:lnTo>
                <a:lnTo>
                  <a:pt x="15242" y="2252"/>
                </a:lnTo>
                <a:lnTo>
                  <a:pt x="14903" y="1484"/>
                </a:lnTo>
                <a:lnTo>
                  <a:pt x="14545" y="733"/>
                </a:lnTo>
                <a:lnTo>
                  <a:pt x="1415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10560000" dist="9525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7" name="Google Shape;467;p30"/>
          <p:cNvPicPr preferRelativeResize="0"/>
          <p:nvPr/>
        </p:nvPicPr>
        <p:blipFill rotWithShape="1">
          <a:blip r:embed="rId2">
            <a:alphaModFix/>
          </a:blip>
          <a:srcRect b="0" l="63966" r="0" t="0"/>
          <a:stretch/>
        </p:blipFill>
        <p:spPr>
          <a:xfrm flipH="1">
            <a:off x="7848713" y="-11075"/>
            <a:ext cx="1333376" cy="4297226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Google Shape;468;p30"/>
          <p:cNvSpPr/>
          <p:nvPr/>
        </p:nvSpPr>
        <p:spPr>
          <a:xfrm flipH="1">
            <a:off x="6608585" y="3701650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st="85725">
              <a:srgbClr val="000000">
                <a:alpha val="1372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9" name="Google Shape;469;p30"/>
          <p:cNvGrpSpPr/>
          <p:nvPr/>
        </p:nvGrpSpPr>
        <p:grpSpPr>
          <a:xfrm>
            <a:off x="154002" y="4188756"/>
            <a:ext cx="323457" cy="821341"/>
            <a:chOff x="3506650" y="4144275"/>
            <a:chExt cx="163975" cy="416375"/>
          </a:xfrm>
        </p:grpSpPr>
        <p:sp>
          <p:nvSpPr>
            <p:cNvPr id="470" name="Google Shape;470;p30"/>
            <p:cNvSpPr/>
            <p:nvPr/>
          </p:nvSpPr>
          <p:spPr>
            <a:xfrm>
              <a:off x="3506650" y="4144275"/>
              <a:ext cx="163975" cy="163975"/>
            </a:xfrm>
            <a:custGeom>
              <a:rect b="b" l="l" r="r" t="t"/>
              <a:pathLst>
                <a:path extrusionOk="0" h="6559" w="6559">
                  <a:moveTo>
                    <a:pt x="3861" y="1"/>
                  </a:moveTo>
                  <a:lnTo>
                    <a:pt x="3700" y="36"/>
                  </a:lnTo>
                  <a:lnTo>
                    <a:pt x="3539" y="108"/>
                  </a:lnTo>
                  <a:lnTo>
                    <a:pt x="3414" y="197"/>
                  </a:lnTo>
                  <a:lnTo>
                    <a:pt x="3307" y="304"/>
                  </a:lnTo>
                  <a:lnTo>
                    <a:pt x="3217" y="447"/>
                  </a:lnTo>
                  <a:lnTo>
                    <a:pt x="3146" y="608"/>
                  </a:lnTo>
                  <a:lnTo>
                    <a:pt x="2699" y="2234"/>
                  </a:lnTo>
                  <a:lnTo>
                    <a:pt x="1055" y="1788"/>
                  </a:lnTo>
                  <a:lnTo>
                    <a:pt x="894" y="1752"/>
                  </a:lnTo>
                  <a:lnTo>
                    <a:pt x="734" y="1770"/>
                  </a:lnTo>
                  <a:lnTo>
                    <a:pt x="573" y="1805"/>
                  </a:lnTo>
                  <a:lnTo>
                    <a:pt x="430" y="1859"/>
                  </a:lnTo>
                  <a:lnTo>
                    <a:pt x="287" y="1948"/>
                  </a:lnTo>
                  <a:lnTo>
                    <a:pt x="180" y="2074"/>
                  </a:lnTo>
                  <a:lnTo>
                    <a:pt x="90" y="2216"/>
                  </a:lnTo>
                  <a:lnTo>
                    <a:pt x="37" y="2377"/>
                  </a:lnTo>
                  <a:lnTo>
                    <a:pt x="1" y="2538"/>
                  </a:lnTo>
                  <a:lnTo>
                    <a:pt x="1" y="2699"/>
                  </a:lnTo>
                  <a:lnTo>
                    <a:pt x="37" y="2860"/>
                  </a:lnTo>
                  <a:lnTo>
                    <a:pt x="108" y="3003"/>
                  </a:lnTo>
                  <a:lnTo>
                    <a:pt x="198" y="3146"/>
                  </a:lnTo>
                  <a:lnTo>
                    <a:pt x="323" y="3253"/>
                  </a:lnTo>
                  <a:lnTo>
                    <a:pt x="448" y="3342"/>
                  </a:lnTo>
                  <a:lnTo>
                    <a:pt x="609" y="3396"/>
                  </a:lnTo>
                  <a:lnTo>
                    <a:pt x="2252" y="3860"/>
                  </a:lnTo>
                  <a:lnTo>
                    <a:pt x="1788" y="5487"/>
                  </a:lnTo>
                  <a:lnTo>
                    <a:pt x="1770" y="5665"/>
                  </a:lnTo>
                  <a:lnTo>
                    <a:pt x="1770" y="5826"/>
                  </a:lnTo>
                  <a:lnTo>
                    <a:pt x="1806" y="5987"/>
                  </a:lnTo>
                  <a:lnTo>
                    <a:pt x="1877" y="6130"/>
                  </a:lnTo>
                  <a:lnTo>
                    <a:pt x="1967" y="6255"/>
                  </a:lnTo>
                  <a:lnTo>
                    <a:pt x="2074" y="6362"/>
                  </a:lnTo>
                  <a:lnTo>
                    <a:pt x="2217" y="6451"/>
                  </a:lnTo>
                  <a:lnTo>
                    <a:pt x="2378" y="6523"/>
                  </a:lnTo>
                  <a:lnTo>
                    <a:pt x="2538" y="6559"/>
                  </a:lnTo>
                  <a:lnTo>
                    <a:pt x="2717" y="6541"/>
                  </a:lnTo>
                  <a:lnTo>
                    <a:pt x="2860" y="6505"/>
                  </a:lnTo>
                  <a:lnTo>
                    <a:pt x="3021" y="6451"/>
                  </a:lnTo>
                  <a:lnTo>
                    <a:pt x="3146" y="6344"/>
                  </a:lnTo>
                  <a:lnTo>
                    <a:pt x="3253" y="6237"/>
                  </a:lnTo>
                  <a:lnTo>
                    <a:pt x="3342" y="6094"/>
                  </a:lnTo>
                  <a:lnTo>
                    <a:pt x="3414" y="5933"/>
                  </a:lnTo>
                  <a:lnTo>
                    <a:pt x="3861" y="4307"/>
                  </a:lnTo>
                  <a:lnTo>
                    <a:pt x="5505" y="4754"/>
                  </a:lnTo>
                  <a:lnTo>
                    <a:pt x="5665" y="4790"/>
                  </a:lnTo>
                  <a:lnTo>
                    <a:pt x="5826" y="4790"/>
                  </a:lnTo>
                  <a:lnTo>
                    <a:pt x="5987" y="4754"/>
                  </a:lnTo>
                  <a:lnTo>
                    <a:pt x="6130" y="4682"/>
                  </a:lnTo>
                  <a:lnTo>
                    <a:pt x="6273" y="4593"/>
                  </a:lnTo>
                  <a:lnTo>
                    <a:pt x="6380" y="4468"/>
                  </a:lnTo>
                  <a:lnTo>
                    <a:pt x="6470" y="4325"/>
                  </a:lnTo>
                  <a:lnTo>
                    <a:pt x="6523" y="4182"/>
                  </a:lnTo>
                  <a:lnTo>
                    <a:pt x="6559" y="4003"/>
                  </a:lnTo>
                  <a:lnTo>
                    <a:pt x="6559" y="3843"/>
                  </a:lnTo>
                  <a:lnTo>
                    <a:pt x="6523" y="3682"/>
                  </a:lnTo>
                  <a:lnTo>
                    <a:pt x="6452" y="3539"/>
                  </a:lnTo>
                  <a:lnTo>
                    <a:pt x="6362" y="3414"/>
                  </a:lnTo>
                  <a:lnTo>
                    <a:pt x="6237" y="3289"/>
                  </a:lnTo>
                  <a:lnTo>
                    <a:pt x="6112" y="3199"/>
                  </a:lnTo>
                  <a:lnTo>
                    <a:pt x="5951" y="3146"/>
                  </a:lnTo>
                  <a:lnTo>
                    <a:pt x="4307" y="2681"/>
                  </a:lnTo>
                  <a:lnTo>
                    <a:pt x="4772" y="1055"/>
                  </a:lnTo>
                  <a:lnTo>
                    <a:pt x="4790" y="894"/>
                  </a:lnTo>
                  <a:lnTo>
                    <a:pt x="4790" y="715"/>
                  </a:lnTo>
                  <a:lnTo>
                    <a:pt x="4754" y="573"/>
                  </a:lnTo>
                  <a:lnTo>
                    <a:pt x="4683" y="412"/>
                  </a:lnTo>
                  <a:lnTo>
                    <a:pt x="4593" y="287"/>
                  </a:lnTo>
                  <a:lnTo>
                    <a:pt x="4486" y="179"/>
                  </a:lnTo>
                  <a:lnTo>
                    <a:pt x="4343" y="90"/>
                  </a:lnTo>
                  <a:lnTo>
                    <a:pt x="4182" y="19"/>
                  </a:lnTo>
                  <a:lnTo>
                    <a:pt x="402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30"/>
            <p:cNvSpPr/>
            <p:nvPr/>
          </p:nvSpPr>
          <p:spPr>
            <a:xfrm>
              <a:off x="3538825" y="4478425"/>
              <a:ext cx="82225" cy="82225"/>
            </a:xfrm>
            <a:custGeom>
              <a:rect b="b" l="l" r="r" t="t"/>
              <a:pathLst>
                <a:path extrusionOk="0" h="3289" w="3289">
                  <a:moveTo>
                    <a:pt x="519" y="1"/>
                  </a:moveTo>
                  <a:lnTo>
                    <a:pt x="429" y="19"/>
                  </a:lnTo>
                  <a:lnTo>
                    <a:pt x="322" y="36"/>
                  </a:lnTo>
                  <a:lnTo>
                    <a:pt x="233" y="90"/>
                  </a:lnTo>
                  <a:lnTo>
                    <a:pt x="161" y="162"/>
                  </a:lnTo>
                  <a:lnTo>
                    <a:pt x="90" y="233"/>
                  </a:lnTo>
                  <a:lnTo>
                    <a:pt x="36" y="322"/>
                  </a:lnTo>
                  <a:lnTo>
                    <a:pt x="18" y="430"/>
                  </a:lnTo>
                  <a:lnTo>
                    <a:pt x="1" y="519"/>
                  </a:lnTo>
                  <a:lnTo>
                    <a:pt x="18" y="626"/>
                  </a:lnTo>
                  <a:lnTo>
                    <a:pt x="36" y="716"/>
                  </a:lnTo>
                  <a:lnTo>
                    <a:pt x="90" y="823"/>
                  </a:lnTo>
                  <a:lnTo>
                    <a:pt x="161" y="894"/>
                  </a:lnTo>
                  <a:lnTo>
                    <a:pt x="912" y="1645"/>
                  </a:lnTo>
                  <a:lnTo>
                    <a:pt x="161" y="2395"/>
                  </a:lnTo>
                  <a:lnTo>
                    <a:pt x="90" y="2467"/>
                  </a:lnTo>
                  <a:lnTo>
                    <a:pt x="36" y="2574"/>
                  </a:lnTo>
                  <a:lnTo>
                    <a:pt x="18" y="2663"/>
                  </a:lnTo>
                  <a:lnTo>
                    <a:pt x="1" y="2770"/>
                  </a:lnTo>
                  <a:lnTo>
                    <a:pt x="18" y="2860"/>
                  </a:lnTo>
                  <a:lnTo>
                    <a:pt x="36" y="2967"/>
                  </a:lnTo>
                  <a:lnTo>
                    <a:pt x="90" y="3056"/>
                  </a:lnTo>
                  <a:lnTo>
                    <a:pt x="161" y="3128"/>
                  </a:lnTo>
                  <a:lnTo>
                    <a:pt x="233" y="3199"/>
                  </a:lnTo>
                  <a:lnTo>
                    <a:pt x="322" y="3253"/>
                  </a:lnTo>
                  <a:lnTo>
                    <a:pt x="429" y="3271"/>
                  </a:lnTo>
                  <a:lnTo>
                    <a:pt x="519" y="3289"/>
                  </a:lnTo>
                  <a:lnTo>
                    <a:pt x="626" y="3271"/>
                  </a:lnTo>
                  <a:lnTo>
                    <a:pt x="715" y="3253"/>
                  </a:lnTo>
                  <a:lnTo>
                    <a:pt x="823" y="3199"/>
                  </a:lnTo>
                  <a:lnTo>
                    <a:pt x="894" y="3128"/>
                  </a:lnTo>
                  <a:lnTo>
                    <a:pt x="1644" y="2377"/>
                  </a:lnTo>
                  <a:lnTo>
                    <a:pt x="2395" y="3128"/>
                  </a:lnTo>
                  <a:lnTo>
                    <a:pt x="2484" y="3199"/>
                  </a:lnTo>
                  <a:lnTo>
                    <a:pt x="2574" y="3253"/>
                  </a:lnTo>
                  <a:lnTo>
                    <a:pt x="2663" y="3271"/>
                  </a:lnTo>
                  <a:lnTo>
                    <a:pt x="2770" y="3289"/>
                  </a:lnTo>
                  <a:lnTo>
                    <a:pt x="2860" y="3271"/>
                  </a:lnTo>
                  <a:lnTo>
                    <a:pt x="2967" y="3253"/>
                  </a:lnTo>
                  <a:lnTo>
                    <a:pt x="3056" y="3199"/>
                  </a:lnTo>
                  <a:lnTo>
                    <a:pt x="3128" y="3128"/>
                  </a:lnTo>
                  <a:lnTo>
                    <a:pt x="3199" y="3056"/>
                  </a:lnTo>
                  <a:lnTo>
                    <a:pt x="3253" y="2967"/>
                  </a:lnTo>
                  <a:lnTo>
                    <a:pt x="3271" y="2860"/>
                  </a:lnTo>
                  <a:lnTo>
                    <a:pt x="3288" y="2770"/>
                  </a:lnTo>
                  <a:lnTo>
                    <a:pt x="3271" y="2663"/>
                  </a:lnTo>
                  <a:lnTo>
                    <a:pt x="3253" y="2574"/>
                  </a:lnTo>
                  <a:lnTo>
                    <a:pt x="3199" y="2467"/>
                  </a:lnTo>
                  <a:lnTo>
                    <a:pt x="3128" y="2395"/>
                  </a:lnTo>
                  <a:lnTo>
                    <a:pt x="2377" y="1645"/>
                  </a:lnTo>
                  <a:lnTo>
                    <a:pt x="3128" y="894"/>
                  </a:lnTo>
                  <a:lnTo>
                    <a:pt x="3199" y="823"/>
                  </a:lnTo>
                  <a:lnTo>
                    <a:pt x="3253" y="716"/>
                  </a:lnTo>
                  <a:lnTo>
                    <a:pt x="3271" y="626"/>
                  </a:lnTo>
                  <a:lnTo>
                    <a:pt x="3288" y="519"/>
                  </a:lnTo>
                  <a:lnTo>
                    <a:pt x="3271" y="430"/>
                  </a:lnTo>
                  <a:lnTo>
                    <a:pt x="3253" y="322"/>
                  </a:lnTo>
                  <a:lnTo>
                    <a:pt x="3199" y="233"/>
                  </a:lnTo>
                  <a:lnTo>
                    <a:pt x="3128" y="162"/>
                  </a:lnTo>
                  <a:lnTo>
                    <a:pt x="3056" y="90"/>
                  </a:lnTo>
                  <a:lnTo>
                    <a:pt x="2967" y="36"/>
                  </a:lnTo>
                  <a:lnTo>
                    <a:pt x="2860" y="19"/>
                  </a:lnTo>
                  <a:lnTo>
                    <a:pt x="2770" y="1"/>
                  </a:lnTo>
                  <a:lnTo>
                    <a:pt x="2663" y="19"/>
                  </a:lnTo>
                  <a:lnTo>
                    <a:pt x="2574" y="36"/>
                  </a:lnTo>
                  <a:lnTo>
                    <a:pt x="2484" y="90"/>
                  </a:lnTo>
                  <a:lnTo>
                    <a:pt x="2395" y="162"/>
                  </a:lnTo>
                  <a:lnTo>
                    <a:pt x="1644" y="912"/>
                  </a:lnTo>
                  <a:lnTo>
                    <a:pt x="894" y="162"/>
                  </a:lnTo>
                  <a:lnTo>
                    <a:pt x="823" y="90"/>
                  </a:lnTo>
                  <a:lnTo>
                    <a:pt x="715" y="36"/>
                  </a:lnTo>
                  <a:lnTo>
                    <a:pt x="626" y="19"/>
                  </a:lnTo>
                  <a:lnTo>
                    <a:pt x="51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2" name="Google Shape;472;p30"/>
          <p:cNvGrpSpPr/>
          <p:nvPr/>
        </p:nvGrpSpPr>
        <p:grpSpPr>
          <a:xfrm>
            <a:off x="3793125" y="4659400"/>
            <a:ext cx="1557750" cy="350700"/>
            <a:chOff x="4739775" y="4183625"/>
            <a:chExt cx="1557750" cy="350700"/>
          </a:xfrm>
        </p:grpSpPr>
        <p:sp>
          <p:nvSpPr>
            <p:cNvPr id="473" name="Google Shape;473;p30"/>
            <p:cNvSpPr/>
            <p:nvPr/>
          </p:nvSpPr>
          <p:spPr>
            <a:xfrm>
              <a:off x="4739775" y="4183625"/>
              <a:ext cx="1147675" cy="146100"/>
            </a:xfrm>
            <a:custGeom>
              <a:rect b="b" l="l" r="r" t="t"/>
              <a:pathLst>
                <a:path extrusionOk="0" h="5844" w="45907">
                  <a:moveTo>
                    <a:pt x="7559" y="0"/>
                  </a:moveTo>
                  <a:lnTo>
                    <a:pt x="7148" y="18"/>
                  </a:lnTo>
                  <a:lnTo>
                    <a:pt x="6773" y="72"/>
                  </a:lnTo>
                  <a:lnTo>
                    <a:pt x="6416" y="143"/>
                  </a:lnTo>
                  <a:lnTo>
                    <a:pt x="6094" y="232"/>
                  </a:lnTo>
                  <a:lnTo>
                    <a:pt x="5773" y="357"/>
                  </a:lnTo>
                  <a:lnTo>
                    <a:pt x="5487" y="500"/>
                  </a:lnTo>
                  <a:lnTo>
                    <a:pt x="5219" y="661"/>
                  </a:lnTo>
                  <a:lnTo>
                    <a:pt x="4951" y="822"/>
                  </a:lnTo>
                  <a:lnTo>
                    <a:pt x="4700" y="1019"/>
                  </a:lnTo>
                  <a:lnTo>
                    <a:pt x="4468" y="1215"/>
                  </a:lnTo>
                  <a:lnTo>
                    <a:pt x="4254" y="1430"/>
                  </a:lnTo>
                  <a:lnTo>
                    <a:pt x="4039" y="1644"/>
                  </a:lnTo>
                  <a:lnTo>
                    <a:pt x="3646" y="2091"/>
                  </a:lnTo>
                  <a:lnTo>
                    <a:pt x="3271" y="2555"/>
                  </a:lnTo>
                  <a:lnTo>
                    <a:pt x="2931" y="2966"/>
                  </a:lnTo>
                  <a:lnTo>
                    <a:pt x="2592" y="3342"/>
                  </a:lnTo>
                  <a:lnTo>
                    <a:pt x="2234" y="3699"/>
                  </a:lnTo>
                  <a:lnTo>
                    <a:pt x="2056" y="3860"/>
                  </a:lnTo>
                  <a:lnTo>
                    <a:pt x="1877" y="4003"/>
                  </a:lnTo>
                  <a:lnTo>
                    <a:pt x="1681" y="4146"/>
                  </a:lnTo>
                  <a:lnTo>
                    <a:pt x="1466" y="4271"/>
                  </a:lnTo>
                  <a:lnTo>
                    <a:pt x="1252" y="4378"/>
                  </a:lnTo>
                  <a:lnTo>
                    <a:pt x="1037" y="4467"/>
                  </a:lnTo>
                  <a:lnTo>
                    <a:pt x="805" y="4539"/>
                  </a:lnTo>
                  <a:lnTo>
                    <a:pt x="537" y="4610"/>
                  </a:lnTo>
                  <a:lnTo>
                    <a:pt x="269" y="4646"/>
                  </a:lnTo>
                  <a:lnTo>
                    <a:pt x="1" y="4664"/>
                  </a:lnTo>
                  <a:lnTo>
                    <a:pt x="1" y="5825"/>
                  </a:lnTo>
                  <a:lnTo>
                    <a:pt x="376" y="5807"/>
                  </a:lnTo>
                  <a:lnTo>
                    <a:pt x="733" y="5754"/>
                  </a:lnTo>
                  <a:lnTo>
                    <a:pt x="1073" y="5682"/>
                  </a:lnTo>
                  <a:lnTo>
                    <a:pt x="1395" y="5575"/>
                  </a:lnTo>
                  <a:lnTo>
                    <a:pt x="1698" y="5450"/>
                  </a:lnTo>
                  <a:lnTo>
                    <a:pt x="1984" y="5307"/>
                  </a:lnTo>
                  <a:lnTo>
                    <a:pt x="2252" y="5164"/>
                  </a:lnTo>
                  <a:lnTo>
                    <a:pt x="2520" y="4985"/>
                  </a:lnTo>
                  <a:lnTo>
                    <a:pt x="2753" y="4789"/>
                  </a:lnTo>
                  <a:lnTo>
                    <a:pt x="2985" y="4592"/>
                  </a:lnTo>
                  <a:lnTo>
                    <a:pt x="3199" y="4396"/>
                  </a:lnTo>
                  <a:lnTo>
                    <a:pt x="3414" y="4181"/>
                  </a:lnTo>
                  <a:lnTo>
                    <a:pt x="3807" y="3735"/>
                  </a:lnTo>
                  <a:lnTo>
                    <a:pt x="4164" y="3288"/>
                  </a:lnTo>
                  <a:lnTo>
                    <a:pt x="4522" y="2877"/>
                  </a:lnTo>
                  <a:lnTo>
                    <a:pt x="4861" y="2484"/>
                  </a:lnTo>
                  <a:lnTo>
                    <a:pt x="5219" y="2126"/>
                  </a:lnTo>
                  <a:lnTo>
                    <a:pt x="5397" y="1948"/>
                  </a:lnTo>
                  <a:lnTo>
                    <a:pt x="5594" y="1805"/>
                  </a:lnTo>
                  <a:lnTo>
                    <a:pt x="5790" y="1662"/>
                  </a:lnTo>
                  <a:lnTo>
                    <a:pt x="6005" y="1537"/>
                  </a:lnTo>
                  <a:lnTo>
                    <a:pt x="6219" y="1430"/>
                  </a:lnTo>
                  <a:lnTo>
                    <a:pt x="6452" y="1340"/>
                  </a:lnTo>
                  <a:lnTo>
                    <a:pt x="6702" y="1269"/>
                  </a:lnTo>
                  <a:lnTo>
                    <a:pt x="6970" y="1215"/>
                  </a:lnTo>
                  <a:lnTo>
                    <a:pt x="7256" y="1179"/>
                  </a:lnTo>
                  <a:lnTo>
                    <a:pt x="7845" y="1179"/>
                  </a:lnTo>
                  <a:lnTo>
                    <a:pt x="8131" y="1215"/>
                  </a:lnTo>
                  <a:lnTo>
                    <a:pt x="8381" y="1269"/>
                  </a:lnTo>
                  <a:lnTo>
                    <a:pt x="8632" y="1340"/>
                  </a:lnTo>
                  <a:lnTo>
                    <a:pt x="8864" y="1430"/>
                  </a:lnTo>
                  <a:lnTo>
                    <a:pt x="9096" y="1537"/>
                  </a:lnTo>
                  <a:lnTo>
                    <a:pt x="9311" y="1662"/>
                  </a:lnTo>
                  <a:lnTo>
                    <a:pt x="9507" y="1805"/>
                  </a:lnTo>
                  <a:lnTo>
                    <a:pt x="9704" y="1966"/>
                  </a:lnTo>
                  <a:lnTo>
                    <a:pt x="9882" y="2126"/>
                  </a:lnTo>
                  <a:lnTo>
                    <a:pt x="10240" y="2484"/>
                  </a:lnTo>
                  <a:lnTo>
                    <a:pt x="10579" y="2877"/>
                  </a:lnTo>
                  <a:lnTo>
                    <a:pt x="10937" y="3288"/>
                  </a:lnTo>
                  <a:lnTo>
                    <a:pt x="11312" y="3753"/>
                  </a:lnTo>
                  <a:lnTo>
                    <a:pt x="11705" y="4199"/>
                  </a:lnTo>
                  <a:lnTo>
                    <a:pt x="11919" y="4414"/>
                  </a:lnTo>
                  <a:lnTo>
                    <a:pt x="12134" y="4628"/>
                  </a:lnTo>
                  <a:lnTo>
                    <a:pt x="12366" y="4825"/>
                  </a:lnTo>
                  <a:lnTo>
                    <a:pt x="12616" y="5021"/>
                  </a:lnTo>
                  <a:lnTo>
                    <a:pt x="12884" y="5182"/>
                  </a:lnTo>
                  <a:lnTo>
                    <a:pt x="13152" y="5343"/>
                  </a:lnTo>
                  <a:lnTo>
                    <a:pt x="13456" y="5486"/>
                  </a:lnTo>
                  <a:lnTo>
                    <a:pt x="13760" y="5611"/>
                  </a:lnTo>
                  <a:lnTo>
                    <a:pt x="14099" y="5700"/>
                  </a:lnTo>
                  <a:lnTo>
                    <a:pt x="14439" y="5790"/>
                  </a:lnTo>
                  <a:lnTo>
                    <a:pt x="14814" y="5825"/>
                  </a:lnTo>
                  <a:lnTo>
                    <a:pt x="15225" y="5843"/>
                  </a:lnTo>
                  <a:lnTo>
                    <a:pt x="15618" y="5825"/>
                  </a:lnTo>
                  <a:lnTo>
                    <a:pt x="15994" y="5790"/>
                  </a:lnTo>
                  <a:lnTo>
                    <a:pt x="16351" y="5700"/>
                  </a:lnTo>
                  <a:lnTo>
                    <a:pt x="16673" y="5611"/>
                  </a:lnTo>
                  <a:lnTo>
                    <a:pt x="16994" y="5486"/>
                  </a:lnTo>
                  <a:lnTo>
                    <a:pt x="17280" y="5343"/>
                  </a:lnTo>
                  <a:lnTo>
                    <a:pt x="17548" y="5182"/>
                  </a:lnTo>
                  <a:lnTo>
                    <a:pt x="17816" y="5021"/>
                  </a:lnTo>
                  <a:lnTo>
                    <a:pt x="18066" y="4825"/>
                  </a:lnTo>
                  <a:lnTo>
                    <a:pt x="18299" y="4628"/>
                  </a:lnTo>
                  <a:lnTo>
                    <a:pt x="18513" y="4414"/>
                  </a:lnTo>
                  <a:lnTo>
                    <a:pt x="18728" y="4199"/>
                  </a:lnTo>
                  <a:lnTo>
                    <a:pt x="19121" y="3753"/>
                  </a:lnTo>
                  <a:lnTo>
                    <a:pt x="19496" y="3288"/>
                  </a:lnTo>
                  <a:lnTo>
                    <a:pt x="19853" y="2877"/>
                  </a:lnTo>
                  <a:lnTo>
                    <a:pt x="20193" y="2484"/>
                  </a:lnTo>
                  <a:lnTo>
                    <a:pt x="20550" y="2126"/>
                  </a:lnTo>
                  <a:lnTo>
                    <a:pt x="20747" y="1966"/>
                  </a:lnTo>
                  <a:lnTo>
                    <a:pt x="20925" y="1805"/>
                  </a:lnTo>
                  <a:lnTo>
                    <a:pt x="21140" y="1662"/>
                  </a:lnTo>
                  <a:lnTo>
                    <a:pt x="21336" y="1537"/>
                  </a:lnTo>
                  <a:lnTo>
                    <a:pt x="21569" y="1430"/>
                  </a:lnTo>
                  <a:lnTo>
                    <a:pt x="21801" y="1340"/>
                  </a:lnTo>
                  <a:lnTo>
                    <a:pt x="22051" y="1269"/>
                  </a:lnTo>
                  <a:lnTo>
                    <a:pt x="22319" y="1215"/>
                  </a:lnTo>
                  <a:lnTo>
                    <a:pt x="22587" y="1179"/>
                  </a:lnTo>
                  <a:lnTo>
                    <a:pt x="22891" y="1162"/>
                  </a:lnTo>
                  <a:lnTo>
                    <a:pt x="23195" y="1179"/>
                  </a:lnTo>
                  <a:lnTo>
                    <a:pt x="23463" y="1215"/>
                  </a:lnTo>
                  <a:lnTo>
                    <a:pt x="23731" y="1269"/>
                  </a:lnTo>
                  <a:lnTo>
                    <a:pt x="23981" y="1340"/>
                  </a:lnTo>
                  <a:lnTo>
                    <a:pt x="24213" y="1430"/>
                  </a:lnTo>
                  <a:lnTo>
                    <a:pt x="24428" y="1537"/>
                  </a:lnTo>
                  <a:lnTo>
                    <a:pt x="24642" y="1662"/>
                  </a:lnTo>
                  <a:lnTo>
                    <a:pt x="24857" y="1805"/>
                  </a:lnTo>
                  <a:lnTo>
                    <a:pt x="25035" y="1966"/>
                  </a:lnTo>
                  <a:lnTo>
                    <a:pt x="25232" y="2126"/>
                  </a:lnTo>
                  <a:lnTo>
                    <a:pt x="25589" y="2484"/>
                  </a:lnTo>
                  <a:lnTo>
                    <a:pt x="25929" y="2877"/>
                  </a:lnTo>
                  <a:lnTo>
                    <a:pt x="26268" y="3288"/>
                  </a:lnTo>
                  <a:lnTo>
                    <a:pt x="26643" y="3753"/>
                  </a:lnTo>
                  <a:lnTo>
                    <a:pt x="27054" y="4199"/>
                  </a:lnTo>
                  <a:lnTo>
                    <a:pt x="27269" y="4414"/>
                  </a:lnTo>
                  <a:lnTo>
                    <a:pt x="27483" y="4628"/>
                  </a:lnTo>
                  <a:lnTo>
                    <a:pt x="27716" y="4825"/>
                  </a:lnTo>
                  <a:lnTo>
                    <a:pt x="27966" y="5021"/>
                  </a:lnTo>
                  <a:lnTo>
                    <a:pt x="28216" y="5182"/>
                  </a:lnTo>
                  <a:lnTo>
                    <a:pt x="28502" y="5343"/>
                  </a:lnTo>
                  <a:lnTo>
                    <a:pt x="28788" y="5486"/>
                  </a:lnTo>
                  <a:lnTo>
                    <a:pt x="29109" y="5611"/>
                  </a:lnTo>
                  <a:lnTo>
                    <a:pt x="29431" y="5700"/>
                  </a:lnTo>
                  <a:lnTo>
                    <a:pt x="29788" y="5772"/>
                  </a:lnTo>
                  <a:lnTo>
                    <a:pt x="30164" y="5825"/>
                  </a:lnTo>
                  <a:lnTo>
                    <a:pt x="30557" y="5843"/>
                  </a:lnTo>
                  <a:lnTo>
                    <a:pt x="30968" y="5825"/>
                  </a:lnTo>
                  <a:lnTo>
                    <a:pt x="31343" y="5772"/>
                  </a:lnTo>
                  <a:lnTo>
                    <a:pt x="31683" y="5700"/>
                  </a:lnTo>
                  <a:lnTo>
                    <a:pt x="32022" y="5611"/>
                  </a:lnTo>
                  <a:lnTo>
                    <a:pt x="32326" y="5486"/>
                  </a:lnTo>
                  <a:lnTo>
                    <a:pt x="32630" y="5343"/>
                  </a:lnTo>
                  <a:lnTo>
                    <a:pt x="32898" y="5182"/>
                  </a:lnTo>
                  <a:lnTo>
                    <a:pt x="33166" y="5021"/>
                  </a:lnTo>
                  <a:lnTo>
                    <a:pt x="33398" y="4825"/>
                  </a:lnTo>
                  <a:lnTo>
                    <a:pt x="33648" y="4628"/>
                  </a:lnTo>
                  <a:lnTo>
                    <a:pt x="33863" y="4414"/>
                  </a:lnTo>
                  <a:lnTo>
                    <a:pt x="34077" y="4199"/>
                  </a:lnTo>
                  <a:lnTo>
                    <a:pt x="34470" y="3753"/>
                  </a:lnTo>
                  <a:lnTo>
                    <a:pt x="34845" y="3288"/>
                  </a:lnTo>
                  <a:lnTo>
                    <a:pt x="35203" y="2877"/>
                  </a:lnTo>
                  <a:lnTo>
                    <a:pt x="35542" y="2484"/>
                  </a:lnTo>
                  <a:lnTo>
                    <a:pt x="35900" y="2126"/>
                  </a:lnTo>
                  <a:lnTo>
                    <a:pt x="36078" y="1966"/>
                  </a:lnTo>
                  <a:lnTo>
                    <a:pt x="36275" y="1805"/>
                  </a:lnTo>
                  <a:lnTo>
                    <a:pt x="36471" y="1662"/>
                  </a:lnTo>
                  <a:lnTo>
                    <a:pt x="36686" y="1537"/>
                  </a:lnTo>
                  <a:lnTo>
                    <a:pt x="36918" y="1430"/>
                  </a:lnTo>
                  <a:lnTo>
                    <a:pt x="37150" y="1340"/>
                  </a:lnTo>
                  <a:lnTo>
                    <a:pt x="37401" y="1269"/>
                  </a:lnTo>
                  <a:lnTo>
                    <a:pt x="37651" y="1215"/>
                  </a:lnTo>
                  <a:lnTo>
                    <a:pt x="37937" y="1179"/>
                  </a:lnTo>
                  <a:lnTo>
                    <a:pt x="38526" y="1179"/>
                  </a:lnTo>
                  <a:lnTo>
                    <a:pt x="38812" y="1215"/>
                  </a:lnTo>
                  <a:lnTo>
                    <a:pt x="39080" y="1269"/>
                  </a:lnTo>
                  <a:lnTo>
                    <a:pt x="39330" y="1340"/>
                  </a:lnTo>
                  <a:lnTo>
                    <a:pt x="39563" y="1430"/>
                  </a:lnTo>
                  <a:lnTo>
                    <a:pt x="39777" y="1537"/>
                  </a:lnTo>
                  <a:lnTo>
                    <a:pt x="39992" y="1662"/>
                  </a:lnTo>
                  <a:lnTo>
                    <a:pt x="40188" y="1805"/>
                  </a:lnTo>
                  <a:lnTo>
                    <a:pt x="40385" y="1966"/>
                  </a:lnTo>
                  <a:lnTo>
                    <a:pt x="40563" y="2126"/>
                  </a:lnTo>
                  <a:lnTo>
                    <a:pt x="40921" y="2484"/>
                  </a:lnTo>
                  <a:lnTo>
                    <a:pt x="41278" y="2877"/>
                  </a:lnTo>
                  <a:lnTo>
                    <a:pt x="41618" y="3288"/>
                  </a:lnTo>
                  <a:lnTo>
                    <a:pt x="41993" y="3753"/>
                  </a:lnTo>
                  <a:lnTo>
                    <a:pt x="42404" y="4199"/>
                  </a:lnTo>
                  <a:lnTo>
                    <a:pt x="42600" y="4414"/>
                  </a:lnTo>
                  <a:lnTo>
                    <a:pt x="42833" y="4628"/>
                  </a:lnTo>
                  <a:lnTo>
                    <a:pt x="43065" y="4825"/>
                  </a:lnTo>
                  <a:lnTo>
                    <a:pt x="43315" y="5021"/>
                  </a:lnTo>
                  <a:lnTo>
                    <a:pt x="43565" y="5182"/>
                  </a:lnTo>
                  <a:lnTo>
                    <a:pt x="43851" y="5343"/>
                  </a:lnTo>
                  <a:lnTo>
                    <a:pt x="44137" y="5486"/>
                  </a:lnTo>
                  <a:lnTo>
                    <a:pt x="44459" y="5611"/>
                  </a:lnTo>
                  <a:lnTo>
                    <a:pt x="44780" y="5700"/>
                  </a:lnTo>
                  <a:lnTo>
                    <a:pt x="45138" y="5772"/>
                  </a:lnTo>
                  <a:lnTo>
                    <a:pt x="45513" y="5825"/>
                  </a:lnTo>
                  <a:lnTo>
                    <a:pt x="45906" y="5843"/>
                  </a:lnTo>
                  <a:lnTo>
                    <a:pt x="45906" y="4682"/>
                  </a:lnTo>
                  <a:lnTo>
                    <a:pt x="45620" y="4664"/>
                  </a:lnTo>
                  <a:lnTo>
                    <a:pt x="45334" y="4628"/>
                  </a:lnTo>
                  <a:lnTo>
                    <a:pt x="45066" y="4575"/>
                  </a:lnTo>
                  <a:lnTo>
                    <a:pt x="44816" y="4503"/>
                  </a:lnTo>
                  <a:lnTo>
                    <a:pt x="44584" y="4414"/>
                  </a:lnTo>
                  <a:lnTo>
                    <a:pt x="44370" y="4306"/>
                  </a:lnTo>
                  <a:lnTo>
                    <a:pt x="44155" y="4181"/>
                  </a:lnTo>
                  <a:lnTo>
                    <a:pt x="43959" y="4038"/>
                  </a:lnTo>
                  <a:lnTo>
                    <a:pt x="43762" y="3895"/>
                  </a:lnTo>
                  <a:lnTo>
                    <a:pt x="43565" y="3717"/>
                  </a:lnTo>
                  <a:lnTo>
                    <a:pt x="43208" y="3359"/>
                  </a:lnTo>
                  <a:lnTo>
                    <a:pt x="42869" y="2966"/>
                  </a:lnTo>
                  <a:lnTo>
                    <a:pt x="42529" y="2555"/>
                  </a:lnTo>
                  <a:lnTo>
                    <a:pt x="42154" y="2091"/>
                  </a:lnTo>
                  <a:lnTo>
                    <a:pt x="41743" y="1644"/>
                  </a:lnTo>
                  <a:lnTo>
                    <a:pt x="41528" y="1430"/>
                  </a:lnTo>
                  <a:lnTo>
                    <a:pt x="41314" y="1215"/>
                  </a:lnTo>
                  <a:lnTo>
                    <a:pt x="41082" y="1019"/>
                  </a:lnTo>
                  <a:lnTo>
                    <a:pt x="40831" y="822"/>
                  </a:lnTo>
                  <a:lnTo>
                    <a:pt x="40581" y="661"/>
                  </a:lnTo>
                  <a:lnTo>
                    <a:pt x="40295" y="500"/>
                  </a:lnTo>
                  <a:lnTo>
                    <a:pt x="40009" y="357"/>
                  </a:lnTo>
                  <a:lnTo>
                    <a:pt x="39688" y="232"/>
                  </a:lnTo>
                  <a:lnTo>
                    <a:pt x="39366" y="143"/>
                  </a:lnTo>
                  <a:lnTo>
                    <a:pt x="39009" y="72"/>
                  </a:lnTo>
                  <a:lnTo>
                    <a:pt x="38634" y="18"/>
                  </a:lnTo>
                  <a:lnTo>
                    <a:pt x="38240" y="0"/>
                  </a:lnTo>
                  <a:lnTo>
                    <a:pt x="37829" y="18"/>
                  </a:lnTo>
                  <a:lnTo>
                    <a:pt x="37454" y="72"/>
                  </a:lnTo>
                  <a:lnTo>
                    <a:pt x="37115" y="143"/>
                  </a:lnTo>
                  <a:lnTo>
                    <a:pt x="36775" y="232"/>
                  </a:lnTo>
                  <a:lnTo>
                    <a:pt x="36471" y="357"/>
                  </a:lnTo>
                  <a:lnTo>
                    <a:pt x="36168" y="500"/>
                  </a:lnTo>
                  <a:lnTo>
                    <a:pt x="35900" y="661"/>
                  </a:lnTo>
                  <a:lnTo>
                    <a:pt x="35632" y="822"/>
                  </a:lnTo>
                  <a:lnTo>
                    <a:pt x="35381" y="1019"/>
                  </a:lnTo>
                  <a:lnTo>
                    <a:pt x="35149" y="1215"/>
                  </a:lnTo>
                  <a:lnTo>
                    <a:pt x="34935" y="1430"/>
                  </a:lnTo>
                  <a:lnTo>
                    <a:pt x="34720" y="1644"/>
                  </a:lnTo>
                  <a:lnTo>
                    <a:pt x="34327" y="2091"/>
                  </a:lnTo>
                  <a:lnTo>
                    <a:pt x="33952" y="2555"/>
                  </a:lnTo>
                  <a:lnTo>
                    <a:pt x="33595" y="2966"/>
                  </a:lnTo>
                  <a:lnTo>
                    <a:pt x="33255" y="3359"/>
                  </a:lnTo>
                  <a:lnTo>
                    <a:pt x="32898" y="3717"/>
                  </a:lnTo>
                  <a:lnTo>
                    <a:pt x="32719" y="3895"/>
                  </a:lnTo>
                  <a:lnTo>
                    <a:pt x="32522" y="4038"/>
                  </a:lnTo>
                  <a:lnTo>
                    <a:pt x="32308" y="4181"/>
                  </a:lnTo>
                  <a:lnTo>
                    <a:pt x="32111" y="4306"/>
                  </a:lnTo>
                  <a:lnTo>
                    <a:pt x="31879" y="4414"/>
                  </a:lnTo>
                  <a:lnTo>
                    <a:pt x="31647" y="4503"/>
                  </a:lnTo>
                  <a:lnTo>
                    <a:pt x="31397" y="4575"/>
                  </a:lnTo>
                  <a:lnTo>
                    <a:pt x="31129" y="4628"/>
                  </a:lnTo>
                  <a:lnTo>
                    <a:pt x="30861" y="4664"/>
                  </a:lnTo>
                  <a:lnTo>
                    <a:pt x="30557" y="4682"/>
                  </a:lnTo>
                  <a:lnTo>
                    <a:pt x="30253" y="4664"/>
                  </a:lnTo>
                  <a:lnTo>
                    <a:pt x="29985" y="4628"/>
                  </a:lnTo>
                  <a:lnTo>
                    <a:pt x="29717" y="4575"/>
                  </a:lnTo>
                  <a:lnTo>
                    <a:pt x="29467" y="4503"/>
                  </a:lnTo>
                  <a:lnTo>
                    <a:pt x="29234" y="4414"/>
                  </a:lnTo>
                  <a:lnTo>
                    <a:pt x="29020" y="4306"/>
                  </a:lnTo>
                  <a:lnTo>
                    <a:pt x="28806" y="4181"/>
                  </a:lnTo>
                  <a:lnTo>
                    <a:pt x="28609" y="4038"/>
                  </a:lnTo>
                  <a:lnTo>
                    <a:pt x="28413" y="3895"/>
                  </a:lnTo>
                  <a:lnTo>
                    <a:pt x="28216" y="3717"/>
                  </a:lnTo>
                  <a:lnTo>
                    <a:pt x="27876" y="3359"/>
                  </a:lnTo>
                  <a:lnTo>
                    <a:pt x="27519" y="2966"/>
                  </a:lnTo>
                  <a:lnTo>
                    <a:pt x="27180" y="2555"/>
                  </a:lnTo>
                  <a:lnTo>
                    <a:pt x="26804" y="2091"/>
                  </a:lnTo>
                  <a:lnTo>
                    <a:pt x="26393" y="1644"/>
                  </a:lnTo>
                  <a:lnTo>
                    <a:pt x="26197" y="1430"/>
                  </a:lnTo>
                  <a:lnTo>
                    <a:pt x="25964" y="1215"/>
                  </a:lnTo>
                  <a:lnTo>
                    <a:pt x="25732" y="1019"/>
                  </a:lnTo>
                  <a:lnTo>
                    <a:pt x="25482" y="822"/>
                  </a:lnTo>
                  <a:lnTo>
                    <a:pt x="25232" y="661"/>
                  </a:lnTo>
                  <a:lnTo>
                    <a:pt x="24946" y="500"/>
                  </a:lnTo>
                  <a:lnTo>
                    <a:pt x="24660" y="357"/>
                  </a:lnTo>
                  <a:lnTo>
                    <a:pt x="24356" y="232"/>
                  </a:lnTo>
                  <a:lnTo>
                    <a:pt x="24017" y="143"/>
                  </a:lnTo>
                  <a:lnTo>
                    <a:pt x="23659" y="72"/>
                  </a:lnTo>
                  <a:lnTo>
                    <a:pt x="23284" y="18"/>
                  </a:lnTo>
                  <a:lnTo>
                    <a:pt x="22891" y="0"/>
                  </a:lnTo>
                  <a:lnTo>
                    <a:pt x="22498" y="18"/>
                  </a:lnTo>
                  <a:lnTo>
                    <a:pt x="22123" y="72"/>
                  </a:lnTo>
                  <a:lnTo>
                    <a:pt x="21765" y="143"/>
                  </a:lnTo>
                  <a:lnTo>
                    <a:pt x="21426" y="232"/>
                  </a:lnTo>
                  <a:lnTo>
                    <a:pt x="21122" y="357"/>
                  </a:lnTo>
                  <a:lnTo>
                    <a:pt x="20836" y="500"/>
                  </a:lnTo>
                  <a:lnTo>
                    <a:pt x="20550" y="661"/>
                  </a:lnTo>
                  <a:lnTo>
                    <a:pt x="20300" y="822"/>
                  </a:lnTo>
                  <a:lnTo>
                    <a:pt x="20050" y="1019"/>
                  </a:lnTo>
                  <a:lnTo>
                    <a:pt x="19818" y="1215"/>
                  </a:lnTo>
                  <a:lnTo>
                    <a:pt x="19585" y="1430"/>
                  </a:lnTo>
                  <a:lnTo>
                    <a:pt x="19371" y="1644"/>
                  </a:lnTo>
                  <a:lnTo>
                    <a:pt x="18978" y="2091"/>
                  </a:lnTo>
                  <a:lnTo>
                    <a:pt x="18602" y="2555"/>
                  </a:lnTo>
                  <a:lnTo>
                    <a:pt x="18263" y="2966"/>
                  </a:lnTo>
                  <a:lnTo>
                    <a:pt x="17906" y="3359"/>
                  </a:lnTo>
                  <a:lnTo>
                    <a:pt x="17548" y="3717"/>
                  </a:lnTo>
                  <a:lnTo>
                    <a:pt x="17369" y="3895"/>
                  </a:lnTo>
                  <a:lnTo>
                    <a:pt x="17173" y="4038"/>
                  </a:lnTo>
                  <a:lnTo>
                    <a:pt x="16976" y="4181"/>
                  </a:lnTo>
                  <a:lnTo>
                    <a:pt x="16762" y="4306"/>
                  </a:lnTo>
                  <a:lnTo>
                    <a:pt x="16548" y="4414"/>
                  </a:lnTo>
                  <a:lnTo>
                    <a:pt x="16315" y="4503"/>
                  </a:lnTo>
                  <a:lnTo>
                    <a:pt x="16065" y="4575"/>
                  </a:lnTo>
                  <a:lnTo>
                    <a:pt x="15797" y="4628"/>
                  </a:lnTo>
                  <a:lnTo>
                    <a:pt x="15511" y="4664"/>
                  </a:lnTo>
                  <a:lnTo>
                    <a:pt x="15225" y="4682"/>
                  </a:lnTo>
                  <a:lnTo>
                    <a:pt x="14921" y="4664"/>
                  </a:lnTo>
                  <a:lnTo>
                    <a:pt x="14636" y="4628"/>
                  </a:lnTo>
                  <a:lnTo>
                    <a:pt x="14368" y="4575"/>
                  </a:lnTo>
                  <a:lnTo>
                    <a:pt x="14135" y="4503"/>
                  </a:lnTo>
                  <a:lnTo>
                    <a:pt x="13903" y="4414"/>
                  </a:lnTo>
                  <a:lnTo>
                    <a:pt x="13671" y="4306"/>
                  </a:lnTo>
                  <a:lnTo>
                    <a:pt x="13456" y="4181"/>
                  </a:lnTo>
                  <a:lnTo>
                    <a:pt x="13260" y="4038"/>
                  </a:lnTo>
                  <a:lnTo>
                    <a:pt x="13063" y="3895"/>
                  </a:lnTo>
                  <a:lnTo>
                    <a:pt x="12884" y="3717"/>
                  </a:lnTo>
                  <a:lnTo>
                    <a:pt x="12527" y="3359"/>
                  </a:lnTo>
                  <a:lnTo>
                    <a:pt x="12187" y="2966"/>
                  </a:lnTo>
                  <a:lnTo>
                    <a:pt x="11830" y="2555"/>
                  </a:lnTo>
                  <a:lnTo>
                    <a:pt x="11455" y="2091"/>
                  </a:lnTo>
                  <a:lnTo>
                    <a:pt x="11062" y="1644"/>
                  </a:lnTo>
                  <a:lnTo>
                    <a:pt x="10847" y="1430"/>
                  </a:lnTo>
                  <a:lnTo>
                    <a:pt x="10633" y="1215"/>
                  </a:lnTo>
                  <a:lnTo>
                    <a:pt x="10401" y="1019"/>
                  </a:lnTo>
                  <a:lnTo>
                    <a:pt x="10150" y="822"/>
                  </a:lnTo>
                  <a:lnTo>
                    <a:pt x="9882" y="661"/>
                  </a:lnTo>
                  <a:lnTo>
                    <a:pt x="9614" y="500"/>
                  </a:lnTo>
                  <a:lnTo>
                    <a:pt x="9311" y="357"/>
                  </a:lnTo>
                  <a:lnTo>
                    <a:pt x="9007" y="232"/>
                  </a:lnTo>
                  <a:lnTo>
                    <a:pt x="8667" y="143"/>
                  </a:lnTo>
                  <a:lnTo>
                    <a:pt x="8328" y="72"/>
                  </a:lnTo>
                  <a:lnTo>
                    <a:pt x="7953" y="18"/>
                  </a:lnTo>
                  <a:lnTo>
                    <a:pt x="75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30"/>
            <p:cNvSpPr/>
            <p:nvPr/>
          </p:nvSpPr>
          <p:spPr>
            <a:xfrm>
              <a:off x="5149425" y="4388650"/>
              <a:ext cx="1148100" cy="145675"/>
            </a:xfrm>
            <a:custGeom>
              <a:rect b="b" l="l" r="r" t="t"/>
              <a:pathLst>
                <a:path extrusionOk="0" h="5827" w="45924">
                  <a:moveTo>
                    <a:pt x="7559" y="1"/>
                  </a:moveTo>
                  <a:lnTo>
                    <a:pt x="7166" y="19"/>
                  </a:lnTo>
                  <a:lnTo>
                    <a:pt x="6791" y="55"/>
                  </a:lnTo>
                  <a:lnTo>
                    <a:pt x="6434" y="126"/>
                  </a:lnTo>
                  <a:lnTo>
                    <a:pt x="6094" y="233"/>
                  </a:lnTo>
                  <a:lnTo>
                    <a:pt x="5790" y="340"/>
                  </a:lnTo>
                  <a:lnTo>
                    <a:pt x="5486" y="483"/>
                  </a:lnTo>
                  <a:lnTo>
                    <a:pt x="5218" y="644"/>
                  </a:lnTo>
                  <a:lnTo>
                    <a:pt x="4950" y="823"/>
                  </a:lnTo>
                  <a:lnTo>
                    <a:pt x="4718" y="1002"/>
                  </a:lnTo>
                  <a:lnTo>
                    <a:pt x="4486" y="1216"/>
                  </a:lnTo>
                  <a:lnTo>
                    <a:pt x="4254" y="1430"/>
                  </a:lnTo>
                  <a:lnTo>
                    <a:pt x="4039" y="1645"/>
                  </a:lnTo>
                  <a:lnTo>
                    <a:pt x="3646" y="2092"/>
                  </a:lnTo>
                  <a:lnTo>
                    <a:pt x="3271" y="2538"/>
                  </a:lnTo>
                  <a:lnTo>
                    <a:pt x="2931" y="2949"/>
                  </a:lnTo>
                  <a:lnTo>
                    <a:pt x="2592" y="3342"/>
                  </a:lnTo>
                  <a:lnTo>
                    <a:pt x="2252" y="3682"/>
                  </a:lnTo>
                  <a:lnTo>
                    <a:pt x="2074" y="3843"/>
                  </a:lnTo>
                  <a:lnTo>
                    <a:pt x="1877" y="4004"/>
                  </a:lnTo>
                  <a:lnTo>
                    <a:pt x="1680" y="4129"/>
                  </a:lnTo>
                  <a:lnTo>
                    <a:pt x="1484" y="4254"/>
                  </a:lnTo>
                  <a:lnTo>
                    <a:pt x="1269" y="4361"/>
                  </a:lnTo>
                  <a:lnTo>
                    <a:pt x="1037" y="4468"/>
                  </a:lnTo>
                  <a:lnTo>
                    <a:pt x="805" y="4540"/>
                  </a:lnTo>
                  <a:lnTo>
                    <a:pt x="555" y="4593"/>
                  </a:lnTo>
                  <a:lnTo>
                    <a:pt x="287" y="4629"/>
                  </a:lnTo>
                  <a:lnTo>
                    <a:pt x="1" y="4647"/>
                  </a:lnTo>
                  <a:lnTo>
                    <a:pt x="1" y="5826"/>
                  </a:lnTo>
                  <a:lnTo>
                    <a:pt x="376" y="5790"/>
                  </a:lnTo>
                  <a:lnTo>
                    <a:pt x="751" y="5737"/>
                  </a:lnTo>
                  <a:lnTo>
                    <a:pt x="1091" y="5665"/>
                  </a:lnTo>
                  <a:lnTo>
                    <a:pt x="1412" y="5576"/>
                  </a:lnTo>
                  <a:lnTo>
                    <a:pt x="1716" y="5451"/>
                  </a:lnTo>
                  <a:lnTo>
                    <a:pt x="2002" y="5308"/>
                  </a:lnTo>
                  <a:lnTo>
                    <a:pt x="2270" y="5147"/>
                  </a:lnTo>
                  <a:lnTo>
                    <a:pt x="2520" y="4969"/>
                  </a:lnTo>
                  <a:lnTo>
                    <a:pt x="2753" y="4790"/>
                  </a:lnTo>
                  <a:lnTo>
                    <a:pt x="2985" y="4593"/>
                  </a:lnTo>
                  <a:lnTo>
                    <a:pt x="3199" y="4379"/>
                  </a:lnTo>
                  <a:lnTo>
                    <a:pt x="3414" y="4164"/>
                  </a:lnTo>
                  <a:lnTo>
                    <a:pt x="3807" y="3718"/>
                  </a:lnTo>
                  <a:lnTo>
                    <a:pt x="4182" y="3271"/>
                  </a:lnTo>
                  <a:lnTo>
                    <a:pt x="4522" y="2860"/>
                  </a:lnTo>
                  <a:lnTo>
                    <a:pt x="4861" y="2467"/>
                  </a:lnTo>
                  <a:lnTo>
                    <a:pt x="5218" y="2109"/>
                  </a:lnTo>
                  <a:lnTo>
                    <a:pt x="5415" y="1949"/>
                  </a:lnTo>
                  <a:lnTo>
                    <a:pt x="5594" y="1788"/>
                  </a:lnTo>
                  <a:lnTo>
                    <a:pt x="5808" y="1663"/>
                  </a:lnTo>
                  <a:lnTo>
                    <a:pt x="6005" y="1538"/>
                  </a:lnTo>
                  <a:lnTo>
                    <a:pt x="6237" y="1430"/>
                  </a:lnTo>
                  <a:lnTo>
                    <a:pt x="6469" y="1323"/>
                  </a:lnTo>
                  <a:lnTo>
                    <a:pt x="6719" y="1252"/>
                  </a:lnTo>
                  <a:lnTo>
                    <a:pt x="6970" y="1198"/>
                  </a:lnTo>
                  <a:lnTo>
                    <a:pt x="7256" y="1180"/>
                  </a:lnTo>
                  <a:lnTo>
                    <a:pt x="7559" y="1162"/>
                  </a:lnTo>
                  <a:lnTo>
                    <a:pt x="7845" y="1180"/>
                  </a:lnTo>
                  <a:lnTo>
                    <a:pt x="8131" y="1198"/>
                  </a:lnTo>
                  <a:lnTo>
                    <a:pt x="8399" y="1252"/>
                  </a:lnTo>
                  <a:lnTo>
                    <a:pt x="8649" y="1341"/>
                  </a:lnTo>
                  <a:lnTo>
                    <a:pt x="8882" y="1430"/>
                  </a:lnTo>
                  <a:lnTo>
                    <a:pt x="9096" y="1538"/>
                  </a:lnTo>
                  <a:lnTo>
                    <a:pt x="9310" y="1663"/>
                  </a:lnTo>
                  <a:lnTo>
                    <a:pt x="9507" y="1788"/>
                  </a:lnTo>
                  <a:lnTo>
                    <a:pt x="9704" y="1949"/>
                  </a:lnTo>
                  <a:lnTo>
                    <a:pt x="9882" y="2109"/>
                  </a:lnTo>
                  <a:lnTo>
                    <a:pt x="10240" y="2467"/>
                  </a:lnTo>
                  <a:lnTo>
                    <a:pt x="10597" y="2860"/>
                  </a:lnTo>
                  <a:lnTo>
                    <a:pt x="10937" y="3289"/>
                  </a:lnTo>
                  <a:lnTo>
                    <a:pt x="11312" y="3736"/>
                  </a:lnTo>
                  <a:lnTo>
                    <a:pt x="11705" y="4182"/>
                  </a:lnTo>
                  <a:lnTo>
                    <a:pt x="11919" y="4397"/>
                  </a:lnTo>
                  <a:lnTo>
                    <a:pt x="12152" y="4611"/>
                  </a:lnTo>
                  <a:lnTo>
                    <a:pt x="12384" y="4808"/>
                  </a:lnTo>
                  <a:lnTo>
                    <a:pt x="12634" y="5004"/>
                  </a:lnTo>
                  <a:lnTo>
                    <a:pt x="12884" y="5183"/>
                  </a:lnTo>
                  <a:lnTo>
                    <a:pt x="13170" y="5344"/>
                  </a:lnTo>
                  <a:lnTo>
                    <a:pt x="13456" y="5487"/>
                  </a:lnTo>
                  <a:lnTo>
                    <a:pt x="13760" y="5594"/>
                  </a:lnTo>
                  <a:lnTo>
                    <a:pt x="14099" y="5701"/>
                  </a:lnTo>
                  <a:lnTo>
                    <a:pt x="14457" y="5773"/>
                  </a:lnTo>
                  <a:lnTo>
                    <a:pt x="14832" y="5808"/>
                  </a:lnTo>
                  <a:lnTo>
                    <a:pt x="15225" y="5826"/>
                  </a:lnTo>
                  <a:lnTo>
                    <a:pt x="15618" y="5808"/>
                  </a:lnTo>
                  <a:lnTo>
                    <a:pt x="15993" y="5773"/>
                  </a:lnTo>
                  <a:lnTo>
                    <a:pt x="16351" y="5701"/>
                  </a:lnTo>
                  <a:lnTo>
                    <a:pt x="16690" y="5594"/>
                  </a:lnTo>
                  <a:lnTo>
                    <a:pt x="16994" y="5487"/>
                  </a:lnTo>
                  <a:lnTo>
                    <a:pt x="17280" y="5344"/>
                  </a:lnTo>
                  <a:lnTo>
                    <a:pt x="17566" y="5183"/>
                  </a:lnTo>
                  <a:lnTo>
                    <a:pt x="17816" y="5004"/>
                  </a:lnTo>
                  <a:lnTo>
                    <a:pt x="18066" y="4808"/>
                  </a:lnTo>
                  <a:lnTo>
                    <a:pt x="18299" y="4611"/>
                  </a:lnTo>
                  <a:lnTo>
                    <a:pt x="18531" y="4397"/>
                  </a:lnTo>
                  <a:lnTo>
                    <a:pt x="18727" y="4182"/>
                  </a:lnTo>
                  <a:lnTo>
                    <a:pt x="19138" y="3736"/>
                  </a:lnTo>
                  <a:lnTo>
                    <a:pt x="19514" y="3289"/>
                  </a:lnTo>
                  <a:lnTo>
                    <a:pt x="19853" y="2860"/>
                  </a:lnTo>
                  <a:lnTo>
                    <a:pt x="20211" y="2467"/>
                  </a:lnTo>
                  <a:lnTo>
                    <a:pt x="20568" y="2109"/>
                  </a:lnTo>
                  <a:lnTo>
                    <a:pt x="20747" y="1949"/>
                  </a:lnTo>
                  <a:lnTo>
                    <a:pt x="20943" y="1788"/>
                  </a:lnTo>
                  <a:lnTo>
                    <a:pt x="21140" y="1663"/>
                  </a:lnTo>
                  <a:lnTo>
                    <a:pt x="21354" y="1538"/>
                  </a:lnTo>
                  <a:lnTo>
                    <a:pt x="21569" y="1430"/>
                  </a:lnTo>
                  <a:lnTo>
                    <a:pt x="21801" y="1341"/>
                  </a:lnTo>
                  <a:lnTo>
                    <a:pt x="22051" y="1252"/>
                  </a:lnTo>
                  <a:lnTo>
                    <a:pt x="22319" y="1198"/>
                  </a:lnTo>
                  <a:lnTo>
                    <a:pt x="22605" y="1180"/>
                  </a:lnTo>
                  <a:lnTo>
                    <a:pt x="22891" y="1162"/>
                  </a:lnTo>
                  <a:lnTo>
                    <a:pt x="23195" y="1180"/>
                  </a:lnTo>
                  <a:lnTo>
                    <a:pt x="23481" y="1198"/>
                  </a:lnTo>
                  <a:lnTo>
                    <a:pt x="23731" y="1252"/>
                  </a:lnTo>
                  <a:lnTo>
                    <a:pt x="23981" y="1323"/>
                  </a:lnTo>
                  <a:lnTo>
                    <a:pt x="24213" y="1430"/>
                  </a:lnTo>
                  <a:lnTo>
                    <a:pt x="24445" y="1538"/>
                  </a:lnTo>
                  <a:lnTo>
                    <a:pt x="24660" y="1663"/>
                  </a:lnTo>
                  <a:lnTo>
                    <a:pt x="24856" y="1788"/>
                  </a:lnTo>
                  <a:lnTo>
                    <a:pt x="25053" y="1949"/>
                  </a:lnTo>
                  <a:lnTo>
                    <a:pt x="25232" y="2109"/>
                  </a:lnTo>
                  <a:lnTo>
                    <a:pt x="25589" y="2467"/>
                  </a:lnTo>
                  <a:lnTo>
                    <a:pt x="25929" y="2860"/>
                  </a:lnTo>
                  <a:lnTo>
                    <a:pt x="26286" y="3289"/>
                  </a:lnTo>
                  <a:lnTo>
                    <a:pt x="26661" y="3736"/>
                  </a:lnTo>
                  <a:lnTo>
                    <a:pt x="27054" y="4182"/>
                  </a:lnTo>
                  <a:lnTo>
                    <a:pt x="27269" y="4397"/>
                  </a:lnTo>
                  <a:lnTo>
                    <a:pt x="27483" y="4611"/>
                  </a:lnTo>
                  <a:lnTo>
                    <a:pt x="27715" y="4808"/>
                  </a:lnTo>
                  <a:lnTo>
                    <a:pt x="27966" y="5004"/>
                  </a:lnTo>
                  <a:lnTo>
                    <a:pt x="28234" y="5183"/>
                  </a:lnTo>
                  <a:lnTo>
                    <a:pt x="28502" y="5344"/>
                  </a:lnTo>
                  <a:lnTo>
                    <a:pt x="28805" y="5487"/>
                  </a:lnTo>
                  <a:lnTo>
                    <a:pt x="29109" y="5594"/>
                  </a:lnTo>
                  <a:lnTo>
                    <a:pt x="29449" y="5701"/>
                  </a:lnTo>
                  <a:lnTo>
                    <a:pt x="29788" y="5773"/>
                  </a:lnTo>
                  <a:lnTo>
                    <a:pt x="30164" y="5808"/>
                  </a:lnTo>
                  <a:lnTo>
                    <a:pt x="30575" y="5826"/>
                  </a:lnTo>
                  <a:lnTo>
                    <a:pt x="30968" y="5808"/>
                  </a:lnTo>
                  <a:lnTo>
                    <a:pt x="31343" y="5773"/>
                  </a:lnTo>
                  <a:lnTo>
                    <a:pt x="31700" y="5701"/>
                  </a:lnTo>
                  <a:lnTo>
                    <a:pt x="32022" y="5594"/>
                  </a:lnTo>
                  <a:lnTo>
                    <a:pt x="32344" y="5487"/>
                  </a:lnTo>
                  <a:lnTo>
                    <a:pt x="32629" y="5344"/>
                  </a:lnTo>
                  <a:lnTo>
                    <a:pt x="32897" y="5183"/>
                  </a:lnTo>
                  <a:lnTo>
                    <a:pt x="33166" y="5004"/>
                  </a:lnTo>
                  <a:lnTo>
                    <a:pt x="33416" y="4808"/>
                  </a:lnTo>
                  <a:lnTo>
                    <a:pt x="33648" y="4611"/>
                  </a:lnTo>
                  <a:lnTo>
                    <a:pt x="33862" y="4397"/>
                  </a:lnTo>
                  <a:lnTo>
                    <a:pt x="34077" y="4182"/>
                  </a:lnTo>
                  <a:lnTo>
                    <a:pt x="34470" y="3736"/>
                  </a:lnTo>
                  <a:lnTo>
                    <a:pt x="34863" y="3289"/>
                  </a:lnTo>
                  <a:lnTo>
                    <a:pt x="35203" y="2860"/>
                  </a:lnTo>
                  <a:lnTo>
                    <a:pt x="35542" y="2467"/>
                  </a:lnTo>
                  <a:lnTo>
                    <a:pt x="35899" y="2109"/>
                  </a:lnTo>
                  <a:lnTo>
                    <a:pt x="36096" y="1949"/>
                  </a:lnTo>
                  <a:lnTo>
                    <a:pt x="36275" y="1788"/>
                  </a:lnTo>
                  <a:lnTo>
                    <a:pt x="36489" y="1663"/>
                  </a:lnTo>
                  <a:lnTo>
                    <a:pt x="36686" y="1538"/>
                  </a:lnTo>
                  <a:lnTo>
                    <a:pt x="36918" y="1430"/>
                  </a:lnTo>
                  <a:lnTo>
                    <a:pt x="37150" y="1341"/>
                  </a:lnTo>
                  <a:lnTo>
                    <a:pt x="37400" y="1252"/>
                  </a:lnTo>
                  <a:lnTo>
                    <a:pt x="37668" y="1198"/>
                  </a:lnTo>
                  <a:lnTo>
                    <a:pt x="37937" y="1180"/>
                  </a:lnTo>
                  <a:lnTo>
                    <a:pt x="38240" y="1162"/>
                  </a:lnTo>
                  <a:lnTo>
                    <a:pt x="38544" y="1180"/>
                  </a:lnTo>
                  <a:lnTo>
                    <a:pt x="38812" y="1198"/>
                  </a:lnTo>
                  <a:lnTo>
                    <a:pt x="39080" y="1252"/>
                  </a:lnTo>
                  <a:lnTo>
                    <a:pt x="39330" y="1341"/>
                  </a:lnTo>
                  <a:lnTo>
                    <a:pt x="39563" y="1430"/>
                  </a:lnTo>
                  <a:lnTo>
                    <a:pt x="39795" y="1538"/>
                  </a:lnTo>
                  <a:lnTo>
                    <a:pt x="39991" y="1663"/>
                  </a:lnTo>
                  <a:lnTo>
                    <a:pt x="40206" y="1788"/>
                  </a:lnTo>
                  <a:lnTo>
                    <a:pt x="40385" y="1949"/>
                  </a:lnTo>
                  <a:lnTo>
                    <a:pt x="40581" y="2109"/>
                  </a:lnTo>
                  <a:lnTo>
                    <a:pt x="40939" y="2467"/>
                  </a:lnTo>
                  <a:lnTo>
                    <a:pt x="41278" y="2860"/>
                  </a:lnTo>
                  <a:lnTo>
                    <a:pt x="41635" y="3289"/>
                  </a:lnTo>
                  <a:lnTo>
                    <a:pt x="42011" y="3736"/>
                  </a:lnTo>
                  <a:lnTo>
                    <a:pt x="42404" y="4182"/>
                  </a:lnTo>
                  <a:lnTo>
                    <a:pt x="42618" y="4397"/>
                  </a:lnTo>
                  <a:lnTo>
                    <a:pt x="42833" y="4611"/>
                  </a:lnTo>
                  <a:lnTo>
                    <a:pt x="43065" y="4808"/>
                  </a:lnTo>
                  <a:lnTo>
                    <a:pt x="43315" y="5004"/>
                  </a:lnTo>
                  <a:lnTo>
                    <a:pt x="43583" y="5183"/>
                  </a:lnTo>
                  <a:lnTo>
                    <a:pt x="43851" y="5344"/>
                  </a:lnTo>
                  <a:lnTo>
                    <a:pt x="44155" y="5487"/>
                  </a:lnTo>
                  <a:lnTo>
                    <a:pt x="44459" y="5594"/>
                  </a:lnTo>
                  <a:lnTo>
                    <a:pt x="44780" y="5701"/>
                  </a:lnTo>
                  <a:lnTo>
                    <a:pt x="45138" y="5773"/>
                  </a:lnTo>
                  <a:lnTo>
                    <a:pt x="45513" y="5808"/>
                  </a:lnTo>
                  <a:lnTo>
                    <a:pt x="45924" y="5826"/>
                  </a:lnTo>
                  <a:lnTo>
                    <a:pt x="45924" y="4665"/>
                  </a:lnTo>
                  <a:lnTo>
                    <a:pt x="45620" y="4647"/>
                  </a:lnTo>
                  <a:lnTo>
                    <a:pt x="45334" y="4629"/>
                  </a:lnTo>
                  <a:lnTo>
                    <a:pt x="45066" y="4558"/>
                  </a:lnTo>
                  <a:lnTo>
                    <a:pt x="44834" y="4486"/>
                  </a:lnTo>
                  <a:lnTo>
                    <a:pt x="44584" y="4397"/>
                  </a:lnTo>
                  <a:lnTo>
                    <a:pt x="44369" y="4289"/>
                  </a:lnTo>
                  <a:lnTo>
                    <a:pt x="44155" y="4164"/>
                  </a:lnTo>
                  <a:lnTo>
                    <a:pt x="43958" y="4021"/>
                  </a:lnTo>
                  <a:lnTo>
                    <a:pt x="43762" y="3878"/>
                  </a:lnTo>
                  <a:lnTo>
                    <a:pt x="43583" y="3718"/>
                  </a:lnTo>
                  <a:lnTo>
                    <a:pt x="43226" y="3360"/>
                  </a:lnTo>
                  <a:lnTo>
                    <a:pt x="42868" y="2967"/>
                  </a:lnTo>
                  <a:lnTo>
                    <a:pt x="42529" y="2538"/>
                  </a:lnTo>
                  <a:lnTo>
                    <a:pt x="42154" y="2092"/>
                  </a:lnTo>
                  <a:lnTo>
                    <a:pt x="41760" y="1645"/>
                  </a:lnTo>
                  <a:lnTo>
                    <a:pt x="41546" y="1413"/>
                  </a:lnTo>
                  <a:lnTo>
                    <a:pt x="41314" y="1216"/>
                  </a:lnTo>
                  <a:lnTo>
                    <a:pt x="41081" y="1002"/>
                  </a:lnTo>
                  <a:lnTo>
                    <a:pt x="40831" y="823"/>
                  </a:lnTo>
                  <a:lnTo>
                    <a:pt x="40581" y="644"/>
                  </a:lnTo>
                  <a:lnTo>
                    <a:pt x="40295" y="483"/>
                  </a:lnTo>
                  <a:lnTo>
                    <a:pt x="40009" y="340"/>
                  </a:lnTo>
                  <a:lnTo>
                    <a:pt x="39706" y="215"/>
                  </a:lnTo>
                  <a:lnTo>
                    <a:pt x="39366" y="126"/>
                  </a:lnTo>
                  <a:lnTo>
                    <a:pt x="39009" y="55"/>
                  </a:lnTo>
                  <a:lnTo>
                    <a:pt x="38633" y="1"/>
                  </a:lnTo>
                  <a:lnTo>
                    <a:pt x="37847" y="1"/>
                  </a:lnTo>
                  <a:lnTo>
                    <a:pt x="37472" y="55"/>
                  </a:lnTo>
                  <a:lnTo>
                    <a:pt x="37115" y="126"/>
                  </a:lnTo>
                  <a:lnTo>
                    <a:pt x="36775" y="215"/>
                  </a:lnTo>
                  <a:lnTo>
                    <a:pt x="36471" y="340"/>
                  </a:lnTo>
                  <a:lnTo>
                    <a:pt x="36185" y="483"/>
                  </a:lnTo>
                  <a:lnTo>
                    <a:pt x="35899" y="644"/>
                  </a:lnTo>
                  <a:lnTo>
                    <a:pt x="35649" y="823"/>
                  </a:lnTo>
                  <a:lnTo>
                    <a:pt x="35399" y="1002"/>
                  </a:lnTo>
                  <a:lnTo>
                    <a:pt x="35167" y="1216"/>
                  </a:lnTo>
                  <a:lnTo>
                    <a:pt x="34935" y="1413"/>
                  </a:lnTo>
                  <a:lnTo>
                    <a:pt x="34720" y="1645"/>
                  </a:lnTo>
                  <a:lnTo>
                    <a:pt x="34327" y="2092"/>
                  </a:lnTo>
                  <a:lnTo>
                    <a:pt x="33952" y="2538"/>
                  </a:lnTo>
                  <a:lnTo>
                    <a:pt x="33612" y="2967"/>
                  </a:lnTo>
                  <a:lnTo>
                    <a:pt x="33255" y="3360"/>
                  </a:lnTo>
                  <a:lnTo>
                    <a:pt x="32897" y="3718"/>
                  </a:lnTo>
                  <a:lnTo>
                    <a:pt x="32719" y="3878"/>
                  </a:lnTo>
                  <a:lnTo>
                    <a:pt x="32522" y="4021"/>
                  </a:lnTo>
                  <a:lnTo>
                    <a:pt x="32326" y="4164"/>
                  </a:lnTo>
                  <a:lnTo>
                    <a:pt x="32111" y="4289"/>
                  </a:lnTo>
                  <a:lnTo>
                    <a:pt x="31897" y="4397"/>
                  </a:lnTo>
                  <a:lnTo>
                    <a:pt x="31647" y="4486"/>
                  </a:lnTo>
                  <a:lnTo>
                    <a:pt x="31414" y="4558"/>
                  </a:lnTo>
                  <a:lnTo>
                    <a:pt x="31146" y="4611"/>
                  </a:lnTo>
                  <a:lnTo>
                    <a:pt x="30860" y="4647"/>
                  </a:lnTo>
                  <a:lnTo>
                    <a:pt x="30557" y="4665"/>
                  </a:lnTo>
                  <a:lnTo>
                    <a:pt x="30271" y="4647"/>
                  </a:lnTo>
                  <a:lnTo>
                    <a:pt x="29985" y="4611"/>
                  </a:lnTo>
                  <a:lnTo>
                    <a:pt x="29717" y="4558"/>
                  </a:lnTo>
                  <a:lnTo>
                    <a:pt x="29484" y="4486"/>
                  </a:lnTo>
                  <a:lnTo>
                    <a:pt x="29234" y="4397"/>
                  </a:lnTo>
                  <a:lnTo>
                    <a:pt x="29020" y="4289"/>
                  </a:lnTo>
                  <a:lnTo>
                    <a:pt x="28805" y="4164"/>
                  </a:lnTo>
                  <a:lnTo>
                    <a:pt x="28609" y="4021"/>
                  </a:lnTo>
                  <a:lnTo>
                    <a:pt x="28412" y="3878"/>
                  </a:lnTo>
                  <a:lnTo>
                    <a:pt x="28234" y="3718"/>
                  </a:lnTo>
                  <a:lnTo>
                    <a:pt x="27876" y="3360"/>
                  </a:lnTo>
                  <a:lnTo>
                    <a:pt x="27537" y="2967"/>
                  </a:lnTo>
                  <a:lnTo>
                    <a:pt x="27179" y="2538"/>
                  </a:lnTo>
                  <a:lnTo>
                    <a:pt x="26804" y="2092"/>
                  </a:lnTo>
                  <a:lnTo>
                    <a:pt x="26411" y="1645"/>
                  </a:lnTo>
                  <a:lnTo>
                    <a:pt x="26197" y="1430"/>
                  </a:lnTo>
                  <a:lnTo>
                    <a:pt x="25982" y="1216"/>
                  </a:lnTo>
                  <a:lnTo>
                    <a:pt x="25732" y="1002"/>
                  </a:lnTo>
                  <a:lnTo>
                    <a:pt x="25500" y="823"/>
                  </a:lnTo>
                  <a:lnTo>
                    <a:pt x="25232" y="644"/>
                  </a:lnTo>
                  <a:lnTo>
                    <a:pt x="24964" y="483"/>
                  </a:lnTo>
                  <a:lnTo>
                    <a:pt x="24660" y="340"/>
                  </a:lnTo>
                  <a:lnTo>
                    <a:pt x="24356" y="233"/>
                  </a:lnTo>
                  <a:lnTo>
                    <a:pt x="24017" y="126"/>
                  </a:lnTo>
                  <a:lnTo>
                    <a:pt x="23677" y="55"/>
                  </a:lnTo>
                  <a:lnTo>
                    <a:pt x="23302" y="19"/>
                  </a:lnTo>
                  <a:lnTo>
                    <a:pt x="22891" y="1"/>
                  </a:lnTo>
                  <a:lnTo>
                    <a:pt x="22498" y="19"/>
                  </a:lnTo>
                  <a:lnTo>
                    <a:pt x="22122" y="55"/>
                  </a:lnTo>
                  <a:lnTo>
                    <a:pt x="21765" y="126"/>
                  </a:lnTo>
                  <a:lnTo>
                    <a:pt x="21443" y="233"/>
                  </a:lnTo>
                  <a:lnTo>
                    <a:pt x="21122" y="340"/>
                  </a:lnTo>
                  <a:lnTo>
                    <a:pt x="20836" y="483"/>
                  </a:lnTo>
                  <a:lnTo>
                    <a:pt x="20550" y="644"/>
                  </a:lnTo>
                  <a:lnTo>
                    <a:pt x="20300" y="823"/>
                  </a:lnTo>
                  <a:lnTo>
                    <a:pt x="20050" y="1002"/>
                  </a:lnTo>
                  <a:lnTo>
                    <a:pt x="19817" y="1216"/>
                  </a:lnTo>
                  <a:lnTo>
                    <a:pt x="19603" y="1430"/>
                  </a:lnTo>
                  <a:lnTo>
                    <a:pt x="19389" y="1645"/>
                  </a:lnTo>
                  <a:lnTo>
                    <a:pt x="18978" y="2092"/>
                  </a:lnTo>
                  <a:lnTo>
                    <a:pt x="18602" y="2538"/>
                  </a:lnTo>
                  <a:lnTo>
                    <a:pt x="18263" y="2967"/>
                  </a:lnTo>
                  <a:lnTo>
                    <a:pt x="17923" y="3360"/>
                  </a:lnTo>
                  <a:lnTo>
                    <a:pt x="17566" y="3718"/>
                  </a:lnTo>
                  <a:lnTo>
                    <a:pt x="17369" y="3878"/>
                  </a:lnTo>
                  <a:lnTo>
                    <a:pt x="17191" y="4021"/>
                  </a:lnTo>
                  <a:lnTo>
                    <a:pt x="16976" y="4164"/>
                  </a:lnTo>
                  <a:lnTo>
                    <a:pt x="16780" y="4289"/>
                  </a:lnTo>
                  <a:lnTo>
                    <a:pt x="16547" y="4397"/>
                  </a:lnTo>
                  <a:lnTo>
                    <a:pt x="16315" y="4486"/>
                  </a:lnTo>
                  <a:lnTo>
                    <a:pt x="16065" y="4558"/>
                  </a:lnTo>
                  <a:lnTo>
                    <a:pt x="15797" y="4611"/>
                  </a:lnTo>
                  <a:lnTo>
                    <a:pt x="15529" y="4647"/>
                  </a:lnTo>
                  <a:lnTo>
                    <a:pt x="15225" y="4665"/>
                  </a:lnTo>
                  <a:lnTo>
                    <a:pt x="14921" y="4647"/>
                  </a:lnTo>
                  <a:lnTo>
                    <a:pt x="14653" y="4611"/>
                  </a:lnTo>
                  <a:lnTo>
                    <a:pt x="14385" y="4558"/>
                  </a:lnTo>
                  <a:lnTo>
                    <a:pt x="14135" y="4486"/>
                  </a:lnTo>
                  <a:lnTo>
                    <a:pt x="13903" y="4397"/>
                  </a:lnTo>
                  <a:lnTo>
                    <a:pt x="13670" y="4289"/>
                  </a:lnTo>
                  <a:lnTo>
                    <a:pt x="13474" y="4164"/>
                  </a:lnTo>
                  <a:lnTo>
                    <a:pt x="13259" y="4021"/>
                  </a:lnTo>
                  <a:lnTo>
                    <a:pt x="13081" y="3878"/>
                  </a:lnTo>
                  <a:lnTo>
                    <a:pt x="12884" y="3718"/>
                  </a:lnTo>
                  <a:lnTo>
                    <a:pt x="12527" y="3360"/>
                  </a:lnTo>
                  <a:lnTo>
                    <a:pt x="12187" y="2967"/>
                  </a:lnTo>
                  <a:lnTo>
                    <a:pt x="11848" y="2538"/>
                  </a:lnTo>
                  <a:lnTo>
                    <a:pt x="11473" y="2092"/>
                  </a:lnTo>
                  <a:lnTo>
                    <a:pt x="11062" y="1645"/>
                  </a:lnTo>
                  <a:lnTo>
                    <a:pt x="10847" y="1430"/>
                  </a:lnTo>
                  <a:lnTo>
                    <a:pt x="10633" y="1216"/>
                  </a:lnTo>
                  <a:lnTo>
                    <a:pt x="10400" y="1002"/>
                  </a:lnTo>
                  <a:lnTo>
                    <a:pt x="10150" y="823"/>
                  </a:lnTo>
                  <a:lnTo>
                    <a:pt x="9900" y="644"/>
                  </a:lnTo>
                  <a:lnTo>
                    <a:pt x="9614" y="483"/>
                  </a:lnTo>
                  <a:lnTo>
                    <a:pt x="9328" y="340"/>
                  </a:lnTo>
                  <a:lnTo>
                    <a:pt x="9007" y="233"/>
                  </a:lnTo>
                  <a:lnTo>
                    <a:pt x="8685" y="126"/>
                  </a:lnTo>
                  <a:lnTo>
                    <a:pt x="8328" y="55"/>
                  </a:lnTo>
                  <a:lnTo>
                    <a:pt x="7952" y="19"/>
                  </a:lnTo>
                  <a:lnTo>
                    <a:pt x="755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5" name="Google Shape;475;p30"/>
          <p:cNvSpPr/>
          <p:nvPr/>
        </p:nvSpPr>
        <p:spPr>
          <a:xfrm>
            <a:off x="-1600200" y="3692925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21540000" dist="9525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6" name="Google Shape;476;p30"/>
          <p:cNvGrpSpPr/>
          <p:nvPr/>
        </p:nvGrpSpPr>
        <p:grpSpPr>
          <a:xfrm flipH="1" rot="302889">
            <a:off x="292516" y="1247368"/>
            <a:ext cx="323476" cy="774261"/>
            <a:chOff x="3293575" y="2432875"/>
            <a:chExt cx="323450" cy="774200"/>
          </a:xfrm>
        </p:grpSpPr>
        <p:sp>
          <p:nvSpPr>
            <p:cNvPr id="477" name="Google Shape;477;p30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30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30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30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31"/>
          <p:cNvSpPr txBox="1"/>
          <p:nvPr>
            <p:ph type="title"/>
          </p:nvPr>
        </p:nvSpPr>
        <p:spPr>
          <a:xfrm>
            <a:off x="1047000" y="1237350"/>
            <a:ext cx="7050000" cy="266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pic>
        <p:nvPicPr>
          <p:cNvPr id="483" name="Google Shape;483;p31"/>
          <p:cNvPicPr preferRelativeResize="0"/>
          <p:nvPr/>
        </p:nvPicPr>
        <p:blipFill rotWithShape="1">
          <a:blip r:embed="rId2">
            <a:alphaModFix/>
          </a:blip>
          <a:srcRect b="32950" l="74263" r="6177" t="3548"/>
          <a:stretch/>
        </p:blipFill>
        <p:spPr>
          <a:xfrm>
            <a:off x="0" y="0"/>
            <a:ext cx="723775" cy="2728701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31"/>
          <p:cNvSpPr/>
          <p:nvPr/>
        </p:nvSpPr>
        <p:spPr>
          <a:xfrm flipH="1">
            <a:off x="4521200" y="0"/>
            <a:ext cx="4622795" cy="3400387"/>
          </a:xfrm>
          <a:custGeom>
            <a:rect b="b" l="l" r="r" t="t"/>
            <a:pathLst>
              <a:path extrusionOk="0" h="25614" w="34822">
                <a:moveTo>
                  <a:pt x="1" y="0"/>
                </a:moveTo>
                <a:lnTo>
                  <a:pt x="19" y="313"/>
                </a:lnTo>
                <a:lnTo>
                  <a:pt x="19" y="25301"/>
                </a:lnTo>
                <a:lnTo>
                  <a:pt x="19" y="25503"/>
                </a:lnTo>
                <a:lnTo>
                  <a:pt x="38" y="25614"/>
                </a:lnTo>
                <a:lnTo>
                  <a:pt x="74" y="25596"/>
                </a:lnTo>
                <a:lnTo>
                  <a:pt x="222" y="25448"/>
                </a:lnTo>
                <a:lnTo>
                  <a:pt x="516" y="25098"/>
                </a:lnTo>
                <a:lnTo>
                  <a:pt x="793" y="24767"/>
                </a:lnTo>
                <a:lnTo>
                  <a:pt x="1050" y="24417"/>
                </a:lnTo>
                <a:lnTo>
                  <a:pt x="1271" y="24049"/>
                </a:lnTo>
                <a:lnTo>
                  <a:pt x="1492" y="23699"/>
                </a:lnTo>
                <a:lnTo>
                  <a:pt x="1695" y="23312"/>
                </a:lnTo>
                <a:lnTo>
                  <a:pt x="1879" y="22944"/>
                </a:lnTo>
                <a:lnTo>
                  <a:pt x="2045" y="22557"/>
                </a:lnTo>
                <a:lnTo>
                  <a:pt x="2192" y="22152"/>
                </a:lnTo>
                <a:lnTo>
                  <a:pt x="2321" y="21765"/>
                </a:lnTo>
                <a:lnTo>
                  <a:pt x="2431" y="21360"/>
                </a:lnTo>
                <a:lnTo>
                  <a:pt x="2524" y="20937"/>
                </a:lnTo>
                <a:lnTo>
                  <a:pt x="2597" y="20513"/>
                </a:lnTo>
                <a:lnTo>
                  <a:pt x="2671" y="20090"/>
                </a:lnTo>
                <a:lnTo>
                  <a:pt x="2708" y="19666"/>
                </a:lnTo>
                <a:lnTo>
                  <a:pt x="2744" y="19224"/>
                </a:lnTo>
                <a:lnTo>
                  <a:pt x="2763" y="18635"/>
                </a:lnTo>
                <a:lnTo>
                  <a:pt x="2744" y="18064"/>
                </a:lnTo>
                <a:lnTo>
                  <a:pt x="2726" y="17493"/>
                </a:lnTo>
                <a:lnTo>
                  <a:pt x="2671" y="16923"/>
                </a:lnTo>
                <a:lnTo>
                  <a:pt x="2616" y="16352"/>
                </a:lnTo>
                <a:lnTo>
                  <a:pt x="2524" y="15781"/>
                </a:lnTo>
                <a:lnTo>
                  <a:pt x="2339" y="14639"/>
                </a:lnTo>
                <a:lnTo>
                  <a:pt x="2155" y="13571"/>
                </a:lnTo>
                <a:lnTo>
                  <a:pt x="1990" y="12522"/>
                </a:lnTo>
                <a:lnTo>
                  <a:pt x="1916" y="11988"/>
                </a:lnTo>
                <a:lnTo>
                  <a:pt x="1842" y="11454"/>
                </a:lnTo>
                <a:lnTo>
                  <a:pt x="1787" y="10920"/>
                </a:lnTo>
                <a:lnTo>
                  <a:pt x="1769" y="10386"/>
                </a:lnTo>
                <a:lnTo>
                  <a:pt x="1750" y="9981"/>
                </a:lnTo>
                <a:lnTo>
                  <a:pt x="1732" y="9557"/>
                </a:lnTo>
                <a:lnTo>
                  <a:pt x="1750" y="9152"/>
                </a:lnTo>
                <a:lnTo>
                  <a:pt x="1769" y="8747"/>
                </a:lnTo>
                <a:lnTo>
                  <a:pt x="1805" y="8342"/>
                </a:lnTo>
                <a:lnTo>
                  <a:pt x="1861" y="7937"/>
                </a:lnTo>
                <a:lnTo>
                  <a:pt x="1916" y="7532"/>
                </a:lnTo>
                <a:lnTo>
                  <a:pt x="2008" y="7126"/>
                </a:lnTo>
                <a:lnTo>
                  <a:pt x="2100" y="6813"/>
                </a:lnTo>
                <a:lnTo>
                  <a:pt x="2210" y="6500"/>
                </a:lnTo>
                <a:lnTo>
                  <a:pt x="2321" y="6187"/>
                </a:lnTo>
                <a:lnTo>
                  <a:pt x="2450" y="5893"/>
                </a:lnTo>
                <a:lnTo>
                  <a:pt x="2579" y="5616"/>
                </a:lnTo>
                <a:lnTo>
                  <a:pt x="2744" y="5340"/>
                </a:lnTo>
                <a:lnTo>
                  <a:pt x="2910" y="5082"/>
                </a:lnTo>
                <a:lnTo>
                  <a:pt x="3094" y="4843"/>
                </a:lnTo>
                <a:lnTo>
                  <a:pt x="3297" y="4604"/>
                </a:lnTo>
                <a:lnTo>
                  <a:pt x="3499" y="4364"/>
                </a:lnTo>
                <a:lnTo>
                  <a:pt x="3720" y="4162"/>
                </a:lnTo>
                <a:lnTo>
                  <a:pt x="3960" y="3959"/>
                </a:lnTo>
                <a:lnTo>
                  <a:pt x="4218" y="3757"/>
                </a:lnTo>
                <a:lnTo>
                  <a:pt x="4475" y="3573"/>
                </a:lnTo>
                <a:lnTo>
                  <a:pt x="4770" y="3407"/>
                </a:lnTo>
                <a:lnTo>
                  <a:pt x="5065" y="3241"/>
                </a:lnTo>
                <a:lnTo>
                  <a:pt x="5470" y="3057"/>
                </a:lnTo>
                <a:lnTo>
                  <a:pt x="5893" y="2891"/>
                </a:lnTo>
                <a:lnTo>
                  <a:pt x="6317" y="2744"/>
                </a:lnTo>
                <a:lnTo>
                  <a:pt x="6759" y="2633"/>
                </a:lnTo>
                <a:lnTo>
                  <a:pt x="7182" y="2523"/>
                </a:lnTo>
                <a:lnTo>
                  <a:pt x="7624" y="2449"/>
                </a:lnTo>
                <a:lnTo>
                  <a:pt x="8084" y="2394"/>
                </a:lnTo>
                <a:lnTo>
                  <a:pt x="8526" y="2376"/>
                </a:lnTo>
                <a:lnTo>
                  <a:pt x="9005" y="2357"/>
                </a:lnTo>
                <a:lnTo>
                  <a:pt x="9484" y="2376"/>
                </a:lnTo>
                <a:lnTo>
                  <a:pt x="9963" y="2431"/>
                </a:lnTo>
                <a:lnTo>
                  <a:pt x="10423" y="2486"/>
                </a:lnTo>
                <a:lnTo>
                  <a:pt x="10883" y="2597"/>
                </a:lnTo>
                <a:lnTo>
                  <a:pt x="11344" y="2707"/>
                </a:lnTo>
                <a:lnTo>
                  <a:pt x="11804" y="2836"/>
                </a:lnTo>
                <a:lnTo>
                  <a:pt x="12264" y="3002"/>
                </a:lnTo>
                <a:lnTo>
                  <a:pt x="12706" y="3186"/>
                </a:lnTo>
                <a:lnTo>
                  <a:pt x="13130" y="3370"/>
                </a:lnTo>
                <a:lnTo>
                  <a:pt x="13572" y="3573"/>
                </a:lnTo>
                <a:lnTo>
                  <a:pt x="13977" y="3812"/>
                </a:lnTo>
                <a:lnTo>
                  <a:pt x="14400" y="4033"/>
                </a:lnTo>
                <a:lnTo>
                  <a:pt x="14787" y="4291"/>
                </a:lnTo>
                <a:lnTo>
                  <a:pt x="15192" y="4548"/>
                </a:lnTo>
                <a:lnTo>
                  <a:pt x="15579" y="4825"/>
                </a:lnTo>
                <a:lnTo>
                  <a:pt x="16886" y="5782"/>
                </a:lnTo>
                <a:lnTo>
                  <a:pt x="18175" y="6758"/>
                </a:lnTo>
                <a:lnTo>
                  <a:pt x="18801" y="7218"/>
                </a:lnTo>
                <a:lnTo>
                  <a:pt x="19446" y="7679"/>
                </a:lnTo>
                <a:lnTo>
                  <a:pt x="20109" y="8102"/>
                </a:lnTo>
                <a:lnTo>
                  <a:pt x="20790" y="8507"/>
                </a:lnTo>
                <a:lnTo>
                  <a:pt x="21177" y="8710"/>
                </a:lnTo>
                <a:lnTo>
                  <a:pt x="21545" y="8894"/>
                </a:lnTo>
                <a:lnTo>
                  <a:pt x="21932" y="9060"/>
                </a:lnTo>
                <a:lnTo>
                  <a:pt x="22318" y="9207"/>
                </a:lnTo>
                <a:lnTo>
                  <a:pt x="22705" y="9355"/>
                </a:lnTo>
                <a:lnTo>
                  <a:pt x="23110" y="9465"/>
                </a:lnTo>
                <a:lnTo>
                  <a:pt x="23497" y="9557"/>
                </a:lnTo>
                <a:lnTo>
                  <a:pt x="23902" y="9649"/>
                </a:lnTo>
                <a:lnTo>
                  <a:pt x="24289" y="9723"/>
                </a:lnTo>
                <a:lnTo>
                  <a:pt x="24694" y="9760"/>
                </a:lnTo>
                <a:lnTo>
                  <a:pt x="25117" y="9796"/>
                </a:lnTo>
                <a:lnTo>
                  <a:pt x="25522" y="9815"/>
                </a:lnTo>
                <a:lnTo>
                  <a:pt x="25927" y="9815"/>
                </a:lnTo>
                <a:lnTo>
                  <a:pt x="26351" y="9778"/>
                </a:lnTo>
                <a:lnTo>
                  <a:pt x="26775" y="9741"/>
                </a:lnTo>
                <a:lnTo>
                  <a:pt x="27198" y="9686"/>
                </a:lnTo>
                <a:lnTo>
                  <a:pt x="27677" y="9594"/>
                </a:lnTo>
                <a:lnTo>
                  <a:pt x="28137" y="9483"/>
                </a:lnTo>
                <a:lnTo>
                  <a:pt x="28579" y="9336"/>
                </a:lnTo>
                <a:lnTo>
                  <a:pt x="29021" y="9170"/>
                </a:lnTo>
                <a:lnTo>
                  <a:pt x="29463" y="8986"/>
                </a:lnTo>
                <a:lnTo>
                  <a:pt x="29886" y="8765"/>
                </a:lnTo>
                <a:lnTo>
                  <a:pt x="30292" y="8526"/>
                </a:lnTo>
                <a:lnTo>
                  <a:pt x="30697" y="8250"/>
                </a:lnTo>
                <a:lnTo>
                  <a:pt x="31102" y="7937"/>
                </a:lnTo>
                <a:lnTo>
                  <a:pt x="31470" y="7587"/>
                </a:lnTo>
                <a:lnTo>
                  <a:pt x="31838" y="7237"/>
                </a:lnTo>
                <a:lnTo>
                  <a:pt x="32170" y="6850"/>
                </a:lnTo>
                <a:lnTo>
                  <a:pt x="32464" y="6445"/>
                </a:lnTo>
                <a:lnTo>
                  <a:pt x="32759" y="6040"/>
                </a:lnTo>
                <a:lnTo>
                  <a:pt x="33017" y="5598"/>
                </a:lnTo>
                <a:lnTo>
                  <a:pt x="33275" y="5156"/>
                </a:lnTo>
                <a:lnTo>
                  <a:pt x="33514" y="4659"/>
                </a:lnTo>
                <a:lnTo>
                  <a:pt x="33735" y="4180"/>
                </a:lnTo>
                <a:lnTo>
                  <a:pt x="33919" y="3683"/>
                </a:lnTo>
                <a:lnTo>
                  <a:pt x="34103" y="3167"/>
                </a:lnTo>
                <a:lnTo>
                  <a:pt x="34251" y="2652"/>
                </a:lnTo>
                <a:lnTo>
                  <a:pt x="34398" y="2136"/>
                </a:lnTo>
                <a:lnTo>
                  <a:pt x="34508" y="1621"/>
                </a:lnTo>
                <a:lnTo>
                  <a:pt x="34619" y="1087"/>
                </a:lnTo>
                <a:lnTo>
                  <a:pt x="3482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720000" dist="104775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5" name="Google Shape;485;p31"/>
          <p:cNvPicPr preferRelativeResize="0"/>
          <p:nvPr/>
        </p:nvPicPr>
        <p:blipFill rotWithShape="1">
          <a:blip r:embed="rId2">
            <a:alphaModFix/>
          </a:blip>
          <a:srcRect b="32950" l="61906" r="5355" t="3548"/>
          <a:stretch/>
        </p:blipFill>
        <p:spPr>
          <a:xfrm rot="-5400000">
            <a:off x="7173950" y="3173457"/>
            <a:ext cx="1211376" cy="2728725"/>
          </a:xfrm>
          <a:prstGeom prst="rect">
            <a:avLst/>
          </a:prstGeom>
          <a:noFill/>
          <a:ln>
            <a:noFill/>
          </a:ln>
        </p:spPr>
      </p:pic>
      <p:sp>
        <p:nvSpPr>
          <p:cNvPr id="486" name="Google Shape;486;p31"/>
          <p:cNvSpPr/>
          <p:nvPr/>
        </p:nvSpPr>
        <p:spPr>
          <a:xfrm>
            <a:off x="-7025" y="-11225"/>
            <a:ext cx="3981450" cy="2619375"/>
          </a:xfrm>
          <a:custGeom>
            <a:rect b="b" l="l" r="r" t="t"/>
            <a:pathLst>
              <a:path extrusionOk="0" h="104775" w="159258">
                <a:moveTo>
                  <a:pt x="0" y="104775"/>
                </a:moveTo>
                <a:cubicBezTo>
                  <a:pt x="0" y="95979"/>
                  <a:pt x="1132" y="85124"/>
                  <a:pt x="8001" y="79629"/>
                </a:cubicBezTo>
                <a:cubicBezTo>
                  <a:pt x="18246" y="71433"/>
                  <a:pt x="34336" y="71528"/>
                  <a:pt x="43053" y="61722"/>
                </a:cubicBezTo>
                <a:cubicBezTo>
                  <a:pt x="50461" y="53388"/>
                  <a:pt x="54325" y="41742"/>
                  <a:pt x="63246" y="35052"/>
                </a:cubicBezTo>
                <a:cubicBezTo>
                  <a:pt x="76360" y="25217"/>
                  <a:pt x="95279" y="28070"/>
                  <a:pt x="111252" y="24384"/>
                </a:cubicBezTo>
                <a:cubicBezTo>
                  <a:pt x="120567" y="22234"/>
                  <a:pt x="129753" y="19134"/>
                  <a:pt x="138303" y="14859"/>
                </a:cubicBezTo>
                <a:cubicBezTo>
                  <a:pt x="145962" y="11030"/>
                  <a:pt x="151599" y="3829"/>
                  <a:pt x="159258" y="0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7" name="Google Shape;487;p31"/>
          <p:cNvSpPr/>
          <p:nvPr/>
        </p:nvSpPr>
        <p:spPr>
          <a:xfrm>
            <a:off x="0" y="3692925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st="85725">
              <a:srgbClr val="000000">
                <a:alpha val="1372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8" name="Google Shape;488;p31"/>
          <p:cNvGrpSpPr/>
          <p:nvPr/>
        </p:nvGrpSpPr>
        <p:grpSpPr>
          <a:xfrm>
            <a:off x="839802" y="4188756"/>
            <a:ext cx="323457" cy="821341"/>
            <a:chOff x="3506650" y="4144275"/>
            <a:chExt cx="163975" cy="416375"/>
          </a:xfrm>
        </p:grpSpPr>
        <p:sp>
          <p:nvSpPr>
            <p:cNvPr id="489" name="Google Shape;489;p31"/>
            <p:cNvSpPr/>
            <p:nvPr/>
          </p:nvSpPr>
          <p:spPr>
            <a:xfrm>
              <a:off x="3506650" y="4144275"/>
              <a:ext cx="163975" cy="163975"/>
            </a:xfrm>
            <a:custGeom>
              <a:rect b="b" l="l" r="r" t="t"/>
              <a:pathLst>
                <a:path extrusionOk="0" h="6559" w="6559">
                  <a:moveTo>
                    <a:pt x="3861" y="1"/>
                  </a:moveTo>
                  <a:lnTo>
                    <a:pt x="3700" y="36"/>
                  </a:lnTo>
                  <a:lnTo>
                    <a:pt x="3539" y="108"/>
                  </a:lnTo>
                  <a:lnTo>
                    <a:pt x="3414" y="197"/>
                  </a:lnTo>
                  <a:lnTo>
                    <a:pt x="3307" y="304"/>
                  </a:lnTo>
                  <a:lnTo>
                    <a:pt x="3217" y="447"/>
                  </a:lnTo>
                  <a:lnTo>
                    <a:pt x="3146" y="608"/>
                  </a:lnTo>
                  <a:lnTo>
                    <a:pt x="2699" y="2234"/>
                  </a:lnTo>
                  <a:lnTo>
                    <a:pt x="1055" y="1788"/>
                  </a:lnTo>
                  <a:lnTo>
                    <a:pt x="894" y="1752"/>
                  </a:lnTo>
                  <a:lnTo>
                    <a:pt x="734" y="1770"/>
                  </a:lnTo>
                  <a:lnTo>
                    <a:pt x="573" y="1805"/>
                  </a:lnTo>
                  <a:lnTo>
                    <a:pt x="430" y="1859"/>
                  </a:lnTo>
                  <a:lnTo>
                    <a:pt x="287" y="1948"/>
                  </a:lnTo>
                  <a:lnTo>
                    <a:pt x="180" y="2074"/>
                  </a:lnTo>
                  <a:lnTo>
                    <a:pt x="90" y="2216"/>
                  </a:lnTo>
                  <a:lnTo>
                    <a:pt x="37" y="2377"/>
                  </a:lnTo>
                  <a:lnTo>
                    <a:pt x="1" y="2538"/>
                  </a:lnTo>
                  <a:lnTo>
                    <a:pt x="1" y="2699"/>
                  </a:lnTo>
                  <a:lnTo>
                    <a:pt x="37" y="2860"/>
                  </a:lnTo>
                  <a:lnTo>
                    <a:pt x="108" y="3003"/>
                  </a:lnTo>
                  <a:lnTo>
                    <a:pt x="198" y="3146"/>
                  </a:lnTo>
                  <a:lnTo>
                    <a:pt x="323" y="3253"/>
                  </a:lnTo>
                  <a:lnTo>
                    <a:pt x="448" y="3342"/>
                  </a:lnTo>
                  <a:lnTo>
                    <a:pt x="609" y="3396"/>
                  </a:lnTo>
                  <a:lnTo>
                    <a:pt x="2252" y="3860"/>
                  </a:lnTo>
                  <a:lnTo>
                    <a:pt x="1788" y="5487"/>
                  </a:lnTo>
                  <a:lnTo>
                    <a:pt x="1770" y="5665"/>
                  </a:lnTo>
                  <a:lnTo>
                    <a:pt x="1770" y="5826"/>
                  </a:lnTo>
                  <a:lnTo>
                    <a:pt x="1806" y="5987"/>
                  </a:lnTo>
                  <a:lnTo>
                    <a:pt x="1877" y="6130"/>
                  </a:lnTo>
                  <a:lnTo>
                    <a:pt x="1967" y="6255"/>
                  </a:lnTo>
                  <a:lnTo>
                    <a:pt x="2074" y="6362"/>
                  </a:lnTo>
                  <a:lnTo>
                    <a:pt x="2217" y="6451"/>
                  </a:lnTo>
                  <a:lnTo>
                    <a:pt x="2378" y="6523"/>
                  </a:lnTo>
                  <a:lnTo>
                    <a:pt x="2538" y="6559"/>
                  </a:lnTo>
                  <a:lnTo>
                    <a:pt x="2717" y="6541"/>
                  </a:lnTo>
                  <a:lnTo>
                    <a:pt x="2860" y="6505"/>
                  </a:lnTo>
                  <a:lnTo>
                    <a:pt x="3021" y="6451"/>
                  </a:lnTo>
                  <a:lnTo>
                    <a:pt x="3146" y="6344"/>
                  </a:lnTo>
                  <a:lnTo>
                    <a:pt x="3253" y="6237"/>
                  </a:lnTo>
                  <a:lnTo>
                    <a:pt x="3342" y="6094"/>
                  </a:lnTo>
                  <a:lnTo>
                    <a:pt x="3414" y="5933"/>
                  </a:lnTo>
                  <a:lnTo>
                    <a:pt x="3861" y="4307"/>
                  </a:lnTo>
                  <a:lnTo>
                    <a:pt x="5505" y="4754"/>
                  </a:lnTo>
                  <a:lnTo>
                    <a:pt x="5665" y="4790"/>
                  </a:lnTo>
                  <a:lnTo>
                    <a:pt x="5826" y="4790"/>
                  </a:lnTo>
                  <a:lnTo>
                    <a:pt x="5987" y="4754"/>
                  </a:lnTo>
                  <a:lnTo>
                    <a:pt x="6130" y="4682"/>
                  </a:lnTo>
                  <a:lnTo>
                    <a:pt x="6273" y="4593"/>
                  </a:lnTo>
                  <a:lnTo>
                    <a:pt x="6380" y="4468"/>
                  </a:lnTo>
                  <a:lnTo>
                    <a:pt x="6470" y="4325"/>
                  </a:lnTo>
                  <a:lnTo>
                    <a:pt x="6523" y="4182"/>
                  </a:lnTo>
                  <a:lnTo>
                    <a:pt x="6559" y="4003"/>
                  </a:lnTo>
                  <a:lnTo>
                    <a:pt x="6559" y="3843"/>
                  </a:lnTo>
                  <a:lnTo>
                    <a:pt x="6523" y="3682"/>
                  </a:lnTo>
                  <a:lnTo>
                    <a:pt x="6452" y="3539"/>
                  </a:lnTo>
                  <a:lnTo>
                    <a:pt x="6362" y="3414"/>
                  </a:lnTo>
                  <a:lnTo>
                    <a:pt x="6237" y="3289"/>
                  </a:lnTo>
                  <a:lnTo>
                    <a:pt x="6112" y="3199"/>
                  </a:lnTo>
                  <a:lnTo>
                    <a:pt x="5951" y="3146"/>
                  </a:lnTo>
                  <a:lnTo>
                    <a:pt x="4307" y="2681"/>
                  </a:lnTo>
                  <a:lnTo>
                    <a:pt x="4772" y="1055"/>
                  </a:lnTo>
                  <a:lnTo>
                    <a:pt x="4790" y="894"/>
                  </a:lnTo>
                  <a:lnTo>
                    <a:pt x="4790" y="715"/>
                  </a:lnTo>
                  <a:lnTo>
                    <a:pt x="4754" y="573"/>
                  </a:lnTo>
                  <a:lnTo>
                    <a:pt x="4683" y="412"/>
                  </a:lnTo>
                  <a:lnTo>
                    <a:pt x="4593" y="287"/>
                  </a:lnTo>
                  <a:lnTo>
                    <a:pt x="4486" y="179"/>
                  </a:lnTo>
                  <a:lnTo>
                    <a:pt x="4343" y="90"/>
                  </a:lnTo>
                  <a:lnTo>
                    <a:pt x="4182" y="19"/>
                  </a:lnTo>
                  <a:lnTo>
                    <a:pt x="402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31"/>
            <p:cNvSpPr/>
            <p:nvPr/>
          </p:nvSpPr>
          <p:spPr>
            <a:xfrm>
              <a:off x="3538825" y="4478425"/>
              <a:ext cx="82225" cy="82225"/>
            </a:xfrm>
            <a:custGeom>
              <a:rect b="b" l="l" r="r" t="t"/>
              <a:pathLst>
                <a:path extrusionOk="0" h="3289" w="3289">
                  <a:moveTo>
                    <a:pt x="519" y="1"/>
                  </a:moveTo>
                  <a:lnTo>
                    <a:pt x="429" y="19"/>
                  </a:lnTo>
                  <a:lnTo>
                    <a:pt x="322" y="36"/>
                  </a:lnTo>
                  <a:lnTo>
                    <a:pt x="233" y="90"/>
                  </a:lnTo>
                  <a:lnTo>
                    <a:pt x="161" y="162"/>
                  </a:lnTo>
                  <a:lnTo>
                    <a:pt x="90" y="233"/>
                  </a:lnTo>
                  <a:lnTo>
                    <a:pt x="36" y="322"/>
                  </a:lnTo>
                  <a:lnTo>
                    <a:pt x="18" y="430"/>
                  </a:lnTo>
                  <a:lnTo>
                    <a:pt x="1" y="519"/>
                  </a:lnTo>
                  <a:lnTo>
                    <a:pt x="18" y="626"/>
                  </a:lnTo>
                  <a:lnTo>
                    <a:pt x="36" y="716"/>
                  </a:lnTo>
                  <a:lnTo>
                    <a:pt x="90" y="823"/>
                  </a:lnTo>
                  <a:lnTo>
                    <a:pt x="161" y="894"/>
                  </a:lnTo>
                  <a:lnTo>
                    <a:pt x="912" y="1645"/>
                  </a:lnTo>
                  <a:lnTo>
                    <a:pt x="161" y="2395"/>
                  </a:lnTo>
                  <a:lnTo>
                    <a:pt x="90" y="2467"/>
                  </a:lnTo>
                  <a:lnTo>
                    <a:pt x="36" y="2574"/>
                  </a:lnTo>
                  <a:lnTo>
                    <a:pt x="18" y="2663"/>
                  </a:lnTo>
                  <a:lnTo>
                    <a:pt x="1" y="2770"/>
                  </a:lnTo>
                  <a:lnTo>
                    <a:pt x="18" y="2860"/>
                  </a:lnTo>
                  <a:lnTo>
                    <a:pt x="36" y="2967"/>
                  </a:lnTo>
                  <a:lnTo>
                    <a:pt x="90" y="3056"/>
                  </a:lnTo>
                  <a:lnTo>
                    <a:pt x="161" y="3128"/>
                  </a:lnTo>
                  <a:lnTo>
                    <a:pt x="233" y="3199"/>
                  </a:lnTo>
                  <a:lnTo>
                    <a:pt x="322" y="3253"/>
                  </a:lnTo>
                  <a:lnTo>
                    <a:pt x="429" y="3271"/>
                  </a:lnTo>
                  <a:lnTo>
                    <a:pt x="519" y="3289"/>
                  </a:lnTo>
                  <a:lnTo>
                    <a:pt x="626" y="3271"/>
                  </a:lnTo>
                  <a:lnTo>
                    <a:pt x="715" y="3253"/>
                  </a:lnTo>
                  <a:lnTo>
                    <a:pt x="823" y="3199"/>
                  </a:lnTo>
                  <a:lnTo>
                    <a:pt x="894" y="3128"/>
                  </a:lnTo>
                  <a:lnTo>
                    <a:pt x="1644" y="2377"/>
                  </a:lnTo>
                  <a:lnTo>
                    <a:pt x="2395" y="3128"/>
                  </a:lnTo>
                  <a:lnTo>
                    <a:pt x="2484" y="3199"/>
                  </a:lnTo>
                  <a:lnTo>
                    <a:pt x="2574" y="3253"/>
                  </a:lnTo>
                  <a:lnTo>
                    <a:pt x="2663" y="3271"/>
                  </a:lnTo>
                  <a:lnTo>
                    <a:pt x="2770" y="3289"/>
                  </a:lnTo>
                  <a:lnTo>
                    <a:pt x="2860" y="3271"/>
                  </a:lnTo>
                  <a:lnTo>
                    <a:pt x="2967" y="3253"/>
                  </a:lnTo>
                  <a:lnTo>
                    <a:pt x="3056" y="3199"/>
                  </a:lnTo>
                  <a:lnTo>
                    <a:pt x="3128" y="3128"/>
                  </a:lnTo>
                  <a:lnTo>
                    <a:pt x="3199" y="3056"/>
                  </a:lnTo>
                  <a:lnTo>
                    <a:pt x="3253" y="2967"/>
                  </a:lnTo>
                  <a:lnTo>
                    <a:pt x="3271" y="2860"/>
                  </a:lnTo>
                  <a:lnTo>
                    <a:pt x="3288" y="2770"/>
                  </a:lnTo>
                  <a:lnTo>
                    <a:pt x="3271" y="2663"/>
                  </a:lnTo>
                  <a:lnTo>
                    <a:pt x="3253" y="2574"/>
                  </a:lnTo>
                  <a:lnTo>
                    <a:pt x="3199" y="2467"/>
                  </a:lnTo>
                  <a:lnTo>
                    <a:pt x="3128" y="2395"/>
                  </a:lnTo>
                  <a:lnTo>
                    <a:pt x="2377" y="1645"/>
                  </a:lnTo>
                  <a:lnTo>
                    <a:pt x="3128" y="894"/>
                  </a:lnTo>
                  <a:lnTo>
                    <a:pt x="3199" y="823"/>
                  </a:lnTo>
                  <a:lnTo>
                    <a:pt x="3253" y="716"/>
                  </a:lnTo>
                  <a:lnTo>
                    <a:pt x="3271" y="626"/>
                  </a:lnTo>
                  <a:lnTo>
                    <a:pt x="3288" y="519"/>
                  </a:lnTo>
                  <a:lnTo>
                    <a:pt x="3271" y="430"/>
                  </a:lnTo>
                  <a:lnTo>
                    <a:pt x="3253" y="322"/>
                  </a:lnTo>
                  <a:lnTo>
                    <a:pt x="3199" y="233"/>
                  </a:lnTo>
                  <a:lnTo>
                    <a:pt x="3128" y="162"/>
                  </a:lnTo>
                  <a:lnTo>
                    <a:pt x="3056" y="90"/>
                  </a:lnTo>
                  <a:lnTo>
                    <a:pt x="2967" y="36"/>
                  </a:lnTo>
                  <a:lnTo>
                    <a:pt x="2860" y="19"/>
                  </a:lnTo>
                  <a:lnTo>
                    <a:pt x="2770" y="1"/>
                  </a:lnTo>
                  <a:lnTo>
                    <a:pt x="2663" y="19"/>
                  </a:lnTo>
                  <a:lnTo>
                    <a:pt x="2574" y="36"/>
                  </a:lnTo>
                  <a:lnTo>
                    <a:pt x="2484" y="90"/>
                  </a:lnTo>
                  <a:lnTo>
                    <a:pt x="2395" y="162"/>
                  </a:lnTo>
                  <a:lnTo>
                    <a:pt x="1644" y="912"/>
                  </a:lnTo>
                  <a:lnTo>
                    <a:pt x="894" y="162"/>
                  </a:lnTo>
                  <a:lnTo>
                    <a:pt x="823" y="90"/>
                  </a:lnTo>
                  <a:lnTo>
                    <a:pt x="715" y="36"/>
                  </a:lnTo>
                  <a:lnTo>
                    <a:pt x="626" y="19"/>
                  </a:lnTo>
                  <a:lnTo>
                    <a:pt x="51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1" name="Google Shape;491;p31"/>
          <p:cNvGrpSpPr/>
          <p:nvPr/>
        </p:nvGrpSpPr>
        <p:grpSpPr>
          <a:xfrm>
            <a:off x="6067415" y="10"/>
            <a:ext cx="490206" cy="833986"/>
            <a:chOff x="4216950" y="2235875"/>
            <a:chExt cx="227400" cy="386875"/>
          </a:xfrm>
        </p:grpSpPr>
        <p:sp>
          <p:nvSpPr>
            <p:cNvPr id="492" name="Google Shape;492;p31"/>
            <p:cNvSpPr/>
            <p:nvPr/>
          </p:nvSpPr>
          <p:spPr>
            <a:xfrm>
              <a:off x="42169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31"/>
            <p:cNvSpPr/>
            <p:nvPr/>
          </p:nvSpPr>
          <p:spPr>
            <a:xfrm>
              <a:off x="42169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31"/>
            <p:cNvSpPr/>
            <p:nvPr/>
          </p:nvSpPr>
          <p:spPr>
            <a:xfrm>
              <a:off x="42169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31"/>
            <p:cNvSpPr/>
            <p:nvPr/>
          </p:nvSpPr>
          <p:spPr>
            <a:xfrm>
              <a:off x="42169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31"/>
            <p:cNvSpPr/>
            <p:nvPr/>
          </p:nvSpPr>
          <p:spPr>
            <a:xfrm>
              <a:off x="42169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31"/>
            <p:cNvSpPr/>
            <p:nvPr/>
          </p:nvSpPr>
          <p:spPr>
            <a:xfrm>
              <a:off x="42169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36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36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31"/>
            <p:cNvSpPr/>
            <p:nvPr/>
          </p:nvSpPr>
          <p:spPr>
            <a:xfrm>
              <a:off x="42169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31"/>
            <p:cNvSpPr/>
            <p:nvPr/>
          </p:nvSpPr>
          <p:spPr>
            <a:xfrm>
              <a:off x="42169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31"/>
            <p:cNvSpPr/>
            <p:nvPr/>
          </p:nvSpPr>
          <p:spPr>
            <a:xfrm>
              <a:off x="42705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80"/>
                  </a:lnTo>
                  <a:lnTo>
                    <a:pt x="1" y="215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15"/>
                  </a:lnTo>
                  <a:lnTo>
                    <a:pt x="519" y="180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31"/>
            <p:cNvSpPr/>
            <p:nvPr/>
          </p:nvSpPr>
          <p:spPr>
            <a:xfrm>
              <a:off x="42705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2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7"/>
                  </a:lnTo>
                  <a:lnTo>
                    <a:pt x="215" y="537"/>
                  </a:lnTo>
                  <a:lnTo>
                    <a:pt x="269" y="554"/>
                  </a:lnTo>
                  <a:lnTo>
                    <a:pt x="323" y="537"/>
                  </a:lnTo>
                  <a:lnTo>
                    <a:pt x="376" y="537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22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31"/>
            <p:cNvSpPr/>
            <p:nvPr/>
          </p:nvSpPr>
          <p:spPr>
            <a:xfrm>
              <a:off x="42705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0"/>
                  </a:moveTo>
                  <a:lnTo>
                    <a:pt x="215" y="18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2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83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83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32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8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31"/>
            <p:cNvSpPr/>
            <p:nvPr/>
          </p:nvSpPr>
          <p:spPr>
            <a:xfrm>
              <a:off x="42705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31"/>
            <p:cNvSpPr/>
            <p:nvPr/>
          </p:nvSpPr>
          <p:spPr>
            <a:xfrm>
              <a:off x="42705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8"/>
                  </a:lnTo>
                  <a:lnTo>
                    <a:pt x="1" y="340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40"/>
                  </a:lnTo>
                  <a:lnTo>
                    <a:pt x="555" y="268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31"/>
            <p:cNvSpPr/>
            <p:nvPr/>
          </p:nvSpPr>
          <p:spPr>
            <a:xfrm>
              <a:off x="42705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72"/>
                  </a:lnTo>
                  <a:lnTo>
                    <a:pt x="19" y="162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3"/>
                  </a:lnTo>
                  <a:lnTo>
                    <a:pt x="19" y="376"/>
                  </a:lnTo>
                  <a:lnTo>
                    <a:pt x="72" y="466"/>
                  </a:lnTo>
                  <a:lnTo>
                    <a:pt x="162" y="519"/>
                  </a:lnTo>
                  <a:lnTo>
                    <a:pt x="215" y="537"/>
                  </a:lnTo>
                  <a:lnTo>
                    <a:pt x="269" y="555"/>
                  </a:lnTo>
                  <a:lnTo>
                    <a:pt x="323" y="537"/>
                  </a:lnTo>
                  <a:lnTo>
                    <a:pt x="376" y="519"/>
                  </a:lnTo>
                  <a:lnTo>
                    <a:pt x="466" y="466"/>
                  </a:lnTo>
                  <a:lnTo>
                    <a:pt x="519" y="376"/>
                  </a:lnTo>
                  <a:lnTo>
                    <a:pt x="537" y="323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2"/>
                  </a:lnTo>
                  <a:lnTo>
                    <a:pt x="466" y="72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31"/>
            <p:cNvSpPr/>
            <p:nvPr/>
          </p:nvSpPr>
          <p:spPr>
            <a:xfrm>
              <a:off x="42705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1"/>
                  </a:moveTo>
                  <a:lnTo>
                    <a:pt x="215" y="19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9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31"/>
            <p:cNvSpPr/>
            <p:nvPr/>
          </p:nvSpPr>
          <p:spPr>
            <a:xfrm>
              <a:off x="42705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90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90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31"/>
            <p:cNvSpPr/>
            <p:nvPr/>
          </p:nvSpPr>
          <p:spPr>
            <a:xfrm>
              <a:off x="432372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15"/>
                  </a:lnTo>
                  <a:lnTo>
                    <a:pt x="536" y="180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31"/>
            <p:cNvSpPr/>
            <p:nvPr/>
          </p:nvSpPr>
          <p:spPr>
            <a:xfrm>
              <a:off x="432372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7"/>
                  </a:lnTo>
                  <a:lnTo>
                    <a:pt x="215" y="537"/>
                  </a:lnTo>
                  <a:lnTo>
                    <a:pt x="268" y="554"/>
                  </a:lnTo>
                  <a:lnTo>
                    <a:pt x="340" y="537"/>
                  </a:lnTo>
                  <a:lnTo>
                    <a:pt x="376" y="537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22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31"/>
            <p:cNvSpPr/>
            <p:nvPr/>
          </p:nvSpPr>
          <p:spPr>
            <a:xfrm>
              <a:off x="432372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0"/>
                  </a:moveTo>
                  <a:lnTo>
                    <a:pt x="215" y="18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83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83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32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31"/>
            <p:cNvSpPr/>
            <p:nvPr/>
          </p:nvSpPr>
          <p:spPr>
            <a:xfrm>
              <a:off x="432372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31"/>
            <p:cNvSpPr/>
            <p:nvPr/>
          </p:nvSpPr>
          <p:spPr>
            <a:xfrm>
              <a:off x="432372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40"/>
                  </a:lnTo>
                  <a:lnTo>
                    <a:pt x="554" y="268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31"/>
            <p:cNvSpPr/>
            <p:nvPr/>
          </p:nvSpPr>
          <p:spPr>
            <a:xfrm>
              <a:off x="432372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2" y="466"/>
                  </a:lnTo>
                  <a:lnTo>
                    <a:pt x="161" y="519"/>
                  </a:lnTo>
                  <a:lnTo>
                    <a:pt x="215" y="537"/>
                  </a:lnTo>
                  <a:lnTo>
                    <a:pt x="268" y="555"/>
                  </a:lnTo>
                  <a:lnTo>
                    <a:pt x="340" y="537"/>
                  </a:lnTo>
                  <a:lnTo>
                    <a:pt x="376" y="519"/>
                  </a:lnTo>
                  <a:lnTo>
                    <a:pt x="465" y="466"/>
                  </a:lnTo>
                  <a:lnTo>
                    <a:pt x="536" y="376"/>
                  </a:lnTo>
                  <a:lnTo>
                    <a:pt x="554" y="323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2"/>
                  </a:lnTo>
                  <a:lnTo>
                    <a:pt x="465" y="72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31"/>
            <p:cNvSpPr/>
            <p:nvPr/>
          </p:nvSpPr>
          <p:spPr>
            <a:xfrm>
              <a:off x="432372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1"/>
                  </a:moveTo>
                  <a:lnTo>
                    <a:pt x="215" y="19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31"/>
            <p:cNvSpPr/>
            <p:nvPr/>
          </p:nvSpPr>
          <p:spPr>
            <a:xfrm>
              <a:off x="432372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90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31"/>
            <p:cNvSpPr/>
            <p:nvPr/>
          </p:nvSpPr>
          <p:spPr>
            <a:xfrm>
              <a:off x="437687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p31"/>
            <p:cNvSpPr/>
            <p:nvPr/>
          </p:nvSpPr>
          <p:spPr>
            <a:xfrm>
              <a:off x="437687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31"/>
            <p:cNvSpPr/>
            <p:nvPr/>
          </p:nvSpPr>
          <p:spPr>
            <a:xfrm>
              <a:off x="437687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31"/>
            <p:cNvSpPr/>
            <p:nvPr/>
          </p:nvSpPr>
          <p:spPr>
            <a:xfrm>
              <a:off x="437687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31"/>
            <p:cNvSpPr/>
            <p:nvPr/>
          </p:nvSpPr>
          <p:spPr>
            <a:xfrm>
              <a:off x="437687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31"/>
            <p:cNvSpPr/>
            <p:nvPr/>
          </p:nvSpPr>
          <p:spPr>
            <a:xfrm>
              <a:off x="437687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19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19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31"/>
            <p:cNvSpPr/>
            <p:nvPr/>
          </p:nvSpPr>
          <p:spPr>
            <a:xfrm>
              <a:off x="437687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31"/>
            <p:cNvSpPr/>
            <p:nvPr/>
          </p:nvSpPr>
          <p:spPr>
            <a:xfrm>
              <a:off x="437687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31"/>
            <p:cNvSpPr/>
            <p:nvPr/>
          </p:nvSpPr>
          <p:spPr>
            <a:xfrm>
              <a:off x="4430500" y="2608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15"/>
                  </a:lnTo>
                  <a:lnTo>
                    <a:pt x="518" y="180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31"/>
            <p:cNvSpPr/>
            <p:nvPr/>
          </p:nvSpPr>
          <p:spPr>
            <a:xfrm>
              <a:off x="4430500" y="25557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7"/>
                  </a:lnTo>
                  <a:lnTo>
                    <a:pt x="214" y="537"/>
                  </a:lnTo>
                  <a:lnTo>
                    <a:pt x="268" y="554"/>
                  </a:lnTo>
                  <a:lnTo>
                    <a:pt x="322" y="537"/>
                  </a:lnTo>
                  <a:lnTo>
                    <a:pt x="375" y="537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22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31"/>
            <p:cNvSpPr/>
            <p:nvPr/>
          </p:nvSpPr>
          <p:spPr>
            <a:xfrm>
              <a:off x="4430500" y="25021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0"/>
                  </a:moveTo>
                  <a:lnTo>
                    <a:pt x="214" y="18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83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83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32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31"/>
            <p:cNvSpPr/>
            <p:nvPr/>
          </p:nvSpPr>
          <p:spPr>
            <a:xfrm>
              <a:off x="4430500" y="244895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31"/>
            <p:cNvSpPr/>
            <p:nvPr/>
          </p:nvSpPr>
          <p:spPr>
            <a:xfrm>
              <a:off x="4430500" y="239580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40"/>
                  </a:lnTo>
                  <a:lnTo>
                    <a:pt x="554" y="268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31"/>
            <p:cNvSpPr/>
            <p:nvPr/>
          </p:nvSpPr>
          <p:spPr>
            <a:xfrm>
              <a:off x="4430500" y="23426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1" y="466"/>
                  </a:lnTo>
                  <a:lnTo>
                    <a:pt x="161" y="519"/>
                  </a:lnTo>
                  <a:lnTo>
                    <a:pt x="214" y="537"/>
                  </a:lnTo>
                  <a:lnTo>
                    <a:pt x="268" y="555"/>
                  </a:lnTo>
                  <a:lnTo>
                    <a:pt x="322" y="537"/>
                  </a:lnTo>
                  <a:lnTo>
                    <a:pt x="375" y="519"/>
                  </a:lnTo>
                  <a:lnTo>
                    <a:pt x="465" y="466"/>
                  </a:lnTo>
                  <a:lnTo>
                    <a:pt x="518" y="376"/>
                  </a:lnTo>
                  <a:lnTo>
                    <a:pt x="536" y="323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2"/>
                  </a:lnTo>
                  <a:lnTo>
                    <a:pt x="465" y="72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31"/>
            <p:cNvSpPr/>
            <p:nvPr/>
          </p:nvSpPr>
          <p:spPr>
            <a:xfrm>
              <a:off x="4430500" y="22890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1"/>
                  </a:moveTo>
                  <a:lnTo>
                    <a:pt x="214" y="19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31"/>
            <p:cNvSpPr/>
            <p:nvPr/>
          </p:nvSpPr>
          <p:spPr>
            <a:xfrm>
              <a:off x="4430500" y="2235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90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32" name="Google Shape;532;p31"/>
          <p:cNvGrpSpPr/>
          <p:nvPr/>
        </p:nvGrpSpPr>
        <p:grpSpPr>
          <a:xfrm rot="-605039">
            <a:off x="315966" y="1733532"/>
            <a:ext cx="323466" cy="774238"/>
            <a:chOff x="3293575" y="2432875"/>
            <a:chExt cx="323450" cy="774200"/>
          </a:xfrm>
        </p:grpSpPr>
        <p:sp>
          <p:nvSpPr>
            <p:cNvPr id="533" name="Google Shape;533;p31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31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p31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p31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32"/>
          <p:cNvSpPr/>
          <p:nvPr/>
        </p:nvSpPr>
        <p:spPr>
          <a:xfrm>
            <a:off x="0" y="-12075"/>
            <a:ext cx="9144000" cy="5143500"/>
          </a:xfrm>
          <a:prstGeom prst="flowChartProcess">
            <a:avLst/>
          </a:prstGeom>
          <a:solidFill>
            <a:srgbClr val="4FABEE">
              <a:alpha val="254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9" name="Google Shape;539;p32"/>
          <p:cNvSpPr txBox="1"/>
          <p:nvPr>
            <p:ph idx="1" type="body"/>
          </p:nvPr>
        </p:nvSpPr>
        <p:spPr>
          <a:xfrm>
            <a:off x="712250" y="549025"/>
            <a:ext cx="4019400" cy="86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3500">
                <a:solidFill>
                  <a:schemeClr val="dk2"/>
                </a:solidFill>
                <a:latin typeface="Varela Round"/>
                <a:ea typeface="Varela Round"/>
                <a:cs typeface="Varela Round"/>
                <a:sym typeface="Varela Round"/>
              </a:defRPr>
            </a:lvl1pPr>
          </a:lstStyle>
          <a:p/>
        </p:txBody>
      </p:sp>
      <p:sp>
        <p:nvSpPr>
          <p:cNvPr id="540" name="Google Shape;540;p32"/>
          <p:cNvSpPr/>
          <p:nvPr/>
        </p:nvSpPr>
        <p:spPr>
          <a:xfrm>
            <a:off x="0" y="3680850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1140000" dist="19050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41" name="Google Shape;541;p32"/>
          <p:cNvGrpSpPr/>
          <p:nvPr/>
        </p:nvGrpSpPr>
        <p:grpSpPr>
          <a:xfrm flipH="1">
            <a:off x="712258" y="4309510"/>
            <a:ext cx="490206" cy="833986"/>
            <a:chOff x="4216950" y="2235875"/>
            <a:chExt cx="227400" cy="386875"/>
          </a:xfrm>
        </p:grpSpPr>
        <p:sp>
          <p:nvSpPr>
            <p:cNvPr id="542" name="Google Shape;542;p32"/>
            <p:cNvSpPr/>
            <p:nvPr/>
          </p:nvSpPr>
          <p:spPr>
            <a:xfrm>
              <a:off x="4430500" y="2235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90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p32"/>
            <p:cNvSpPr/>
            <p:nvPr/>
          </p:nvSpPr>
          <p:spPr>
            <a:xfrm>
              <a:off x="437687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p32"/>
            <p:cNvSpPr/>
            <p:nvPr/>
          </p:nvSpPr>
          <p:spPr>
            <a:xfrm>
              <a:off x="432372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90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p32"/>
            <p:cNvSpPr/>
            <p:nvPr/>
          </p:nvSpPr>
          <p:spPr>
            <a:xfrm>
              <a:off x="42705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90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90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p32"/>
            <p:cNvSpPr/>
            <p:nvPr/>
          </p:nvSpPr>
          <p:spPr>
            <a:xfrm>
              <a:off x="42169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" name="Google Shape;547;p32"/>
            <p:cNvSpPr/>
            <p:nvPr/>
          </p:nvSpPr>
          <p:spPr>
            <a:xfrm>
              <a:off x="4430500" y="22890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1"/>
                  </a:moveTo>
                  <a:lnTo>
                    <a:pt x="214" y="19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32"/>
            <p:cNvSpPr/>
            <p:nvPr/>
          </p:nvSpPr>
          <p:spPr>
            <a:xfrm>
              <a:off x="437687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Google Shape;549;p32"/>
            <p:cNvSpPr/>
            <p:nvPr/>
          </p:nvSpPr>
          <p:spPr>
            <a:xfrm>
              <a:off x="432372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1"/>
                  </a:moveTo>
                  <a:lnTo>
                    <a:pt x="215" y="19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" name="Google Shape;550;p32"/>
            <p:cNvSpPr/>
            <p:nvPr/>
          </p:nvSpPr>
          <p:spPr>
            <a:xfrm>
              <a:off x="42705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1"/>
                  </a:moveTo>
                  <a:lnTo>
                    <a:pt x="215" y="19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9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p32"/>
            <p:cNvSpPr/>
            <p:nvPr/>
          </p:nvSpPr>
          <p:spPr>
            <a:xfrm>
              <a:off x="42169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32"/>
            <p:cNvSpPr/>
            <p:nvPr/>
          </p:nvSpPr>
          <p:spPr>
            <a:xfrm>
              <a:off x="4430500" y="23426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1" y="466"/>
                  </a:lnTo>
                  <a:lnTo>
                    <a:pt x="161" y="519"/>
                  </a:lnTo>
                  <a:lnTo>
                    <a:pt x="214" y="537"/>
                  </a:lnTo>
                  <a:lnTo>
                    <a:pt x="268" y="555"/>
                  </a:lnTo>
                  <a:lnTo>
                    <a:pt x="322" y="537"/>
                  </a:lnTo>
                  <a:lnTo>
                    <a:pt x="375" y="519"/>
                  </a:lnTo>
                  <a:lnTo>
                    <a:pt x="465" y="466"/>
                  </a:lnTo>
                  <a:lnTo>
                    <a:pt x="518" y="376"/>
                  </a:lnTo>
                  <a:lnTo>
                    <a:pt x="536" y="323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2"/>
                  </a:lnTo>
                  <a:lnTo>
                    <a:pt x="465" y="72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32"/>
            <p:cNvSpPr/>
            <p:nvPr/>
          </p:nvSpPr>
          <p:spPr>
            <a:xfrm>
              <a:off x="437687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19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19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32"/>
            <p:cNvSpPr/>
            <p:nvPr/>
          </p:nvSpPr>
          <p:spPr>
            <a:xfrm>
              <a:off x="432372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2" y="466"/>
                  </a:lnTo>
                  <a:lnTo>
                    <a:pt x="161" y="519"/>
                  </a:lnTo>
                  <a:lnTo>
                    <a:pt x="215" y="537"/>
                  </a:lnTo>
                  <a:lnTo>
                    <a:pt x="268" y="555"/>
                  </a:lnTo>
                  <a:lnTo>
                    <a:pt x="340" y="537"/>
                  </a:lnTo>
                  <a:lnTo>
                    <a:pt x="376" y="519"/>
                  </a:lnTo>
                  <a:lnTo>
                    <a:pt x="465" y="466"/>
                  </a:lnTo>
                  <a:lnTo>
                    <a:pt x="536" y="376"/>
                  </a:lnTo>
                  <a:lnTo>
                    <a:pt x="554" y="323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2"/>
                  </a:lnTo>
                  <a:lnTo>
                    <a:pt x="465" y="72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32"/>
            <p:cNvSpPr/>
            <p:nvPr/>
          </p:nvSpPr>
          <p:spPr>
            <a:xfrm>
              <a:off x="42705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72"/>
                  </a:lnTo>
                  <a:lnTo>
                    <a:pt x="19" y="162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3"/>
                  </a:lnTo>
                  <a:lnTo>
                    <a:pt x="19" y="376"/>
                  </a:lnTo>
                  <a:lnTo>
                    <a:pt x="72" y="466"/>
                  </a:lnTo>
                  <a:lnTo>
                    <a:pt x="162" y="519"/>
                  </a:lnTo>
                  <a:lnTo>
                    <a:pt x="215" y="537"/>
                  </a:lnTo>
                  <a:lnTo>
                    <a:pt x="269" y="555"/>
                  </a:lnTo>
                  <a:lnTo>
                    <a:pt x="323" y="537"/>
                  </a:lnTo>
                  <a:lnTo>
                    <a:pt x="376" y="519"/>
                  </a:lnTo>
                  <a:lnTo>
                    <a:pt x="466" y="466"/>
                  </a:lnTo>
                  <a:lnTo>
                    <a:pt x="519" y="376"/>
                  </a:lnTo>
                  <a:lnTo>
                    <a:pt x="537" y="323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2"/>
                  </a:lnTo>
                  <a:lnTo>
                    <a:pt x="466" y="72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32"/>
            <p:cNvSpPr/>
            <p:nvPr/>
          </p:nvSpPr>
          <p:spPr>
            <a:xfrm>
              <a:off x="42169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36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36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32"/>
            <p:cNvSpPr/>
            <p:nvPr/>
          </p:nvSpPr>
          <p:spPr>
            <a:xfrm>
              <a:off x="4430500" y="239580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40"/>
                  </a:lnTo>
                  <a:lnTo>
                    <a:pt x="554" y="268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32"/>
            <p:cNvSpPr/>
            <p:nvPr/>
          </p:nvSpPr>
          <p:spPr>
            <a:xfrm>
              <a:off x="437687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32"/>
            <p:cNvSpPr/>
            <p:nvPr/>
          </p:nvSpPr>
          <p:spPr>
            <a:xfrm>
              <a:off x="432372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40"/>
                  </a:lnTo>
                  <a:lnTo>
                    <a:pt x="554" y="268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32"/>
            <p:cNvSpPr/>
            <p:nvPr/>
          </p:nvSpPr>
          <p:spPr>
            <a:xfrm>
              <a:off x="42705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8"/>
                  </a:lnTo>
                  <a:lnTo>
                    <a:pt x="1" y="340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40"/>
                  </a:lnTo>
                  <a:lnTo>
                    <a:pt x="555" y="268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32"/>
            <p:cNvSpPr/>
            <p:nvPr/>
          </p:nvSpPr>
          <p:spPr>
            <a:xfrm>
              <a:off x="42169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32"/>
            <p:cNvSpPr/>
            <p:nvPr/>
          </p:nvSpPr>
          <p:spPr>
            <a:xfrm>
              <a:off x="4430500" y="244895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32"/>
            <p:cNvSpPr/>
            <p:nvPr/>
          </p:nvSpPr>
          <p:spPr>
            <a:xfrm>
              <a:off x="437687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" name="Google Shape;564;p32"/>
            <p:cNvSpPr/>
            <p:nvPr/>
          </p:nvSpPr>
          <p:spPr>
            <a:xfrm>
              <a:off x="432372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p32"/>
            <p:cNvSpPr/>
            <p:nvPr/>
          </p:nvSpPr>
          <p:spPr>
            <a:xfrm>
              <a:off x="42705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32"/>
            <p:cNvSpPr/>
            <p:nvPr/>
          </p:nvSpPr>
          <p:spPr>
            <a:xfrm>
              <a:off x="42169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32"/>
            <p:cNvSpPr/>
            <p:nvPr/>
          </p:nvSpPr>
          <p:spPr>
            <a:xfrm>
              <a:off x="4430500" y="25021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0"/>
                  </a:moveTo>
                  <a:lnTo>
                    <a:pt x="214" y="18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83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83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32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32"/>
            <p:cNvSpPr/>
            <p:nvPr/>
          </p:nvSpPr>
          <p:spPr>
            <a:xfrm>
              <a:off x="437687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32"/>
            <p:cNvSpPr/>
            <p:nvPr/>
          </p:nvSpPr>
          <p:spPr>
            <a:xfrm>
              <a:off x="432372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0"/>
                  </a:moveTo>
                  <a:lnTo>
                    <a:pt x="215" y="18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83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83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32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32"/>
            <p:cNvSpPr/>
            <p:nvPr/>
          </p:nvSpPr>
          <p:spPr>
            <a:xfrm>
              <a:off x="42705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0"/>
                  </a:moveTo>
                  <a:lnTo>
                    <a:pt x="215" y="18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2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83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83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32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8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32"/>
            <p:cNvSpPr/>
            <p:nvPr/>
          </p:nvSpPr>
          <p:spPr>
            <a:xfrm>
              <a:off x="42169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32"/>
            <p:cNvSpPr/>
            <p:nvPr/>
          </p:nvSpPr>
          <p:spPr>
            <a:xfrm>
              <a:off x="4430500" y="25557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7"/>
                  </a:lnTo>
                  <a:lnTo>
                    <a:pt x="214" y="537"/>
                  </a:lnTo>
                  <a:lnTo>
                    <a:pt x="268" y="554"/>
                  </a:lnTo>
                  <a:lnTo>
                    <a:pt x="322" y="537"/>
                  </a:lnTo>
                  <a:lnTo>
                    <a:pt x="375" y="537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22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32"/>
            <p:cNvSpPr/>
            <p:nvPr/>
          </p:nvSpPr>
          <p:spPr>
            <a:xfrm>
              <a:off x="437687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32"/>
            <p:cNvSpPr/>
            <p:nvPr/>
          </p:nvSpPr>
          <p:spPr>
            <a:xfrm>
              <a:off x="432372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7"/>
                  </a:lnTo>
                  <a:lnTo>
                    <a:pt x="215" y="537"/>
                  </a:lnTo>
                  <a:lnTo>
                    <a:pt x="268" y="554"/>
                  </a:lnTo>
                  <a:lnTo>
                    <a:pt x="340" y="537"/>
                  </a:lnTo>
                  <a:lnTo>
                    <a:pt x="376" y="537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22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32"/>
            <p:cNvSpPr/>
            <p:nvPr/>
          </p:nvSpPr>
          <p:spPr>
            <a:xfrm>
              <a:off x="42705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2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7"/>
                  </a:lnTo>
                  <a:lnTo>
                    <a:pt x="215" y="537"/>
                  </a:lnTo>
                  <a:lnTo>
                    <a:pt x="269" y="554"/>
                  </a:lnTo>
                  <a:lnTo>
                    <a:pt x="323" y="537"/>
                  </a:lnTo>
                  <a:lnTo>
                    <a:pt x="376" y="537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22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p32"/>
            <p:cNvSpPr/>
            <p:nvPr/>
          </p:nvSpPr>
          <p:spPr>
            <a:xfrm>
              <a:off x="42169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Google Shape;577;p32"/>
            <p:cNvSpPr/>
            <p:nvPr/>
          </p:nvSpPr>
          <p:spPr>
            <a:xfrm>
              <a:off x="4430500" y="2608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15"/>
                  </a:lnTo>
                  <a:lnTo>
                    <a:pt x="518" y="180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32"/>
            <p:cNvSpPr/>
            <p:nvPr/>
          </p:nvSpPr>
          <p:spPr>
            <a:xfrm>
              <a:off x="437687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32"/>
            <p:cNvSpPr/>
            <p:nvPr/>
          </p:nvSpPr>
          <p:spPr>
            <a:xfrm>
              <a:off x="432372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15"/>
                  </a:lnTo>
                  <a:lnTo>
                    <a:pt x="536" y="180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32"/>
            <p:cNvSpPr/>
            <p:nvPr/>
          </p:nvSpPr>
          <p:spPr>
            <a:xfrm>
              <a:off x="42705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80"/>
                  </a:lnTo>
                  <a:lnTo>
                    <a:pt x="1" y="215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15"/>
                  </a:lnTo>
                  <a:lnTo>
                    <a:pt x="519" y="180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32"/>
            <p:cNvSpPr/>
            <p:nvPr/>
          </p:nvSpPr>
          <p:spPr>
            <a:xfrm>
              <a:off x="42169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33"/>
          <p:cNvSpPr txBox="1"/>
          <p:nvPr>
            <p:ph hasCustomPrompt="1" type="title"/>
          </p:nvPr>
        </p:nvSpPr>
        <p:spPr>
          <a:xfrm>
            <a:off x="713400" y="1665169"/>
            <a:ext cx="7717500" cy="112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84" name="Google Shape;584;p33"/>
          <p:cNvSpPr txBox="1"/>
          <p:nvPr>
            <p:ph idx="1" type="body"/>
          </p:nvPr>
        </p:nvSpPr>
        <p:spPr>
          <a:xfrm>
            <a:off x="713225" y="3214138"/>
            <a:ext cx="7717500" cy="25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302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pic>
        <p:nvPicPr>
          <p:cNvPr id="585" name="Google Shape;585;p33"/>
          <p:cNvPicPr preferRelativeResize="0"/>
          <p:nvPr/>
        </p:nvPicPr>
        <p:blipFill rotWithShape="1">
          <a:blip r:embed="rId2">
            <a:alphaModFix/>
          </a:blip>
          <a:srcRect b="21396" l="68637" r="6175" t="0"/>
          <a:stretch/>
        </p:blipFill>
        <p:spPr>
          <a:xfrm>
            <a:off x="0" y="1765650"/>
            <a:ext cx="931974" cy="3377851"/>
          </a:xfrm>
          <a:prstGeom prst="rect">
            <a:avLst/>
          </a:prstGeom>
          <a:noFill/>
          <a:ln>
            <a:noFill/>
          </a:ln>
        </p:spPr>
      </p:pic>
      <p:sp>
        <p:nvSpPr>
          <p:cNvPr id="586" name="Google Shape;586;p33"/>
          <p:cNvSpPr/>
          <p:nvPr/>
        </p:nvSpPr>
        <p:spPr>
          <a:xfrm rot="10800000">
            <a:off x="4855550" y="-215325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7500000" dist="57150">
              <a:srgbClr val="000000">
                <a:alpha val="1372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33"/>
          <p:cNvSpPr/>
          <p:nvPr/>
        </p:nvSpPr>
        <p:spPr>
          <a:xfrm>
            <a:off x="0" y="3678525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st="85725">
              <a:srgbClr val="000000">
                <a:alpha val="1372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p33"/>
          <p:cNvSpPr/>
          <p:nvPr/>
        </p:nvSpPr>
        <p:spPr>
          <a:xfrm>
            <a:off x="4875" y="-1625"/>
            <a:ext cx="3543300" cy="1504950"/>
          </a:xfrm>
          <a:custGeom>
            <a:rect b="b" l="l" r="r" t="t"/>
            <a:pathLst>
              <a:path extrusionOk="0" h="60198" w="141732">
                <a:moveTo>
                  <a:pt x="0" y="60198"/>
                </a:moveTo>
                <a:cubicBezTo>
                  <a:pt x="4130" y="43678"/>
                  <a:pt x="32577" y="50139"/>
                  <a:pt x="48387" y="43815"/>
                </a:cubicBezTo>
                <a:cubicBezTo>
                  <a:pt x="59638" y="39315"/>
                  <a:pt x="68029" y="29422"/>
                  <a:pt x="78867" y="24003"/>
                </a:cubicBezTo>
                <a:cubicBezTo>
                  <a:pt x="91567" y="17653"/>
                  <a:pt x="107482" y="21369"/>
                  <a:pt x="120777" y="16383"/>
                </a:cubicBezTo>
                <a:cubicBezTo>
                  <a:pt x="129079" y="13270"/>
                  <a:pt x="133802" y="3965"/>
                  <a:pt x="141732" y="0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89" name="Google Shape;589;p33"/>
          <p:cNvPicPr preferRelativeResize="0"/>
          <p:nvPr/>
        </p:nvPicPr>
        <p:blipFill rotWithShape="1">
          <a:blip r:embed="rId2">
            <a:alphaModFix/>
          </a:blip>
          <a:srcRect b="21396" l="8888" r="71834" t="0"/>
          <a:stretch/>
        </p:blipFill>
        <p:spPr>
          <a:xfrm>
            <a:off x="8430725" y="1765650"/>
            <a:ext cx="713275" cy="33778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90" name="Google Shape;590;p33"/>
          <p:cNvGrpSpPr/>
          <p:nvPr/>
        </p:nvGrpSpPr>
        <p:grpSpPr>
          <a:xfrm>
            <a:off x="-12" y="4599425"/>
            <a:ext cx="1557750" cy="350700"/>
            <a:chOff x="4739775" y="4183625"/>
            <a:chExt cx="1557750" cy="350700"/>
          </a:xfrm>
        </p:grpSpPr>
        <p:sp>
          <p:nvSpPr>
            <p:cNvPr id="591" name="Google Shape;591;p33"/>
            <p:cNvSpPr/>
            <p:nvPr/>
          </p:nvSpPr>
          <p:spPr>
            <a:xfrm>
              <a:off x="4739775" y="4183625"/>
              <a:ext cx="1147675" cy="146100"/>
            </a:xfrm>
            <a:custGeom>
              <a:rect b="b" l="l" r="r" t="t"/>
              <a:pathLst>
                <a:path extrusionOk="0" h="5844" w="45907">
                  <a:moveTo>
                    <a:pt x="7559" y="0"/>
                  </a:moveTo>
                  <a:lnTo>
                    <a:pt x="7148" y="18"/>
                  </a:lnTo>
                  <a:lnTo>
                    <a:pt x="6773" y="72"/>
                  </a:lnTo>
                  <a:lnTo>
                    <a:pt x="6416" y="143"/>
                  </a:lnTo>
                  <a:lnTo>
                    <a:pt x="6094" y="232"/>
                  </a:lnTo>
                  <a:lnTo>
                    <a:pt x="5773" y="357"/>
                  </a:lnTo>
                  <a:lnTo>
                    <a:pt x="5487" y="500"/>
                  </a:lnTo>
                  <a:lnTo>
                    <a:pt x="5219" y="661"/>
                  </a:lnTo>
                  <a:lnTo>
                    <a:pt x="4951" y="822"/>
                  </a:lnTo>
                  <a:lnTo>
                    <a:pt x="4700" y="1019"/>
                  </a:lnTo>
                  <a:lnTo>
                    <a:pt x="4468" y="1215"/>
                  </a:lnTo>
                  <a:lnTo>
                    <a:pt x="4254" y="1430"/>
                  </a:lnTo>
                  <a:lnTo>
                    <a:pt x="4039" y="1644"/>
                  </a:lnTo>
                  <a:lnTo>
                    <a:pt x="3646" y="2091"/>
                  </a:lnTo>
                  <a:lnTo>
                    <a:pt x="3271" y="2555"/>
                  </a:lnTo>
                  <a:lnTo>
                    <a:pt x="2931" y="2966"/>
                  </a:lnTo>
                  <a:lnTo>
                    <a:pt x="2592" y="3342"/>
                  </a:lnTo>
                  <a:lnTo>
                    <a:pt x="2234" y="3699"/>
                  </a:lnTo>
                  <a:lnTo>
                    <a:pt x="2056" y="3860"/>
                  </a:lnTo>
                  <a:lnTo>
                    <a:pt x="1877" y="4003"/>
                  </a:lnTo>
                  <a:lnTo>
                    <a:pt x="1681" y="4146"/>
                  </a:lnTo>
                  <a:lnTo>
                    <a:pt x="1466" y="4271"/>
                  </a:lnTo>
                  <a:lnTo>
                    <a:pt x="1252" y="4378"/>
                  </a:lnTo>
                  <a:lnTo>
                    <a:pt x="1037" y="4467"/>
                  </a:lnTo>
                  <a:lnTo>
                    <a:pt x="805" y="4539"/>
                  </a:lnTo>
                  <a:lnTo>
                    <a:pt x="537" y="4610"/>
                  </a:lnTo>
                  <a:lnTo>
                    <a:pt x="269" y="4646"/>
                  </a:lnTo>
                  <a:lnTo>
                    <a:pt x="1" y="4664"/>
                  </a:lnTo>
                  <a:lnTo>
                    <a:pt x="1" y="5825"/>
                  </a:lnTo>
                  <a:lnTo>
                    <a:pt x="376" y="5807"/>
                  </a:lnTo>
                  <a:lnTo>
                    <a:pt x="733" y="5754"/>
                  </a:lnTo>
                  <a:lnTo>
                    <a:pt x="1073" y="5682"/>
                  </a:lnTo>
                  <a:lnTo>
                    <a:pt x="1395" y="5575"/>
                  </a:lnTo>
                  <a:lnTo>
                    <a:pt x="1698" y="5450"/>
                  </a:lnTo>
                  <a:lnTo>
                    <a:pt x="1984" y="5307"/>
                  </a:lnTo>
                  <a:lnTo>
                    <a:pt x="2252" y="5164"/>
                  </a:lnTo>
                  <a:lnTo>
                    <a:pt x="2520" y="4985"/>
                  </a:lnTo>
                  <a:lnTo>
                    <a:pt x="2753" y="4789"/>
                  </a:lnTo>
                  <a:lnTo>
                    <a:pt x="2985" y="4592"/>
                  </a:lnTo>
                  <a:lnTo>
                    <a:pt x="3199" y="4396"/>
                  </a:lnTo>
                  <a:lnTo>
                    <a:pt x="3414" y="4181"/>
                  </a:lnTo>
                  <a:lnTo>
                    <a:pt x="3807" y="3735"/>
                  </a:lnTo>
                  <a:lnTo>
                    <a:pt x="4164" y="3288"/>
                  </a:lnTo>
                  <a:lnTo>
                    <a:pt x="4522" y="2877"/>
                  </a:lnTo>
                  <a:lnTo>
                    <a:pt x="4861" y="2484"/>
                  </a:lnTo>
                  <a:lnTo>
                    <a:pt x="5219" y="2126"/>
                  </a:lnTo>
                  <a:lnTo>
                    <a:pt x="5397" y="1948"/>
                  </a:lnTo>
                  <a:lnTo>
                    <a:pt x="5594" y="1805"/>
                  </a:lnTo>
                  <a:lnTo>
                    <a:pt x="5790" y="1662"/>
                  </a:lnTo>
                  <a:lnTo>
                    <a:pt x="6005" y="1537"/>
                  </a:lnTo>
                  <a:lnTo>
                    <a:pt x="6219" y="1430"/>
                  </a:lnTo>
                  <a:lnTo>
                    <a:pt x="6452" y="1340"/>
                  </a:lnTo>
                  <a:lnTo>
                    <a:pt x="6702" y="1269"/>
                  </a:lnTo>
                  <a:lnTo>
                    <a:pt x="6970" y="1215"/>
                  </a:lnTo>
                  <a:lnTo>
                    <a:pt x="7256" y="1179"/>
                  </a:lnTo>
                  <a:lnTo>
                    <a:pt x="7845" y="1179"/>
                  </a:lnTo>
                  <a:lnTo>
                    <a:pt x="8131" y="1215"/>
                  </a:lnTo>
                  <a:lnTo>
                    <a:pt x="8381" y="1269"/>
                  </a:lnTo>
                  <a:lnTo>
                    <a:pt x="8632" y="1340"/>
                  </a:lnTo>
                  <a:lnTo>
                    <a:pt x="8864" y="1430"/>
                  </a:lnTo>
                  <a:lnTo>
                    <a:pt x="9096" y="1537"/>
                  </a:lnTo>
                  <a:lnTo>
                    <a:pt x="9311" y="1662"/>
                  </a:lnTo>
                  <a:lnTo>
                    <a:pt x="9507" y="1805"/>
                  </a:lnTo>
                  <a:lnTo>
                    <a:pt x="9704" y="1966"/>
                  </a:lnTo>
                  <a:lnTo>
                    <a:pt x="9882" y="2126"/>
                  </a:lnTo>
                  <a:lnTo>
                    <a:pt x="10240" y="2484"/>
                  </a:lnTo>
                  <a:lnTo>
                    <a:pt x="10579" y="2877"/>
                  </a:lnTo>
                  <a:lnTo>
                    <a:pt x="10937" y="3288"/>
                  </a:lnTo>
                  <a:lnTo>
                    <a:pt x="11312" y="3753"/>
                  </a:lnTo>
                  <a:lnTo>
                    <a:pt x="11705" y="4199"/>
                  </a:lnTo>
                  <a:lnTo>
                    <a:pt x="11919" y="4414"/>
                  </a:lnTo>
                  <a:lnTo>
                    <a:pt x="12134" y="4628"/>
                  </a:lnTo>
                  <a:lnTo>
                    <a:pt x="12366" y="4825"/>
                  </a:lnTo>
                  <a:lnTo>
                    <a:pt x="12616" y="5021"/>
                  </a:lnTo>
                  <a:lnTo>
                    <a:pt x="12884" y="5182"/>
                  </a:lnTo>
                  <a:lnTo>
                    <a:pt x="13152" y="5343"/>
                  </a:lnTo>
                  <a:lnTo>
                    <a:pt x="13456" y="5486"/>
                  </a:lnTo>
                  <a:lnTo>
                    <a:pt x="13760" y="5611"/>
                  </a:lnTo>
                  <a:lnTo>
                    <a:pt x="14099" y="5700"/>
                  </a:lnTo>
                  <a:lnTo>
                    <a:pt x="14439" y="5790"/>
                  </a:lnTo>
                  <a:lnTo>
                    <a:pt x="14814" y="5825"/>
                  </a:lnTo>
                  <a:lnTo>
                    <a:pt x="15225" y="5843"/>
                  </a:lnTo>
                  <a:lnTo>
                    <a:pt x="15618" y="5825"/>
                  </a:lnTo>
                  <a:lnTo>
                    <a:pt x="15994" y="5790"/>
                  </a:lnTo>
                  <a:lnTo>
                    <a:pt x="16351" y="5700"/>
                  </a:lnTo>
                  <a:lnTo>
                    <a:pt x="16673" y="5611"/>
                  </a:lnTo>
                  <a:lnTo>
                    <a:pt x="16994" y="5486"/>
                  </a:lnTo>
                  <a:lnTo>
                    <a:pt x="17280" y="5343"/>
                  </a:lnTo>
                  <a:lnTo>
                    <a:pt x="17548" y="5182"/>
                  </a:lnTo>
                  <a:lnTo>
                    <a:pt x="17816" y="5021"/>
                  </a:lnTo>
                  <a:lnTo>
                    <a:pt x="18066" y="4825"/>
                  </a:lnTo>
                  <a:lnTo>
                    <a:pt x="18299" y="4628"/>
                  </a:lnTo>
                  <a:lnTo>
                    <a:pt x="18513" y="4414"/>
                  </a:lnTo>
                  <a:lnTo>
                    <a:pt x="18728" y="4199"/>
                  </a:lnTo>
                  <a:lnTo>
                    <a:pt x="19121" y="3753"/>
                  </a:lnTo>
                  <a:lnTo>
                    <a:pt x="19496" y="3288"/>
                  </a:lnTo>
                  <a:lnTo>
                    <a:pt x="19853" y="2877"/>
                  </a:lnTo>
                  <a:lnTo>
                    <a:pt x="20193" y="2484"/>
                  </a:lnTo>
                  <a:lnTo>
                    <a:pt x="20550" y="2126"/>
                  </a:lnTo>
                  <a:lnTo>
                    <a:pt x="20747" y="1966"/>
                  </a:lnTo>
                  <a:lnTo>
                    <a:pt x="20925" y="1805"/>
                  </a:lnTo>
                  <a:lnTo>
                    <a:pt x="21140" y="1662"/>
                  </a:lnTo>
                  <a:lnTo>
                    <a:pt x="21336" y="1537"/>
                  </a:lnTo>
                  <a:lnTo>
                    <a:pt x="21569" y="1430"/>
                  </a:lnTo>
                  <a:lnTo>
                    <a:pt x="21801" y="1340"/>
                  </a:lnTo>
                  <a:lnTo>
                    <a:pt x="22051" y="1269"/>
                  </a:lnTo>
                  <a:lnTo>
                    <a:pt x="22319" y="1215"/>
                  </a:lnTo>
                  <a:lnTo>
                    <a:pt x="22587" y="1179"/>
                  </a:lnTo>
                  <a:lnTo>
                    <a:pt x="22891" y="1162"/>
                  </a:lnTo>
                  <a:lnTo>
                    <a:pt x="23195" y="1179"/>
                  </a:lnTo>
                  <a:lnTo>
                    <a:pt x="23463" y="1215"/>
                  </a:lnTo>
                  <a:lnTo>
                    <a:pt x="23731" y="1269"/>
                  </a:lnTo>
                  <a:lnTo>
                    <a:pt x="23981" y="1340"/>
                  </a:lnTo>
                  <a:lnTo>
                    <a:pt x="24213" y="1430"/>
                  </a:lnTo>
                  <a:lnTo>
                    <a:pt x="24428" y="1537"/>
                  </a:lnTo>
                  <a:lnTo>
                    <a:pt x="24642" y="1662"/>
                  </a:lnTo>
                  <a:lnTo>
                    <a:pt x="24857" y="1805"/>
                  </a:lnTo>
                  <a:lnTo>
                    <a:pt x="25035" y="1966"/>
                  </a:lnTo>
                  <a:lnTo>
                    <a:pt x="25232" y="2126"/>
                  </a:lnTo>
                  <a:lnTo>
                    <a:pt x="25589" y="2484"/>
                  </a:lnTo>
                  <a:lnTo>
                    <a:pt x="25929" y="2877"/>
                  </a:lnTo>
                  <a:lnTo>
                    <a:pt x="26268" y="3288"/>
                  </a:lnTo>
                  <a:lnTo>
                    <a:pt x="26643" y="3753"/>
                  </a:lnTo>
                  <a:lnTo>
                    <a:pt x="27054" y="4199"/>
                  </a:lnTo>
                  <a:lnTo>
                    <a:pt x="27269" y="4414"/>
                  </a:lnTo>
                  <a:lnTo>
                    <a:pt x="27483" y="4628"/>
                  </a:lnTo>
                  <a:lnTo>
                    <a:pt x="27716" y="4825"/>
                  </a:lnTo>
                  <a:lnTo>
                    <a:pt x="27966" y="5021"/>
                  </a:lnTo>
                  <a:lnTo>
                    <a:pt x="28216" y="5182"/>
                  </a:lnTo>
                  <a:lnTo>
                    <a:pt x="28502" y="5343"/>
                  </a:lnTo>
                  <a:lnTo>
                    <a:pt x="28788" y="5486"/>
                  </a:lnTo>
                  <a:lnTo>
                    <a:pt x="29109" y="5611"/>
                  </a:lnTo>
                  <a:lnTo>
                    <a:pt x="29431" y="5700"/>
                  </a:lnTo>
                  <a:lnTo>
                    <a:pt x="29788" y="5772"/>
                  </a:lnTo>
                  <a:lnTo>
                    <a:pt x="30164" y="5825"/>
                  </a:lnTo>
                  <a:lnTo>
                    <a:pt x="30557" y="5843"/>
                  </a:lnTo>
                  <a:lnTo>
                    <a:pt x="30968" y="5825"/>
                  </a:lnTo>
                  <a:lnTo>
                    <a:pt x="31343" y="5772"/>
                  </a:lnTo>
                  <a:lnTo>
                    <a:pt x="31683" y="5700"/>
                  </a:lnTo>
                  <a:lnTo>
                    <a:pt x="32022" y="5611"/>
                  </a:lnTo>
                  <a:lnTo>
                    <a:pt x="32326" y="5486"/>
                  </a:lnTo>
                  <a:lnTo>
                    <a:pt x="32630" y="5343"/>
                  </a:lnTo>
                  <a:lnTo>
                    <a:pt x="32898" y="5182"/>
                  </a:lnTo>
                  <a:lnTo>
                    <a:pt x="33166" y="5021"/>
                  </a:lnTo>
                  <a:lnTo>
                    <a:pt x="33398" y="4825"/>
                  </a:lnTo>
                  <a:lnTo>
                    <a:pt x="33648" y="4628"/>
                  </a:lnTo>
                  <a:lnTo>
                    <a:pt x="33863" y="4414"/>
                  </a:lnTo>
                  <a:lnTo>
                    <a:pt x="34077" y="4199"/>
                  </a:lnTo>
                  <a:lnTo>
                    <a:pt x="34470" y="3753"/>
                  </a:lnTo>
                  <a:lnTo>
                    <a:pt x="34845" y="3288"/>
                  </a:lnTo>
                  <a:lnTo>
                    <a:pt x="35203" y="2877"/>
                  </a:lnTo>
                  <a:lnTo>
                    <a:pt x="35542" y="2484"/>
                  </a:lnTo>
                  <a:lnTo>
                    <a:pt x="35900" y="2126"/>
                  </a:lnTo>
                  <a:lnTo>
                    <a:pt x="36078" y="1966"/>
                  </a:lnTo>
                  <a:lnTo>
                    <a:pt x="36275" y="1805"/>
                  </a:lnTo>
                  <a:lnTo>
                    <a:pt x="36471" y="1662"/>
                  </a:lnTo>
                  <a:lnTo>
                    <a:pt x="36686" y="1537"/>
                  </a:lnTo>
                  <a:lnTo>
                    <a:pt x="36918" y="1430"/>
                  </a:lnTo>
                  <a:lnTo>
                    <a:pt x="37150" y="1340"/>
                  </a:lnTo>
                  <a:lnTo>
                    <a:pt x="37401" y="1269"/>
                  </a:lnTo>
                  <a:lnTo>
                    <a:pt x="37651" y="1215"/>
                  </a:lnTo>
                  <a:lnTo>
                    <a:pt x="37937" y="1179"/>
                  </a:lnTo>
                  <a:lnTo>
                    <a:pt x="38526" y="1179"/>
                  </a:lnTo>
                  <a:lnTo>
                    <a:pt x="38812" y="1215"/>
                  </a:lnTo>
                  <a:lnTo>
                    <a:pt x="39080" y="1269"/>
                  </a:lnTo>
                  <a:lnTo>
                    <a:pt x="39330" y="1340"/>
                  </a:lnTo>
                  <a:lnTo>
                    <a:pt x="39563" y="1430"/>
                  </a:lnTo>
                  <a:lnTo>
                    <a:pt x="39777" y="1537"/>
                  </a:lnTo>
                  <a:lnTo>
                    <a:pt x="39992" y="1662"/>
                  </a:lnTo>
                  <a:lnTo>
                    <a:pt x="40188" y="1805"/>
                  </a:lnTo>
                  <a:lnTo>
                    <a:pt x="40385" y="1966"/>
                  </a:lnTo>
                  <a:lnTo>
                    <a:pt x="40563" y="2126"/>
                  </a:lnTo>
                  <a:lnTo>
                    <a:pt x="40921" y="2484"/>
                  </a:lnTo>
                  <a:lnTo>
                    <a:pt x="41278" y="2877"/>
                  </a:lnTo>
                  <a:lnTo>
                    <a:pt x="41618" y="3288"/>
                  </a:lnTo>
                  <a:lnTo>
                    <a:pt x="41993" y="3753"/>
                  </a:lnTo>
                  <a:lnTo>
                    <a:pt x="42404" y="4199"/>
                  </a:lnTo>
                  <a:lnTo>
                    <a:pt x="42600" y="4414"/>
                  </a:lnTo>
                  <a:lnTo>
                    <a:pt x="42833" y="4628"/>
                  </a:lnTo>
                  <a:lnTo>
                    <a:pt x="43065" y="4825"/>
                  </a:lnTo>
                  <a:lnTo>
                    <a:pt x="43315" y="5021"/>
                  </a:lnTo>
                  <a:lnTo>
                    <a:pt x="43565" y="5182"/>
                  </a:lnTo>
                  <a:lnTo>
                    <a:pt x="43851" y="5343"/>
                  </a:lnTo>
                  <a:lnTo>
                    <a:pt x="44137" y="5486"/>
                  </a:lnTo>
                  <a:lnTo>
                    <a:pt x="44459" y="5611"/>
                  </a:lnTo>
                  <a:lnTo>
                    <a:pt x="44780" y="5700"/>
                  </a:lnTo>
                  <a:lnTo>
                    <a:pt x="45138" y="5772"/>
                  </a:lnTo>
                  <a:lnTo>
                    <a:pt x="45513" y="5825"/>
                  </a:lnTo>
                  <a:lnTo>
                    <a:pt x="45906" y="5843"/>
                  </a:lnTo>
                  <a:lnTo>
                    <a:pt x="45906" y="4682"/>
                  </a:lnTo>
                  <a:lnTo>
                    <a:pt x="45620" y="4664"/>
                  </a:lnTo>
                  <a:lnTo>
                    <a:pt x="45334" y="4628"/>
                  </a:lnTo>
                  <a:lnTo>
                    <a:pt x="45066" y="4575"/>
                  </a:lnTo>
                  <a:lnTo>
                    <a:pt x="44816" y="4503"/>
                  </a:lnTo>
                  <a:lnTo>
                    <a:pt x="44584" y="4414"/>
                  </a:lnTo>
                  <a:lnTo>
                    <a:pt x="44370" y="4306"/>
                  </a:lnTo>
                  <a:lnTo>
                    <a:pt x="44155" y="4181"/>
                  </a:lnTo>
                  <a:lnTo>
                    <a:pt x="43959" y="4038"/>
                  </a:lnTo>
                  <a:lnTo>
                    <a:pt x="43762" y="3895"/>
                  </a:lnTo>
                  <a:lnTo>
                    <a:pt x="43565" y="3717"/>
                  </a:lnTo>
                  <a:lnTo>
                    <a:pt x="43208" y="3359"/>
                  </a:lnTo>
                  <a:lnTo>
                    <a:pt x="42869" y="2966"/>
                  </a:lnTo>
                  <a:lnTo>
                    <a:pt x="42529" y="2555"/>
                  </a:lnTo>
                  <a:lnTo>
                    <a:pt x="42154" y="2091"/>
                  </a:lnTo>
                  <a:lnTo>
                    <a:pt x="41743" y="1644"/>
                  </a:lnTo>
                  <a:lnTo>
                    <a:pt x="41528" y="1430"/>
                  </a:lnTo>
                  <a:lnTo>
                    <a:pt x="41314" y="1215"/>
                  </a:lnTo>
                  <a:lnTo>
                    <a:pt x="41082" y="1019"/>
                  </a:lnTo>
                  <a:lnTo>
                    <a:pt x="40831" y="822"/>
                  </a:lnTo>
                  <a:lnTo>
                    <a:pt x="40581" y="661"/>
                  </a:lnTo>
                  <a:lnTo>
                    <a:pt x="40295" y="500"/>
                  </a:lnTo>
                  <a:lnTo>
                    <a:pt x="40009" y="357"/>
                  </a:lnTo>
                  <a:lnTo>
                    <a:pt x="39688" y="232"/>
                  </a:lnTo>
                  <a:lnTo>
                    <a:pt x="39366" y="143"/>
                  </a:lnTo>
                  <a:lnTo>
                    <a:pt x="39009" y="72"/>
                  </a:lnTo>
                  <a:lnTo>
                    <a:pt x="38634" y="18"/>
                  </a:lnTo>
                  <a:lnTo>
                    <a:pt x="38240" y="0"/>
                  </a:lnTo>
                  <a:lnTo>
                    <a:pt x="37829" y="18"/>
                  </a:lnTo>
                  <a:lnTo>
                    <a:pt x="37454" y="72"/>
                  </a:lnTo>
                  <a:lnTo>
                    <a:pt x="37115" y="143"/>
                  </a:lnTo>
                  <a:lnTo>
                    <a:pt x="36775" y="232"/>
                  </a:lnTo>
                  <a:lnTo>
                    <a:pt x="36471" y="357"/>
                  </a:lnTo>
                  <a:lnTo>
                    <a:pt x="36168" y="500"/>
                  </a:lnTo>
                  <a:lnTo>
                    <a:pt x="35900" y="661"/>
                  </a:lnTo>
                  <a:lnTo>
                    <a:pt x="35632" y="822"/>
                  </a:lnTo>
                  <a:lnTo>
                    <a:pt x="35381" y="1019"/>
                  </a:lnTo>
                  <a:lnTo>
                    <a:pt x="35149" y="1215"/>
                  </a:lnTo>
                  <a:lnTo>
                    <a:pt x="34935" y="1430"/>
                  </a:lnTo>
                  <a:lnTo>
                    <a:pt x="34720" y="1644"/>
                  </a:lnTo>
                  <a:lnTo>
                    <a:pt x="34327" y="2091"/>
                  </a:lnTo>
                  <a:lnTo>
                    <a:pt x="33952" y="2555"/>
                  </a:lnTo>
                  <a:lnTo>
                    <a:pt x="33595" y="2966"/>
                  </a:lnTo>
                  <a:lnTo>
                    <a:pt x="33255" y="3359"/>
                  </a:lnTo>
                  <a:lnTo>
                    <a:pt x="32898" y="3717"/>
                  </a:lnTo>
                  <a:lnTo>
                    <a:pt x="32719" y="3895"/>
                  </a:lnTo>
                  <a:lnTo>
                    <a:pt x="32522" y="4038"/>
                  </a:lnTo>
                  <a:lnTo>
                    <a:pt x="32308" y="4181"/>
                  </a:lnTo>
                  <a:lnTo>
                    <a:pt x="32111" y="4306"/>
                  </a:lnTo>
                  <a:lnTo>
                    <a:pt x="31879" y="4414"/>
                  </a:lnTo>
                  <a:lnTo>
                    <a:pt x="31647" y="4503"/>
                  </a:lnTo>
                  <a:lnTo>
                    <a:pt x="31397" y="4575"/>
                  </a:lnTo>
                  <a:lnTo>
                    <a:pt x="31129" y="4628"/>
                  </a:lnTo>
                  <a:lnTo>
                    <a:pt x="30861" y="4664"/>
                  </a:lnTo>
                  <a:lnTo>
                    <a:pt x="30557" y="4682"/>
                  </a:lnTo>
                  <a:lnTo>
                    <a:pt x="30253" y="4664"/>
                  </a:lnTo>
                  <a:lnTo>
                    <a:pt x="29985" y="4628"/>
                  </a:lnTo>
                  <a:lnTo>
                    <a:pt x="29717" y="4575"/>
                  </a:lnTo>
                  <a:lnTo>
                    <a:pt x="29467" y="4503"/>
                  </a:lnTo>
                  <a:lnTo>
                    <a:pt x="29234" y="4414"/>
                  </a:lnTo>
                  <a:lnTo>
                    <a:pt x="29020" y="4306"/>
                  </a:lnTo>
                  <a:lnTo>
                    <a:pt x="28806" y="4181"/>
                  </a:lnTo>
                  <a:lnTo>
                    <a:pt x="28609" y="4038"/>
                  </a:lnTo>
                  <a:lnTo>
                    <a:pt x="28413" y="3895"/>
                  </a:lnTo>
                  <a:lnTo>
                    <a:pt x="28216" y="3717"/>
                  </a:lnTo>
                  <a:lnTo>
                    <a:pt x="27876" y="3359"/>
                  </a:lnTo>
                  <a:lnTo>
                    <a:pt x="27519" y="2966"/>
                  </a:lnTo>
                  <a:lnTo>
                    <a:pt x="27180" y="2555"/>
                  </a:lnTo>
                  <a:lnTo>
                    <a:pt x="26804" y="2091"/>
                  </a:lnTo>
                  <a:lnTo>
                    <a:pt x="26393" y="1644"/>
                  </a:lnTo>
                  <a:lnTo>
                    <a:pt x="26197" y="1430"/>
                  </a:lnTo>
                  <a:lnTo>
                    <a:pt x="25964" y="1215"/>
                  </a:lnTo>
                  <a:lnTo>
                    <a:pt x="25732" y="1019"/>
                  </a:lnTo>
                  <a:lnTo>
                    <a:pt x="25482" y="822"/>
                  </a:lnTo>
                  <a:lnTo>
                    <a:pt x="25232" y="661"/>
                  </a:lnTo>
                  <a:lnTo>
                    <a:pt x="24946" y="500"/>
                  </a:lnTo>
                  <a:lnTo>
                    <a:pt x="24660" y="357"/>
                  </a:lnTo>
                  <a:lnTo>
                    <a:pt x="24356" y="232"/>
                  </a:lnTo>
                  <a:lnTo>
                    <a:pt x="24017" y="143"/>
                  </a:lnTo>
                  <a:lnTo>
                    <a:pt x="23659" y="72"/>
                  </a:lnTo>
                  <a:lnTo>
                    <a:pt x="23284" y="18"/>
                  </a:lnTo>
                  <a:lnTo>
                    <a:pt x="22891" y="0"/>
                  </a:lnTo>
                  <a:lnTo>
                    <a:pt x="22498" y="18"/>
                  </a:lnTo>
                  <a:lnTo>
                    <a:pt x="22123" y="72"/>
                  </a:lnTo>
                  <a:lnTo>
                    <a:pt x="21765" y="143"/>
                  </a:lnTo>
                  <a:lnTo>
                    <a:pt x="21426" y="232"/>
                  </a:lnTo>
                  <a:lnTo>
                    <a:pt x="21122" y="357"/>
                  </a:lnTo>
                  <a:lnTo>
                    <a:pt x="20836" y="500"/>
                  </a:lnTo>
                  <a:lnTo>
                    <a:pt x="20550" y="661"/>
                  </a:lnTo>
                  <a:lnTo>
                    <a:pt x="20300" y="822"/>
                  </a:lnTo>
                  <a:lnTo>
                    <a:pt x="20050" y="1019"/>
                  </a:lnTo>
                  <a:lnTo>
                    <a:pt x="19818" y="1215"/>
                  </a:lnTo>
                  <a:lnTo>
                    <a:pt x="19585" y="1430"/>
                  </a:lnTo>
                  <a:lnTo>
                    <a:pt x="19371" y="1644"/>
                  </a:lnTo>
                  <a:lnTo>
                    <a:pt x="18978" y="2091"/>
                  </a:lnTo>
                  <a:lnTo>
                    <a:pt x="18602" y="2555"/>
                  </a:lnTo>
                  <a:lnTo>
                    <a:pt x="18263" y="2966"/>
                  </a:lnTo>
                  <a:lnTo>
                    <a:pt x="17906" y="3359"/>
                  </a:lnTo>
                  <a:lnTo>
                    <a:pt x="17548" y="3717"/>
                  </a:lnTo>
                  <a:lnTo>
                    <a:pt x="17369" y="3895"/>
                  </a:lnTo>
                  <a:lnTo>
                    <a:pt x="17173" y="4038"/>
                  </a:lnTo>
                  <a:lnTo>
                    <a:pt x="16976" y="4181"/>
                  </a:lnTo>
                  <a:lnTo>
                    <a:pt x="16762" y="4306"/>
                  </a:lnTo>
                  <a:lnTo>
                    <a:pt x="16548" y="4414"/>
                  </a:lnTo>
                  <a:lnTo>
                    <a:pt x="16315" y="4503"/>
                  </a:lnTo>
                  <a:lnTo>
                    <a:pt x="16065" y="4575"/>
                  </a:lnTo>
                  <a:lnTo>
                    <a:pt x="15797" y="4628"/>
                  </a:lnTo>
                  <a:lnTo>
                    <a:pt x="15511" y="4664"/>
                  </a:lnTo>
                  <a:lnTo>
                    <a:pt x="15225" y="4682"/>
                  </a:lnTo>
                  <a:lnTo>
                    <a:pt x="14921" y="4664"/>
                  </a:lnTo>
                  <a:lnTo>
                    <a:pt x="14636" y="4628"/>
                  </a:lnTo>
                  <a:lnTo>
                    <a:pt x="14368" y="4575"/>
                  </a:lnTo>
                  <a:lnTo>
                    <a:pt x="14135" y="4503"/>
                  </a:lnTo>
                  <a:lnTo>
                    <a:pt x="13903" y="4414"/>
                  </a:lnTo>
                  <a:lnTo>
                    <a:pt x="13671" y="4306"/>
                  </a:lnTo>
                  <a:lnTo>
                    <a:pt x="13456" y="4181"/>
                  </a:lnTo>
                  <a:lnTo>
                    <a:pt x="13260" y="4038"/>
                  </a:lnTo>
                  <a:lnTo>
                    <a:pt x="13063" y="3895"/>
                  </a:lnTo>
                  <a:lnTo>
                    <a:pt x="12884" y="3717"/>
                  </a:lnTo>
                  <a:lnTo>
                    <a:pt x="12527" y="3359"/>
                  </a:lnTo>
                  <a:lnTo>
                    <a:pt x="12187" y="2966"/>
                  </a:lnTo>
                  <a:lnTo>
                    <a:pt x="11830" y="2555"/>
                  </a:lnTo>
                  <a:lnTo>
                    <a:pt x="11455" y="2091"/>
                  </a:lnTo>
                  <a:lnTo>
                    <a:pt x="11062" y="1644"/>
                  </a:lnTo>
                  <a:lnTo>
                    <a:pt x="10847" y="1430"/>
                  </a:lnTo>
                  <a:lnTo>
                    <a:pt x="10633" y="1215"/>
                  </a:lnTo>
                  <a:lnTo>
                    <a:pt x="10401" y="1019"/>
                  </a:lnTo>
                  <a:lnTo>
                    <a:pt x="10150" y="822"/>
                  </a:lnTo>
                  <a:lnTo>
                    <a:pt x="9882" y="661"/>
                  </a:lnTo>
                  <a:lnTo>
                    <a:pt x="9614" y="500"/>
                  </a:lnTo>
                  <a:lnTo>
                    <a:pt x="9311" y="357"/>
                  </a:lnTo>
                  <a:lnTo>
                    <a:pt x="9007" y="232"/>
                  </a:lnTo>
                  <a:lnTo>
                    <a:pt x="8667" y="143"/>
                  </a:lnTo>
                  <a:lnTo>
                    <a:pt x="8328" y="72"/>
                  </a:lnTo>
                  <a:lnTo>
                    <a:pt x="7953" y="18"/>
                  </a:lnTo>
                  <a:lnTo>
                    <a:pt x="755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33"/>
            <p:cNvSpPr/>
            <p:nvPr/>
          </p:nvSpPr>
          <p:spPr>
            <a:xfrm>
              <a:off x="5149425" y="4388650"/>
              <a:ext cx="1148100" cy="145675"/>
            </a:xfrm>
            <a:custGeom>
              <a:rect b="b" l="l" r="r" t="t"/>
              <a:pathLst>
                <a:path extrusionOk="0" h="5827" w="45924">
                  <a:moveTo>
                    <a:pt x="7559" y="1"/>
                  </a:moveTo>
                  <a:lnTo>
                    <a:pt x="7166" y="19"/>
                  </a:lnTo>
                  <a:lnTo>
                    <a:pt x="6791" y="55"/>
                  </a:lnTo>
                  <a:lnTo>
                    <a:pt x="6434" y="126"/>
                  </a:lnTo>
                  <a:lnTo>
                    <a:pt x="6094" y="233"/>
                  </a:lnTo>
                  <a:lnTo>
                    <a:pt x="5790" y="340"/>
                  </a:lnTo>
                  <a:lnTo>
                    <a:pt x="5486" y="483"/>
                  </a:lnTo>
                  <a:lnTo>
                    <a:pt x="5218" y="644"/>
                  </a:lnTo>
                  <a:lnTo>
                    <a:pt x="4950" y="823"/>
                  </a:lnTo>
                  <a:lnTo>
                    <a:pt x="4718" y="1002"/>
                  </a:lnTo>
                  <a:lnTo>
                    <a:pt x="4486" y="1216"/>
                  </a:lnTo>
                  <a:lnTo>
                    <a:pt x="4254" y="1430"/>
                  </a:lnTo>
                  <a:lnTo>
                    <a:pt x="4039" y="1645"/>
                  </a:lnTo>
                  <a:lnTo>
                    <a:pt x="3646" y="2092"/>
                  </a:lnTo>
                  <a:lnTo>
                    <a:pt x="3271" y="2538"/>
                  </a:lnTo>
                  <a:lnTo>
                    <a:pt x="2931" y="2949"/>
                  </a:lnTo>
                  <a:lnTo>
                    <a:pt x="2592" y="3342"/>
                  </a:lnTo>
                  <a:lnTo>
                    <a:pt x="2252" y="3682"/>
                  </a:lnTo>
                  <a:lnTo>
                    <a:pt x="2074" y="3843"/>
                  </a:lnTo>
                  <a:lnTo>
                    <a:pt x="1877" y="4004"/>
                  </a:lnTo>
                  <a:lnTo>
                    <a:pt x="1680" y="4129"/>
                  </a:lnTo>
                  <a:lnTo>
                    <a:pt x="1484" y="4254"/>
                  </a:lnTo>
                  <a:lnTo>
                    <a:pt x="1269" y="4361"/>
                  </a:lnTo>
                  <a:lnTo>
                    <a:pt x="1037" y="4468"/>
                  </a:lnTo>
                  <a:lnTo>
                    <a:pt x="805" y="4540"/>
                  </a:lnTo>
                  <a:lnTo>
                    <a:pt x="555" y="4593"/>
                  </a:lnTo>
                  <a:lnTo>
                    <a:pt x="287" y="4629"/>
                  </a:lnTo>
                  <a:lnTo>
                    <a:pt x="1" y="4647"/>
                  </a:lnTo>
                  <a:lnTo>
                    <a:pt x="1" y="5826"/>
                  </a:lnTo>
                  <a:lnTo>
                    <a:pt x="376" y="5790"/>
                  </a:lnTo>
                  <a:lnTo>
                    <a:pt x="751" y="5737"/>
                  </a:lnTo>
                  <a:lnTo>
                    <a:pt x="1091" y="5665"/>
                  </a:lnTo>
                  <a:lnTo>
                    <a:pt x="1412" y="5576"/>
                  </a:lnTo>
                  <a:lnTo>
                    <a:pt x="1716" y="5451"/>
                  </a:lnTo>
                  <a:lnTo>
                    <a:pt x="2002" y="5308"/>
                  </a:lnTo>
                  <a:lnTo>
                    <a:pt x="2270" y="5147"/>
                  </a:lnTo>
                  <a:lnTo>
                    <a:pt x="2520" y="4969"/>
                  </a:lnTo>
                  <a:lnTo>
                    <a:pt x="2753" y="4790"/>
                  </a:lnTo>
                  <a:lnTo>
                    <a:pt x="2985" y="4593"/>
                  </a:lnTo>
                  <a:lnTo>
                    <a:pt x="3199" y="4379"/>
                  </a:lnTo>
                  <a:lnTo>
                    <a:pt x="3414" y="4164"/>
                  </a:lnTo>
                  <a:lnTo>
                    <a:pt x="3807" y="3718"/>
                  </a:lnTo>
                  <a:lnTo>
                    <a:pt x="4182" y="3271"/>
                  </a:lnTo>
                  <a:lnTo>
                    <a:pt x="4522" y="2860"/>
                  </a:lnTo>
                  <a:lnTo>
                    <a:pt x="4861" y="2467"/>
                  </a:lnTo>
                  <a:lnTo>
                    <a:pt x="5218" y="2109"/>
                  </a:lnTo>
                  <a:lnTo>
                    <a:pt x="5415" y="1949"/>
                  </a:lnTo>
                  <a:lnTo>
                    <a:pt x="5594" y="1788"/>
                  </a:lnTo>
                  <a:lnTo>
                    <a:pt x="5808" y="1663"/>
                  </a:lnTo>
                  <a:lnTo>
                    <a:pt x="6005" y="1538"/>
                  </a:lnTo>
                  <a:lnTo>
                    <a:pt x="6237" y="1430"/>
                  </a:lnTo>
                  <a:lnTo>
                    <a:pt x="6469" y="1323"/>
                  </a:lnTo>
                  <a:lnTo>
                    <a:pt x="6719" y="1252"/>
                  </a:lnTo>
                  <a:lnTo>
                    <a:pt x="6970" y="1198"/>
                  </a:lnTo>
                  <a:lnTo>
                    <a:pt x="7256" y="1180"/>
                  </a:lnTo>
                  <a:lnTo>
                    <a:pt x="7559" y="1162"/>
                  </a:lnTo>
                  <a:lnTo>
                    <a:pt x="7845" y="1180"/>
                  </a:lnTo>
                  <a:lnTo>
                    <a:pt x="8131" y="1198"/>
                  </a:lnTo>
                  <a:lnTo>
                    <a:pt x="8399" y="1252"/>
                  </a:lnTo>
                  <a:lnTo>
                    <a:pt x="8649" y="1341"/>
                  </a:lnTo>
                  <a:lnTo>
                    <a:pt x="8882" y="1430"/>
                  </a:lnTo>
                  <a:lnTo>
                    <a:pt x="9096" y="1538"/>
                  </a:lnTo>
                  <a:lnTo>
                    <a:pt x="9310" y="1663"/>
                  </a:lnTo>
                  <a:lnTo>
                    <a:pt x="9507" y="1788"/>
                  </a:lnTo>
                  <a:lnTo>
                    <a:pt x="9704" y="1949"/>
                  </a:lnTo>
                  <a:lnTo>
                    <a:pt x="9882" y="2109"/>
                  </a:lnTo>
                  <a:lnTo>
                    <a:pt x="10240" y="2467"/>
                  </a:lnTo>
                  <a:lnTo>
                    <a:pt x="10597" y="2860"/>
                  </a:lnTo>
                  <a:lnTo>
                    <a:pt x="10937" y="3289"/>
                  </a:lnTo>
                  <a:lnTo>
                    <a:pt x="11312" y="3736"/>
                  </a:lnTo>
                  <a:lnTo>
                    <a:pt x="11705" y="4182"/>
                  </a:lnTo>
                  <a:lnTo>
                    <a:pt x="11919" y="4397"/>
                  </a:lnTo>
                  <a:lnTo>
                    <a:pt x="12152" y="4611"/>
                  </a:lnTo>
                  <a:lnTo>
                    <a:pt x="12384" y="4808"/>
                  </a:lnTo>
                  <a:lnTo>
                    <a:pt x="12634" y="5004"/>
                  </a:lnTo>
                  <a:lnTo>
                    <a:pt x="12884" y="5183"/>
                  </a:lnTo>
                  <a:lnTo>
                    <a:pt x="13170" y="5344"/>
                  </a:lnTo>
                  <a:lnTo>
                    <a:pt x="13456" y="5487"/>
                  </a:lnTo>
                  <a:lnTo>
                    <a:pt x="13760" y="5594"/>
                  </a:lnTo>
                  <a:lnTo>
                    <a:pt x="14099" y="5701"/>
                  </a:lnTo>
                  <a:lnTo>
                    <a:pt x="14457" y="5773"/>
                  </a:lnTo>
                  <a:lnTo>
                    <a:pt x="14832" y="5808"/>
                  </a:lnTo>
                  <a:lnTo>
                    <a:pt x="15225" y="5826"/>
                  </a:lnTo>
                  <a:lnTo>
                    <a:pt x="15618" y="5808"/>
                  </a:lnTo>
                  <a:lnTo>
                    <a:pt x="15993" y="5773"/>
                  </a:lnTo>
                  <a:lnTo>
                    <a:pt x="16351" y="5701"/>
                  </a:lnTo>
                  <a:lnTo>
                    <a:pt x="16690" y="5594"/>
                  </a:lnTo>
                  <a:lnTo>
                    <a:pt x="16994" y="5487"/>
                  </a:lnTo>
                  <a:lnTo>
                    <a:pt x="17280" y="5344"/>
                  </a:lnTo>
                  <a:lnTo>
                    <a:pt x="17566" y="5183"/>
                  </a:lnTo>
                  <a:lnTo>
                    <a:pt x="17816" y="5004"/>
                  </a:lnTo>
                  <a:lnTo>
                    <a:pt x="18066" y="4808"/>
                  </a:lnTo>
                  <a:lnTo>
                    <a:pt x="18299" y="4611"/>
                  </a:lnTo>
                  <a:lnTo>
                    <a:pt x="18531" y="4397"/>
                  </a:lnTo>
                  <a:lnTo>
                    <a:pt x="18727" y="4182"/>
                  </a:lnTo>
                  <a:lnTo>
                    <a:pt x="19138" y="3736"/>
                  </a:lnTo>
                  <a:lnTo>
                    <a:pt x="19514" y="3289"/>
                  </a:lnTo>
                  <a:lnTo>
                    <a:pt x="19853" y="2860"/>
                  </a:lnTo>
                  <a:lnTo>
                    <a:pt x="20211" y="2467"/>
                  </a:lnTo>
                  <a:lnTo>
                    <a:pt x="20568" y="2109"/>
                  </a:lnTo>
                  <a:lnTo>
                    <a:pt x="20747" y="1949"/>
                  </a:lnTo>
                  <a:lnTo>
                    <a:pt x="20943" y="1788"/>
                  </a:lnTo>
                  <a:lnTo>
                    <a:pt x="21140" y="1663"/>
                  </a:lnTo>
                  <a:lnTo>
                    <a:pt x="21354" y="1538"/>
                  </a:lnTo>
                  <a:lnTo>
                    <a:pt x="21569" y="1430"/>
                  </a:lnTo>
                  <a:lnTo>
                    <a:pt x="21801" y="1341"/>
                  </a:lnTo>
                  <a:lnTo>
                    <a:pt x="22051" y="1252"/>
                  </a:lnTo>
                  <a:lnTo>
                    <a:pt x="22319" y="1198"/>
                  </a:lnTo>
                  <a:lnTo>
                    <a:pt x="22605" y="1180"/>
                  </a:lnTo>
                  <a:lnTo>
                    <a:pt x="22891" y="1162"/>
                  </a:lnTo>
                  <a:lnTo>
                    <a:pt x="23195" y="1180"/>
                  </a:lnTo>
                  <a:lnTo>
                    <a:pt x="23481" y="1198"/>
                  </a:lnTo>
                  <a:lnTo>
                    <a:pt x="23731" y="1252"/>
                  </a:lnTo>
                  <a:lnTo>
                    <a:pt x="23981" y="1323"/>
                  </a:lnTo>
                  <a:lnTo>
                    <a:pt x="24213" y="1430"/>
                  </a:lnTo>
                  <a:lnTo>
                    <a:pt x="24445" y="1538"/>
                  </a:lnTo>
                  <a:lnTo>
                    <a:pt x="24660" y="1663"/>
                  </a:lnTo>
                  <a:lnTo>
                    <a:pt x="24856" y="1788"/>
                  </a:lnTo>
                  <a:lnTo>
                    <a:pt x="25053" y="1949"/>
                  </a:lnTo>
                  <a:lnTo>
                    <a:pt x="25232" y="2109"/>
                  </a:lnTo>
                  <a:lnTo>
                    <a:pt x="25589" y="2467"/>
                  </a:lnTo>
                  <a:lnTo>
                    <a:pt x="25929" y="2860"/>
                  </a:lnTo>
                  <a:lnTo>
                    <a:pt x="26286" y="3289"/>
                  </a:lnTo>
                  <a:lnTo>
                    <a:pt x="26661" y="3736"/>
                  </a:lnTo>
                  <a:lnTo>
                    <a:pt x="27054" y="4182"/>
                  </a:lnTo>
                  <a:lnTo>
                    <a:pt x="27269" y="4397"/>
                  </a:lnTo>
                  <a:lnTo>
                    <a:pt x="27483" y="4611"/>
                  </a:lnTo>
                  <a:lnTo>
                    <a:pt x="27715" y="4808"/>
                  </a:lnTo>
                  <a:lnTo>
                    <a:pt x="27966" y="5004"/>
                  </a:lnTo>
                  <a:lnTo>
                    <a:pt x="28234" y="5183"/>
                  </a:lnTo>
                  <a:lnTo>
                    <a:pt x="28502" y="5344"/>
                  </a:lnTo>
                  <a:lnTo>
                    <a:pt x="28805" y="5487"/>
                  </a:lnTo>
                  <a:lnTo>
                    <a:pt x="29109" y="5594"/>
                  </a:lnTo>
                  <a:lnTo>
                    <a:pt x="29449" y="5701"/>
                  </a:lnTo>
                  <a:lnTo>
                    <a:pt x="29788" y="5773"/>
                  </a:lnTo>
                  <a:lnTo>
                    <a:pt x="30164" y="5808"/>
                  </a:lnTo>
                  <a:lnTo>
                    <a:pt x="30575" y="5826"/>
                  </a:lnTo>
                  <a:lnTo>
                    <a:pt x="30968" y="5808"/>
                  </a:lnTo>
                  <a:lnTo>
                    <a:pt x="31343" y="5773"/>
                  </a:lnTo>
                  <a:lnTo>
                    <a:pt x="31700" y="5701"/>
                  </a:lnTo>
                  <a:lnTo>
                    <a:pt x="32022" y="5594"/>
                  </a:lnTo>
                  <a:lnTo>
                    <a:pt x="32344" y="5487"/>
                  </a:lnTo>
                  <a:lnTo>
                    <a:pt x="32629" y="5344"/>
                  </a:lnTo>
                  <a:lnTo>
                    <a:pt x="32897" y="5183"/>
                  </a:lnTo>
                  <a:lnTo>
                    <a:pt x="33166" y="5004"/>
                  </a:lnTo>
                  <a:lnTo>
                    <a:pt x="33416" y="4808"/>
                  </a:lnTo>
                  <a:lnTo>
                    <a:pt x="33648" y="4611"/>
                  </a:lnTo>
                  <a:lnTo>
                    <a:pt x="33862" y="4397"/>
                  </a:lnTo>
                  <a:lnTo>
                    <a:pt x="34077" y="4182"/>
                  </a:lnTo>
                  <a:lnTo>
                    <a:pt x="34470" y="3736"/>
                  </a:lnTo>
                  <a:lnTo>
                    <a:pt x="34863" y="3289"/>
                  </a:lnTo>
                  <a:lnTo>
                    <a:pt x="35203" y="2860"/>
                  </a:lnTo>
                  <a:lnTo>
                    <a:pt x="35542" y="2467"/>
                  </a:lnTo>
                  <a:lnTo>
                    <a:pt x="35899" y="2109"/>
                  </a:lnTo>
                  <a:lnTo>
                    <a:pt x="36096" y="1949"/>
                  </a:lnTo>
                  <a:lnTo>
                    <a:pt x="36275" y="1788"/>
                  </a:lnTo>
                  <a:lnTo>
                    <a:pt x="36489" y="1663"/>
                  </a:lnTo>
                  <a:lnTo>
                    <a:pt x="36686" y="1538"/>
                  </a:lnTo>
                  <a:lnTo>
                    <a:pt x="36918" y="1430"/>
                  </a:lnTo>
                  <a:lnTo>
                    <a:pt x="37150" y="1341"/>
                  </a:lnTo>
                  <a:lnTo>
                    <a:pt x="37400" y="1252"/>
                  </a:lnTo>
                  <a:lnTo>
                    <a:pt x="37668" y="1198"/>
                  </a:lnTo>
                  <a:lnTo>
                    <a:pt x="37937" y="1180"/>
                  </a:lnTo>
                  <a:lnTo>
                    <a:pt x="38240" y="1162"/>
                  </a:lnTo>
                  <a:lnTo>
                    <a:pt x="38544" y="1180"/>
                  </a:lnTo>
                  <a:lnTo>
                    <a:pt x="38812" y="1198"/>
                  </a:lnTo>
                  <a:lnTo>
                    <a:pt x="39080" y="1252"/>
                  </a:lnTo>
                  <a:lnTo>
                    <a:pt x="39330" y="1341"/>
                  </a:lnTo>
                  <a:lnTo>
                    <a:pt x="39563" y="1430"/>
                  </a:lnTo>
                  <a:lnTo>
                    <a:pt x="39795" y="1538"/>
                  </a:lnTo>
                  <a:lnTo>
                    <a:pt x="39991" y="1663"/>
                  </a:lnTo>
                  <a:lnTo>
                    <a:pt x="40206" y="1788"/>
                  </a:lnTo>
                  <a:lnTo>
                    <a:pt x="40385" y="1949"/>
                  </a:lnTo>
                  <a:lnTo>
                    <a:pt x="40581" y="2109"/>
                  </a:lnTo>
                  <a:lnTo>
                    <a:pt x="40939" y="2467"/>
                  </a:lnTo>
                  <a:lnTo>
                    <a:pt x="41278" y="2860"/>
                  </a:lnTo>
                  <a:lnTo>
                    <a:pt x="41635" y="3289"/>
                  </a:lnTo>
                  <a:lnTo>
                    <a:pt x="42011" y="3736"/>
                  </a:lnTo>
                  <a:lnTo>
                    <a:pt x="42404" y="4182"/>
                  </a:lnTo>
                  <a:lnTo>
                    <a:pt x="42618" y="4397"/>
                  </a:lnTo>
                  <a:lnTo>
                    <a:pt x="42833" y="4611"/>
                  </a:lnTo>
                  <a:lnTo>
                    <a:pt x="43065" y="4808"/>
                  </a:lnTo>
                  <a:lnTo>
                    <a:pt x="43315" y="5004"/>
                  </a:lnTo>
                  <a:lnTo>
                    <a:pt x="43583" y="5183"/>
                  </a:lnTo>
                  <a:lnTo>
                    <a:pt x="43851" y="5344"/>
                  </a:lnTo>
                  <a:lnTo>
                    <a:pt x="44155" y="5487"/>
                  </a:lnTo>
                  <a:lnTo>
                    <a:pt x="44459" y="5594"/>
                  </a:lnTo>
                  <a:lnTo>
                    <a:pt x="44780" y="5701"/>
                  </a:lnTo>
                  <a:lnTo>
                    <a:pt x="45138" y="5773"/>
                  </a:lnTo>
                  <a:lnTo>
                    <a:pt x="45513" y="5808"/>
                  </a:lnTo>
                  <a:lnTo>
                    <a:pt x="45924" y="5826"/>
                  </a:lnTo>
                  <a:lnTo>
                    <a:pt x="45924" y="4665"/>
                  </a:lnTo>
                  <a:lnTo>
                    <a:pt x="45620" y="4647"/>
                  </a:lnTo>
                  <a:lnTo>
                    <a:pt x="45334" y="4629"/>
                  </a:lnTo>
                  <a:lnTo>
                    <a:pt x="45066" y="4558"/>
                  </a:lnTo>
                  <a:lnTo>
                    <a:pt x="44834" y="4486"/>
                  </a:lnTo>
                  <a:lnTo>
                    <a:pt x="44584" y="4397"/>
                  </a:lnTo>
                  <a:lnTo>
                    <a:pt x="44369" y="4289"/>
                  </a:lnTo>
                  <a:lnTo>
                    <a:pt x="44155" y="4164"/>
                  </a:lnTo>
                  <a:lnTo>
                    <a:pt x="43958" y="4021"/>
                  </a:lnTo>
                  <a:lnTo>
                    <a:pt x="43762" y="3878"/>
                  </a:lnTo>
                  <a:lnTo>
                    <a:pt x="43583" y="3718"/>
                  </a:lnTo>
                  <a:lnTo>
                    <a:pt x="43226" y="3360"/>
                  </a:lnTo>
                  <a:lnTo>
                    <a:pt x="42868" y="2967"/>
                  </a:lnTo>
                  <a:lnTo>
                    <a:pt x="42529" y="2538"/>
                  </a:lnTo>
                  <a:lnTo>
                    <a:pt x="42154" y="2092"/>
                  </a:lnTo>
                  <a:lnTo>
                    <a:pt x="41760" y="1645"/>
                  </a:lnTo>
                  <a:lnTo>
                    <a:pt x="41546" y="1413"/>
                  </a:lnTo>
                  <a:lnTo>
                    <a:pt x="41314" y="1216"/>
                  </a:lnTo>
                  <a:lnTo>
                    <a:pt x="41081" y="1002"/>
                  </a:lnTo>
                  <a:lnTo>
                    <a:pt x="40831" y="823"/>
                  </a:lnTo>
                  <a:lnTo>
                    <a:pt x="40581" y="644"/>
                  </a:lnTo>
                  <a:lnTo>
                    <a:pt x="40295" y="483"/>
                  </a:lnTo>
                  <a:lnTo>
                    <a:pt x="40009" y="340"/>
                  </a:lnTo>
                  <a:lnTo>
                    <a:pt x="39706" y="215"/>
                  </a:lnTo>
                  <a:lnTo>
                    <a:pt x="39366" y="126"/>
                  </a:lnTo>
                  <a:lnTo>
                    <a:pt x="39009" y="55"/>
                  </a:lnTo>
                  <a:lnTo>
                    <a:pt x="38633" y="1"/>
                  </a:lnTo>
                  <a:lnTo>
                    <a:pt x="37847" y="1"/>
                  </a:lnTo>
                  <a:lnTo>
                    <a:pt x="37472" y="55"/>
                  </a:lnTo>
                  <a:lnTo>
                    <a:pt x="37115" y="126"/>
                  </a:lnTo>
                  <a:lnTo>
                    <a:pt x="36775" y="215"/>
                  </a:lnTo>
                  <a:lnTo>
                    <a:pt x="36471" y="340"/>
                  </a:lnTo>
                  <a:lnTo>
                    <a:pt x="36185" y="483"/>
                  </a:lnTo>
                  <a:lnTo>
                    <a:pt x="35899" y="644"/>
                  </a:lnTo>
                  <a:lnTo>
                    <a:pt x="35649" y="823"/>
                  </a:lnTo>
                  <a:lnTo>
                    <a:pt x="35399" y="1002"/>
                  </a:lnTo>
                  <a:lnTo>
                    <a:pt x="35167" y="1216"/>
                  </a:lnTo>
                  <a:lnTo>
                    <a:pt x="34935" y="1413"/>
                  </a:lnTo>
                  <a:lnTo>
                    <a:pt x="34720" y="1645"/>
                  </a:lnTo>
                  <a:lnTo>
                    <a:pt x="34327" y="2092"/>
                  </a:lnTo>
                  <a:lnTo>
                    <a:pt x="33952" y="2538"/>
                  </a:lnTo>
                  <a:lnTo>
                    <a:pt x="33612" y="2967"/>
                  </a:lnTo>
                  <a:lnTo>
                    <a:pt x="33255" y="3360"/>
                  </a:lnTo>
                  <a:lnTo>
                    <a:pt x="32897" y="3718"/>
                  </a:lnTo>
                  <a:lnTo>
                    <a:pt x="32719" y="3878"/>
                  </a:lnTo>
                  <a:lnTo>
                    <a:pt x="32522" y="4021"/>
                  </a:lnTo>
                  <a:lnTo>
                    <a:pt x="32326" y="4164"/>
                  </a:lnTo>
                  <a:lnTo>
                    <a:pt x="32111" y="4289"/>
                  </a:lnTo>
                  <a:lnTo>
                    <a:pt x="31897" y="4397"/>
                  </a:lnTo>
                  <a:lnTo>
                    <a:pt x="31647" y="4486"/>
                  </a:lnTo>
                  <a:lnTo>
                    <a:pt x="31414" y="4558"/>
                  </a:lnTo>
                  <a:lnTo>
                    <a:pt x="31146" y="4611"/>
                  </a:lnTo>
                  <a:lnTo>
                    <a:pt x="30860" y="4647"/>
                  </a:lnTo>
                  <a:lnTo>
                    <a:pt x="30557" y="4665"/>
                  </a:lnTo>
                  <a:lnTo>
                    <a:pt x="30271" y="4647"/>
                  </a:lnTo>
                  <a:lnTo>
                    <a:pt x="29985" y="4611"/>
                  </a:lnTo>
                  <a:lnTo>
                    <a:pt x="29717" y="4558"/>
                  </a:lnTo>
                  <a:lnTo>
                    <a:pt x="29484" y="4486"/>
                  </a:lnTo>
                  <a:lnTo>
                    <a:pt x="29234" y="4397"/>
                  </a:lnTo>
                  <a:lnTo>
                    <a:pt x="29020" y="4289"/>
                  </a:lnTo>
                  <a:lnTo>
                    <a:pt x="28805" y="4164"/>
                  </a:lnTo>
                  <a:lnTo>
                    <a:pt x="28609" y="4021"/>
                  </a:lnTo>
                  <a:lnTo>
                    <a:pt x="28412" y="3878"/>
                  </a:lnTo>
                  <a:lnTo>
                    <a:pt x="28234" y="3718"/>
                  </a:lnTo>
                  <a:lnTo>
                    <a:pt x="27876" y="3360"/>
                  </a:lnTo>
                  <a:lnTo>
                    <a:pt x="27537" y="2967"/>
                  </a:lnTo>
                  <a:lnTo>
                    <a:pt x="27179" y="2538"/>
                  </a:lnTo>
                  <a:lnTo>
                    <a:pt x="26804" y="2092"/>
                  </a:lnTo>
                  <a:lnTo>
                    <a:pt x="26411" y="1645"/>
                  </a:lnTo>
                  <a:lnTo>
                    <a:pt x="26197" y="1430"/>
                  </a:lnTo>
                  <a:lnTo>
                    <a:pt x="25982" y="1216"/>
                  </a:lnTo>
                  <a:lnTo>
                    <a:pt x="25732" y="1002"/>
                  </a:lnTo>
                  <a:lnTo>
                    <a:pt x="25500" y="823"/>
                  </a:lnTo>
                  <a:lnTo>
                    <a:pt x="25232" y="644"/>
                  </a:lnTo>
                  <a:lnTo>
                    <a:pt x="24964" y="483"/>
                  </a:lnTo>
                  <a:lnTo>
                    <a:pt x="24660" y="340"/>
                  </a:lnTo>
                  <a:lnTo>
                    <a:pt x="24356" y="233"/>
                  </a:lnTo>
                  <a:lnTo>
                    <a:pt x="24017" y="126"/>
                  </a:lnTo>
                  <a:lnTo>
                    <a:pt x="23677" y="55"/>
                  </a:lnTo>
                  <a:lnTo>
                    <a:pt x="23302" y="19"/>
                  </a:lnTo>
                  <a:lnTo>
                    <a:pt x="22891" y="1"/>
                  </a:lnTo>
                  <a:lnTo>
                    <a:pt x="22498" y="19"/>
                  </a:lnTo>
                  <a:lnTo>
                    <a:pt x="22122" y="55"/>
                  </a:lnTo>
                  <a:lnTo>
                    <a:pt x="21765" y="126"/>
                  </a:lnTo>
                  <a:lnTo>
                    <a:pt x="21443" y="233"/>
                  </a:lnTo>
                  <a:lnTo>
                    <a:pt x="21122" y="340"/>
                  </a:lnTo>
                  <a:lnTo>
                    <a:pt x="20836" y="483"/>
                  </a:lnTo>
                  <a:lnTo>
                    <a:pt x="20550" y="644"/>
                  </a:lnTo>
                  <a:lnTo>
                    <a:pt x="20300" y="823"/>
                  </a:lnTo>
                  <a:lnTo>
                    <a:pt x="20050" y="1002"/>
                  </a:lnTo>
                  <a:lnTo>
                    <a:pt x="19817" y="1216"/>
                  </a:lnTo>
                  <a:lnTo>
                    <a:pt x="19603" y="1430"/>
                  </a:lnTo>
                  <a:lnTo>
                    <a:pt x="19389" y="1645"/>
                  </a:lnTo>
                  <a:lnTo>
                    <a:pt x="18978" y="2092"/>
                  </a:lnTo>
                  <a:lnTo>
                    <a:pt x="18602" y="2538"/>
                  </a:lnTo>
                  <a:lnTo>
                    <a:pt x="18263" y="2967"/>
                  </a:lnTo>
                  <a:lnTo>
                    <a:pt x="17923" y="3360"/>
                  </a:lnTo>
                  <a:lnTo>
                    <a:pt x="17566" y="3718"/>
                  </a:lnTo>
                  <a:lnTo>
                    <a:pt x="17369" y="3878"/>
                  </a:lnTo>
                  <a:lnTo>
                    <a:pt x="17191" y="4021"/>
                  </a:lnTo>
                  <a:lnTo>
                    <a:pt x="16976" y="4164"/>
                  </a:lnTo>
                  <a:lnTo>
                    <a:pt x="16780" y="4289"/>
                  </a:lnTo>
                  <a:lnTo>
                    <a:pt x="16547" y="4397"/>
                  </a:lnTo>
                  <a:lnTo>
                    <a:pt x="16315" y="4486"/>
                  </a:lnTo>
                  <a:lnTo>
                    <a:pt x="16065" y="4558"/>
                  </a:lnTo>
                  <a:lnTo>
                    <a:pt x="15797" y="4611"/>
                  </a:lnTo>
                  <a:lnTo>
                    <a:pt x="15529" y="4647"/>
                  </a:lnTo>
                  <a:lnTo>
                    <a:pt x="15225" y="4665"/>
                  </a:lnTo>
                  <a:lnTo>
                    <a:pt x="14921" y="4647"/>
                  </a:lnTo>
                  <a:lnTo>
                    <a:pt x="14653" y="4611"/>
                  </a:lnTo>
                  <a:lnTo>
                    <a:pt x="14385" y="4558"/>
                  </a:lnTo>
                  <a:lnTo>
                    <a:pt x="14135" y="4486"/>
                  </a:lnTo>
                  <a:lnTo>
                    <a:pt x="13903" y="4397"/>
                  </a:lnTo>
                  <a:lnTo>
                    <a:pt x="13670" y="4289"/>
                  </a:lnTo>
                  <a:lnTo>
                    <a:pt x="13474" y="4164"/>
                  </a:lnTo>
                  <a:lnTo>
                    <a:pt x="13259" y="4021"/>
                  </a:lnTo>
                  <a:lnTo>
                    <a:pt x="13081" y="3878"/>
                  </a:lnTo>
                  <a:lnTo>
                    <a:pt x="12884" y="3718"/>
                  </a:lnTo>
                  <a:lnTo>
                    <a:pt x="12527" y="3360"/>
                  </a:lnTo>
                  <a:lnTo>
                    <a:pt x="12187" y="2967"/>
                  </a:lnTo>
                  <a:lnTo>
                    <a:pt x="11848" y="2538"/>
                  </a:lnTo>
                  <a:lnTo>
                    <a:pt x="11473" y="2092"/>
                  </a:lnTo>
                  <a:lnTo>
                    <a:pt x="11062" y="1645"/>
                  </a:lnTo>
                  <a:lnTo>
                    <a:pt x="10847" y="1430"/>
                  </a:lnTo>
                  <a:lnTo>
                    <a:pt x="10633" y="1216"/>
                  </a:lnTo>
                  <a:lnTo>
                    <a:pt x="10400" y="1002"/>
                  </a:lnTo>
                  <a:lnTo>
                    <a:pt x="10150" y="823"/>
                  </a:lnTo>
                  <a:lnTo>
                    <a:pt x="9900" y="644"/>
                  </a:lnTo>
                  <a:lnTo>
                    <a:pt x="9614" y="483"/>
                  </a:lnTo>
                  <a:lnTo>
                    <a:pt x="9328" y="340"/>
                  </a:lnTo>
                  <a:lnTo>
                    <a:pt x="9007" y="233"/>
                  </a:lnTo>
                  <a:lnTo>
                    <a:pt x="8685" y="126"/>
                  </a:lnTo>
                  <a:lnTo>
                    <a:pt x="8328" y="55"/>
                  </a:lnTo>
                  <a:lnTo>
                    <a:pt x="7952" y="19"/>
                  </a:lnTo>
                  <a:lnTo>
                    <a:pt x="755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93" name="Google Shape;593;p33"/>
          <p:cNvGrpSpPr/>
          <p:nvPr/>
        </p:nvGrpSpPr>
        <p:grpSpPr>
          <a:xfrm>
            <a:off x="8653790" y="10"/>
            <a:ext cx="490206" cy="833986"/>
            <a:chOff x="4216950" y="2235875"/>
            <a:chExt cx="227400" cy="386875"/>
          </a:xfrm>
        </p:grpSpPr>
        <p:sp>
          <p:nvSpPr>
            <p:cNvPr id="594" name="Google Shape;594;p33"/>
            <p:cNvSpPr/>
            <p:nvPr/>
          </p:nvSpPr>
          <p:spPr>
            <a:xfrm>
              <a:off x="42169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33"/>
            <p:cNvSpPr/>
            <p:nvPr/>
          </p:nvSpPr>
          <p:spPr>
            <a:xfrm>
              <a:off x="42169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p33"/>
            <p:cNvSpPr/>
            <p:nvPr/>
          </p:nvSpPr>
          <p:spPr>
            <a:xfrm>
              <a:off x="42169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33"/>
            <p:cNvSpPr/>
            <p:nvPr/>
          </p:nvSpPr>
          <p:spPr>
            <a:xfrm>
              <a:off x="42169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33"/>
            <p:cNvSpPr/>
            <p:nvPr/>
          </p:nvSpPr>
          <p:spPr>
            <a:xfrm>
              <a:off x="42169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33"/>
            <p:cNvSpPr/>
            <p:nvPr/>
          </p:nvSpPr>
          <p:spPr>
            <a:xfrm>
              <a:off x="42169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36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36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33"/>
            <p:cNvSpPr/>
            <p:nvPr/>
          </p:nvSpPr>
          <p:spPr>
            <a:xfrm>
              <a:off x="42169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33"/>
            <p:cNvSpPr/>
            <p:nvPr/>
          </p:nvSpPr>
          <p:spPr>
            <a:xfrm>
              <a:off x="42169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33"/>
            <p:cNvSpPr/>
            <p:nvPr/>
          </p:nvSpPr>
          <p:spPr>
            <a:xfrm>
              <a:off x="42705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80"/>
                  </a:lnTo>
                  <a:lnTo>
                    <a:pt x="1" y="215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15"/>
                  </a:lnTo>
                  <a:lnTo>
                    <a:pt x="519" y="180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33"/>
            <p:cNvSpPr/>
            <p:nvPr/>
          </p:nvSpPr>
          <p:spPr>
            <a:xfrm>
              <a:off x="42705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2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7"/>
                  </a:lnTo>
                  <a:lnTo>
                    <a:pt x="215" y="537"/>
                  </a:lnTo>
                  <a:lnTo>
                    <a:pt x="269" y="554"/>
                  </a:lnTo>
                  <a:lnTo>
                    <a:pt x="323" y="537"/>
                  </a:lnTo>
                  <a:lnTo>
                    <a:pt x="376" y="537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22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p33"/>
            <p:cNvSpPr/>
            <p:nvPr/>
          </p:nvSpPr>
          <p:spPr>
            <a:xfrm>
              <a:off x="42705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0"/>
                  </a:moveTo>
                  <a:lnTo>
                    <a:pt x="215" y="18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2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83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83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32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8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" name="Google Shape;605;p33"/>
            <p:cNvSpPr/>
            <p:nvPr/>
          </p:nvSpPr>
          <p:spPr>
            <a:xfrm>
              <a:off x="42705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Google Shape;606;p33"/>
            <p:cNvSpPr/>
            <p:nvPr/>
          </p:nvSpPr>
          <p:spPr>
            <a:xfrm>
              <a:off x="42705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8"/>
                  </a:lnTo>
                  <a:lnTo>
                    <a:pt x="1" y="340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40"/>
                  </a:lnTo>
                  <a:lnTo>
                    <a:pt x="555" y="268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p33"/>
            <p:cNvSpPr/>
            <p:nvPr/>
          </p:nvSpPr>
          <p:spPr>
            <a:xfrm>
              <a:off x="42705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72"/>
                  </a:lnTo>
                  <a:lnTo>
                    <a:pt x="19" y="162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3"/>
                  </a:lnTo>
                  <a:lnTo>
                    <a:pt x="19" y="376"/>
                  </a:lnTo>
                  <a:lnTo>
                    <a:pt x="72" y="466"/>
                  </a:lnTo>
                  <a:lnTo>
                    <a:pt x="162" y="519"/>
                  </a:lnTo>
                  <a:lnTo>
                    <a:pt x="215" y="537"/>
                  </a:lnTo>
                  <a:lnTo>
                    <a:pt x="269" y="555"/>
                  </a:lnTo>
                  <a:lnTo>
                    <a:pt x="323" y="537"/>
                  </a:lnTo>
                  <a:lnTo>
                    <a:pt x="376" y="519"/>
                  </a:lnTo>
                  <a:lnTo>
                    <a:pt x="466" y="466"/>
                  </a:lnTo>
                  <a:lnTo>
                    <a:pt x="519" y="376"/>
                  </a:lnTo>
                  <a:lnTo>
                    <a:pt x="537" y="323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2"/>
                  </a:lnTo>
                  <a:lnTo>
                    <a:pt x="466" y="72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p33"/>
            <p:cNvSpPr/>
            <p:nvPr/>
          </p:nvSpPr>
          <p:spPr>
            <a:xfrm>
              <a:off x="42705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1"/>
                  </a:moveTo>
                  <a:lnTo>
                    <a:pt x="215" y="19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9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33"/>
            <p:cNvSpPr/>
            <p:nvPr/>
          </p:nvSpPr>
          <p:spPr>
            <a:xfrm>
              <a:off x="42705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90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90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33"/>
            <p:cNvSpPr/>
            <p:nvPr/>
          </p:nvSpPr>
          <p:spPr>
            <a:xfrm>
              <a:off x="432372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15"/>
                  </a:lnTo>
                  <a:lnTo>
                    <a:pt x="536" y="180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33"/>
            <p:cNvSpPr/>
            <p:nvPr/>
          </p:nvSpPr>
          <p:spPr>
            <a:xfrm>
              <a:off x="432372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7"/>
                  </a:lnTo>
                  <a:lnTo>
                    <a:pt x="215" y="537"/>
                  </a:lnTo>
                  <a:lnTo>
                    <a:pt x="268" y="554"/>
                  </a:lnTo>
                  <a:lnTo>
                    <a:pt x="340" y="537"/>
                  </a:lnTo>
                  <a:lnTo>
                    <a:pt x="376" y="537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22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p33"/>
            <p:cNvSpPr/>
            <p:nvPr/>
          </p:nvSpPr>
          <p:spPr>
            <a:xfrm>
              <a:off x="432372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0"/>
                  </a:moveTo>
                  <a:lnTo>
                    <a:pt x="215" y="18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83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83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32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33"/>
            <p:cNvSpPr/>
            <p:nvPr/>
          </p:nvSpPr>
          <p:spPr>
            <a:xfrm>
              <a:off x="432372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33"/>
            <p:cNvSpPr/>
            <p:nvPr/>
          </p:nvSpPr>
          <p:spPr>
            <a:xfrm>
              <a:off x="432372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40"/>
                  </a:lnTo>
                  <a:lnTo>
                    <a:pt x="554" y="268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33"/>
            <p:cNvSpPr/>
            <p:nvPr/>
          </p:nvSpPr>
          <p:spPr>
            <a:xfrm>
              <a:off x="432372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2" y="466"/>
                  </a:lnTo>
                  <a:lnTo>
                    <a:pt x="161" y="519"/>
                  </a:lnTo>
                  <a:lnTo>
                    <a:pt x="215" y="537"/>
                  </a:lnTo>
                  <a:lnTo>
                    <a:pt x="268" y="555"/>
                  </a:lnTo>
                  <a:lnTo>
                    <a:pt x="340" y="537"/>
                  </a:lnTo>
                  <a:lnTo>
                    <a:pt x="376" y="519"/>
                  </a:lnTo>
                  <a:lnTo>
                    <a:pt x="465" y="466"/>
                  </a:lnTo>
                  <a:lnTo>
                    <a:pt x="536" y="376"/>
                  </a:lnTo>
                  <a:lnTo>
                    <a:pt x="554" y="323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2"/>
                  </a:lnTo>
                  <a:lnTo>
                    <a:pt x="465" y="72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33"/>
            <p:cNvSpPr/>
            <p:nvPr/>
          </p:nvSpPr>
          <p:spPr>
            <a:xfrm>
              <a:off x="432372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1"/>
                  </a:moveTo>
                  <a:lnTo>
                    <a:pt x="215" y="19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33"/>
            <p:cNvSpPr/>
            <p:nvPr/>
          </p:nvSpPr>
          <p:spPr>
            <a:xfrm>
              <a:off x="432372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90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33"/>
            <p:cNvSpPr/>
            <p:nvPr/>
          </p:nvSpPr>
          <p:spPr>
            <a:xfrm>
              <a:off x="437687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33"/>
            <p:cNvSpPr/>
            <p:nvPr/>
          </p:nvSpPr>
          <p:spPr>
            <a:xfrm>
              <a:off x="437687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33"/>
            <p:cNvSpPr/>
            <p:nvPr/>
          </p:nvSpPr>
          <p:spPr>
            <a:xfrm>
              <a:off x="437687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33"/>
            <p:cNvSpPr/>
            <p:nvPr/>
          </p:nvSpPr>
          <p:spPr>
            <a:xfrm>
              <a:off x="437687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33"/>
            <p:cNvSpPr/>
            <p:nvPr/>
          </p:nvSpPr>
          <p:spPr>
            <a:xfrm>
              <a:off x="437687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33"/>
            <p:cNvSpPr/>
            <p:nvPr/>
          </p:nvSpPr>
          <p:spPr>
            <a:xfrm>
              <a:off x="437687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19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19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Google Shape;624;p33"/>
            <p:cNvSpPr/>
            <p:nvPr/>
          </p:nvSpPr>
          <p:spPr>
            <a:xfrm>
              <a:off x="437687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5" name="Google Shape;625;p33"/>
            <p:cNvSpPr/>
            <p:nvPr/>
          </p:nvSpPr>
          <p:spPr>
            <a:xfrm>
              <a:off x="437687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6" name="Google Shape;626;p33"/>
            <p:cNvSpPr/>
            <p:nvPr/>
          </p:nvSpPr>
          <p:spPr>
            <a:xfrm>
              <a:off x="4430500" y="2608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15"/>
                  </a:lnTo>
                  <a:lnTo>
                    <a:pt x="518" y="180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33"/>
            <p:cNvSpPr/>
            <p:nvPr/>
          </p:nvSpPr>
          <p:spPr>
            <a:xfrm>
              <a:off x="4430500" y="25557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7"/>
                  </a:lnTo>
                  <a:lnTo>
                    <a:pt x="214" y="537"/>
                  </a:lnTo>
                  <a:lnTo>
                    <a:pt x="268" y="554"/>
                  </a:lnTo>
                  <a:lnTo>
                    <a:pt x="322" y="537"/>
                  </a:lnTo>
                  <a:lnTo>
                    <a:pt x="375" y="537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22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33"/>
            <p:cNvSpPr/>
            <p:nvPr/>
          </p:nvSpPr>
          <p:spPr>
            <a:xfrm>
              <a:off x="4430500" y="25021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0"/>
                  </a:moveTo>
                  <a:lnTo>
                    <a:pt x="214" y="18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83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83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32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" name="Google Shape;629;p33"/>
            <p:cNvSpPr/>
            <p:nvPr/>
          </p:nvSpPr>
          <p:spPr>
            <a:xfrm>
              <a:off x="4430500" y="244895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0" name="Google Shape;630;p33"/>
            <p:cNvSpPr/>
            <p:nvPr/>
          </p:nvSpPr>
          <p:spPr>
            <a:xfrm>
              <a:off x="4430500" y="239580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40"/>
                  </a:lnTo>
                  <a:lnTo>
                    <a:pt x="554" y="268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p33"/>
            <p:cNvSpPr/>
            <p:nvPr/>
          </p:nvSpPr>
          <p:spPr>
            <a:xfrm>
              <a:off x="4430500" y="23426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1" y="466"/>
                  </a:lnTo>
                  <a:lnTo>
                    <a:pt x="161" y="519"/>
                  </a:lnTo>
                  <a:lnTo>
                    <a:pt x="214" y="537"/>
                  </a:lnTo>
                  <a:lnTo>
                    <a:pt x="268" y="555"/>
                  </a:lnTo>
                  <a:lnTo>
                    <a:pt x="322" y="537"/>
                  </a:lnTo>
                  <a:lnTo>
                    <a:pt x="375" y="519"/>
                  </a:lnTo>
                  <a:lnTo>
                    <a:pt x="465" y="466"/>
                  </a:lnTo>
                  <a:lnTo>
                    <a:pt x="518" y="376"/>
                  </a:lnTo>
                  <a:lnTo>
                    <a:pt x="536" y="323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2"/>
                  </a:lnTo>
                  <a:lnTo>
                    <a:pt x="465" y="72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33"/>
            <p:cNvSpPr/>
            <p:nvPr/>
          </p:nvSpPr>
          <p:spPr>
            <a:xfrm>
              <a:off x="4430500" y="22890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1"/>
                  </a:moveTo>
                  <a:lnTo>
                    <a:pt x="214" y="19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33"/>
            <p:cNvSpPr/>
            <p:nvPr/>
          </p:nvSpPr>
          <p:spPr>
            <a:xfrm>
              <a:off x="4430500" y="2235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90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34" name="Google Shape;634;p33"/>
          <p:cNvGrpSpPr/>
          <p:nvPr/>
        </p:nvGrpSpPr>
        <p:grpSpPr>
          <a:xfrm rot="-605039">
            <a:off x="304253" y="1145057"/>
            <a:ext cx="323466" cy="774238"/>
            <a:chOff x="3293575" y="2432875"/>
            <a:chExt cx="323450" cy="774200"/>
          </a:xfrm>
        </p:grpSpPr>
        <p:sp>
          <p:nvSpPr>
            <p:cNvPr id="635" name="Google Shape;635;p33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33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p33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p33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8"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1" name="Google Shape;641;p35"/>
          <p:cNvPicPr preferRelativeResize="0"/>
          <p:nvPr/>
        </p:nvPicPr>
        <p:blipFill rotWithShape="1">
          <a:blip r:embed="rId2">
            <a:alphaModFix/>
          </a:blip>
          <a:srcRect b="44570" l="47954" r="0" t="0"/>
          <a:stretch/>
        </p:blipFill>
        <p:spPr>
          <a:xfrm>
            <a:off x="-2225" y="2769425"/>
            <a:ext cx="1925900" cy="2381975"/>
          </a:xfrm>
          <a:prstGeom prst="rect">
            <a:avLst/>
          </a:prstGeom>
          <a:noFill/>
          <a:ln>
            <a:noFill/>
          </a:ln>
        </p:spPr>
      </p:pic>
      <p:sp>
        <p:nvSpPr>
          <p:cNvPr id="642" name="Google Shape;642;p35"/>
          <p:cNvSpPr txBox="1"/>
          <p:nvPr>
            <p:ph type="title"/>
          </p:nvPr>
        </p:nvSpPr>
        <p:spPr>
          <a:xfrm>
            <a:off x="2955600" y="3123338"/>
            <a:ext cx="3232800" cy="26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9pPr>
          </a:lstStyle>
          <a:p/>
        </p:txBody>
      </p:sp>
      <p:sp>
        <p:nvSpPr>
          <p:cNvPr id="643" name="Google Shape;643;p35"/>
          <p:cNvSpPr txBox="1"/>
          <p:nvPr>
            <p:ph idx="1" type="subTitle"/>
          </p:nvPr>
        </p:nvSpPr>
        <p:spPr>
          <a:xfrm>
            <a:off x="1723650" y="1746125"/>
            <a:ext cx="5696700" cy="12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644" name="Google Shape;644;p35"/>
          <p:cNvSpPr/>
          <p:nvPr/>
        </p:nvSpPr>
        <p:spPr>
          <a:xfrm flipH="1">
            <a:off x="4675025" y="3692925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12720000" dist="9525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5" name="Google Shape;645;p35"/>
          <p:cNvSpPr/>
          <p:nvPr/>
        </p:nvSpPr>
        <p:spPr>
          <a:xfrm>
            <a:off x="0" y="0"/>
            <a:ext cx="4622795" cy="3400387"/>
          </a:xfrm>
          <a:custGeom>
            <a:rect b="b" l="l" r="r" t="t"/>
            <a:pathLst>
              <a:path extrusionOk="0" h="25614" w="34822">
                <a:moveTo>
                  <a:pt x="1" y="0"/>
                </a:moveTo>
                <a:lnTo>
                  <a:pt x="19" y="313"/>
                </a:lnTo>
                <a:lnTo>
                  <a:pt x="19" y="25301"/>
                </a:lnTo>
                <a:lnTo>
                  <a:pt x="19" y="25503"/>
                </a:lnTo>
                <a:lnTo>
                  <a:pt x="38" y="25614"/>
                </a:lnTo>
                <a:lnTo>
                  <a:pt x="74" y="25596"/>
                </a:lnTo>
                <a:lnTo>
                  <a:pt x="222" y="25448"/>
                </a:lnTo>
                <a:lnTo>
                  <a:pt x="516" y="25098"/>
                </a:lnTo>
                <a:lnTo>
                  <a:pt x="793" y="24767"/>
                </a:lnTo>
                <a:lnTo>
                  <a:pt x="1050" y="24417"/>
                </a:lnTo>
                <a:lnTo>
                  <a:pt x="1271" y="24049"/>
                </a:lnTo>
                <a:lnTo>
                  <a:pt x="1492" y="23699"/>
                </a:lnTo>
                <a:lnTo>
                  <a:pt x="1695" y="23312"/>
                </a:lnTo>
                <a:lnTo>
                  <a:pt x="1879" y="22944"/>
                </a:lnTo>
                <a:lnTo>
                  <a:pt x="2045" y="22557"/>
                </a:lnTo>
                <a:lnTo>
                  <a:pt x="2192" y="22152"/>
                </a:lnTo>
                <a:lnTo>
                  <a:pt x="2321" y="21765"/>
                </a:lnTo>
                <a:lnTo>
                  <a:pt x="2431" y="21360"/>
                </a:lnTo>
                <a:lnTo>
                  <a:pt x="2524" y="20937"/>
                </a:lnTo>
                <a:lnTo>
                  <a:pt x="2597" y="20513"/>
                </a:lnTo>
                <a:lnTo>
                  <a:pt x="2671" y="20090"/>
                </a:lnTo>
                <a:lnTo>
                  <a:pt x="2708" y="19666"/>
                </a:lnTo>
                <a:lnTo>
                  <a:pt x="2744" y="19224"/>
                </a:lnTo>
                <a:lnTo>
                  <a:pt x="2763" y="18635"/>
                </a:lnTo>
                <a:lnTo>
                  <a:pt x="2744" y="18064"/>
                </a:lnTo>
                <a:lnTo>
                  <a:pt x="2726" y="17493"/>
                </a:lnTo>
                <a:lnTo>
                  <a:pt x="2671" y="16923"/>
                </a:lnTo>
                <a:lnTo>
                  <a:pt x="2616" y="16352"/>
                </a:lnTo>
                <a:lnTo>
                  <a:pt x="2524" y="15781"/>
                </a:lnTo>
                <a:lnTo>
                  <a:pt x="2339" y="14639"/>
                </a:lnTo>
                <a:lnTo>
                  <a:pt x="2155" y="13571"/>
                </a:lnTo>
                <a:lnTo>
                  <a:pt x="1990" y="12522"/>
                </a:lnTo>
                <a:lnTo>
                  <a:pt x="1916" y="11988"/>
                </a:lnTo>
                <a:lnTo>
                  <a:pt x="1842" y="11454"/>
                </a:lnTo>
                <a:lnTo>
                  <a:pt x="1787" y="10920"/>
                </a:lnTo>
                <a:lnTo>
                  <a:pt x="1769" y="10386"/>
                </a:lnTo>
                <a:lnTo>
                  <a:pt x="1750" y="9981"/>
                </a:lnTo>
                <a:lnTo>
                  <a:pt x="1732" y="9557"/>
                </a:lnTo>
                <a:lnTo>
                  <a:pt x="1750" y="9152"/>
                </a:lnTo>
                <a:lnTo>
                  <a:pt x="1769" y="8747"/>
                </a:lnTo>
                <a:lnTo>
                  <a:pt x="1805" y="8342"/>
                </a:lnTo>
                <a:lnTo>
                  <a:pt x="1861" y="7937"/>
                </a:lnTo>
                <a:lnTo>
                  <a:pt x="1916" y="7532"/>
                </a:lnTo>
                <a:lnTo>
                  <a:pt x="2008" y="7126"/>
                </a:lnTo>
                <a:lnTo>
                  <a:pt x="2100" y="6813"/>
                </a:lnTo>
                <a:lnTo>
                  <a:pt x="2210" y="6500"/>
                </a:lnTo>
                <a:lnTo>
                  <a:pt x="2321" y="6187"/>
                </a:lnTo>
                <a:lnTo>
                  <a:pt x="2450" y="5893"/>
                </a:lnTo>
                <a:lnTo>
                  <a:pt x="2579" y="5616"/>
                </a:lnTo>
                <a:lnTo>
                  <a:pt x="2744" y="5340"/>
                </a:lnTo>
                <a:lnTo>
                  <a:pt x="2910" y="5082"/>
                </a:lnTo>
                <a:lnTo>
                  <a:pt x="3094" y="4843"/>
                </a:lnTo>
                <a:lnTo>
                  <a:pt x="3297" y="4604"/>
                </a:lnTo>
                <a:lnTo>
                  <a:pt x="3499" y="4364"/>
                </a:lnTo>
                <a:lnTo>
                  <a:pt x="3720" y="4162"/>
                </a:lnTo>
                <a:lnTo>
                  <a:pt x="3960" y="3959"/>
                </a:lnTo>
                <a:lnTo>
                  <a:pt x="4218" y="3757"/>
                </a:lnTo>
                <a:lnTo>
                  <a:pt x="4475" y="3573"/>
                </a:lnTo>
                <a:lnTo>
                  <a:pt x="4770" y="3407"/>
                </a:lnTo>
                <a:lnTo>
                  <a:pt x="5065" y="3241"/>
                </a:lnTo>
                <a:lnTo>
                  <a:pt x="5470" y="3057"/>
                </a:lnTo>
                <a:lnTo>
                  <a:pt x="5893" y="2891"/>
                </a:lnTo>
                <a:lnTo>
                  <a:pt x="6317" y="2744"/>
                </a:lnTo>
                <a:lnTo>
                  <a:pt x="6759" y="2633"/>
                </a:lnTo>
                <a:lnTo>
                  <a:pt x="7182" y="2523"/>
                </a:lnTo>
                <a:lnTo>
                  <a:pt x="7624" y="2449"/>
                </a:lnTo>
                <a:lnTo>
                  <a:pt x="8084" y="2394"/>
                </a:lnTo>
                <a:lnTo>
                  <a:pt x="8526" y="2376"/>
                </a:lnTo>
                <a:lnTo>
                  <a:pt x="9005" y="2357"/>
                </a:lnTo>
                <a:lnTo>
                  <a:pt x="9484" y="2376"/>
                </a:lnTo>
                <a:lnTo>
                  <a:pt x="9963" y="2431"/>
                </a:lnTo>
                <a:lnTo>
                  <a:pt x="10423" y="2486"/>
                </a:lnTo>
                <a:lnTo>
                  <a:pt x="10883" y="2597"/>
                </a:lnTo>
                <a:lnTo>
                  <a:pt x="11344" y="2707"/>
                </a:lnTo>
                <a:lnTo>
                  <a:pt x="11804" y="2836"/>
                </a:lnTo>
                <a:lnTo>
                  <a:pt x="12264" y="3002"/>
                </a:lnTo>
                <a:lnTo>
                  <a:pt x="12706" y="3186"/>
                </a:lnTo>
                <a:lnTo>
                  <a:pt x="13130" y="3370"/>
                </a:lnTo>
                <a:lnTo>
                  <a:pt x="13572" y="3573"/>
                </a:lnTo>
                <a:lnTo>
                  <a:pt x="13977" y="3812"/>
                </a:lnTo>
                <a:lnTo>
                  <a:pt x="14400" y="4033"/>
                </a:lnTo>
                <a:lnTo>
                  <a:pt x="14787" y="4291"/>
                </a:lnTo>
                <a:lnTo>
                  <a:pt x="15192" y="4548"/>
                </a:lnTo>
                <a:lnTo>
                  <a:pt x="15579" y="4825"/>
                </a:lnTo>
                <a:lnTo>
                  <a:pt x="16886" y="5782"/>
                </a:lnTo>
                <a:lnTo>
                  <a:pt x="18175" y="6758"/>
                </a:lnTo>
                <a:lnTo>
                  <a:pt x="18801" y="7218"/>
                </a:lnTo>
                <a:lnTo>
                  <a:pt x="19446" y="7679"/>
                </a:lnTo>
                <a:lnTo>
                  <a:pt x="20109" y="8102"/>
                </a:lnTo>
                <a:lnTo>
                  <a:pt x="20790" y="8507"/>
                </a:lnTo>
                <a:lnTo>
                  <a:pt x="21177" y="8710"/>
                </a:lnTo>
                <a:lnTo>
                  <a:pt x="21545" y="8894"/>
                </a:lnTo>
                <a:lnTo>
                  <a:pt x="21932" y="9060"/>
                </a:lnTo>
                <a:lnTo>
                  <a:pt x="22318" y="9207"/>
                </a:lnTo>
                <a:lnTo>
                  <a:pt x="22705" y="9355"/>
                </a:lnTo>
                <a:lnTo>
                  <a:pt x="23110" y="9465"/>
                </a:lnTo>
                <a:lnTo>
                  <a:pt x="23497" y="9557"/>
                </a:lnTo>
                <a:lnTo>
                  <a:pt x="23902" y="9649"/>
                </a:lnTo>
                <a:lnTo>
                  <a:pt x="24289" y="9723"/>
                </a:lnTo>
                <a:lnTo>
                  <a:pt x="24694" y="9760"/>
                </a:lnTo>
                <a:lnTo>
                  <a:pt x="25117" y="9796"/>
                </a:lnTo>
                <a:lnTo>
                  <a:pt x="25522" y="9815"/>
                </a:lnTo>
                <a:lnTo>
                  <a:pt x="25927" y="9815"/>
                </a:lnTo>
                <a:lnTo>
                  <a:pt x="26351" y="9778"/>
                </a:lnTo>
                <a:lnTo>
                  <a:pt x="26775" y="9741"/>
                </a:lnTo>
                <a:lnTo>
                  <a:pt x="27198" y="9686"/>
                </a:lnTo>
                <a:lnTo>
                  <a:pt x="27677" y="9594"/>
                </a:lnTo>
                <a:lnTo>
                  <a:pt x="28137" y="9483"/>
                </a:lnTo>
                <a:lnTo>
                  <a:pt x="28579" y="9336"/>
                </a:lnTo>
                <a:lnTo>
                  <a:pt x="29021" y="9170"/>
                </a:lnTo>
                <a:lnTo>
                  <a:pt x="29463" y="8986"/>
                </a:lnTo>
                <a:lnTo>
                  <a:pt x="29886" y="8765"/>
                </a:lnTo>
                <a:lnTo>
                  <a:pt x="30292" y="8526"/>
                </a:lnTo>
                <a:lnTo>
                  <a:pt x="30697" y="8250"/>
                </a:lnTo>
                <a:lnTo>
                  <a:pt x="31102" y="7937"/>
                </a:lnTo>
                <a:lnTo>
                  <a:pt x="31470" y="7587"/>
                </a:lnTo>
                <a:lnTo>
                  <a:pt x="31838" y="7237"/>
                </a:lnTo>
                <a:lnTo>
                  <a:pt x="32170" y="6850"/>
                </a:lnTo>
                <a:lnTo>
                  <a:pt x="32464" y="6445"/>
                </a:lnTo>
                <a:lnTo>
                  <a:pt x="32759" y="6040"/>
                </a:lnTo>
                <a:lnTo>
                  <a:pt x="33017" y="5598"/>
                </a:lnTo>
                <a:lnTo>
                  <a:pt x="33275" y="5156"/>
                </a:lnTo>
                <a:lnTo>
                  <a:pt x="33514" y="4659"/>
                </a:lnTo>
                <a:lnTo>
                  <a:pt x="33735" y="4180"/>
                </a:lnTo>
                <a:lnTo>
                  <a:pt x="33919" y="3683"/>
                </a:lnTo>
                <a:lnTo>
                  <a:pt x="34103" y="3167"/>
                </a:lnTo>
                <a:lnTo>
                  <a:pt x="34251" y="2652"/>
                </a:lnTo>
                <a:lnTo>
                  <a:pt x="34398" y="2136"/>
                </a:lnTo>
                <a:lnTo>
                  <a:pt x="34508" y="1621"/>
                </a:lnTo>
                <a:lnTo>
                  <a:pt x="34619" y="1087"/>
                </a:lnTo>
                <a:lnTo>
                  <a:pt x="3482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5400000" dist="9525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46" name="Google Shape;646;p35"/>
          <p:cNvGrpSpPr/>
          <p:nvPr/>
        </p:nvGrpSpPr>
        <p:grpSpPr>
          <a:xfrm>
            <a:off x="2707238" y="113125"/>
            <a:ext cx="1557750" cy="350700"/>
            <a:chOff x="4739775" y="4183625"/>
            <a:chExt cx="1557750" cy="350700"/>
          </a:xfrm>
        </p:grpSpPr>
        <p:sp>
          <p:nvSpPr>
            <p:cNvPr id="647" name="Google Shape;647;p35"/>
            <p:cNvSpPr/>
            <p:nvPr/>
          </p:nvSpPr>
          <p:spPr>
            <a:xfrm>
              <a:off x="4739775" y="4183625"/>
              <a:ext cx="1147675" cy="146100"/>
            </a:xfrm>
            <a:custGeom>
              <a:rect b="b" l="l" r="r" t="t"/>
              <a:pathLst>
                <a:path extrusionOk="0" h="5844" w="45907">
                  <a:moveTo>
                    <a:pt x="7559" y="0"/>
                  </a:moveTo>
                  <a:lnTo>
                    <a:pt x="7148" y="18"/>
                  </a:lnTo>
                  <a:lnTo>
                    <a:pt x="6773" y="72"/>
                  </a:lnTo>
                  <a:lnTo>
                    <a:pt x="6416" y="143"/>
                  </a:lnTo>
                  <a:lnTo>
                    <a:pt x="6094" y="232"/>
                  </a:lnTo>
                  <a:lnTo>
                    <a:pt x="5773" y="357"/>
                  </a:lnTo>
                  <a:lnTo>
                    <a:pt x="5487" y="500"/>
                  </a:lnTo>
                  <a:lnTo>
                    <a:pt x="5219" y="661"/>
                  </a:lnTo>
                  <a:lnTo>
                    <a:pt x="4951" y="822"/>
                  </a:lnTo>
                  <a:lnTo>
                    <a:pt x="4700" y="1019"/>
                  </a:lnTo>
                  <a:lnTo>
                    <a:pt x="4468" y="1215"/>
                  </a:lnTo>
                  <a:lnTo>
                    <a:pt x="4254" y="1430"/>
                  </a:lnTo>
                  <a:lnTo>
                    <a:pt x="4039" y="1644"/>
                  </a:lnTo>
                  <a:lnTo>
                    <a:pt x="3646" y="2091"/>
                  </a:lnTo>
                  <a:lnTo>
                    <a:pt x="3271" y="2555"/>
                  </a:lnTo>
                  <a:lnTo>
                    <a:pt x="2931" y="2966"/>
                  </a:lnTo>
                  <a:lnTo>
                    <a:pt x="2592" y="3342"/>
                  </a:lnTo>
                  <a:lnTo>
                    <a:pt x="2234" y="3699"/>
                  </a:lnTo>
                  <a:lnTo>
                    <a:pt x="2056" y="3860"/>
                  </a:lnTo>
                  <a:lnTo>
                    <a:pt x="1877" y="4003"/>
                  </a:lnTo>
                  <a:lnTo>
                    <a:pt x="1681" y="4146"/>
                  </a:lnTo>
                  <a:lnTo>
                    <a:pt x="1466" y="4271"/>
                  </a:lnTo>
                  <a:lnTo>
                    <a:pt x="1252" y="4378"/>
                  </a:lnTo>
                  <a:lnTo>
                    <a:pt x="1037" y="4467"/>
                  </a:lnTo>
                  <a:lnTo>
                    <a:pt x="805" y="4539"/>
                  </a:lnTo>
                  <a:lnTo>
                    <a:pt x="537" y="4610"/>
                  </a:lnTo>
                  <a:lnTo>
                    <a:pt x="269" y="4646"/>
                  </a:lnTo>
                  <a:lnTo>
                    <a:pt x="1" y="4664"/>
                  </a:lnTo>
                  <a:lnTo>
                    <a:pt x="1" y="5825"/>
                  </a:lnTo>
                  <a:lnTo>
                    <a:pt x="376" y="5807"/>
                  </a:lnTo>
                  <a:lnTo>
                    <a:pt x="733" y="5754"/>
                  </a:lnTo>
                  <a:lnTo>
                    <a:pt x="1073" y="5682"/>
                  </a:lnTo>
                  <a:lnTo>
                    <a:pt x="1395" y="5575"/>
                  </a:lnTo>
                  <a:lnTo>
                    <a:pt x="1698" y="5450"/>
                  </a:lnTo>
                  <a:lnTo>
                    <a:pt x="1984" y="5307"/>
                  </a:lnTo>
                  <a:lnTo>
                    <a:pt x="2252" y="5164"/>
                  </a:lnTo>
                  <a:lnTo>
                    <a:pt x="2520" y="4985"/>
                  </a:lnTo>
                  <a:lnTo>
                    <a:pt x="2753" y="4789"/>
                  </a:lnTo>
                  <a:lnTo>
                    <a:pt x="2985" y="4592"/>
                  </a:lnTo>
                  <a:lnTo>
                    <a:pt x="3199" y="4396"/>
                  </a:lnTo>
                  <a:lnTo>
                    <a:pt x="3414" y="4181"/>
                  </a:lnTo>
                  <a:lnTo>
                    <a:pt x="3807" y="3735"/>
                  </a:lnTo>
                  <a:lnTo>
                    <a:pt x="4164" y="3288"/>
                  </a:lnTo>
                  <a:lnTo>
                    <a:pt x="4522" y="2877"/>
                  </a:lnTo>
                  <a:lnTo>
                    <a:pt x="4861" y="2484"/>
                  </a:lnTo>
                  <a:lnTo>
                    <a:pt x="5219" y="2126"/>
                  </a:lnTo>
                  <a:lnTo>
                    <a:pt x="5397" y="1948"/>
                  </a:lnTo>
                  <a:lnTo>
                    <a:pt x="5594" y="1805"/>
                  </a:lnTo>
                  <a:lnTo>
                    <a:pt x="5790" y="1662"/>
                  </a:lnTo>
                  <a:lnTo>
                    <a:pt x="6005" y="1537"/>
                  </a:lnTo>
                  <a:lnTo>
                    <a:pt x="6219" y="1430"/>
                  </a:lnTo>
                  <a:lnTo>
                    <a:pt x="6452" y="1340"/>
                  </a:lnTo>
                  <a:lnTo>
                    <a:pt x="6702" y="1269"/>
                  </a:lnTo>
                  <a:lnTo>
                    <a:pt x="6970" y="1215"/>
                  </a:lnTo>
                  <a:lnTo>
                    <a:pt x="7256" y="1179"/>
                  </a:lnTo>
                  <a:lnTo>
                    <a:pt x="7845" y="1179"/>
                  </a:lnTo>
                  <a:lnTo>
                    <a:pt x="8131" y="1215"/>
                  </a:lnTo>
                  <a:lnTo>
                    <a:pt x="8381" y="1269"/>
                  </a:lnTo>
                  <a:lnTo>
                    <a:pt x="8632" y="1340"/>
                  </a:lnTo>
                  <a:lnTo>
                    <a:pt x="8864" y="1430"/>
                  </a:lnTo>
                  <a:lnTo>
                    <a:pt x="9096" y="1537"/>
                  </a:lnTo>
                  <a:lnTo>
                    <a:pt x="9311" y="1662"/>
                  </a:lnTo>
                  <a:lnTo>
                    <a:pt x="9507" y="1805"/>
                  </a:lnTo>
                  <a:lnTo>
                    <a:pt x="9704" y="1966"/>
                  </a:lnTo>
                  <a:lnTo>
                    <a:pt x="9882" y="2126"/>
                  </a:lnTo>
                  <a:lnTo>
                    <a:pt x="10240" y="2484"/>
                  </a:lnTo>
                  <a:lnTo>
                    <a:pt x="10579" y="2877"/>
                  </a:lnTo>
                  <a:lnTo>
                    <a:pt x="10937" y="3288"/>
                  </a:lnTo>
                  <a:lnTo>
                    <a:pt x="11312" y="3753"/>
                  </a:lnTo>
                  <a:lnTo>
                    <a:pt x="11705" y="4199"/>
                  </a:lnTo>
                  <a:lnTo>
                    <a:pt x="11919" y="4414"/>
                  </a:lnTo>
                  <a:lnTo>
                    <a:pt x="12134" y="4628"/>
                  </a:lnTo>
                  <a:lnTo>
                    <a:pt x="12366" y="4825"/>
                  </a:lnTo>
                  <a:lnTo>
                    <a:pt x="12616" y="5021"/>
                  </a:lnTo>
                  <a:lnTo>
                    <a:pt x="12884" y="5182"/>
                  </a:lnTo>
                  <a:lnTo>
                    <a:pt x="13152" y="5343"/>
                  </a:lnTo>
                  <a:lnTo>
                    <a:pt x="13456" y="5486"/>
                  </a:lnTo>
                  <a:lnTo>
                    <a:pt x="13760" y="5611"/>
                  </a:lnTo>
                  <a:lnTo>
                    <a:pt x="14099" y="5700"/>
                  </a:lnTo>
                  <a:lnTo>
                    <a:pt x="14439" y="5790"/>
                  </a:lnTo>
                  <a:lnTo>
                    <a:pt x="14814" y="5825"/>
                  </a:lnTo>
                  <a:lnTo>
                    <a:pt x="15225" y="5843"/>
                  </a:lnTo>
                  <a:lnTo>
                    <a:pt x="15618" y="5825"/>
                  </a:lnTo>
                  <a:lnTo>
                    <a:pt x="15994" y="5790"/>
                  </a:lnTo>
                  <a:lnTo>
                    <a:pt x="16351" y="5700"/>
                  </a:lnTo>
                  <a:lnTo>
                    <a:pt x="16673" y="5611"/>
                  </a:lnTo>
                  <a:lnTo>
                    <a:pt x="16994" y="5486"/>
                  </a:lnTo>
                  <a:lnTo>
                    <a:pt x="17280" y="5343"/>
                  </a:lnTo>
                  <a:lnTo>
                    <a:pt x="17548" y="5182"/>
                  </a:lnTo>
                  <a:lnTo>
                    <a:pt x="17816" y="5021"/>
                  </a:lnTo>
                  <a:lnTo>
                    <a:pt x="18066" y="4825"/>
                  </a:lnTo>
                  <a:lnTo>
                    <a:pt x="18299" y="4628"/>
                  </a:lnTo>
                  <a:lnTo>
                    <a:pt x="18513" y="4414"/>
                  </a:lnTo>
                  <a:lnTo>
                    <a:pt x="18728" y="4199"/>
                  </a:lnTo>
                  <a:lnTo>
                    <a:pt x="19121" y="3753"/>
                  </a:lnTo>
                  <a:lnTo>
                    <a:pt x="19496" y="3288"/>
                  </a:lnTo>
                  <a:lnTo>
                    <a:pt x="19853" y="2877"/>
                  </a:lnTo>
                  <a:lnTo>
                    <a:pt x="20193" y="2484"/>
                  </a:lnTo>
                  <a:lnTo>
                    <a:pt x="20550" y="2126"/>
                  </a:lnTo>
                  <a:lnTo>
                    <a:pt x="20747" y="1966"/>
                  </a:lnTo>
                  <a:lnTo>
                    <a:pt x="20925" y="1805"/>
                  </a:lnTo>
                  <a:lnTo>
                    <a:pt x="21140" y="1662"/>
                  </a:lnTo>
                  <a:lnTo>
                    <a:pt x="21336" y="1537"/>
                  </a:lnTo>
                  <a:lnTo>
                    <a:pt x="21569" y="1430"/>
                  </a:lnTo>
                  <a:lnTo>
                    <a:pt x="21801" y="1340"/>
                  </a:lnTo>
                  <a:lnTo>
                    <a:pt x="22051" y="1269"/>
                  </a:lnTo>
                  <a:lnTo>
                    <a:pt x="22319" y="1215"/>
                  </a:lnTo>
                  <a:lnTo>
                    <a:pt x="22587" y="1179"/>
                  </a:lnTo>
                  <a:lnTo>
                    <a:pt x="22891" y="1162"/>
                  </a:lnTo>
                  <a:lnTo>
                    <a:pt x="23195" y="1179"/>
                  </a:lnTo>
                  <a:lnTo>
                    <a:pt x="23463" y="1215"/>
                  </a:lnTo>
                  <a:lnTo>
                    <a:pt x="23731" y="1269"/>
                  </a:lnTo>
                  <a:lnTo>
                    <a:pt x="23981" y="1340"/>
                  </a:lnTo>
                  <a:lnTo>
                    <a:pt x="24213" y="1430"/>
                  </a:lnTo>
                  <a:lnTo>
                    <a:pt x="24428" y="1537"/>
                  </a:lnTo>
                  <a:lnTo>
                    <a:pt x="24642" y="1662"/>
                  </a:lnTo>
                  <a:lnTo>
                    <a:pt x="24857" y="1805"/>
                  </a:lnTo>
                  <a:lnTo>
                    <a:pt x="25035" y="1966"/>
                  </a:lnTo>
                  <a:lnTo>
                    <a:pt x="25232" y="2126"/>
                  </a:lnTo>
                  <a:lnTo>
                    <a:pt x="25589" y="2484"/>
                  </a:lnTo>
                  <a:lnTo>
                    <a:pt x="25929" y="2877"/>
                  </a:lnTo>
                  <a:lnTo>
                    <a:pt x="26268" y="3288"/>
                  </a:lnTo>
                  <a:lnTo>
                    <a:pt x="26643" y="3753"/>
                  </a:lnTo>
                  <a:lnTo>
                    <a:pt x="27054" y="4199"/>
                  </a:lnTo>
                  <a:lnTo>
                    <a:pt x="27269" y="4414"/>
                  </a:lnTo>
                  <a:lnTo>
                    <a:pt x="27483" y="4628"/>
                  </a:lnTo>
                  <a:lnTo>
                    <a:pt x="27716" y="4825"/>
                  </a:lnTo>
                  <a:lnTo>
                    <a:pt x="27966" y="5021"/>
                  </a:lnTo>
                  <a:lnTo>
                    <a:pt x="28216" y="5182"/>
                  </a:lnTo>
                  <a:lnTo>
                    <a:pt x="28502" y="5343"/>
                  </a:lnTo>
                  <a:lnTo>
                    <a:pt x="28788" y="5486"/>
                  </a:lnTo>
                  <a:lnTo>
                    <a:pt x="29109" y="5611"/>
                  </a:lnTo>
                  <a:lnTo>
                    <a:pt x="29431" y="5700"/>
                  </a:lnTo>
                  <a:lnTo>
                    <a:pt x="29788" y="5772"/>
                  </a:lnTo>
                  <a:lnTo>
                    <a:pt x="30164" y="5825"/>
                  </a:lnTo>
                  <a:lnTo>
                    <a:pt x="30557" y="5843"/>
                  </a:lnTo>
                  <a:lnTo>
                    <a:pt x="30968" y="5825"/>
                  </a:lnTo>
                  <a:lnTo>
                    <a:pt x="31343" y="5772"/>
                  </a:lnTo>
                  <a:lnTo>
                    <a:pt x="31683" y="5700"/>
                  </a:lnTo>
                  <a:lnTo>
                    <a:pt x="32022" y="5611"/>
                  </a:lnTo>
                  <a:lnTo>
                    <a:pt x="32326" y="5486"/>
                  </a:lnTo>
                  <a:lnTo>
                    <a:pt x="32630" y="5343"/>
                  </a:lnTo>
                  <a:lnTo>
                    <a:pt x="32898" y="5182"/>
                  </a:lnTo>
                  <a:lnTo>
                    <a:pt x="33166" y="5021"/>
                  </a:lnTo>
                  <a:lnTo>
                    <a:pt x="33398" y="4825"/>
                  </a:lnTo>
                  <a:lnTo>
                    <a:pt x="33648" y="4628"/>
                  </a:lnTo>
                  <a:lnTo>
                    <a:pt x="33863" y="4414"/>
                  </a:lnTo>
                  <a:lnTo>
                    <a:pt x="34077" y="4199"/>
                  </a:lnTo>
                  <a:lnTo>
                    <a:pt x="34470" y="3753"/>
                  </a:lnTo>
                  <a:lnTo>
                    <a:pt x="34845" y="3288"/>
                  </a:lnTo>
                  <a:lnTo>
                    <a:pt x="35203" y="2877"/>
                  </a:lnTo>
                  <a:lnTo>
                    <a:pt x="35542" y="2484"/>
                  </a:lnTo>
                  <a:lnTo>
                    <a:pt x="35900" y="2126"/>
                  </a:lnTo>
                  <a:lnTo>
                    <a:pt x="36078" y="1966"/>
                  </a:lnTo>
                  <a:lnTo>
                    <a:pt x="36275" y="1805"/>
                  </a:lnTo>
                  <a:lnTo>
                    <a:pt x="36471" y="1662"/>
                  </a:lnTo>
                  <a:lnTo>
                    <a:pt x="36686" y="1537"/>
                  </a:lnTo>
                  <a:lnTo>
                    <a:pt x="36918" y="1430"/>
                  </a:lnTo>
                  <a:lnTo>
                    <a:pt x="37150" y="1340"/>
                  </a:lnTo>
                  <a:lnTo>
                    <a:pt x="37401" y="1269"/>
                  </a:lnTo>
                  <a:lnTo>
                    <a:pt x="37651" y="1215"/>
                  </a:lnTo>
                  <a:lnTo>
                    <a:pt x="37937" y="1179"/>
                  </a:lnTo>
                  <a:lnTo>
                    <a:pt x="38526" y="1179"/>
                  </a:lnTo>
                  <a:lnTo>
                    <a:pt x="38812" y="1215"/>
                  </a:lnTo>
                  <a:lnTo>
                    <a:pt x="39080" y="1269"/>
                  </a:lnTo>
                  <a:lnTo>
                    <a:pt x="39330" y="1340"/>
                  </a:lnTo>
                  <a:lnTo>
                    <a:pt x="39563" y="1430"/>
                  </a:lnTo>
                  <a:lnTo>
                    <a:pt x="39777" y="1537"/>
                  </a:lnTo>
                  <a:lnTo>
                    <a:pt x="39992" y="1662"/>
                  </a:lnTo>
                  <a:lnTo>
                    <a:pt x="40188" y="1805"/>
                  </a:lnTo>
                  <a:lnTo>
                    <a:pt x="40385" y="1966"/>
                  </a:lnTo>
                  <a:lnTo>
                    <a:pt x="40563" y="2126"/>
                  </a:lnTo>
                  <a:lnTo>
                    <a:pt x="40921" y="2484"/>
                  </a:lnTo>
                  <a:lnTo>
                    <a:pt x="41278" y="2877"/>
                  </a:lnTo>
                  <a:lnTo>
                    <a:pt x="41618" y="3288"/>
                  </a:lnTo>
                  <a:lnTo>
                    <a:pt x="41993" y="3753"/>
                  </a:lnTo>
                  <a:lnTo>
                    <a:pt x="42404" y="4199"/>
                  </a:lnTo>
                  <a:lnTo>
                    <a:pt x="42600" y="4414"/>
                  </a:lnTo>
                  <a:lnTo>
                    <a:pt x="42833" y="4628"/>
                  </a:lnTo>
                  <a:lnTo>
                    <a:pt x="43065" y="4825"/>
                  </a:lnTo>
                  <a:lnTo>
                    <a:pt x="43315" y="5021"/>
                  </a:lnTo>
                  <a:lnTo>
                    <a:pt x="43565" y="5182"/>
                  </a:lnTo>
                  <a:lnTo>
                    <a:pt x="43851" y="5343"/>
                  </a:lnTo>
                  <a:lnTo>
                    <a:pt x="44137" y="5486"/>
                  </a:lnTo>
                  <a:lnTo>
                    <a:pt x="44459" y="5611"/>
                  </a:lnTo>
                  <a:lnTo>
                    <a:pt x="44780" y="5700"/>
                  </a:lnTo>
                  <a:lnTo>
                    <a:pt x="45138" y="5772"/>
                  </a:lnTo>
                  <a:lnTo>
                    <a:pt x="45513" y="5825"/>
                  </a:lnTo>
                  <a:lnTo>
                    <a:pt x="45906" y="5843"/>
                  </a:lnTo>
                  <a:lnTo>
                    <a:pt x="45906" y="4682"/>
                  </a:lnTo>
                  <a:lnTo>
                    <a:pt x="45620" y="4664"/>
                  </a:lnTo>
                  <a:lnTo>
                    <a:pt x="45334" y="4628"/>
                  </a:lnTo>
                  <a:lnTo>
                    <a:pt x="45066" y="4575"/>
                  </a:lnTo>
                  <a:lnTo>
                    <a:pt x="44816" y="4503"/>
                  </a:lnTo>
                  <a:lnTo>
                    <a:pt x="44584" y="4414"/>
                  </a:lnTo>
                  <a:lnTo>
                    <a:pt x="44370" y="4306"/>
                  </a:lnTo>
                  <a:lnTo>
                    <a:pt x="44155" y="4181"/>
                  </a:lnTo>
                  <a:lnTo>
                    <a:pt x="43959" y="4038"/>
                  </a:lnTo>
                  <a:lnTo>
                    <a:pt x="43762" y="3895"/>
                  </a:lnTo>
                  <a:lnTo>
                    <a:pt x="43565" y="3717"/>
                  </a:lnTo>
                  <a:lnTo>
                    <a:pt x="43208" y="3359"/>
                  </a:lnTo>
                  <a:lnTo>
                    <a:pt x="42869" y="2966"/>
                  </a:lnTo>
                  <a:lnTo>
                    <a:pt x="42529" y="2555"/>
                  </a:lnTo>
                  <a:lnTo>
                    <a:pt x="42154" y="2091"/>
                  </a:lnTo>
                  <a:lnTo>
                    <a:pt x="41743" y="1644"/>
                  </a:lnTo>
                  <a:lnTo>
                    <a:pt x="41528" y="1430"/>
                  </a:lnTo>
                  <a:lnTo>
                    <a:pt x="41314" y="1215"/>
                  </a:lnTo>
                  <a:lnTo>
                    <a:pt x="41082" y="1019"/>
                  </a:lnTo>
                  <a:lnTo>
                    <a:pt x="40831" y="822"/>
                  </a:lnTo>
                  <a:lnTo>
                    <a:pt x="40581" y="661"/>
                  </a:lnTo>
                  <a:lnTo>
                    <a:pt x="40295" y="500"/>
                  </a:lnTo>
                  <a:lnTo>
                    <a:pt x="40009" y="357"/>
                  </a:lnTo>
                  <a:lnTo>
                    <a:pt x="39688" y="232"/>
                  </a:lnTo>
                  <a:lnTo>
                    <a:pt x="39366" y="143"/>
                  </a:lnTo>
                  <a:lnTo>
                    <a:pt x="39009" y="72"/>
                  </a:lnTo>
                  <a:lnTo>
                    <a:pt x="38634" y="18"/>
                  </a:lnTo>
                  <a:lnTo>
                    <a:pt x="38240" y="0"/>
                  </a:lnTo>
                  <a:lnTo>
                    <a:pt x="37829" y="18"/>
                  </a:lnTo>
                  <a:lnTo>
                    <a:pt x="37454" y="72"/>
                  </a:lnTo>
                  <a:lnTo>
                    <a:pt x="37115" y="143"/>
                  </a:lnTo>
                  <a:lnTo>
                    <a:pt x="36775" y="232"/>
                  </a:lnTo>
                  <a:lnTo>
                    <a:pt x="36471" y="357"/>
                  </a:lnTo>
                  <a:lnTo>
                    <a:pt x="36168" y="500"/>
                  </a:lnTo>
                  <a:lnTo>
                    <a:pt x="35900" y="661"/>
                  </a:lnTo>
                  <a:lnTo>
                    <a:pt x="35632" y="822"/>
                  </a:lnTo>
                  <a:lnTo>
                    <a:pt x="35381" y="1019"/>
                  </a:lnTo>
                  <a:lnTo>
                    <a:pt x="35149" y="1215"/>
                  </a:lnTo>
                  <a:lnTo>
                    <a:pt x="34935" y="1430"/>
                  </a:lnTo>
                  <a:lnTo>
                    <a:pt x="34720" y="1644"/>
                  </a:lnTo>
                  <a:lnTo>
                    <a:pt x="34327" y="2091"/>
                  </a:lnTo>
                  <a:lnTo>
                    <a:pt x="33952" y="2555"/>
                  </a:lnTo>
                  <a:lnTo>
                    <a:pt x="33595" y="2966"/>
                  </a:lnTo>
                  <a:lnTo>
                    <a:pt x="33255" y="3359"/>
                  </a:lnTo>
                  <a:lnTo>
                    <a:pt x="32898" y="3717"/>
                  </a:lnTo>
                  <a:lnTo>
                    <a:pt x="32719" y="3895"/>
                  </a:lnTo>
                  <a:lnTo>
                    <a:pt x="32522" y="4038"/>
                  </a:lnTo>
                  <a:lnTo>
                    <a:pt x="32308" y="4181"/>
                  </a:lnTo>
                  <a:lnTo>
                    <a:pt x="32111" y="4306"/>
                  </a:lnTo>
                  <a:lnTo>
                    <a:pt x="31879" y="4414"/>
                  </a:lnTo>
                  <a:lnTo>
                    <a:pt x="31647" y="4503"/>
                  </a:lnTo>
                  <a:lnTo>
                    <a:pt x="31397" y="4575"/>
                  </a:lnTo>
                  <a:lnTo>
                    <a:pt x="31129" y="4628"/>
                  </a:lnTo>
                  <a:lnTo>
                    <a:pt x="30861" y="4664"/>
                  </a:lnTo>
                  <a:lnTo>
                    <a:pt x="30557" y="4682"/>
                  </a:lnTo>
                  <a:lnTo>
                    <a:pt x="30253" y="4664"/>
                  </a:lnTo>
                  <a:lnTo>
                    <a:pt x="29985" y="4628"/>
                  </a:lnTo>
                  <a:lnTo>
                    <a:pt x="29717" y="4575"/>
                  </a:lnTo>
                  <a:lnTo>
                    <a:pt x="29467" y="4503"/>
                  </a:lnTo>
                  <a:lnTo>
                    <a:pt x="29234" y="4414"/>
                  </a:lnTo>
                  <a:lnTo>
                    <a:pt x="29020" y="4306"/>
                  </a:lnTo>
                  <a:lnTo>
                    <a:pt x="28806" y="4181"/>
                  </a:lnTo>
                  <a:lnTo>
                    <a:pt x="28609" y="4038"/>
                  </a:lnTo>
                  <a:lnTo>
                    <a:pt x="28413" y="3895"/>
                  </a:lnTo>
                  <a:lnTo>
                    <a:pt x="28216" y="3717"/>
                  </a:lnTo>
                  <a:lnTo>
                    <a:pt x="27876" y="3359"/>
                  </a:lnTo>
                  <a:lnTo>
                    <a:pt x="27519" y="2966"/>
                  </a:lnTo>
                  <a:lnTo>
                    <a:pt x="27180" y="2555"/>
                  </a:lnTo>
                  <a:lnTo>
                    <a:pt x="26804" y="2091"/>
                  </a:lnTo>
                  <a:lnTo>
                    <a:pt x="26393" y="1644"/>
                  </a:lnTo>
                  <a:lnTo>
                    <a:pt x="26197" y="1430"/>
                  </a:lnTo>
                  <a:lnTo>
                    <a:pt x="25964" y="1215"/>
                  </a:lnTo>
                  <a:lnTo>
                    <a:pt x="25732" y="1019"/>
                  </a:lnTo>
                  <a:lnTo>
                    <a:pt x="25482" y="822"/>
                  </a:lnTo>
                  <a:lnTo>
                    <a:pt x="25232" y="661"/>
                  </a:lnTo>
                  <a:lnTo>
                    <a:pt x="24946" y="500"/>
                  </a:lnTo>
                  <a:lnTo>
                    <a:pt x="24660" y="357"/>
                  </a:lnTo>
                  <a:lnTo>
                    <a:pt x="24356" y="232"/>
                  </a:lnTo>
                  <a:lnTo>
                    <a:pt x="24017" y="143"/>
                  </a:lnTo>
                  <a:lnTo>
                    <a:pt x="23659" y="72"/>
                  </a:lnTo>
                  <a:lnTo>
                    <a:pt x="23284" y="18"/>
                  </a:lnTo>
                  <a:lnTo>
                    <a:pt x="22891" y="0"/>
                  </a:lnTo>
                  <a:lnTo>
                    <a:pt x="22498" y="18"/>
                  </a:lnTo>
                  <a:lnTo>
                    <a:pt x="22123" y="72"/>
                  </a:lnTo>
                  <a:lnTo>
                    <a:pt x="21765" y="143"/>
                  </a:lnTo>
                  <a:lnTo>
                    <a:pt x="21426" y="232"/>
                  </a:lnTo>
                  <a:lnTo>
                    <a:pt x="21122" y="357"/>
                  </a:lnTo>
                  <a:lnTo>
                    <a:pt x="20836" y="500"/>
                  </a:lnTo>
                  <a:lnTo>
                    <a:pt x="20550" y="661"/>
                  </a:lnTo>
                  <a:lnTo>
                    <a:pt x="20300" y="822"/>
                  </a:lnTo>
                  <a:lnTo>
                    <a:pt x="20050" y="1019"/>
                  </a:lnTo>
                  <a:lnTo>
                    <a:pt x="19818" y="1215"/>
                  </a:lnTo>
                  <a:lnTo>
                    <a:pt x="19585" y="1430"/>
                  </a:lnTo>
                  <a:lnTo>
                    <a:pt x="19371" y="1644"/>
                  </a:lnTo>
                  <a:lnTo>
                    <a:pt x="18978" y="2091"/>
                  </a:lnTo>
                  <a:lnTo>
                    <a:pt x="18602" y="2555"/>
                  </a:lnTo>
                  <a:lnTo>
                    <a:pt x="18263" y="2966"/>
                  </a:lnTo>
                  <a:lnTo>
                    <a:pt x="17906" y="3359"/>
                  </a:lnTo>
                  <a:lnTo>
                    <a:pt x="17548" y="3717"/>
                  </a:lnTo>
                  <a:lnTo>
                    <a:pt x="17369" y="3895"/>
                  </a:lnTo>
                  <a:lnTo>
                    <a:pt x="17173" y="4038"/>
                  </a:lnTo>
                  <a:lnTo>
                    <a:pt x="16976" y="4181"/>
                  </a:lnTo>
                  <a:lnTo>
                    <a:pt x="16762" y="4306"/>
                  </a:lnTo>
                  <a:lnTo>
                    <a:pt x="16548" y="4414"/>
                  </a:lnTo>
                  <a:lnTo>
                    <a:pt x="16315" y="4503"/>
                  </a:lnTo>
                  <a:lnTo>
                    <a:pt x="16065" y="4575"/>
                  </a:lnTo>
                  <a:lnTo>
                    <a:pt x="15797" y="4628"/>
                  </a:lnTo>
                  <a:lnTo>
                    <a:pt x="15511" y="4664"/>
                  </a:lnTo>
                  <a:lnTo>
                    <a:pt x="15225" y="4682"/>
                  </a:lnTo>
                  <a:lnTo>
                    <a:pt x="14921" y="4664"/>
                  </a:lnTo>
                  <a:lnTo>
                    <a:pt x="14636" y="4628"/>
                  </a:lnTo>
                  <a:lnTo>
                    <a:pt x="14368" y="4575"/>
                  </a:lnTo>
                  <a:lnTo>
                    <a:pt x="14135" y="4503"/>
                  </a:lnTo>
                  <a:lnTo>
                    <a:pt x="13903" y="4414"/>
                  </a:lnTo>
                  <a:lnTo>
                    <a:pt x="13671" y="4306"/>
                  </a:lnTo>
                  <a:lnTo>
                    <a:pt x="13456" y="4181"/>
                  </a:lnTo>
                  <a:lnTo>
                    <a:pt x="13260" y="4038"/>
                  </a:lnTo>
                  <a:lnTo>
                    <a:pt x="13063" y="3895"/>
                  </a:lnTo>
                  <a:lnTo>
                    <a:pt x="12884" y="3717"/>
                  </a:lnTo>
                  <a:lnTo>
                    <a:pt x="12527" y="3359"/>
                  </a:lnTo>
                  <a:lnTo>
                    <a:pt x="12187" y="2966"/>
                  </a:lnTo>
                  <a:lnTo>
                    <a:pt x="11830" y="2555"/>
                  </a:lnTo>
                  <a:lnTo>
                    <a:pt x="11455" y="2091"/>
                  </a:lnTo>
                  <a:lnTo>
                    <a:pt x="11062" y="1644"/>
                  </a:lnTo>
                  <a:lnTo>
                    <a:pt x="10847" y="1430"/>
                  </a:lnTo>
                  <a:lnTo>
                    <a:pt x="10633" y="1215"/>
                  </a:lnTo>
                  <a:lnTo>
                    <a:pt x="10401" y="1019"/>
                  </a:lnTo>
                  <a:lnTo>
                    <a:pt x="10150" y="822"/>
                  </a:lnTo>
                  <a:lnTo>
                    <a:pt x="9882" y="661"/>
                  </a:lnTo>
                  <a:lnTo>
                    <a:pt x="9614" y="500"/>
                  </a:lnTo>
                  <a:lnTo>
                    <a:pt x="9311" y="357"/>
                  </a:lnTo>
                  <a:lnTo>
                    <a:pt x="9007" y="232"/>
                  </a:lnTo>
                  <a:lnTo>
                    <a:pt x="8667" y="143"/>
                  </a:lnTo>
                  <a:lnTo>
                    <a:pt x="8328" y="72"/>
                  </a:lnTo>
                  <a:lnTo>
                    <a:pt x="7953" y="18"/>
                  </a:lnTo>
                  <a:lnTo>
                    <a:pt x="755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35"/>
            <p:cNvSpPr/>
            <p:nvPr/>
          </p:nvSpPr>
          <p:spPr>
            <a:xfrm>
              <a:off x="5149425" y="4388650"/>
              <a:ext cx="1148100" cy="145675"/>
            </a:xfrm>
            <a:custGeom>
              <a:rect b="b" l="l" r="r" t="t"/>
              <a:pathLst>
                <a:path extrusionOk="0" h="5827" w="45924">
                  <a:moveTo>
                    <a:pt x="7559" y="1"/>
                  </a:moveTo>
                  <a:lnTo>
                    <a:pt x="7166" y="19"/>
                  </a:lnTo>
                  <a:lnTo>
                    <a:pt x="6791" y="55"/>
                  </a:lnTo>
                  <a:lnTo>
                    <a:pt x="6434" y="126"/>
                  </a:lnTo>
                  <a:lnTo>
                    <a:pt x="6094" y="233"/>
                  </a:lnTo>
                  <a:lnTo>
                    <a:pt x="5790" y="340"/>
                  </a:lnTo>
                  <a:lnTo>
                    <a:pt x="5486" y="483"/>
                  </a:lnTo>
                  <a:lnTo>
                    <a:pt x="5218" y="644"/>
                  </a:lnTo>
                  <a:lnTo>
                    <a:pt x="4950" y="823"/>
                  </a:lnTo>
                  <a:lnTo>
                    <a:pt x="4718" y="1002"/>
                  </a:lnTo>
                  <a:lnTo>
                    <a:pt x="4486" y="1216"/>
                  </a:lnTo>
                  <a:lnTo>
                    <a:pt x="4254" y="1430"/>
                  </a:lnTo>
                  <a:lnTo>
                    <a:pt x="4039" y="1645"/>
                  </a:lnTo>
                  <a:lnTo>
                    <a:pt x="3646" y="2092"/>
                  </a:lnTo>
                  <a:lnTo>
                    <a:pt x="3271" y="2538"/>
                  </a:lnTo>
                  <a:lnTo>
                    <a:pt x="2931" y="2949"/>
                  </a:lnTo>
                  <a:lnTo>
                    <a:pt x="2592" y="3342"/>
                  </a:lnTo>
                  <a:lnTo>
                    <a:pt x="2252" y="3682"/>
                  </a:lnTo>
                  <a:lnTo>
                    <a:pt x="2074" y="3843"/>
                  </a:lnTo>
                  <a:lnTo>
                    <a:pt x="1877" y="4004"/>
                  </a:lnTo>
                  <a:lnTo>
                    <a:pt x="1680" y="4129"/>
                  </a:lnTo>
                  <a:lnTo>
                    <a:pt x="1484" y="4254"/>
                  </a:lnTo>
                  <a:lnTo>
                    <a:pt x="1269" y="4361"/>
                  </a:lnTo>
                  <a:lnTo>
                    <a:pt x="1037" y="4468"/>
                  </a:lnTo>
                  <a:lnTo>
                    <a:pt x="805" y="4540"/>
                  </a:lnTo>
                  <a:lnTo>
                    <a:pt x="555" y="4593"/>
                  </a:lnTo>
                  <a:lnTo>
                    <a:pt x="287" y="4629"/>
                  </a:lnTo>
                  <a:lnTo>
                    <a:pt x="1" y="4647"/>
                  </a:lnTo>
                  <a:lnTo>
                    <a:pt x="1" y="5826"/>
                  </a:lnTo>
                  <a:lnTo>
                    <a:pt x="376" y="5790"/>
                  </a:lnTo>
                  <a:lnTo>
                    <a:pt x="751" y="5737"/>
                  </a:lnTo>
                  <a:lnTo>
                    <a:pt x="1091" y="5665"/>
                  </a:lnTo>
                  <a:lnTo>
                    <a:pt x="1412" y="5576"/>
                  </a:lnTo>
                  <a:lnTo>
                    <a:pt x="1716" y="5451"/>
                  </a:lnTo>
                  <a:lnTo>
                    <a:pt x="2002" y="5308"/>
                  </a:lnTo>
                  <a:lnTo>
                    <a:pt x="2270" y="5147"/>
                  </a:lnTo>
                  <a:lnTo>
                    <a:pt x="2520" y="4969"/>
                  </a:lnTo>
                  <a:lnTo>
                    <a:pt x="2753" y="4790"/>
                  </a:lnTo>
                  <a:lnTo>
                    <a:pt x="2985" y="4593"/>
                  </a:lnTo>
                  <a:lnTo>
                    <a:pt x="3199" y="4379"/>
                  </a:lnTo>
                  <a:lnTo>
                    <a:pt x="3414" y="4164"/>
                  </a:lnTo>
                  <a:lnTo>
                    <a:pt x="3807" y="3718"/>
                  </a:lnTo>
                  <a:lnTo>
                    <a:pt x="4182" y="3271"/>
                  </a:lnTo>
                  <a:lnTo>
                    <a:pt x="4522" y="2860"/>
                  </a:lnTo>
                  <a:lnTo>
                    <a:pt x="4861" y="2467"/>
                  </a:lnTo>
                  <a:lnTo>
                    <a:pt x="5218" y="2109"/>
                  </a:lnTo>
                  <a:lnTo>
                    <a:pt x="5415" y="1949"/>
                  </a:lnTo>
                  <a:lnTo>
                    <a:pt x="5594" y="1788"/>
                  </a:lnTo>
                  <a:lnTo>
                    <a:pt x="5808" y="1663"/>
                  </a:lnTo>
                  <a:lnTo>
                    <a:pt x="6005" y="1538"/>
                  </a:lnTo>
                  <a:lnTo>
                    <a:pt x="6237" y="1430"/>
                  </a:lnTo>
                  <a:lnTo>
                    <a:pt x="6469" y="1323"/>
                  </a:lnTo>
                  <a:lnTo>
                    <a:pt x="6719" y="1252"/>
                  </a:lnTo>
                  <a:lnTo>
                    <a:pt x="6970" y="1198"/>
                  </a:lnTo>
                  <a:lnTo>
                    <a:pt x="7256" y="1180"/>
                  </a:lnTo>
                  <a:lnTo>
                    <a:pt x="7559" y="1162"/>
                  </a:lnTo>
                  <a:lnTo>
                    <a:pt x="7845" y="1180"/>
                  </a:lnTo>
                  <a:lnTo>
                    <a:pt x="8131" y="1198"/>
                  </a:lnTo>
                  <a:lnTo>
                    <a:pt x="8399" y="1252"/>
                  </a:lnTo>
                  <a:lnTo>
                    <a:pt x="8649" y="1341"/>
                  </a:lnTo>
                  <a:lnTo>
                    <a:pt x="8882" y="1430"/>
                  </a:lnTo>
                  <a:lnTo>
                    <a:pt x="9096" y="1538"/>
                  </a:lnTo>
                  <a:lnTo>
                    <a:pt x="9310" y="1663"/>
                  </a:lnTo>
                  <a:lnTo>
                    <a:pt x="9507" y="1788"/>
                  </a:lnTo>
                  <a:lnTo>
                    <a:pt x="9704" y="1949"/>
                  </a:lnTo>
                  <a:lnTo>
                    <a:pt x="9882" y="2109"/>
                  </a:lnTo>
                  <a:lnTo>
                    <a:pt x="10240" y="2467"/>
                  </a:lnTo>
                  <a:lnTo>
                    <a:pt x="10597" y="2860"/>
                  </a:lnTo>
                  <a:lnTo>
                    <a:pt x="10937" y="3289"/>
                  </a:lnTo>
                  <a:lnTo>
                    <a:pt x="11312" y="3736"/>
                  </a:lnTo>
                  <a:lnTo>
                    <a:pt x="11705" y="4182"/>
                  </a:lnTo>
                  <a:lnTo>
                    <a:pt x="11919" y="4397"/>
                  </a:lnTo>
                  <a:lnTo>
                    <a:pt x="12152" y="4611"/>
                  </a:lnTo>
                  <a:lnTo>
                    <a:pt x="12384" y="4808"/>
                  </a:lnTo>
                  <a:lnTo>
                    <a:pt x="12634" y="5004"/>
                  </a:lnTo>
                  <a:lnTo>
                    <a:pt x="12884" y="5183"/>
                  </a:lnTo>
                  <a:lnTo>
                    <a:pt x="13170" y="5344"/>
                  </a:lnTo>
                  <a:lnTo>
                    <a:pt x="13456" y="5487"/>
                  </a:lnTo>
                  <a:lnTo>
                    <a:pt x="13760" y="5594"/>
                  </a:lnTo>
                  <a:lnTo>
                    <a:pt x="14099" y="5701"/>
                  </a:lnTo>
                  <a:lnTo>
                    <a:pt x="14457" y="5773"/>
                  </a:lnTo>
                  <a:lnTo>
                    <a:pt x="14832" y="5808"/>
                  </a:lnTo>
                  <a:lnTo>
                    <a:pt x="15225" y="5826"/>
                  </a:lnTo>
                  <a:lnTo>
                    <a:pt x="15618" y="5808"/>
                  </a:lnTo>
                  <a:lnTo>
                    <a:pt x="15993" y="5773"/>
                  </a:lnTo>
                  <a:lnTo>
                    <a:pt x="16351" y="5701"/>
                  </a:lnTo>
                  <a:lnTo>
                    <a:pt x="16690" y="5594"/>
                  </a:lnTo>
                  <a:lnTo>
                    <a:pt x="16994" y="5487"/>
                  </a:lnTo>
                  <a:lnTo>
                    <a:pt x="17280" y="5344"/>
                  </a:lnTo>
                  <a:lnTo>
                    <a:pt x="17566" y="5183"/>
                  </a:lnTo>
                  <a:lnTo>
                    <a:pt x="17816" y="5004"/>
                  </a:lnTo>
                  <a:lnTo>
                    <a:pt x="18066" y="4808"/>
                  </a:lnTo>
                  <a:lnTo>
                    <a:pt x="18299" y="4611"/>
                  </a:lnTo>
                  <a:lnTo>
                    <a:pt x="18531" y="4397"/>
                  </a:lnTo>
                  <a:lnTo>
                    <a:pt x="18727" y="4182"/>
                  </a:lnTo>
                  <a:lnTo>
                    <a:pt x="19138" y="3736"/>
                  </a:lnTo>
                  <a:lnTo>
                    <a:pt x="19514" y="3289"/>
                  </a:lnTo>
                  <a:lnTo>
                    <a:pt x="19853" y="2860"/>
                  </a:lnTo>
                  <a:lnTo>
                    <a:pt x="20211" y="2467"/>
                  </a:lnTo>
                  <a:lnTo>
                    <a:pt x="20568" y="2109"/>
                  </a:lnTo>
                  <a:lnTo>
                    <a:pt x="20747" y="1949"/>
                  </a:lnTo>
                  <a:lnTo>
                    <a:pt x="20943" y="1788"/>
                  </a:lnTo>
                  <a:lnTo>
                    <a:pt x="21140" y="1663"/>
                  </a:lnTo>
                  <a:lnTo>
                    <a:pt x="21354" y="1538"/>
                  </a:lnTo>
                  <a:lnTo>
                    <a:pt x="21569" y="1430"/>
                  </a:lnTo>
                  <a:lnTo>
                    <a:pt x="21801" y="1341"/>
                  </a:lnTo>
                  <a:lnTo>
                    <a:pt x="22051" y="1252"/>
                  </a:lnTo>
                  <a:lnTo>
                    <a:pt x="22319" y="1198"/>
                  </a:lnTo>
                  <a:lnTo>
                    <a:pt x="22605" y="1180"/>
                  </a:lnTo>
                  <a:lnTo>
                    <a:pt x="22891" y="1162"/>
                  </a:lnTo>
                  <a:lnTo>
                    <a:pt x="23195" y="1180"/>
                  </a:lnTo>
                  <a:lnTo>
                    <a:pt x="23481" y="1198"/>
                  </a:lnTo>
                  <a:lnTo>
                    <a:pt x="23731" y="1252"/>
                  </a:lnTo>
                  <a:lnTo>
                    <a:pt x="23981" y="1323"/>
                  </a:lnTo>
                  <a:lnTo>
                    <a:pt x="24213" y="1430"/>
                  </a:lnTo>
                  <a:lnTo>
                    <a:pt x="24445" y="1538"/>
                  </a:lnTo>
                  <a:lnTo>
                    <a:pt x="24660" y="1663"/>
                  </a:lnTo>
                  <a:lnTo>
                    <a:pt x="24856" y="1788"/>
                  </a:lnTo>
                  <a:lnTo>
                    <a:pt x="25053" y="1949"/>
                  </a:lnTo>
                  <a:lnTo>
                    <a:pt x="25232" y="2109"/>
                  </a:lnTo>
                  <a:lnTo>
                    <a:pt x="25589" y="2467"/>
                  </a:lnTo>
                  <a:lnTo>
                    <a:pt x="25929" y="2860"/>
                  </a:lnTo>
                  <a:lnTo>
                    <a:pt x="26286" y="3289"/>
                  </a:lnTo>
                  <a:lnTo>
                    <a:pt x="26661" y="3736"/>
                  </a:lnTo>
                  <a:lnTo>
                    <a:pt x="27054" y="4182"/>
                  </a:lnTo>
                  <a:lnTo>
                    <a:pt x="27269" y="4397"/>
                  </a:lnTo>
                  <a:lnTo>
                    <a:pt x="27483" y="4611"/>
                  </a:lnTo>
                  <a:lnTo>
                    <a:pt x="27715" y="4808"/>
                  </a:lnTo>
                  <a:lnTo>
                    <a:pt x="27966" y="5004"/>
                  </a:lnTo>
                  <a:lnTo>
                    <a:pt x="28234" y="5183"/>
                  </a:lnTo>
                  <a:lnTo>
                    <a:pt x="28502" y="5344"/>
                  </a:lnTo>
                  <a:lnTo>
                    <a:pt x="28805" y="5487"/>
                  </a:lnTo>
                  <a:lnTo>
                    <a:pt x="29109" y="5594"/>
                  </a:lnTo>
                  <a:lnTo>
                    <a:pt x="29449" y="5701"/>
                  </a:lnTo>
                  <a:lnTo>
                    <a:pt x="29788" y="5773"/>
                  </a:lnTo>
                  <a:lnTo>
                    <a:pt x="30164" y="5808"/>
                  </a:lnTo>
                  <a:lnTo>
                    <a:pt x="30575" y="5826"/>
                  </a:lnTo>
                  <a:lnTo>
                    <a:pt x="30968" y="5808"/>
                  </a:lnTo>
                  <a:lnTo>
                    <a:pt x="31343" y="5773"/>
                  </a:lnTo>
                  <a:lnTo>
                    <a:pt x="31700" y="5701"/>
                  </a:lnTo>
                  <a:lnTo>
                    <a:pt x="32022" y="5594"/>
                  </a:lnTo>
                  <a:lnTo>
                    <a:pt x="32344" y="5487"/>
                  </a:lnTo>
                  <a:lnTo>
                    <a:pt x="32629" y="5344"/>
                  </a:lnTo>
                  <a:lnTo>
                    <a:pt x="32897" y="5183"/>
                  </a:lnTo>
                  <a:lnTo>
                    <a:pt x="33166" y="5004"/>
                  </a:lnTo>
                  <a:lnTo>
                    <a:pt x="33416" y="4808"/>
                  </a:lnTo>
                  <a:lnTo>
                    <a:pt x="33648" y="4611"/>
                  </a:lnTo>
                  <a:lnTo>
                    <a:pt x="33862" y="4397"/>
                  </a:lnTo>
                  <a:lnTo>
                    <a:pt x="34077" y="4182"/>
                  </a:lnTo>
                  <a:lnTo>
                    <a:pt x="34470" y="3736"/>
                  </a:lnTo>
                  <a:lnTo>
                    <a:pt x="34863" y="3289"/>
                  </a:lnTo>
                  <a:lnTo>
                    <a:pt x="35203" y="2860"/>
                  </a:lnTo>
                  <a:lnTo>
                    <a:pt x="35542" y="2467"/>
                  </a:lnTo>
                  <a:lnTo>
                    <a:pt x="35899" y="2109"/>
                  </a:lnTo>
                  <a:lnTo>
                    <a:pt x="36096" y="1949"/>
                  </a:lnTo>
                  <a:lnTo>
                    <a:pt x="36275" y="1788"/>
                  </a:lnTo>
                  <a:lnTo>
                    <a:pt x="36489" y="1663"/>
                  </a:lnTo>
                  <a:lnTo>
                    <a:pt x="36686" y="1538"/>
                  </a:lnTo>
                  <a:lnTo>
                    <a:pt x="36918" y="1430"/>
                  </a:lnTo>
                  <a:lnTo>
                    <a:pt x="37150" y="1341"/>
                  </a:lnTo>
                  <a:lnTo>
                    <a:pt x="37400" y="1252"/>
                  </a:lnTo>
                  <a:lnTo>
                    <a:pt x="37668" y="1198"/>
                  </a:lnTo>
                  <a:lnTo>
                    <a:pt x="37937" y="1180"/>
                  </a:lnTo>
                  <a:lnTo>
                    <a:pt x="38240" y="1162"/>
                  </a:lnTo>
                  <a:lnTo>
                    <a:pt x="38544" y="1180"/>
                  </a:lnTo>
                  <a:lnTo>
                    <a:pt x="38812" y="1198"/>
                  </a:lnTo>
                  <a:lnTo>
                    <a:pt x="39080" y="1252"/>
                  </a:lnTo>
                  <a:lnTo>
                    <a:pt x="39330" y="1341"/>
                  </a:lnTo>
                  <a:lnTo>
                    <a:pt x="39563" y="1430"/>
                  </a:lnTo>
                  <a:lnTo>
                    <a:pt x="39795" y="1538"/>
                  </a:lnTo>
                  <a:lnTo>
                    <a:pt x="39991" y="1663"/>
                  </a:lnTo>
                  <a:lnTo>
                    <a:pt x="40206" y="1788"/>
                  </a:lnTo>
                  <a:lnTo>
                    <a:pt x="40385" y="1949"/>
                  </a:lnTo>
                  <a:lnTo>
                    <a:pt x="40581" y="2109"/>
                  </a:lnTo>
                  <a:lnTo>
                    <a:pt x="40939" y="2467"/>
                  </a:lnTo>
                  <a:lnTo>
                    <a:pt x="41278" y="2860"/>
                  </a:lnTo>
                  <a:lnTo>
                    <a:pt x="41635" y="3289"/>
                  </a:lnTo>
                  <a:lnTo>
                    <a:pt x="42011" y="3736"/>
                  </a:lnTo>
                  <a:lnTo>
                    <a:pt x="42404" y="4182"/>
                  </a:lnTo>
                  <a:lnTo>
                    <a:pt x="42618" y="4397"/>
                  </a:lnTo>
                  <a:lnTo>
                    <a:pt x="42833" y="4611"/>
                  </a:lnTo>
                  <a:lnTo>
                    <a:pt x="43065" y="4808"/>
                  </a:lnTo>
                  <a:lnTo>
                    <a:pt x="43315" y="5004"/>
                  </a:lnTo>
                  <a:lnTo>
                    <a:pt x="43583" y="5183"/>
                  </a:lnTo>
                  <a:lnTo>
                    <a:pt x="43851" y="5344"/>
                  </a:lnTo>
                  <a:lnTo>
                    <a:pt x="44155" y="5487"/>
                  </a:lnTo>
                  <a:lnTo>
                    <a:pt x="44459" y="5594"/>
                  </a:lnTo>
                  <a:lnTo>
                    <a:pt x="44780" y="5701"/>
                  </a:lnTo>
                  <a:lnTo>
                    <a:pt x="45138" y="5773"/>
                  </a:lnTo>
                  <a:lnTo>
                    <a:pt x="45513" y="5808"/>
                  </a:lnTo>
                  <a:lnTo>
                    <a:pt x="45924" y="5826"/>
                  </a:lnTo>
                  <a:lnTo>
                    <a:pt x="45924" y="4665"/>
                  </a:lnTo>
                  <a:lnTo>
                    <a:pt x="45620" y="4647"/>
                  </a:lnTo>
                  <a:lnTo>
                    <a:pt x="45334" y="4629"/>
                  </a:lnTo>
                  <a:lnTo>
                    <a:pt x="45066" y="4558"/>
                  </a:lnTo>
                  <a:lnTo>
                    <a:pt x="44834" y="4486"/>
                  </a:lnTo>
                  <a:lnTo>
                    <a:pt x="44584" y="4397"/>
                  </a:lnTo>
                  <a:lnTo>
                    <a:pt x="44369" y="4289"/>
                  </a:lnTo>
                  <a:lnTo>
                    <a:pt x="44155" y="4164"/>
                  </a:lnTo>
                  <a:lnTo>
                    <a:pt x="43958" y="4021"/>
                  </a:lnTo>
                  <a:lnTo>
                    <a:pt x="43762" y="3878"/>
                  </a:lnTo>
                  <a:lnTo>
                    <a:pt x="43583" y="3718"/>
                  </a:lnTo>
                  <a:lnTo>
                    <a:pt x="43226" y="3360"/>
                  </a:lnTo>
                  <a:lnTo>
                    <a:pt x="42868" y="2967"/>
                  </a:lnTo>
                  <a:lnTo>
                    <a:pt x="42529" y="2538"/>
                  </a:lnTo>
                  <a:lnTo>
                    <a:pt x="42154" y="2092"/>
                  </a:lnTo>
                  <a:lnTo>
                    <a:pt x="41760" y="1645"/>
                  </a:lnTo>
                  <a:lnTo>
                    <a:pt x="41546" y="1413"/>
                  </a:lnTo>
                  <a:lnTo>
                    <a:pt x="41314" y="1216"/>
                  </a:lnTo>
                  <a:lnTo>
                    <a:pt x="41081" y="1002"/>
                  </a:lnTo>
                  <a:lnTo>
                    <a:pt x="40831" y="823"/>
                  </a:lnTo>
                  <a:lnTo>
                    <a:pt x="40581" y="644"/>
                  </a:lnTo>
                  <a:lnTo>
                    <a:pt x="40295" y="483"/>
                  </a:lnTo>
                  <a:lnTo>
                    <a:pt x="40009" y="340"/>
                  </a:lnTo>
                  <a:lnTo>
                    <a:pt x="39706" y="215"/>
                  </a:lnTo>
                  <a:lnTo>
                    <a:pt x="39366" y="126"/>
                  </a:lnTo>
                  <a:lnTo>
                    <a:pt x="39009" y="55"/>
                  </a:lnTo>
                  <a:lnTo>
                    <a:pt x="38633" y="1"/>
                  </a:lnTo>
                  <a:lnTo>
                    <a:pt x="37847" y="1"/>
                  </a:lnTo>
                  <a:lnTo>
                    <a:pt x="37472" y="55"/>
                  </a:lnTo>
                  <a:lnTo>
                    <a:pt x="37115" y="126"/>
                  </a:lnTo>
                  <a:lnTo>
                    <a:pt x="36775" y="215"/>
                  </a:lnTo>
                  <a:lnTo>
                    <a:pt x="36471" y="340"/>
                  </a:lnTo>
                  <a:lnTo>
                    <a:pt x="36185" y="483"/>
                  </a:lnTo>
                  <a:lnTo>
                    <a:pt x="35899" y="644"/>
                  </a:lnTo>
                  <a:lnTo>
                    <a:pt x="35649" y="823"/>
                  </a:lnTo>
                  <a:lnTo>
                    <a:pt x="35399" y="1002"/>
                  </a:lnTo>
                  <a:lnTo>
                    <a:pt x="35167" y="1216"/>
                  </a:lnTo>
                  <a:lnTo>
                    <a:pt x="34935" y="1413"/>
                  </a:lnTo>
                  <a:lnTo>
                    <a:pt x="34720" y="1645"/>
                  </a:lnTo>
                  <a:lnTo>
                    <a:pt x="34327" y="2092"/>
                  </a:lnTo>
                  <a:lnTo>
                    <a:pt x="33952" y="2538"/>
                  </a:lnTo>
                  <a:lnTo>
                    <a:pt x="33612" y="2967"/>
                  </a:lnTo>
                  <a:lnTo>
                    <a:pt x="33255" y="3360"/>
                  </a:lnTo>
                  <a:lnTo>
                    <a:pt x="32897" y="3718"/>
                  </a:lnTo>
                  <a:lnTo>
                    <a:pt x="32719" y="3878"/>
                  </a:lnTo>
                  <a:lnTo>
                    <a:pt x="32522" y="4021"/>
                  </a:lnTo>
                  <a:lnTo>
                    <a:pt x="32326" y="4164"/>
                  </a:lnTo>
                  <a:lnTo>
                    <a:pt x="32111" y="4289"/>
                  </a:lnTo>
                  <a:lnTo>
                    <a:pt x="31897" y="4397"/>
                  </a:lnTo>
                  <a:lnTo>
                    <a:pt x="31647" y="4486"/>
                  </a:lnTo>
                  <a:lnTo>
                    <a:pt x="31414" y="4558"/>
                  </a:lnTo>
                  <a:lnTo>
                    <a:pt x="31146" y="4611"/>
                  </a:lnTo>
                  <a:lnTo>
                    <a:pt x="30860" y="4647"/>
                  </a:lnTo>
                  <a:lnTo>
                    <a:pt x="30557" y="4665"/>
                  </a:lnTo>
                  <a:lnTo>
                    <a:pt x="30271" y="4647"/>
                  </a:lnTo>
                  <a:lnTo>
                    <a:pt x="29985" y="4611"/>
                  </a:lnTo>
                  <a:lnTo>
                    <a:pt x="29717" y="4558"/>
                  </a:lnTo>
                  <a:lnTo>
                    <a:pt x="29484" y="4486"/>
                  </a:lnTo>
                  <a:lnTo>
                    <a:pt x="29234" y="4397"/>
                  </a:lnTo>
                  <a:lnTo>
                    <a:pt x="29020" y="4289"/>
                  </a:lnTo>
                  <a:lnTo>
                    <a:pt x="28805" y="4164"/>
                  </a:lnTo>
                  <a:lnTo>
                    <a:pt x="28609" y="4021"/>
                  </a:lnTo>
                  <a:lnTo>
                    <a:pt x="28412" y="3878"/>
                  </a:lnTo>
                  <a:lnTo>
                    <a:pt x="28234" y="3718"/>
                  </a:lnTo>
                  <a:lnTo>
                    <a:pt x="27876" y="3360"/>
                  </a:lnTo>
                  <a:lnTo>
                    <a:pt x="27537" y="2967"/>
                  </a:lnTo>
                  <a:lnTo>
                    <a:pt x="27179" y="2538"/>
                  </a:lnTo>
                  <a:lnTo>
                    <a:pt x="26804" y="2092"/>
                  </a:lnTo>
                  <a:lnTo>
                    <a:pt x="26411" y="1645"/>
                  </a:lnTo>
                  <a:lnTo>
                    <a:pt x="26197" y="1430"/>
                  </a:lnTo>
                  <a:lnTo>
                    <a:pt x="25982" y="1216"/>
                  </a:lnTo>
                  <a:lnTo>
                    <a:pt x="25732" y="1002"/>
                  </a:lnTo>
                  <a:lnTo>
                    <a:pt x="25500" y="823"/>
                  </a:lnTo>
                  <a:lnTo>
                    <a:pt x="25232" y="644"/>
                  </a:lnTo>
                  <a:lnTo>
                    <a:pt x="24964" y="483"/>
                  </a:lnTo>
                  <a:lnTo>
                    <a:pt x="24660" y="340"/>
                  </a:lnTo>
                  <a:lnTo>
                    <a:pt x="24356" y="233"/>
                  </a:lnTo>
                  <a:lnTo>
                    <a:pt x="24017" y="126"/>
                  </a:lnTo>
                  <a:lnTo>
                    <a:pt x="23677" y="55"/>
                  </a:lnTo>
                  <a:lnTo>
                    <a:pt x="23302" y="19"/>
                  </a:lnTo>
                  <a:lnTo>
                    <a:pt x="22891" y="1"/>
                  </a:lnTo>
                  <a:lnTo>
                    <a:pt x="22498" y="19"/>
                  </a:lnTo>
                  <a:lnTo>
                    <a:pt x="22122" y="55"/>
                  </a:lnTo>
                  <a:lnTo>
                    <a:pt x="21765" y="126"/>
                  </a:lnTo>
                  <a:lnTo>
                    <a:pt x="21443" y="233"/>
                  </a:lnTo>
                  <a:lnTo>
                    <a:pt x="21122" y="340"/>
                  </a:lnTo>
                  <a:lnTo>
                    <a:pt x="20836" y="483"/>
                  </a:lnTo>
                  <a:lnTo>
                    <a:pt x="20550" y="644"/>
                  </a:lnTo>
                  <a:lnTo>
                    <a:pt x="20300" y="823"/>
                  </a:lnTo>
                  <a:lnTo>
                    <a:pt x="20050" y="1002"/>
                  </a:lnTo>
                  <a:lnTo>
                    <a:pt x="19817" y="1216"/>
                  </a:lnTo>
                  <a:lnTo>
                    <a:pt x="19603" y="1430"/>
                  </a:lnTo>
                  <a:lnTo>
                    <a:pt x="19389" y="1645"/>
                  </a:lnTo>
                  <a:lnTo>
                    <a:pt x="18978" y="2092"/>
                  </a:lnTo>
                  <a:lnTo>
                    <a:pt x="18602" y="2538"/>
                  </a:lnTo>
                  <a:lnTo>
                    <a:pt x="18263" y="2967"/>
                  </a:lnTo>
                  <a:lnTo>
                    <a:pt x="17923" y="3360"/>
                  </a:lnTo>
                  <a:lnTo>
                    <a:pt x="17566" y="3718"/>
                  </a:lnTo>
                  <a:lnTo>
                    <a:pt x="17369" y="3878"/>
                  </a:lnTo>
                  <a:lnTo>
                    <a:pt x="17191" y="4021"/>
                  </a:lnTo>
                  <a:lnTo>
                    <a:pt x="16976" y="4164"/>
                  </a:lnTo>
                  <a:lnTo>
                    <a:pt x="16780" y="4289"/>
                  </a:lnTo>
                  <a:lnTo>
                    <a:pt x="16547" y="4397"/>
                  </a:lnTo>
                  <a:lnTo>
                    <a:pt x="16315" y="4486"/>
                  </a:lnTo>
                  <a:lnTo>
                    <a:pt x="16065" y="4558"/>
                  </a:lnTo>
                  <a:lnTo>
                    <a:pt x="15797" y="4611"/>
                  </a:lnTo>
                  <a:lnTo>
                    <a:pt x="15529" y="4647"/>
                  </a:lnTo>
                  <a:lnTo>
                    <a:pt x="15225" y="4665"/>
                  </a:lnTo>
                  <a:lnTo>
                    <a:pt x="14921" y="4647"/>
                  </a:lnTo>
                  <a:lnTo>
                    <a:pt x="14653" y="4611"/>
                  </a:lnTo>
                  <a:lnTo>
                    <a:pt x="14385" y="4558"/>
                  </a:lnTo>
                  <a:lnTo>
                    <a:pt x="14135" y="4486"/>
                  </a:lnTo>
                  <a:lnTo>
                    <a:pt x="13903" y="4397"/>
                  </a:lnTo>
                  <a:lnTo>
                    <a:pt x="13670" y="4289"/>
                  </a:lnTo>
                  <a:lnTo>
                    <a:pt x="13474" y="4164"/>
                  </a:lnTo>
                  <a:lnTo>
                    <a:pt x="13259" y="4021"/>
                  </a:lnTo>
                  <a:lnTo>
                    <a:pt x="13081" y="3878"/>
                  </a:lnTo>
                  <a:lnTo>
                    <a:pt x="12884" y="3718"/>
                  </a:lnTo>
                  <a:lnTo>
                    <a:pt x="12527" y="3360"/>
                  </a:lnTo>
                  <a:lnTo>
                    <a:pt x="12187" y="2967"/>
                  </a:lnTo>
                  <a:lnTo>
                    <a:pt x="11848" y="2538"/>
                  </a:lnTo>
                  <a:lnTo>
                    <a:pt x="11473" y="2092"/>
                  </a:lnTo>
                  <a:lnTo>
                    <a:pt x="11062" y="1645"/>
                  </a:lnTo>
                  <a:lnTo>
                    <a:pt x="10847" y="1430"/>
                  </a:lnTo>
                  <a:lnTo>
                    <a:pt x="10633" y="1216"/>
                  </a:lnTo>
                  <a:lnTo>
                    <a:pt x="10400" y="1002"/>
                  </a:lnTo>
                  <a:lnTo>
                    <a:pt x="10150" y="823"/>
                  </a:lnTo>
                  <a:lnTo>
                    <a:pt x="9900" y="644"/>
                  </a:lnTo>
                  <a:lnTo>
                    <a:pt x="9614" y="483"/>
                  </a:lnTo>
                  <a:lnTo>
                    <a:pt x="9328" y="340"/>
                  </a:lnTo>
                  <a:lnTo>
                    <a:pt x="9007" y="233"/>
                  </a:lnTo>
                  <a:lnTo>
                    <a:pt x="8685" y="126"/>
                  </a:lnTo>
                  <a:lnTo>
                    <a:pt x="8328" y="55"/>
                  </a:lnTo>
                  <a:lnTo>
                    <a:pt x="7952" y="19"/>
                  </a:lnTo>
                  <a:lnTo>
                    <a:pt x="755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49" name="Google Shape;649;p35"/>
          <p:cNvGrpSpPr/>
          <p:nvPr/>
        </p:nvGrpSpPr>
        <p:grpSpPr>
          <a:xfrm>
            <a:off x="8653790" y="4309510"/>
            <a:ext cx="490206" cy="833986"/>
            <a:chOff x="4216950" y="2235875"/>
            <a:chExt cx="227400" cy="386875"/>
          </a:xfrm>
        </p:grpSpPr>
        <p:sp>
          <p:nvSpPr>
            <p:cNvPr id="650" name="Google Shape;650;p35"/>
            <p:cNvSpPr/>
            <p:nvPr/>
          </p:nvSpPr>
          <p:spPr>
            <a:xfrm>
              <a:off x="42169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p35"/>
            <p:cNvSpPr/>
            <p:nvPr/>
          </p:nvSpPr>
          <p:spPr>
            <a:xfrm>
              <a:off x="42169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35"/>
            <p:cNvSpPr/>
            <p:nvPr/>
          </p:nvSpPr>
          <p:spPr>
            <a:xfrm>
              <a:off x="42169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35"/>
            <p:cNvSpPr/>
            <p:nvPr/>
          </p:nvSpPr>
          <p:spPr>
            <a:xfrm>
              <a:off x="42169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35"/>
            <p:cNvSpPr/>
            <p:nvPr/>
          </p:nvSpPr>
          <p:spPr>
            <a:xfrm>
              <a:off x="42169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p35"/>
            <p:cNvSpPr/>
            <p:nvPr/>
          </p:nvSpPr>
          <p:spPr>
            <a:xfrm>
              <a:off x="42169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36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36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Google Shape;656;p35"/>
            <p:cNvSpPr/>
            <p:nvPr/>
          </p:nvSpPr>
          <p:spPr>
            <a:xfrm>
              <a:off x="42169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7" name="Google Shape;657;p35"/>
            <p:cNvSpPr/>
            <p:nvPr/>
          </p:nvSpPr>
          <p:spPr>
            <a:xfrm>
              <a:off x="42169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8" name="Google Shape;658;p35"/>
            <p:cNvSpPr/>
            <p:nvPr/>
          </p:nvSpPr>
          <p:spPr>
            <a:xfrm>
              <a:off x="42705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80"/>
                  </a:lnTo>
                  <a:lnTo>
                    <a:pt x="1" y="215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15"/>
                  </a:lnTo>
                  <a:lnTo>
                    <a:pt x="519" y="180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9" name="Google Shape;659;p35"/>
            <p:cNvSpPr/>
            <p:nvPr/>
          </p:nvSpPr>
          <p:spPr>
            <a:xfrm>
              <a:off x="42705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2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7"/>
                  </a:lnTo>
                  <a:lnTo>
                    <a:pt x="215" y="537"/>
                  </a:lnTo>
                  <a:lnTo>
                    <a:pt x="269" y="554"/>
                  </a:lnTo>
                  <a:lnTo>
                    <a:pt x="323" y="537"/>
                  </a:lnTo>
                  <a:lnTo>
                    <a:pt x="376" y="537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22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0" name="Google Shape;660;p35"/>
            <p:cNvSpPr/>
            <p:nvPr/>
          </p:nvSpPr>
          <p:spPr>
            <a:xfrm>
              <a:off x="42705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0"/>
                  </a:moveTo>
                  <a:lnTo>
                    <a:pt x="215" y="18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2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83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83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32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8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1" name="Google Shape;661;p35"/>
            <p:cNvSpPr/>
            <p:nvPr/>
          </p:nvSpPr>
          <p:spPr>
            <a:xfrm>
              <a:off x="42705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2" name="Google Shape;662;p35"/>
            <p:cNvSpPr/>
            <p:nvPr/>
          </p:nvSpPr>
          <p:spPr>
            <a:xfrm>
              <a:off x="42705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8"/>
                  </a:lnTo>
                  <a:lnTo>
                    <a:pt x="1" y="340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40"/>
                  </a:lnTo>
                  <a:lnTo>
                    <a:pt x="555" y="268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3" name="Google Shape;663;p35"/>
            <p:cNvSpPr/>
            <p:nvPr/>
          </p:nvSpPr>
          <p:spPr>
            <a:xfrm>
              <a:off x="42705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72"/>
                  </a:lnTo>
                  <a:lnTo>
                    <a:pt x="19" y="162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3"/>
                  </a:lnTo>
                  <a:lnTo>
                    <a:pt x="19" y="376"/>
                  </a:lnTo>
                  <a:lnTo>
                    <a:pt x="72" y="466"/>
                  </a:lnTo>
                  <a:lnTo>
                    <a:pt x="162" y="519"/>
                  </a:lnTo>
                  <a:lnTo>
                    <a:pt x="215" y="537"/>
                  </a:lnTo>
                  <a:lnTo>
                    <a:pt x="269" y="555"/>
                  </a:lnTo>
                  <a:lnTo>
                    <a:pt x="323" y="537"/>
                  </a:lnTo>
                  <a:lnTo>
                    <a:pt x="376" y="519"/>
                  </a:lnTo>
                  <a:lnTo>
                    <a:pt x="466" y="466"/>
                  </a:lnTo>
                  <a:lnTo>
                    <a:pt x="519" y="376"/>
                  </a:lnTo>
                  <a:lnTo>
                    <a:pt x="537" y="323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2"/>
                  </a:lnTo>
                  <a:lnTo>
                    <a:pt x="466" y="72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4" name="Google Shape;664;p35"/>
            <p:cNvSpPr/>
            <p:nvPr/>
          </p:nvSpPr>
          <p:spPr>
            <a:xfrm>
              <a:off x="42705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1"/>
                  </a:moveTo>
                  <a:lnTo>
                    <a:pt x="215" y="19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9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5" name="Google Shape;665;p35"/>
            <p:cNvSpPr/>
            <p:nvPr/>
          </p:nvSpPr>
          <p:spPr>
            <a:xfrm>
              <a:off x="42705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90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90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6" name="Google Shape;666;p35"/>
            <p:cNvSpPr/>
            <p:nvPr/>
          </p:nvSpPr>
          <p:spPr>
            <a:xfrm>
              <a:off x="432372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15"/>
                  </a:lnTo>
                  <a:lnTo>
                    <a:pt x="536" y="180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7" name="Google Shape;667;p35"/>
            <p:cNvSpPr/>
            <p:nvPr/>
          </p:nvSpPr>
          <p:spPr>
            <a:xfrm>
              <a:off x="432372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7"/>
                  </a:lnTo>
                  <a:lnTo>
                    <a:pt x="215" y="537"/>
                  </a:lnTo>
                  <a:lnTo>
                    <a:pt x="268" y="554"/>
                  </a:lnTo>
                  <a:lnTo>
                    <a:pt x="340" y="537"/>
                  </a:lnTo>
                  <a:lnTo>
                    <a:pt x="376" y="537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22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8" name="Google Shape;668;p35"/>
            <p:cNvSpPr/>
            <p:nvPr/>
          </p:nvSpPr>
          <p:spPr>
            <a:xfrm>
              <a:off x="432372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0"/>
                  </a:moveTo>
                  <a:lnTo>
                    <a:pt x="215" y="18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83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83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32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9" name="Google Shape;669;p35"/>
            <p:cNvSpPr/>
            <p:nvPr/>
          </p:nvSpPr>
          <p:spPr>
            <a:xfrm>
              <a:off x="432372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0" name="Google Shape;670;p35"/>
            <p:cNvSpPr/>
            <p:nvPr/>
          </p:nvSpPr>
          <p:spPr>
            <a:xfrm>
              <a:off x="432372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40"/>
                  </a:lnTo>
                  <a:lnTo>
                    <a:pt x="554" y="268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p35"/>
            <p:cNvSpPr/>
            <p:nvPr/>
          </p:nvSpPr>
          <p:spPr>
            <a:xfrm>
              <a:off x="432372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2" y="466"/>
                  </a:lnTo>
                  <a:lnTo>
                    <a:pt x="161" y="519"/>
                  </a:lnTo>
                  <a:lnTo>
                    <a:pt x="215" y="537"/>
                  </a:lnTo>
                  <a:lnTo>
                    <a:pt x="268" y="555"/>
                  </a:lnTo>
                  <a:lnTo>
                    <a:pt x="340" y="537"/>
                  </a:lnTo>
                  <a:lnTo>
                    <a:pt x="376" y="519"/>
                  </a:lnTo>
                  <a:lnTo>
                    <a:pt x="465" y="466"/>
                  </a:lnTo>
                  <a:lnTo>
                    <a:pt x="536" y="376"/>
                  </a:lnTo>
                  <a:lnTo>
                    <a:pt x="554" y="323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2"/>
                  </a:lnTo>
                  <a:lnTo>
                    <a:pt x="465" y="72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p35"/>
            <p:cNvSpPr/>
            <p:nvPr/>
          </p:nvSpPr>
          <p:spPr>
            <a:xfrm>
              <a:off x="432372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1"/>
                  </a:moveTo>
                  <a:lnTo>
                    <a:pt x="215" y="19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p35"/>
            <p:cNvSpPr/>
            <p:nvPr/>
          </p:nvSpPr>
          <p:spPr>
            <a:xfrm>
              <a:off x="432372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90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4" name="Google Shape;674;p35"/>
            <p:cNvSpPr/>
            <p:nvPr/>
          </p:nvSpPr>
          <p:spPr>
            <a:xfrm>
              <a:off x="437687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5" name="Google Shape;675;p35"/>
            <p:cNvSpPr/>
            <p:nvPr/>
          </p:nvSpPr>
          <p:spPr>
            <a:xfrm>
              <a:off x="437687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6" name="Google Shape;676;p35"/>
            <p:cNvSpPr/>
            <p:nvPr/>
          </p:nvSpPr>
          <p:spPr>
            <a:xfrm>
              <a:off x="437687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7" name="Google Shape;677;p35"/>
            <p:cNvSpPr/>
            <p:nvPr/>
          </p:nvSpPr>
          <p:spPr>
            <a:xfrm>
              <a:off x="437687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Google Shape;678;p35"/>
            <p:cNvSpPr/>
            <p:nvPr/>
          </p:nvSpPr>
          <p:spPr>
            <a:xfrm>
              <a:off x="437687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9" name="Google Shape;679;p35"/>
            <p:cNvSpPr/>
            <p:nvPr/>
          </p:nvSpPr>
          <p:spPr>
            <a:xfrm>
              <a:off x="437687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19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19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Google Shape;680;p35"/>
            <p:cNvSpPr/>
            <p:nvPr/>
          </p:nvSpPr>
          <p:spPr>
            <a:xfrm>
              <a:off x="437687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p35"/>
            <p:cNvSpPr/>
            <p:nvPr/>
          </p:nvSpPr>
          <p:spPr>
            <a:xfrm>
              <a:off x="437687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35"/>
            <p:cNvSpPr/>
            <p:nvPr/>
          </p:nvSpPr>
          <p:spPr>
            <a:xfrm>
              <a:off x="4430500" y="2608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15"/>
                  </a:lnTo>
                  <a:lnTo>
                    <a:pt x="518" y="180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35"/>
            <p:cNvSpPr/>
            <p:nvPr/>
          </p:nvSpPr>
          <p:spPr>
            <a:xfrm>
              <a:off x="4430500" y="25557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7"/>
                  </a:lnTo>
                  <a:lnTo>
                    <a:pt x="214" y="537"/>
                  </a:lnTo>
                  <a:lnTo>
                    <a:pt x="268" y="554"/>
                  </a:lnTo>
                  <a:lnTo>
                    <a:pt x="322" y="537"/>
                  </a:lnTo>
                  <a:lnTo>
                    <a:pt x="375" y="537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22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35"/>
            <p:cNvSpPr/>
            <p:nvPr/>
          </p:nvSpPr>
          <p:spPr>
            <a:xfrm>
              <a:off x="4430500" y="25021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0"/>
                  </a:moveTo>
                  <a:lnTo>
                    <a:pt x="214" y="18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83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83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32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5" name="Google Shape;685;p35"/>
            <p:cNvSpPr/>
            <p:nvPr/>
          </p:nvSpPr>
          <p:spPr>
            <a:xfrm>
              <a:off x="4430500" y="244895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Google Shape;686;p35"/>
            <p:cNvSpPr/>
            <p:nvPr/>
          </p:nvSpPr>
          <p:spPr>
            <a:xfrm>
              <a:off x="4430500" y="239580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40"/>
                  </a:lnTo>
                  <a:lnTo>
                    <a:pt x="554" y="268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p35"/>
            <p:cNvSpPr/>
            <p:nvPr/>
          </p:nvSpPr>
          <p:spPr>
            <a:xfrm>
              <a:off x="4430500" y="23426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1" y="466"/>
                  </a:lnTo>
                  <a:lnTo>
                    <a:pt x="161" y="519"/>
                  </a:lnTo>
                  <a:lnTo>
                    <a:pt x="214" y="537"/>
                  </a:lnTo>
                  <a:lnTo>
                    <a:pt x="268" y="555"/>
                  </a:lnTo>
                  <a:lnTo>
                    <a:pt x="322" y="537"/>
                  </a:lnTo>
                  <a:lnTo>
                    <a:pt x="375" y="519"/>
                  </a:lnTo>
                  <a:lnTo>
                    <a:pt x="465" y="466"/>
                  </a:lnTo>
                  <a:lnTo>
                    <a:pt x="518" y="376"/>
                  </a:lnTo>
                  <a:lnTo>
                    <a:pt x="536" y="323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2"/>
                  </a:lnTo>
                  <a:lnTo>
                    <a:pt x="465" y="72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p35"/>
            <p:cNvSpPr/>
            <p:nvPr/>
          </p:nvSpPr>
          <p:spPr>
            <a:xfrm>
              <a:off x="4430500" y="22890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1"/>
                  </a:moveTo>
                  <a:lnTo>
                    <a:pt x="214" y="19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Google Shape;689;p35"/>
            <p:cNvSpPr/>
            <p:nvPr/>
          </p:nvSpPr>
          <p:spPr>
            <a:xfrm>
              <a:off x="4430500" y="2235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90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90" name="Google Shape;690;p35"/>
          <p:cNvSpPr/>
          <p:nvPr/>
        </p:nvSpPr>
        <p:spPr>
          <a:xfrm>
            <a:off x="7084375" y="7825"/>
            <a:ext cx="2076450" cy="1743075"/>
          </a:xfrm>
          <a:custGeom>
            <a:rect b="b" l="l" r="r" t="t"/>
            <a:pathLst>
              <a:path extrusionOk="0" h="69723" w="83058">
                <a:moveTo>
                  <a:pt x="0" y="0"/>
                </a:moveTo>
                <a:cubicBezTo>
                  <a:pt x="4475" y="3356"/>
                  <a:pt x="5871" y="10076"/>
                  <a:pt x="10668" y="12954"/>
                </a:cubicBezTo>
                <a:cubicBezTo>
                  <a:pt x="22206" y="19877"/>
                  <a:pt x="32658" y="28510"/>
                  <a:pt x="44196" y="35433"/>
                </a:cubicBezTo>
                <a:cubicBezTo>
                  <a:pt x="59010" y="44321"/>
                  <a:pt x="83058" y="52447"/>
                  <a:pt x="83058" y="69723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1" name="Google Shape;691;p35"/>
          <p:cNvSpPr/>
          <p:nvPr/>
        </p:nvSpPr>
        <p:spPr>
          <a:xfrm>
            <a:off x="-2225" y="379375"/>
            <a:ext cx="1661550" cy="4772025"/>
          </a:xfrm>
          <a:custGeom>
            <a:rect b="b" l="l" r="r" t="t"/>
            <a:pathLst>
              <a:path extrusionOk="0" h="190881" w="66462">
                <a:moveTo>
                  <a:pt x="61722" y="190881"/>
                </a:moveTo>
                <a:cubicBezTo>
                  <a:pt x="56221" y="177130"/>
                  <a:pt x="67635" y="161435"/>
                  <a:pt x="66294" y="146685"/>
                </a:cubicBezTo>
                <a:cubicBezTo>
                  <a:pt x="64113" y="122698"/>
                  <a:pt x="40383" y="105527"/>
                  <a:pt x="32766" y="82677"/>
                </a:cubicBezTo>
                <a:cubicBezTo>
                  <a:pt x="27906" y="68097"/>
                  <a:pt x="35702" y="51791"/>
                  <a:pt x="33528" y="36576"/>
                </a:cubicBezTo>
                <a:cubicBezTo>
                  <a:pt x="32407" y="28728"/>
                  <a:pt x="25418" y="22751"/>
                  <a:pt x="19812" y="17145"/>
                </a:cubicBezTo>
                <a:cubicBezTo>
                  <a:pt x="13636" y="10969"/>
                  <a:pt x="7811" y="3906"/>
                  <a:pt x="0" y="0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92" name="Google Shape;692;p35"/>
          <p:cNvGrpSpPr/>
          <p:nvPr/>
        </p:nvGrpSpPr>
        <p:grpSpPr>
          <a:xfrm rot="-509585">
            <a:off x="8049240" y="846846"/>
            <a:ext cx="323472" cy="774252"/>
            <a:chOff x="3293575" y="2432875"/>
            <a:chExt cx="323450" cy="774200"/>
          </a:xfrm>
        </p:grpSpPr>
        <p:sp>
          <p:nvSpPr>
            <p:cNvPr id="693" name="Google Shape;693;p35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4" name="Google Shape;694;p35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5" name="Google Shape;695;p35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6" name="Google Shape;696;p35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97" name="Google Shape;697;p35"/>
          <p:cNvGrpSpPr/>
          <p:nvPr/>
        </p:nvGrpSpPr>
        <p:grpSpPr>
          <a:xfrm rot="-887116">
            <a:off x="1086081" y="3103108"/>
            <a:ext cx="323454" cy="774209"/>
            <a:chOff x="3293575" y="2432875"/>
            <a:chExt cx="323450" cy="774200"/>
          </a:xfrm>
        </p:grpSpPr>
        <p:sp>
          <p:nvSpPr>
            <p:cNvPr id="698" name="Google Shape;698;p35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9" name="Google Shape;699;p35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0" name="Google Shape;700;p35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1" name="Google Shape;701;p35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1">
  <p:cSld name="CUSTOM_15"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3" name="Google Shape;703;p36"/>
          <p:cNvPicPr preferRelativeResize="0"/>
          <p:nvPr/>
        </p:nvPicPr>
        <p:blipFill rotWithShape="1">
          <a:blip r:embed="rId2">
            <a:alphaModFix/>
          </a:blip>
          <a:srcRect b="29409" l="59850" r="6230" t="-29409"/>
          <a:stretch/>
        </p:blipFill>
        <p:spPr>
          <a:xfrm flipH="1">
            <a:off x="7903325" y="-19050"/>
            <a:ext cx="1255075" cy="4297150"/>
          </a:xfrm>
          <a:prstGeom prst="rect">
            <a:avLst/>
          </a:prstGeom>
          <a:noFill/>
          <a:ln>
            <a:noFill/>
          </a:ln>
        </p:spPr>
      </p:pic>
      <p:sp>
        <p:nvSpPr>
          <p:cNvPr id="704" name="Google Shape;704;p36"/>
          <p:cNvSpPr txBox="1"/>
          <p:nvPr>
            <p:ph idx="1" type="subTitle"/>
          </p:nvPr>
        </p:nvSpPr>
        <p:spPr>
          <a:xfrm>
            <a:off x="1498925" y="3072388"/>
            <a:ext cx="2454900" cy="88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705" name="Google Shape;705;p36"/>
          <p:cNvSpPr/>
          <p:nvPr/>
        </p:nvSpPr>
        <p:spPr>
          <a:xfrm>
            <a:off x="-528947" y="-3800"/>
            <a:ext cx="1493297" cy="4727141"/>
          </a:xfrm>
          <a:custGeom>
            <a:rect b="b" l="l" r="r" t="t"/>
            <a:pathLst>
              <a:path extrusionOk="0" h="65616" w="20728">
                <a:moveTo>
                  <a:pt x="0" y="1"/>
                </a:moveTo>
                <a:lnTo>
                  <a:pt x="0" y="63311"/>
                </a:lnTo>
                <a:lnTo>
                  <a:pt x="661" y="63650"/>
                </a:lnTo>
                <a:lnTo>
                  <a:pt x="1322" y="63954"/>
                </a:lnTo>
                <a:lnTo>
                  <a:pt x="2001" y="64258"/>
                </a:lnTo>
                <a:lnTo>
                  <a:pt x="2680" y="64526"/>
                </a:lnTo>
                <a:lnTo>
                  <a:pt x="3109" y="64669"/>
                </a:lnTo>
                <a:lnTo>
                  <a:pt x="3538" y="64812"/>
                </a:lnTo>
                <a:lnTo>
                  <a:pt x="3967" y="64955"/>
                </a:lnTo>
                <a:lnTo>
                  <a:pt x="4414" y="65062"/>
                </a:lnTo>
                <a:lnTo>
                  <a:pt x="4842" y="65169"/>
                </a:lnTo>
                <a:lnTo>
                  <a:pt x="5289" y="65276"/>
                </a:lnTo>
                <a:lnTo>
                  <a:pt x="5736" y="65365"/>
                </a:lnTo>
                <a:lnTo>
                  <a:pt x="6183" y="65437"/>
                </a:lnTo>
                <a:lnTo>
                  <a:pt x="6629" y="65491"/>
                </a:lnTo>
                <a:lnTo>
                  <a:pt x="7094" y="65544"/>
                </a:lnTo>
                <a:lnTo>
                  <a:pt x="7541" y="65580"/>
                </a:lnTo>
                <a:lnTo>
                  <a:pt x="7987" y="65616"/>
                </a:lnTo>
                <a:lnTo>
                  <a:pt x="9345" y="65616"/>
                </a:lnTo>
                <a:lnTo>
                  <a:pt x="9792" y="65580"/>
                </a:lnTo>
                <a:lnTo>
                  <a:pt x="10239" y="65544"/>
                </a:lnTo>
                <a:lnTo>
                  <a:pt x="10686" y="65491"/>
                </a:lnTo>
                <a:lnTo>
                  <a:pt x="11115" y="65419"/>
                </a:lnTo>
                <a:lnTo>
                  <a:pt x="11561" y="65330"/>
                </a:lnTo>
                <a:lnTo>
                  <a:pt x="11990" y="65240"/>
                </a:lnTo>
                <a:lnTo>
                  <a:pt x="12419" y="65115"/>
                </a:lnTo>
                <a:lnTo>
                  <a:pt x="12830" y="64990"/>
                </a:lnTo>
                <a:lnTo>
                  <a:pt x="13259" y="64847"/>
                </a:lnTo>
                <a:lnTo>
                  <a:pt x="13670" y="64686"/>
                </a:lnTo>
                <a:lnTo>
                  <a:pt x="14063" y="64526"/>
                </a:lnTo>
                <a:lnTo>
                  <a:pt x="14456" y="64329"/>
                </a:lnTo>
                <a:lnTo>
                  <a:pt x="14849" y="64115"/>
                </a:lnTo>
                <a:lnTo>
                  <a:pt x="15242" y="63900"/>
                </a:lnTo>
                <a:lnTo>
                  <a:pt x="15600" y="63668"/>
                </a:lnTo>
                <a:lnTo>
                  <a:pt x="15975" y="63400"/>
                </a:lnTo>
                <a:lnTo>
                  <a:pt x="16314" y="63132"/>
                </a:lnTo>
                <a:lnTo>
                  <a:pt x="16743" y="62774"/>
                </a:lnTo>
                <a:lnTo>
                  <a:pt x="17154" y="62381"/>
                </a:lnTo>
                <a:lnTo>
                  <a:pt x="17529" y="61988"/>
                </a:lnTo>
                <a:lnTo>
                  <a:pt x="17887" y="61559"/>
                </a:lnTo>
                <a:lnTo>
                  <a:pt x="18226" y="61131"/>
                </a:lnTo>
                <a:lnTo>
                  <a:pt x="18530" y="60684"/>
                </a:lnTo>
                <a:lnTo>
                  <a:pt x="18816" y="60219"/>
                </a:lnTo>
                <a:lnTo>
                  <a:pt x="19084" y="59737"/>
                </a:lnTo>
                <a:lnTo>
                  <a:pt x="19334" y="59254"/>
                </a:lnTo>
                <a:lnTo>
                  <a:pt x="19549" y="58754"/>
                </a:lnTo>
                <a:lnTo>
                  <a:pt x="19745" y="58236"/>
                </a:lnTo>
                <a:lnTo>
                  <a:pt x="19924" y="57718"/>
                </a:lnTo>
                <a:lnTo>
                  <a:pt x="20103" y="57181"/>
                </a:lnTo>
                <a:lnTo>
                  <a:pt x="20246" y="56645"/>
                </a:lnTo>
                <a:lnTo>
                  <a:pt x="20353" y="56091"/>
                </a:lnTo>
                <a:lnTo>
                  <a:pt x="20460" y="55538"/>
                </a:lnTo>
                <a:lnTo>
                  <a:pt x="20549" y="54984"/>
                </a:lnTo>
                <a:lnTo>
                  <a:pt x="20621" y="54412"/>
                </a:lnTo>
                <a:lnTo>
                  <a:pt x="20674" y="53840"/>
                </a:lnTo>
                <a:lnTo>
                  <a:pt x="20710" y="53268"/>
                </a:lnTo>
                <a:lnTo>
                  <a:pt x="20728" y="52696"/>
                </a:lnTo>
                <a:lnTo>
                  <a:pt x="20728" y="52125"/>
                </a:lnTo>
                <a:lnTo>
                  <a:pt x="20710" y="51535"/>
                </a:lnTo>
                <a:lnTo>
                  <a:pt x="20692" y="50963"/>
                </a:lnTo>
                <a:lnTo>
                  <a:pt x="20639" y="50391"/>
                </a:lnTo>
                <a:lnTo>
                  <a:pt x="20585" y="49802"/>
                </a:lnTo>
                <a:lnTo>
                  <a:pt x="20514" y="49230"/>
                </a:lnTo>
                <a:lnTo>
                  <a:pt x="20424" y="48658"/>
                </a:lnTo>
                <a:lnTo>
                  <a:pt x="20317" y="48086"/>
                </a:lnTo>
                <a:lnTo>
                  <a:pt x="20210" y="47532"/>
                </a:lnTo>
                <a:lnTo>
                  <a:pt x="20085" y="46978"/>
                </a:lnTo>
                <a:lnTo>
                  <a:pt x="19942" y="46424"/>
                </a:lnTo>
                <a:lnTo>
                  <a:pt x="19781" y="45835"/>
                </a:lnTo>
                <a:lnTo>
                  <a:pt x="19602" y="45245"/>
                </a:lnTo>
                <a:lnTo>
                  <a:pt x="19227" y="44048"/>
                </a:lnTo>
                <a:lnTo>
                  <a:pt x="18798" y="42868"/>
                </a:lnTo>
                <a:lnTo>
                  <a:pt x="18351" y="41707"/>
                </a:lnTo>
                <a:lnTo>
                  <a:pt x="17887" y="40528"/>
                </a:lnTo>
                <a:lnTo>
                  <a:pt x="17404" y="39348"/>
                </a:lnTo>
                <a:lnTo>
                  <a:pt x="16439" y="37007"/>
                </a:lnTo>
                <a:lnTo>
                  <a:pt x="15993" y="35828"/>
                </a:lnTo>
                <a:lnTo>
                  <a:pt x="15546" y="34649"/>
                </a:lnTo>
                <a:lnTo>
                  <a:pt x="15135" y="33451"/>
                </a:lnTo>
                <a:lnTo>
                  <a:pt x="14956" y="32862"/>
                </a:lnTo>
                <a:lnTo>
                  <a:pt x="14778" y="32254"/>
                </a:lnTo>
                <a:lnTo>
                  <a:pt x="14599" y="31647"/>
                </a:lnTo>
                <a:lnTo>
                  <a:pt x="14456" y="31057"/>
                </a:lnTo>
                <a:lnTo>
                  <a:pt x="14313" y="30449"/>
                </a:lnTo>
                <a:lnTo>
                  <a:pt x="14188" y="29842"/>
                </a:lnTo>
                <a:lnTo>
                  <a:pt x="14081" y="29216"/>
                </a:lnTo>
                <a:lnTo>
                  <a:pt x="13991" y="28609"/>
                </a:lnTo>
                <a:lnTo>
                  <a:pt x="13920" y="27984"/>
                </a:lnTo>
                <a:lnTo>
                  <a:pt x="13884" y="27358"/>
                </a:lnTo>
                <a:lnTo>
                  <a:pt x="13848" y="26893"/>
                </a:lnTo>
                <a:lnTo>
                  <a:pt x="13848" y="26411"/>
                </a:lnTo>
                <a:lnTo>
                  <a:pt x="13848" y="25946"/>
                </a:lnTo>
                <a:lnTo>
                  <a:pt x="13866" y="25482"/>
                </a:lnTo>
                <a:lnTo>
                  <a:pt x="13902" y="25017"/>
                </a:lnTo>
                <a:lnTo>
                  <a:pt x="13956" y="24553"/>
                </a:lnTo>
                <a:lnTo>
                  <a:pt x="14009" y="24088"/>
                </a:lnTo>
                <a:lnTo>
                  <a:pt x="14063" y="23641"/>
                </a:lnTo>
                <a:lnTo>
                  <a:pt x="14224" y="22730"/>
                </a:lnTo>
                <a:lnTo>
                  <a:pt x="14420" y="21837"/>
                </a:lnTo>
                <a:lnTo>
                  <a:pt x="14635" y="20943"/>
                </a:lnTo>
                <a:lnTo>
                  <a:pt x="14867" y="20068"/>
                </a:lnTo>
                <a:lnTo>
                  <a:pt x="15367" y="18298"/>
                </a:lnTo>
                <a:lnTo>
                  <a:pt x="15868" y="16529"/>
                </a:lnTo>
                <a:lnTo>
                  <a:pt x="16100" y="15654"/>
                </a:lnTo>
                <a:lnTo>
                  <a:pt x="16314" y="14743"/>
                </a:lnTo>
                <a:lnTo>
                  <a:pt x="16511" y="13849"/>
                </a:lnTo>
                <a:lnTo>
                  <a:pt x="16672" y="12938"/>
                </a:lnTo>
                <a:lnTo>
                  <a:pt x="16779" y="12116"/>
                </a:lnTo>
                <a:lnTo>
                  <a:pt x="16833" y="11294"/>
                </a:lnTo>
                <a:lnTo>
                  <a:pt x="16868" y="10472"/>
                </a:lnTo>
                <a:lnTo>
                  <a:pt x="16850" y="9632"/>
                </a:lnTo>
                <a:lnTo>
                  <a:pt x="16815" y="8792"/>
                </a:lnTo>
                <a:lnTo>
                  <a:pt x="16725" y="7970"/>
                </a:lnTo>
                <a:lnTo>
                  <a:pt x="16618" y="7130"/>
                </a:lnTo>
                <a:lnTo>
                  <a:pt x="16457" y="6308"/>
                </a:lnTo>
                <a:lnTo>
                  <a:pt x="16279" y="5469"/>
                </a:lnTo>
                <a:lnTo>
                  <a:pt x="16064" y="4664"/>
                </a:lnTo>
                <a:lnTo>
                  <a:pt x="15814" y="3842"/>
                </a:lnTo>
                <a:lnTo>
                  <a:pt x="15546" y="3056"/>
                </a:lnTo>
                <a:lnTo>
                  <a:pt x="15242" y="2252"/>
                </a:lnTo>
                <a:lnTo>
                  <a:pt x="14903" y="1484"/>
                </a:lnTo>
                <a:lnTo>
                  <a:pt x="14545" y="733"/>
                </a:lnTo>
                <a:lnTo>
                  <a:pt x="1415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rotWithShape="0" algn="bl" dir="9300000" dist="85725">
              <a:srgbClr val="000000">
                <a:alpha val="1098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06" name="Google Shape;706;p36"/>
          <p:cNvGrpSpPr/>
          <p:nvPr/>
        </p:nvGrpSpPr>
        <p:grpSpPr>
          <a:xfrm flipH="1">
            <a:off x="124279" y="3343285"/>
            <a:ext cx="490206" cy="833986"/>
            <a:chOff x="4216950" y="2235875"/>
            <a:chExt cx="227400" cy="386875"/>
          </a:xfrm>
        </p:grpSpPr>
        <p:sp>
          <p:nvSpPr>
            <p:cNvPr id="707" name="Google Shape;707;p36"/>
            <p:cNvSpPr/>
            <p:nvPr/>
          </p:nvSpPr>
          <p:spPr>
            <a:xfrm>
              <a:off x="42169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p36"/>
            <p:cNvSpPr/>
            <p:nvPr/>
          </p:nvSpPr>
          <p:spPr>
            <a:xfrm>
              <a:off x="42169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p36"/>
            <p:cNvSpPr/>
            <p:nvPr/>
          </p:nvSpPr>
          <p:spPr>
            <a:xfrm>
              <a:off x="42169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0" name="Google Shape;710;p36"/>
            <p:cNvSpPr/>
            <p:nvPr/>
          </p:nvSpPr>
          <p:spPr>
            <a:xfrm>
              <a:off x="42169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1" name="Google Shape;711;p36"/>
            <p:cNvSpPr/>
            <p:nvPr/>
          </p:nvSpPr>
          <p:spPr>
            <a:xfrm>
              <a:off x="42169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2" name="Google Shape;712;p36"/>
            <p:cNvSpPr/>
            <p:nvPr/>
          </p:nvSpPr>
          <p:spPr>
            <a:xfrm>
              <a:off x="42169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36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36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3" name="Google Shape;713;p36"/>
            <p:cNvSpPr/>
            <p:nvPr/>
          </p:nvSpPr>
          <p:spPr>
            <a:xfrm>
              <a:off x="42169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4" name="Google Shape;714;p36"/>
            <p:cNvSpPr/>
            <p:nvPr/>
          </p:nvSpPr>
          <p:spPr>
            <a:xfrm>
              <a:off x="42169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5" name="Google Shape;715;p36"/>
            <p:cNvSpPr/>
            <p:nvPr/>
          </p:nvSpPr>
          <p:spPr>
            <a:xfrm>
              <a:off x="42705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80"/>
                  </a:lnTo>
                  <a:lnTo>
                    <a:pt x="1" y="215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15"/>
                  </a:lnTo>
                  <a:lnTo>
                    <a:pt x="519" y="180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Google Shape;716;p36"/>
            <p:cNvSpPr/>
            <p:nvPr/>
          </p:nvSpPr>
          <p:spPr>
            <a:xfrm>
              <a:off x="42705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2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7"/>
                  </a:lnTo>
                  <a:lnTo>
                    <a:pt x="215" y="537"/>
                  </a:lnTo>
                  <a:lnTo>
                    <a:pt x="269" y="554"/>
                  </a:lnTo>
                  <a:lnTo>
                    <a:pt x="323" y="537"/>
                  </a:lnTo>
                  <a:lnTo>
                    <a:pt x="376" y="537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22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7" name="Google Shape;717;p36"/>
            <p:cNvSpPr/>
            <p:nvPr/>
          </p:nvSpPr>
          <p:spPr>
            <a:xfrm>
              <a:off x="42705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0"/>
                  </a:moveTo>
                  <a:lnTo>
                    <a:pt x="215" y="18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2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83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83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32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8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8" name="Google Shape;718;p36"/>
            <p:cNvSpPr/>
            <p:nvPr/>
          </p:nvSpPr>
          <p:spPr>
            <a:xfrm>
              <a:off x="42705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9" name="Google Shape;719;p36"/>
            <p:cNvSpPr/>
            <p:nvPr/>
          </p:nvSpPr>
          <p:spPr>
            <a:xfrm>
              <a:off x="42705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8"/>
                  </a:lnTo>
                  <a:lnTo>
                    <a:pt x="1" y="340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40"/>
                  </a:lnTo>
                  <a:lnTo>
                    <a:pt x="555" y="268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0" name="Google Shape;720;p36"/>
            <p:cNvSpPr/>
            <p:nvPr/>
          </p:nvSpPr>
          <p:spPr>
            <a:xfrm>
              <a:off x="42705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72"/>
                  </a:lnTo>
                  <a:lnTo>
                    <a:pt x="19" y="162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3"/>
                  </a:lnTo>
                  <a:lnTo>
                    <a:pt x="19" y="376"/>
                  </a:lnTo>
                  <a:lnTo>
                    <a:pt x="72" y="466"/>
                  </a:lnTo>
                  <a:lnTo>
                    <a:pt x="162" y="519"/>
                  </a:lnTo>
                  <a:lnTo>
                    <a:pt x="215" y="537"/>
                  </a:lnTo>
                  <a:lnTo>
                    <a:pt x="269" y="555"/>
                  </a:lnTo>
                  <a:lnTo>
                    <a:pt x="323" y="537"/>
                  </a:lnTo>
                  <a:lnTo>
                    <a:pt x="376" y="519"/>
                  </a:lnTo>
                  <a:lnTo>
                    <a:pt x="466" y="466"/>
                  </a:lnTo>
                  <a:lnTo>
                    <a:pt x="519" y="376"/>
                  </a:lnTo>
                  <a:lnTo>
                    <a:pt x="537" y="323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2"/>
                  </a:lnTo>
                  <a:lnTo>
                    <a:pt x="466" y="72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Google Shape;721;p36"/>
            <p:cNvSpPr/>
            <p:nvPr/>
          </p:nvSpPr>
          <p:spPr>
            <a:xfrm>
              <a:off x="42705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1"/>
                  </a:moveTo>
                  <a:lnTo>
                    <a:pt x="215" y="19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9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2" name="Google Shape;722;p36"/>
            <p:cNvSpPr/>
            <p:nvPr/>
          </p:nvSpPr>
          <p:spPr>
            <a:xfrm>
              <a:off x="42705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90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90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3" name="Google Shape;723;p36"/>
            <p:cNvSpPr/>
            <p:nvPr/>
          </p:nvSpPr>
          <p:spPr>
            <a:xfrm>
              <a:off x="432372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15"/>
                  </a:lnTo>
                  <a:lnTo>
                    <a:pt x="536" y="180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4" name="Google Shape;724;p36"/>
            <p:cNvSpPr/>
            <p:nvPr/>
          </p:nvSpPr>
          <p:spPr>
            <a:xfrm>
              <a:off x="432372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7"/>
                  </a:lnTo>
                  <a:lnTo>
                    <a:pt x="215" y="537"/>
                  </a:lnTo>
                  <a:lnTo>
                    <a:pt x="268" y="554"/>
                  </a:lnTo>
                  <a:lnTo>
                    <a:pt x="340" y="537"/>
                  </a:lnTo>
                  <a:lnTo>
                    <a:pt x="376" y="537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22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5" name="Google Shape;725;p36"/>
            <p:cNvSpPr/>
            <p:nvPr/>
          </p:nvSpPr>
          <p:spPr>
            <a:xfrm>
              <a:off x="432372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0"/>
                  </a:moveTo>
                  <a:lnTo>
                    <a:pt x="215" y="18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83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83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32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p36"/>
            <p:cNvSpPr/>
            <p:nvPr/>
          </p:nvSpPr>
          <p:spPr>
            <a:xfrm>
              <a:off x="432372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7" name="Google Shape;727;p36"/>
            <p:cNvSpPr/>
            <p:nvPr/>
          </p:nvSpPr>
          <p:spPr>
            <a:xfrm>
              <a:off x="432372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40"/>
                  </a:lnTo>
                  <a:lnTo>
                    <a:pt x="554" y="268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8" name="Google Shape;728;p36"/>
            <p:cNvSpPr/>
            <p:nvPr/>
          </p:nvSpPr>
          <p:spPr>
            <a:xfrm>
              <a:off x="432372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2" y="466"/>
                  </a:lnTo>
                  <a:lnTo>
                    <a:pt x="161" y="519"/>
                  </a:lnTo>
                  <a:lnTo>
                    <a:pt x="215" y="537"/>
                  </a:lnTo>
                  <a:lnTo>
                    <a:pt x="268" y="555"/>
                  </a:lnTo>
                  <a:lnTo>
                    <a:pt x="340" y="537"/>
                  </a:lnTo>
                  <a:lnTo>
                    <a:pt x="376" y="519"/>
                  </a:lnTo>
                  <a:lnTo>
                    <a:pt x="465" y="466"/>
                  </a:lnTo>
                  <a:lnTo>
                    <a:pt x="536" y="376"/>
                  </a:lnTo>
                  <a:lnTo>
                    <a:pt x="554" y="323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2"/>
                  </a:lnTo>
                  <a:lnTo>
                    <a:pt x="465" y="72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9" name="Google Shape;729;p36"/>
            <p:cNvSpPr/>
            <p:nvPr/>
          </p:nvSpPr>
          <p:spPr>
            <a:xfrm>
              <a:off x="432372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1"/>
                  </a:moveTo>
                  <a:lnTo>
                    <a:pt x="215" y="19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Google Shape;730;p36"/>
            <p:cNvSpPr/>
            <p:nvPr/>
          </p:nvSpPr>
          <p:spPr>
            <a:xfrm>
              <a:off x="432372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90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Google Shape;731;p36"/>
            <p:cNvSpPr/>
            <p:nvPr/>
          </p:nvSpPr>
          <p:spPr>
            <a:xfrm>
              <a:off x="437687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Google Shape;732;p36"/>
            <p:cNvSpPr/>
            <p:nvPr/>
          </p:nvSpPr>
          <p:spPr>
            <a:xfrm>
              <a:off x="437687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3" name="Google Shape;733;p36"/>
            <p:cNvSpPr/>
            <p:nvPr/>
          </p:nvSpPr>
          <p:spPr>
            <a:xfrm>
              <a:off x="437687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4" name="Google Shape;734;p36"/>
            <p:cNvSpPr/>
            <p:nvPr/>
          </p:nvSpPr>
          <p:spPr>
            <a:xfrm>
              <a:off x="437687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Google Shape;735;p36"/>
            <p:cNvSpPr/>
            <p:nvPr/>
          </p:nvSpPr>
          <p:spPr>
            <a:xfrm>
              <a:off x="437687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6" name="Google Shape;736;p36"/>
            <p:cNvSpPr/>
            <p:nvPr/>
          </p:nvSpPr>
          <p:spPr>
            <a:xfrm>
              <a:off x="437687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19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19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7" name="Google Shape;737;p36"/>
            <p:cNvSpPr/>
            <p:nvPr/>
          </p:nvSpPr>
          <p:spPr>
            <a:xfrm>
              <a:off x="437687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p36"/>
            <p:cNvSpPr/>
            <p:nvPr/>
          </p:nvSpPr>
          <p:spPr>
            <a:xfrm>
              <a:off x="437687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9" name="Google Shape;739;p36"/>
            <p:cNvSpPr/>
            <p:nvPr/>
          </p:nvSpPr>
          <p:spPr>
            <a:xfrm>
              <a:off x="4430500" y="2608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15"/>
                  </a:lnTo>
                  <a:lnTo>
                    <a:pt x="518" y="180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0" name="Google Shape;740;p36"/>
            <p:cNvSpPr/>
            <p:nvPr/>
          </p:nvSpPr>
          <p:spPr>
            <a:xfrm>
              <a:off x="4430500" y="25557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7"/>
                  </a:lnTo>
                  <a:lnTo>
                    <a:pt x="214" y="537"/>
                  </a:lnTo>
                  <a:lnTo>
                    <a:pt x="268" y="554"/>
                  </a:lnTo>
                  <a:lnTo>
                    <a:pt x="322" y="537"/>
                  </a:lnTo>
                  <a:lnTo>
                    <a:pt x="375" y="537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22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Google Shape;741;p36"/>
            <p:cNvSpPr/>
            <p:nvPr/>
          </p:nvSpPr>
          <p:spPr>
            <a:xfrm>
              <a:off x="4430500" y="25021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0"/>
                  </a:moveTo>
                  <a:lnTo>
                    <a:pt x="214" y="18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83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83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32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2" name="Google Shape;742;p36"/>
            <p:cNvSpPr/>
            <p:nvPr/>
          </p:nvSpPr>
          <p:spPr>
            <a:xfrm>
              <a:off x="4430500" y="244895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Google Shape;743;p36"/>
            <p:cNvSpPr/>
            <p:nvPr/>
          </p:nvSpPr>
          <p:spPr>
            <a:xfrm>
              <a:off x="4430500" y="239580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40"/>
                  </a:lnTo>
                  <a:lnTo>
                    <a:pt x="554" y="268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Google Shape;744;p36"/>
            <p:cNvSpPr/>
            <p:nvPr/>
          </p:nvSpPr>
          <p:spPr>
            <a:xfrm>
              <a:off x="4430500" y="23426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1" y="466"/>
                  </a:lnTo>
                  <a:lnTo>
                    <a:pt x="161" y="519"/>
                  </a:lnTo>
                  <a:lnTo>
                    <a:pt x="214" y="537"/>
                  </a:lnTo>
                  <a:lnTo>
                    <a:pt x="268" y="555"/>
                  </a:lnTo>
                  <a:lnTo>
                    <a:pt x="322" y="537"/>
                  </a:lnTo>
                  <a:lnTo>
                    <a:pt x="375" y="519"/>
                  </a:lnTo>
                  <a:lnTo>
                    <a:pt x="465" y="466"/>
                  </a:lnTo>
                  <a:lnTo>
                    <a:pt x="518" y="376"/>
                  </a:lnTo>
                  <a:lnTo>
                    <a:pt x="536" y="323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2"/>
                  </a:lnTo>
                  <a:lnTo>
                    <a:pt x="465" y="72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oogle Shape;745;p36"/>
            <p:cNvSpPr/>
            <p:nvPr/>
          </p:nvSpPr>
          <p:spPr>
            <a:xfrm>
              <a:off x="4430500" y="22890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1"/>
                  </a:moveTo>
                  <a:lnTo>
                    <a:pt x="214" y="19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Google Shape;746;p36"/>
            <p:cNvSpPr/>
            <p:nvPr/>
          </p:nvSpPr>
          <p:spPr>
            <a:xfrm>
              <a:off x="4430500" y="2235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90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47" name="Google Shape;747;p36"/>
          <p:cNvSpPr/>
          <p:nvPr/>
        </p:nvSpPr>
        <p:spPr>
          <a:xfrm flipH="1">
            <a:off x="6089596" y="3692925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21540000" dist="9525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48" name="Google Shape;748;p36"/>
          <p:cNvGrpSpPr/>
          <p:nvPr/>
        </p:nvGrpSpPr>
        <p:grpSpPr>
          <a:xfrm rot="10800000">
            <a:off x="8728566" y="3933884"/>
            <a:ext cx="323457" cy="821341"/>
            <a:chOff x="3506650" y="4144275"/>
            <a:chExt cx="163975" cy="416375"/>
          </a:xfrm>
        </p:grpSpPr>
        <p:sp>
          <p:nvSpPr>
            <p:cNvPr id="749" name="Google Shape;749;p36"/>
            <p:cNvSpPr/>
            <p:nvPr/>
          </p:nvSpPr>
          <p:spPr>
            <a:xfrm>
              <a:off x="3506650" y="4144275"/>
              <a:ext cx="163975" cy="163975"/>
            </a:xfrm>
            <a:custGeom>
              <a:rect b="b" l="l" r="r" t="t"/>
              <a:pathLst>
                <a:path extrusionOk="0" h="6559" w="6559">
                  <a:moveTo>
                    <a:pt x="3861" y="1"/>
                  </a:moveTo>
                  <a:lnTo>
                    <a:pt x="3700" y="36"/>
                  </a:lnTo>
                  <a:lnTo>
                    <a:pt x="3539" y="108"/>
                  </a:lnTo>
                  <a:lnTo>
                    <a:pt x="3414" y="197"/>
                  </a:lnTo>
                  <a:lnTo>
                    <a:pt x="3307" y="304"/>
                  </a:lnTo>
                  <a:lnTo>
                    <a:pt x="3217" y="447"/>
                  </a:lnTo>
                  <a:lnTo>
                    <a:pt x="3146" y="608"/>
                  </a:lnTo>
                  <a:lnTo>
                    <a:pt x="2699" y="2234"/>
                  </a:lnTo>
                  <a:lnTo>
                    <a:pt x="1055" y="1788"/>
                  </a:lnTo>
                  <a:lnTo>
                    <a:pt x="894" y="1752"/>
                  </a:lnTo>
                  <a:lnTo>
                    <a:pt x="734" y="1770"/>
                  </a:lnTo>
                  <a:lnTo>
                    <a:pt x="573" y="1805"/>
                  </a:lnTo>
                  <a:lnTo>
                    <a:pt x="430" y="1859"/>
                  </a:lnTo>
                  <a:lnTo>
                    <a:pt x="287" y="1948"/>
                  </a:lnTo>
                  <a:lnTo>
                    <a:pt x="180" y="2074"/>
                  </a:lnTo>
                  <a:lnTo>
                    <a:pt x="90" y="2216"/>
                  </a:lnTo>
                  <a:lnTo>
                    <a:pt x="37" y="2377"/>
                  </a:lnTo>
                  <a:lnTo>
                    <a:pt x="1" y="2538"/>
                  </a:lnTo>
                  <a:lnTo>
                    <a:pt x="1" y="2699"/>
                  </a:lnTo>
                  <a:lnTo>
                    <a:pt x="37" y="2860"/>
                  </a:lnTo>
                  <a:lnTo>
                    <a:pt x="108" y="3003"/>
                  </a:lnTo>
                  <a:lnTo>
                    <a:pt x="198" y="3146"/>
                  </a:lnTo>
                  <a:lnTo>
                    <a:pt x="323" y="3253"/>
                  </a:lnTo>
                  <a:lnTo>
                    <a:pt x="448" y="3342"/>
                  </a:lnTo>
                  <a:lnTo>
                    <a:pt x="609" y="3396"/>
                  </a:lnTo>
                  <a:lnTo>
                    <a:pt x="2252" y="3860"/>
                  </a:lnTo>
                  <a:lnTo>
                    <a:pt x="1788" y="5487"/>
                  </a:lnTo>
                  <a:lnTo>
                    <a:pt x="1770" y="5665"/>
                  </a:lnTo>
                  <a:lnTo>
                    <a:pt x="1770" y="5826"/>
                  </a:lnTo>
                  <a:lnTo>
                    <a:pt x="1806" y="5987"/>
                  </a:lnTo>
                  <a:lnTo>
                    <a:pt x="1877" y="6130"/>
                  </a:lnTo>
                  <a:lnTo>
                    <a:pt x="1967" y="6255"/>
                  </a:lnTo>
                  <a:lnTo>
                    <a:pt x="2074" y="6362"/>
                  </a:lnTo>
                  <a:lnTo>
                    <a:pt x="2217" y="6451"/>
                  </a:lnTo>
                  <a:lnTo>
                    <a:pt x="2378" y="6523"/>
                  </a:lnTo>
                  <a:lnTo>
                    <a:pt x="2538" y="6559"/>
                  </a:lnTo>
                  <a:lnTo>
                    <a:pt x="2717" y="6541"/>
                  </a:lnTo>
                  <a:lnTo>
                    <a:pt x="2860" y="6505"/>
                  </a:lnTo>
                  <a:lnTo>
                    <a:pt x="3021" y="6451"/>
                  </a:lnTo>
                  <a:lnTo>
                    <a:pt x="3146" y="6344"/>
                  </a:lnTo>
                  <a:lnTo>
                    <a:pt x="3253" y="6237"/>
                  </a:lnTo>
                  <a:lnTo>
                    <a:pt x="3342" y="6094"/>
                  </a:lnTo>
                  <a:lnTo>
                    <a:pt x="3414" y="5933"/>
                  </a:lnTo>
                  <a:lnTo>
                    <a:pt x="3861" y="4307"/>
                  </a:lnTo>
                  <a:lnTo>
                    <a:pt x="5505" y="4754"/>
                  </a:lnTo>
                  <a:lnTo>
                    <a:pt x="5665" y="4790"/>
                  </a:lnTo>
                  <a:lnTo>
                    <a:pt x="5826" y="4790"/>
                  </a:lnTo>
                  <a:lnTo>
                    <a:pt x="5987" y="4754"/>
                  </a:lnTo>
                  <a:lnTo>
                    <a:pt x="6130" y="4682"/>
                  </a:lnTo>
                  <a:lnTo>
                    <a:pt x="6273" y="4593"/>
                  </a:lnTo>
                  <a:lnTo>
                    <a:pt x="6380" y="4468"/>
                  </a:lnTo>
                  <a:lnTo>
                    <a:pt x="6470" y="4325"/>
                  </a:lnTo>
                  <a:lnTo>
                    <a:pt x="6523" y="4182"/>
                  </a:lnTo>
                  <a:lnTo>
                    <a:pt x="6559" y="4003"/>
                  </a:lnTo>
                  <a:lnTo>
                    <a:pt x="6559" y="3843"/>
                  </a:lnTo>
                  <a:lnTo>
                    <a:pt x="6523" y="3682"/>
                  </a:lnTo>
                  <a:lnTo>
                    <a:pt x="6452" y="3539"/>
                  </a:lnTo>
                  <a:lnTo>
                    <a:pt x="6362" y="3414"/>
                  </a:lnTo>
                  <a:lnTo>
                    <a:pt x="6237" y="3289"/>
                  </a:lnTo>
                  <a:lnTo>
                    <a:pt x="6112" y="3199"/>
                  </a:lnTo>
                  <a:lnTo>
                    <a:pt x="5951" y="3146"/>
                  </a:lnTo>
                  <a:lnTo>
                    <a:pt x="4307" y="2681"/>
                  </a:lnTo>
                  <a:lnTo>
                    <a:pt x="4772" y="1055"/>
                  </a:lnTo>
                  <a:lnTo>
                    <a:pt x="4790" y="894"/>
                  </a:lnTo>
                  <a:lnTo>
                    <a:pt x="4790" y="715"/>
                  </a:lnTo>
                  <a:lnTo>
                    <a:pt x="4754" y="573"/>
                  </a:lnTo>
                  <a:lnTo>
                    <a:pt x="4683" y="412"/>
                  </a:lnTo>
                  <a:lnTo>
                    <a:pt x="4593" y="287"/>
                  </a:lnTo>
                  <a:lnTo>
                    <a:pt x="4486" y="179"/>
                  </a:lnTo>
                  <a:lnTo>
                    <a:pt x="4343" y="90"/>
                  </a:lnTo>
                  <a:lnTo>
                    <a:pt x="4182" y="19"/>
                  </a:lnTo>
                  <a:lnTo>
                    <a:pt x="402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oogle Shape;750;p36"/>
            <p:cNvSpPr/>
            <p:nvPr/>
          </p:nvSpPr>
          <p:spPr>
            <a:xfrm>
              <a:off x="3538825" y="4478425"/>
              <a:ext cx="82225" cy="82225"/>
            </a:xfrm>
            <a:custGeom>
              <a:rect b="b" l="l" r="r" t="t"/>
              <a:pathLst>
                <a:path extrusionOk="0" h="3289" w="3289">
                  <a:moveTo>
                    <a:pt x="519" y="1"/>
                  </a:moveTo>
                  <a:lnTo>
                    <a:pt x="429" y="19"/>
                  </a:lnTo>
                  <a:lnTo>
                    <a:pt x="322" y="36"/>
                  </a:lnTo>
                  <a:lnTo>
                    <a:pt x="233" y="90"/>
                  </a:lnTo>
                  <a:lnTo>
                    <a:pt x="161" y="162"/>
                  </a:lnTo>
                  <a:lnTo>
                    <a:pt x="90" y="233"/>
                  </a:lnTo>
                  <a:lnTo>
                    <a:pt x="36" y="322"/>
                  </a:lnTo>
                  <a:lnTo>
                    <a:pt x="18" y="430"/>
                  </a:lnTo>
                  <a:lnTo>
                    <a:pt x="1" y="519"/>
                  </a:lnTo>
                  <a:lnTo>
                    <a:pt x="18" y="626"/>
                  </a:lnTo>
                  <a:lnTo>
                    <a:pt x="36" y="716"/>
                  </a:lnTo>
                  <a:lnTo>
                    <a:pt x="90" y="823"/>
                  </a:lnTo>
                  <a:lnTo>
                    <a:pt x="161" y="894"/>
                  </a:lnTo>
                  <a:lnTo>
                    <a:pt x="912" y="1645"/>
                  </a:lnTo>
                  <a:lnTo>
                    <a:pt x="161" y="2395"/>
                  </a:lnTo>
                  <a:lnTo>
                    <a:pt x="90" y="2467"/>
                  </a:lnTo>
                  <a:lnTo>
                    <a:pt x="36" y="2574"/>
                  </a:lnTo>
                  <a:lnTo>
                    <a:pt x="18" y="2663"/>
                  </a:lnTo>
                  <a:lnTo>
                    <a:pt x="1" y="2770"/>
                  </a:lnTo>
                  <a:lnTo>
                    <a:pt x="18" y="2860"/>
                  </a:lnTo>
                  <a:lnTo>
                    <a:pt x="36" y="2967"/>
                  </a:lnTo>
                  <a:lnTo>
                    <a:pt x="90" y="3056"/>
                  </a:lnTo>
                  <a:lnTo>
                    <a:pt x="161" y="3128"/>
                  </a:lnTo>
                  <a:lnTo>
                    <a:pt x="233" y="3199"/>
                  </a:lnTo>
                  <a:lnTo>
                    <a:pt x="322" y="3253"/>
                  </a:lnTo>
                  <a:lnTo>
                    <a:pt x="429" y="3271"/>
                  </a:lnTo>
                  <a:lnTo>
                    <a:pt x="519" y="3289"/>
                  </a:lnTo>
                  <a:lnTo>
                    <a:pt x="626" y="3271"/>
                  </a:lnTo>
                  <a:lnTo>
                    <a:pt x="715" y="3253"/>
                  </a:lnTo>
                  <a:lnTo>
                    <a:pt x="823" y="3199"/>
                  </a:lnTo>
                  <a:lnTo>
                    <a:pt x="894" y="3128"/>
                  </a:lnTo>
                  <a:lnTo>
                    <a:pt x="1644" y="2377"/>
                  </a:lnTo>
                  <a:lnTo>
                    <a:pt x="2395" y="3128"/>
                  </a:lnTo>
                  <a:lnTo>
                    <a:pt x="2484" y="3199"/>
                  </a:lnTo>
                  <a:lnTo>
                    <a:pt x="2574" y="3253"/>
                  </a:lnTo>
                  <a:lnTo>
                    <a:pt x="2663" y="3271"/>
                  </a:lnTo>
                  <a:lnTo>
                    <a:pt x="2770" y="3289"/>
                  </a:lnTo>
                  <a:lnTo>
                    <a:pt x="2860" y="3271"/>
                  </a:lnTo>
                  <a:lnTo>
                    <a:pt x="2967" y="3253"/>
                  </a:lnTo>
                  <a:lnTo>
                    <a:pt x="3056" y="3199"/>
                  </a:lnTo>
                  <a:lnTo>
                    <a:pt x="3128" y="3128"/>
                  </a:lnTo>
                  <a:lnTo>
                    <a:pt x="3199" y="3056"/>
                  </a:lnTo>
                  <a:lnTo>
                    <a:pt x="3253" y="2967"/>
                  </a:lnTo>
                  <a:lnTo>
                    <a:pt x="3271" y="2860"/>
                  </a:lnTo>
                  <a:lnTo>
                    <a:pt x="3288" y="2770"/>
                  </a:lnTo>
                  <a:lnTo>
                    <a:pt x="3271" y="2663"/>
                  </a:lnTo>
                  <a:lnTo>
                    <a:pt x="3253" y="2574"/>
                  </a:lnTo>
                  <a:lnTo>
                    <a:pt x="3199" y="2467"/>
                  </a:lnTo>
                  <a:lnTo>
                    <a:pt x="3128" y="2395"/>
                  </a:lnTo>
                  <a:lnTo>
                    <a:pt x="2377" y="1645"/>
                  </a:lnTo>
                  <a:lnTo>
                    <a:pt x="3128" y="894"/>
                  </a:lnTo>
                  <a:lnTo>
                    <a:pt x="3199" y="823"/>
                  </a:lnTo>
                  <a:lnTo>
                    <a:pt x="3253" y="716"/>
                  </a:lnTo>
                  <a:lnTo>
                    <a:pt x="3271" y="626"/>
                  </a:lnTo>
                  <a:lnTo>
                    <a:pt x="3288" y="519"/>
                  </a:lnTo>
                  <a:lnTo>
                    <a:pt x="3271" y="430"/>
                  </a:lnTo>
                  <a:lnTo>
                    <a:pt x="3253" y="322"/>
                  </a:lnTo>
                  <a:lnTo>
                    <a:pt x="3199" y="233"/>
                  </a:lnTo>
                  <a:lnTo>
                    <a:pt x="3128" y="162"/>
                  </a:lnTo>
                  <a:lnTo>
                    <a:pt x="3056" y="90"/>
                  </a:lnTo>
                  <a:lnTo>
                    <a:pt x="2967" y="36"/>
                  </a:lnTo>
                  <a:lnTo>
                    <a:pt x="2860" y="19"/>
                  </a:lnTo>
                  <a:lnTo>
                    <a:pt x="2770" y="1"/>
                  </a:lnTo>
                  <a:lnTo>
                    <a:pt x="2663" y="19"/>
                  </a:lnTo>
                  <a:lnTo>
                    <a:pt x="2574" y="36"/>
                  </a:lnTo>
                  <a:lnTo>
                    <a:pt x="2484" y="90"/>
                  </a:lnTo>
                  <a:lnTo>
                    <a:pt x="2395" y="162"/>
                  </a:lnTo>
                  <a:lnTo>
                    <a:pt x="1644" y="912"/>
                  </a:lnTo>
                  <a:lnTo>
                    <a:pt x="894" y="162"/>
                  </a:lnTo>
                  <a:lnTo>
                    <a:pt x="823" y="90"/>
                  </a:lnTo>
                  <a:lnTo>
                    <a:pt x="715" y="36"/>
                  </a:lnTo>
                  <a:lnTo>
                    <a:pt x="626" y="19"/>
                  </a:lnTo>
                  <a:lnTo>
                    <a:pt x="51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51" name="Google Shape;751;p36"/>
          <p:cNvSpPr txBox="1"/>
          <p:nvPr>
            <p:ph type="title"/>
          </p:nvPr>
        </p:nvSpPr>
        <p:spPr>
          <a:xfrm>
            <a:off x="1632875" y="2570350"/>
            <a:ext cx="21870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52" name="Google Shape;752;p36"/>
          <p:cNvSpPr/>
          <p:nvPr/>
        </p:nvSpPr>
        <p:spPr>
          <a:xfrm>
            <a:off x="8265575" y="-4050"/>
            <a:ext cx="942975" cy="1533525"/>
          </a:xfrm>
          <a:custGeom>
            <a:rect b="b" l="l" r="r" t="t"/>
            <a:pathLst>
              <a:path extrusionOk="0" h="61341" w="37719">
                <a:moveTo>
                  <a:pt x="0" y="0"/>
                </a:moveTo>
                <a:cubicBezTo>
                  <a:pt x="8544" y="3107"/>
                  <a:pt x="21128" y="4329"/>
                  <a:pt x="24003" y="12954"/>
                </a:cubicBezTo>
                <a:cubicBezTo>
                  <a:pt x="26828" y="21430"/>
                  <a:pt x="18018" y="31329"/>
                  <a:pt x="21336" y="39624"/>
                </a:cubicBezTo>
                <a:cubicBezTo>
                  <a:pt x="24704" y="48043"/>
                  <a:pt x="33664" y="53230"/>
                  <a:pt x="37719" y="61341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3" name="Google Shape;753;p36"/>
          <p:cNvSpPr/>
          <p:nvPr/>
        </p:nvSpPr>
        <p:spPr>
          <a:xfrm>
            <a:off x="7627400" y="-4050"/>
            <a:ext cx="1571625" cy="1323975"/>
          </a:xfrm>
          <a:custGeom>
            <a:rect b="b" l="l" r="r" t="t"/>
            <a:pathLst>
              <a:path extrusionOk="0" h="52959" w="62865">
                <a:moveTo>
                  <a:pt x="0" y="0"/>
                </a:moveTo>
                <a:cubicBezTo>
                  <a:pt x="5987" y="1382"/>
                  <a:pt x="12610" y="2028"/>
                  <a:pt x="17526" y="5715"/>
                </a:cubicBezTo>
                <a:cubicBezTo>
                  <a:pt x="27083" y="12883"/>
                  <a:pt x="33843" y="23175"/>
                  <a:pt x="42291" y="31623"/>
                </a:cubicBezTo>
                <a:cubicBezTo>
                  <a:pt x="49277" y="38609"/>
                  <a:pt x="58447" y="44122"/>
                  <a:pt x="62865" y="52959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54" name="Google Shape;754;p36"/>
          <p:cNvGrpSpPr/>
          <p:nvPr/>
        </p:nvGrpSpPr>
        <p:grpSpPr>
          <a:xfrm flipH="1" rot="978445">
            <a:off x="8227301" y="375609"/>
            <a:ext cx="323460" cy="774225"/>
            <a:chOff x="3293575" y="2432875"/>
            <a:chExt cx="323450" cy="774200"/>
          </a:xfrm>
        </p:grpSpPr>
        <p:sp>
          <p:nvSpPr>
            <p:cNvPr id="755" name="Google Shape;755;p36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6" name="Google Shape;756;p36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p36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p36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12">
    <p:spTree>
      <p:nvGrpSpPr>
        <p:cNvPr id="759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p37"/>
          <p:cNvSpPr txBox="1"/>
          <p:nvPr>
            <p:ph type="title"/>
          </p:nvPr>
        </p:nvSpPr>
        <p:spPr>
          <a:xfrm>
            <a:off x="4547238" y="2876900"/>
            <a:ext cx="14082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osis"/>
              <a:buNone/>
              <a:defRPr b="1" sz="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61" name="Google Shape;761;p37"/>
          <p:cNvSpPr txBox="1"/>
          <p:nvPr>
            <p:ph idx="1" type="subTitle"/>
          </p:nvPr>
        </p:nvSpPr>
        <p:spPr>
          <a:xfrm>
            <a:off x="4229238" y="3219275"/>
            <a:ext cx="20442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762" name="Google Shape;762;p37"/>
          <p:cNvSpPr txBox="1"/>
          <p:nvPr>
            <p:ph idx="2" type="subTitle"/>
          </p:nvPr>
        </p:nvSpPr>
        <p:spPr>
          <a:xfrm>
            <a:off x="6555306" y="2881100"/>
            <a:ext cx="14055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763" name="Google Shape;763;p37"/>
          <p:cNvSpPr txBox="1"/>
          <p:nvPr>
            <p:ph idx="3" type="subTitle"/>
          </p:nvPr>
        </p:nvSpPr>
        <p:spPr>
          <a:xfrm>
            <a:off x="6235956" y="3218675"/>
            <a:ext cx="2044200" cy="44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pic>
        <p:nvPicPr>
          <p:cNvPr id="764" name="Google Shape;764;p37"/>
          <p:cNvPicPr preferRelativeResize="0"/>
          <p:nvPr/>
        </p:nvPicPr>
        <p:blipFill rotWithShape="1">
          <a:blip r:embed="rId2">
            <a:alphaModFix/>
          </a:blip>
          <a:srcRect b="555" l="8344" r="61799" t="0"/>
          <a:stretch/>
        </p:blipFill>
        <p:spPr>
          <a:xfrm rot="-5400000">
            <a:off x="6457400" y="-1578150"/>
            <a:ext cx="1104775" cy="4273425"/>
          </a:xfrm>
          <a:prstGeom prst="rect">
            <a:avLst/>
          </a:prstGeom>
          <a:noFill/>
          <a:ln>
            <a:noFill/>
          </a:ln>
        </p:spPr>
      </p:pic>
      <p:sp>
        <p:nvSpPr>
          <p:cNvPr id="765" name="Google Shape;765;p37"/>
          <p:cNvSpPr/>
          <p:nvPr/>
        </p:nvSpPr>
        <p:spPr>
          <a:xfrm>
            <a:off x="7865500" y="17350"/>
            <a:ext cx="1314450" cy="1295400"/>
          </a:xfrm>
          <a:custGeom>
            <a:rect b="b" l="l" r="r" t="t"/>
            <a:pathLst>
              <a:path extrusionOk="0" h="51816" w="52578">
                <a:moveTo>
                  <a:pt x="0" y="0"/>
                </a:moveTo>
                <a:cubicBezTo>
                  <a:pt x="7051" y="1007"/>
                  <a:pt x="15539" y="2303"/>
                  <a:pt x="19812" y="8001"/>
                </a:cubicBezTo>
                <a:cubicBezTo>
                  <a:pt x="25316" y="15340"/>
                  <a:pt x="25010" y="25895"/>
                  <a:pt x="30099" y="33528"/>
                </a:cubicBezTo>
                <a:cubicBezTo>
                  <a:pt x="35457" y="41565"/>
                  <a:pt x="45748" y="44986"/>
                  <a:pt x="52578" y="51816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66" name="Google Shape;766;p37"/>
          <p:cNvGrpSpPr/>
          <p:nvPr/>
        </p:nvGrpSpPr>
        <p:grpSpPr>
          <a:xfrm rot="-965506">
            <a:off x="8592885" y="942446"/>
            <a:ext cx="323477" cy="774265"/>
            <a:chOff x="3293575" y="2432875"/>
            <a:chExt cx="323450" cy="774200"/>
          </a:xfrm>
        </p:grpSpPr>
        <p:sp>
          <p:nvSpPr>
            <p:cNvPr id="767" name="Google Shape;767;p37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p37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p37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0" name="Google Shape;770;p37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14">
    <p:spTree>
      <p:nvGrpSpPr>
        <p:cNvPr id="77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p38"/>
          <p:cNvSpPr txBox="1"/>
          <p:nvPr>
            <p:ph idx="1" type="subTitle"/>
          </p:nvPr>
        </p:nvSpPr>
        <p:spPr>
          <a:xfrm>
            <a:off x="713225" y="969925"/>
            <a:ext cx="3858900" cy="36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773" name="Google Shape;773;p38"/>
          <p:cNvSpPr txBox="1"/>
          <p:nvPr>
            <p:ph idx="2" type="subTitle"/>
          </p:nvPr>
        </p:nvSpPr>
        <p:spPr>
          <a:xfrm>
            <a:off x="4572025" y="969925"/>
            <a:ext cx="3858900" cy="36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3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grpSp>
        <p:nvGrpSpPr>
          <p:cNvPr id="774" name="Google Shape;774;p38"/>
          <p:cNvGrpSpPr/>
          <p:nvPr/>
        </p:nvGrpSpPr>
        <p:grpSpPr>
          <a:xfrm>
            <a:off x="3796800" y="4675625"/>
            <a:ext cx="1557750" cy="350700"/>
            <a:chOff x="4739775" y="4183625"/>
            <a:chExt cx="1557750" cy="350700"/>
          </a:xfrm>
        </p:grpSpPr>
        <p:sp>
          <p:nvSpPr>
            <p:cNvPr id="775" name="Google Shape;775;p38"/>
            <p:cNvSpPr/>
            <p:nvPr/>
          </p:nvSpPr>
          <p:spPr>
            <a:xfrm>
              <a:off x="4739775" y="4183625"/>
              <a:ext cx="1147675" cy="146100"/>
            </a:xfrm>
            <a:custGeom>
              <a:rect b="b" l="l" r="r" t="t"/>
              <a:pathLst>
                <a:path extrusionOk="0" h="5844" w="45907">
                  <a:moveTo>
                    <a:pt x="7559" y="0"/>
                  </a:moveTo>
                  <a:lnTo>
                    <a:pt x="7148" y="18"/>
                  </a:lnTo>
                  <a:lnTo>
                    <a:pt x="6773" y="72"/>
                  </a:lnTo>
                  <a:lnTo>
                    <a:pt x="6416" y="143"/>
                  </a:lnTo>
                  <a:lnTo>
                    <a:pt x="6094" y="232"/>
                  </a:lnTo>
                  <a:lnTo>
                    <a:pt x="5773" y="357"/>
                  </a:lnTo>
                  <a:lnTo>
                    <a:pt x="5487" y="500"/>
                  </a:lnTo>
                  <a:lnTo>
                    <a:pt x="5219" y="661"/>
                  </a:lnTo>
                  <a:lnTo>
                    <a:pt x="4951" y="822"/>
                  </a:lnTo>
                  <a:lnTo>
                    <a:pt x="4700" y="1019"/>
                  </a:lnTo>
                  <a:lnTo>
                    <a:pt x="4468" y="1215"/>
                  </a:lnTo>
                  <a:lnTo>
                    <a:pt x="4254" y="1430"/>
                  </a:lnTo>
                  <a:lnTo>
                    <a:pt x="4039" y="1644"/>
                  </a:lnTo>
                  <a:lnTo>
                    <a:pt x="3646" y="2091"/>
                  </a:lnTo>
                  <a:lnTo>
                    <a:pt x="3271" y="2555"/>
                  </a:lnTo>
                  <a:lnTo>
                    <a:pt x="2931" y="2966"/>
                  </a:lnTo>
                  <a:lnTo>
                    <a:pt x="2592" y="3342"/>
                  </a:lnTo>
                  <a:lnTo>
                    <a:pt x="2234" y="3699"/>
                  </a:lnTo>
                  <a:lnTo>
                    <a:pt x="2056" y="3860"/>
                  </a:lnTo>
                  <a:lnTo>
                    <a:pt x="1877" y="4003"/>
                  </a:lnTo>
                  <a:lnTo>
                    <a:pt x="1681" y="4146"/>
                  </a:lnTo>
                  <a:lnTo>
                    <a:pt x="1466" y="4271"/>
                  </a:lnTo>
                  <a:lnTo>
                    <a:pt x="1252" y="4378"/>
                  </a:lnTo>
                  <a:lnTo>
                    <a:pt x="1037" y="4467"/>
                  </a:lnTo>
                  <a:lnTo>
                    <a:pt x="805" y="4539"/>
                  </a:lnTo>
                  <a:lnTo>
                    <a:pt x="537" y="4610"/>
                  </a:lnTo>
                  <a:lnTo>
                    <a:pt x="269" y="4646"/>
                  </a:lnTo>
                  <a:lnTo>
                    <a:pt x="1" y="4664"/>
                  </a:lnTo>
                  <a:lnTo>
                    <a:pt x="1" y="5825"/>
                  </a:lnTo>
                  <a:lnTo>
                    <a:pt x="376" y="5807"/>
                  </a:lnTo>
                  <a:lnTo>
                    <a:pt x="733" y="5754"/>
                  </a:lnTo>
                  <a:lnTo>
                    <a:pt x="1073" y="5682"/>
                  </a:lnTo>
                  <a:lnTo>
                    <a:pt x="1395" y="5575"/>
                  </a:lnTo>
                  <a:lnTo>
                    <a:pt x="1698" y="5450"/>
                  </a:lnTo>
                  <a:lnTo>
                    <a:pt x="1984" y="5307"/>
                  </a:lnTo>
                  <a:lnTo>
                    <a:pt x="2252" y="5164"/>
                  </a:lnTo>
                  <a:lnTo>
                    <a:pt x="2520" y="4985"/>
                  </a:lnTo>
                  <a:lnTo>
                    <a:pt x="2753" y="4789"/>
                  </a:lnTo>
                  <a:lnTo>
                    <a:pt x="2985" y="4592"/>
                  </a:lnTo>
                  <a:lnTo>
                    <a:pt x="3199" y="4396"/>
                  </a:lnTo>
                  <a:lnTo>
                    <a:pt x="3414" y="4181"/>
                  </a:lnTo>
                  <a:lnTo>
                    <a:pt x="3807" y="3735"/>
                  </a:lnTo>
                  <a:lnTo>
                    <a:pt x="4164" y="3288"/>
                  </a:lnTo>
                  <a:lnTo>
                    <a:pt x="4522" y="2877"/>
                  </a:lnTo>
                  <a:lnTo>
                    <a:pt x="4861" y="2484"/>
                  </a:lnTo>
                  <a:lnTo>
                    <a:pt x="5219" y="2126"/>
                  </a:lnTo>
                  <a:lnTo>
                    <a:pt x="5397" y="1948"/>
                  </a:lnTo>
                  <a:lnTo>
                    <a:pt x="5594" y="1805"/>
                  </a:lnTo>
                  <a:lnTo>
                    <a:pt x="5790" y="1662"/>
                  </a:lnTo>
                  <a:lnTo>
                    <a:pt x="6005" y="1537"/>
                  </a:lnTo>
                  <a:lnTo>
                    <a:pt x="6219" y="1430"/>
                  </a:lnTo>
                  <a:lnTo>
                    <a:pt x="6452" y="1340"/>
                  </a:lnTo>
                  <a:lnTo>
                    <a:pt x="6702" y="1269"/>
                  </a:lnTo>
                  <a:lnTo>
                    <a:pt x="6970" y="1215"/>
                  </a:lnTo>
                  <a:lnTo>
                    <a:pt x="7256" y="1179"/>
                  </a:lnTo>
                  <a:lnTo>
                    <a:pt x="7845" y="1179"/>
                  </a:lnTo>
                  <a:lnTo>
                    <a:pt x="8131" y="1215"/>
                  </a:lnTo>
                  <a:lnTo>
                    <a:pt x="8381" y="1269"/>
                  </a:lnTo>
                  <a:lnTo>
                    <a:pt x="8632" y="1340"/>
                  </a:lnTo>
                  <a:lnTo>
                    <a:pt x="8864" y="1430"/>
                  </a:lnTo>
                  <a:lnTo>
                    <a:pt x="9096" y="1537"/>
                  </a:lnTo>
                  <a:lnTo>
                    <a:pt x="9311" y="1662"/>
                  </a:lnTo>
                  <a:lnTo>
                    <a:pt x="9507" y="1805"/>
                  </a:lnTo>
                  <a:lnTo>
                    <a:pt x="9704" y="1966"/>
                  </a:lnTo>
                  <a:lnTo>
                    <a:pt x="9882" y="2126"/>
                  </a:lnTo>
                  <a:lnTo>
                    <a:pt x="10240" y="2484"/>
                  </a:lnTo>
                  <a:lnTo>
                    <a:pt x="10579" y="2877"/>
                  </a:lnTo>
                  <a:lnTo>
                    <a:pt x="10937" y="3288"/>
                  </a:lnTo>
                  <a:lnTo>
                    <a:pt x="11312" y="3753"/>
                  </a:lnTo>
                  <a:lnTo>
                    <a:pt x="11705" y="4199"/>
                  </a:lnTo>
                  <a:lnTo>
                    <a:pt x="11919" y="4414"/>
                  </a:lnTo>
                  <a:lnTo>
                    <a:pt x="12134" y="4628"/>
                  </a:lnTo>
                  <a:lnTo>
                    <a:pt x="12366" y="4825"/>
                  </a:lnTo>
                  <a:lnTo>
                    <a:pt x="12616" y="5021"/>
                  </a:lnTo>
                  <a:lnTo>
                    <a:pt x="12884" y="5182"/>
                  </a:lnTo>
                  <a:lnTo>
                    <a:pt x="13152" y="5343"/>
                  </a:lnTo>
                  <a:lnTo>
                    <a:pt x="13456" y="5486"/>
                  </a:lnTo>
                  <a:lnTo>
                    <a:pt x="13760" y="5611"/>
                  </a:lnTo>
                  <a:lnTo>
                    <a:pt x="14099" y="5700"/>
                  </a:lnTo>
                  <a:lnTo>
                    <a:pt x="14439" y="5790"/>
                  </a:lnTo>
                  <a:lnTo>
                    <a:pt x="14814" y="5825"/>
                  </a:lnTo>
                  <a:lnTo>
                    <a:pt x="15225" y="5843"/>
                  </a:lnTo>
                  <a:lnTo>
                    <a:pt x="15618" y="5825"/>
                  </a:lnTo>
                  <a:lnTo>
                    <a:pt x="15994" y="5790"/>
                  </a:lnTo>
                  <a:lnTo>
                    <a:pt x="16351" y="5700"/>
                  </a:lnTo>
                  <a:lnTo>
                    <a:pt x="16673" y="5611"/>
                  </a:lnTo>
                  <a:lnTo>
                    <a:pt x="16994" y="5486"/>
                  </a:lnTo>
                  <a:lnTo>
                    <a:pt x="17280" y="5343"/>
                  </a:lnTo>
                  <a:lnTo>
                    <a:pt x="17548" y="5182"/>
                  </a:lnTo>
                  <a:lnTo>
                    <a:pt x="17816" y="5021"/>
                  </a:lnTo>
                  <a:lnTo>
                    <a:pt x="18066" y="4825"/>
                  </a:lnTo>
                  <a:lnTo>
                    <a:pt x="18299" y="4628"/>
                  </a:lnTo>
                  <a:lnTo>
                    <a:pt x="18513" y="4414"/>
                  </a:lnTo>
                  <a:lnTo>
                    <a:pt x="18728" y="4199"/>
                  </a:lnTo>
                  <a:lnTo>
                    <a:pt x="19121" y="3753"/>
                  </a:lnTo>
                  <a:lnTo>
                    <a:pt x="19496" y="3288"/>
                  </a:lnTo>
                  <a:lnTo>
                    <a:pt x="19853" y="2877"/>
                  </a:lnTo>
                  <a:lnTo>
                    <a:pt x="20193" y="2484"/>
                  </a:lnTo>
                  <a:lnTo>
                    <a:pt x="20550" y="2126"/>
                  </a:lnTo>
                  <a:lnTo>
                    <a:pt x="20747" y="1966"/>
                  </a:lnTo>
                  <a:lnTo>
                    <a:pt x="20925" y="1805"/>
                  </a:lnTo>
                  <a:lnTo>
                    <a:pt x="21140" y="1662"/>
                  </a:lnTo>
                  <a:lnTo>
                    <a:pt x="21336" y="1537"/>
                  </a:lnTo>
                  <a:lnTo>
                    <a:pt x="21569" y="1430"/>
                  </a:lnTo>
                  <a:lnTo>
                    <a:pt x="21801" y="1340"/>
                  </a:lnTo>
                  <a:lnTo>
                    <a:pt x="22051" y="1269"/>
                  </a:lnTo>
                  <a:lnTo>
                    <a:pt x="22319" y="1215"/>
                  </a:lnTo>
                  <a:lnTo>
                    <a:pt x="22587" y="1179"/>
                  </a:lnTo>
                  <a:lnTo>
                    <a:pt x="22891" y="1162"/>
                  </a:lnTo>
                  <a:lnTo>
                    <a:pt x="23195" y="1179"/>
                  </a:lnTo>
                  <a:lnTo>
                    <a:pt x="23463" y="1215"/>
                  </a:lnTo>
                  <a:lnTo>
                    <a:pt x="23731" y="1269"/>
                  </a:lnTo>
                  <a:lnTo>
                    <a:pt x="23981" y="1340"/>
                  </a:lnTo>
                  <a:lnTo>
                    <a:pt x="24213" y="1430"/>
                  </a:lnTo>
                  <a:lnTo>
                    <a:pt x="24428" y="1537"/>
                  </a:lnTo>
                  <a:lnTo>
                    <a:pt x="24642" y="1662"/>
                  </a:lnTo>
                  <a:lnTo>
                    <a:pt x="24857" y="1805"/>
                  </a:lnTo>
                  <a:lnTo>
                    <a:pt x="25035" y="1966"/>
                  </a:lnTo>
                  <a:lnTo>
                    <a:pt x="25232" y="2126"/>
                  </a:lnTo>
                  <a:lnTo>
                    <a:pt x="25589" y="2484"/>
                  </a:lnTo>
                  <a:lnTo>
                    <a:pt x="25929" y="2877"/>
                  </a:lnTo>
                  <a:lnTo>
                    <a:pt x="26268" y="3288"/>
                  </a:lnTo>
                  <a:lnTo>
                    <a:pt x="26643" y="3753"/>
                  </a:lnTo>
                  <a:lnTo>
                    <a:pt x="27054" y="4199"/>
                  </a:lnTo>
                  <a:lnTo>
                    <a:pt x="27269" y="4414"/>
                  </a:lnTo>
                  <a:lnTo>
                    <a:pt x="27483" y="4628"/>
                  </a:lnTo>
                  <a:lnTo>
                    <a:pt x="27716" y="4825"/>
                  </a:lnTo>
                  <a:lnTo>
                    <a:pt x="27966" y="5021"/>
                  </a:lnTo>
                  <a:lnTo>
                    <a:pt x="28216" y="5182"/>
                  </a:lnTo>
                  <a:lnTo>
                    <a:pt x="28502" y="5343"/>
                  </a:lnTo>
                  <a:lnTo>
                    <a:pt x="28788" y="5486"/>
                  </a:lnTo>
                  <a:lnTo>
                    <a:pt x="29109" y="5611"/>
                  </a:lnTo>
                  <a:lnTo>
                    <a:pt x="29431" y="5700"/>
                  </a:lnTo>
                  <a:lnTo>
                    <a:pt x="29788" y="5772"/>
                  </a:lnTo>
                  <a:lnTo>
                    <a:pt x="30164" y="5825"/>
                  </a:lnTo>
                  <a:lnTo>
                    <a:pt x="30557" y="5843"/>
                  </a:lnTo>
                  <a:lnTo>
                    <a:pt x="30968" y="5825"/>
                  </a:lnTo>
                  <a:lnTo>
                    <a:pt x="31343" y="5772"/>
                  </a:lnTo>
                  <a:lnTo>
                    <a:pt x="31683" y="5700"/>
                  </a:lnTo>
                  <a:lnTo>
                    <a:pt x="32022" y="5611"/>
                  </a:lnTo>
                  <a:lnTo>
                    <a:pt x="32326" y="5486"/>
                  </a:lnTo>
                  <a:lnTo>
                    <a:pt x="32630" y="5343"/>
                  </a:lnTo>
                  <a:lnTo>
                    <a:pt x="32898" y="5182"/>
                  </a:lnTo>
                  <a:lnTo>
                    <a:pt x="33166" y="5021"/>
                  </a:lnTo>
                  <a:lnTo>
                    <a:pt x="33398" y="4825"/>
                  </a:lnTo>
                  <a:lnTo>
                    <a:pt x="33648" y="4628"/>
                  </a:lnTo>
                  <a:lnTo>
                    <a:pt x="33863" y="4414"/>
                  </a:lnTo>
                  <a:lnTo>
                    <a:pt x="34077" y="4199"/>
                  </a:lnTo>
                  <a:lnTo>
                    <a:pt x="34470" y="3753"/>
                  </a:lnTo>
                  <a:lnTo>
                    <a:pt x="34845" y="3288"/>
                  </a:lnTo>
                  <a:lnTo>
                    <a:pt x="35203" y="2877"/>
                  </a:lnTo>
                  <a:lnTo>
                    <a:pt x="35542" y="2484"/>
                  </a:lnTo>
                  <a:lnTo>
                    <a:pt x="35900" y="2126"/>
                  </a:lnTo>
                  <a:lnTo>
                    <a:pt x="36078" y="1966"/>
                  </a:lnTo>
                  <a:lnTo>
                    <a:pt x="36275" y="1805"/>
                  </a:lnTo>
                  <a:lnTo>
                    <a:pt x="36471" y="1662"/>
                  </a:lnTo>
                  <a:lnTo>
                    <a:pt x="36686" y="1537"/>
                  </a:lnTo>
                  <a:lnTo>
                    <a:pt x="36918" y="1430"/>
                  </a:lnTo>
                  <a:lnTo>
                    <a:pt x="37150" y="1340"/>
                  </a:lnTo>
                  <a:lnTo>
                    <a:pt x="37401" y="1269"/>
                  </a:lnTo>
                  <a:lnTo>
                    <a:pt x="37651" y="1215"/>
                  </a:lnTo>
                  <a:lnTo>
                    <a:pt x="37937" y="1179"/>
                  </a:lnTo>
                  <a:lnTo>
                    <a:pt x="38526" y="1179"/>
                  </a:lnTo>
                  <a:lnTo>
                    <a:pt x="38812" y="1215"/>
                  </a:lnTo>
                  <a:lnTo>
                    <a:pt x="39080" y="1269"/>
                  </a:lnTo>
                  <a:lnTo>
                    <a:pt x="39330" y="1340"/>
                  </a:lnTo>
                  <a:lnTo>
                    <a:pt x="39563" y="1430"/>
                  </a:lnTo>
                  <a:lnTo>
                    <a:pt x="39777" y="1537"/>
                  </a:lnTo>
                  <a:lnTo>
                    <a:pt x="39992" y="1662"/>
                  </a:lnTo>
                  <a:lnTo>
                    <a:pt x="40188" y="1805"/>
                  </a:lnTo>
                  <a:lnTo>
                    <a:pt x="40385" y="1966"/>
                  </a:lnTo>
                  <a:lnTo>
                    <a:pt x="40563" y="2126"/>
                  </a:lnTo>
                  <a:lnTo>
                    <a:pt x="40921" y="2484"/>
                  </a:lnTo>
                  <a:lnTo>
                    <a:pt x="41278" y="2877"/>
                  </a:lnTo>
                  <a:lnTo>
                    <a:pt x="41618" y="3288"/>
                  </a:lnTo>
                  <a:lnTo>
                    <a:pt x="41993" y="3753"/>
                  </a:lnTo>
                  <a:lnTo>
                    <a:pt x="42404" y="4199"/>
                  </a:lnTo>
                  <a:lnTo>
                    <a:pt x="42600" y="4414"/>
                  </a:lnTo>
                  <a:lnTo>
                    <a:pt x="42833" y="4628"/>
                  </a:lnTo>
                  <a:lnTo>
                    <a:pt x="43065" y="4825"/>
                  </a:lnTo>
                  <a:lnTo>
                    <a:pt x="43315" y="5021"/>
                  </a:lnTo>
                  <a:lnTo>
                    <a:pt x="43565" y="5182"/>
                  </a:lnTo>
                  <a:lnTo>
                    <a:pt x="43851" y="5343"/>
                  </a:lnTo>
                  <a:lnTo>
                    <a:pt x="44137" y="5486"/>
                  </a:lnTo>
                  <a:lnTo>
                    <a:pt x="44459" y="5611"/>
                  </a:lnTo>
                  <a:lnTo>
                    <a:pt x="44780" y="5700"/>
                  </a:lnTo>
                  <a:lnTo>
                    <a:pt x="45138" y="5772"/>
                  </a:lnTo>
                  <a:lnTo>
                    <a:pt x="45513" y="5825"/>
                  </a:lnTo>
                  <a:lnTo>
                    <a:pt x="45906" y="5843"/>
                  </a:lnTo>
                  <a:lnTo>
                    <a:pt x="45906" y="4682"/>
                  </a:lnTo>
                  <a:lnTo>
                    <a:pt x="45620" y="4664"/>
                  </a:lnTo>
                  <a:lnTo>
                    <a:pt x="45334" y="4628"/>
                  </a:lnTo>
                  <a:lnTo>
                    <a:pt x="45066" y="4575"/>
                  </a:lnTo>
                  <a:lnTo>
                    <a:pt x="44816" y="4503"/>
                  </a:lnTo>
                  <a:lnTo>
                    <a:pt x="44584" y="4414"/>
                  </a:lnTo>
                  <a:lnTo>
                    <a:pt x="44370" y="4306"/>
                  </a:lnTo>
                  <a:lnTo>
                    <a:pt x="44155" y="4181"/>
                  </a:lnTo>
                  <a:lnTo>
                    <a:pt x="43959" y="4038"/>
                  </a:lnTo>
                  <a:lnTo>
                    <a:pt x="43762" y="3895"/>
                  </a:lnTo>
                  <a:lnTo>
                    <a:pt x="43565" y="3717"/>
                  </a:lnTo>
                  <a:lnTo>
                    <a:pt x="43208" y="3359"/>
                  </a:lnTo>
                  <a:lnTo>
                    <a:pt x="42869" y="2966"/>
                  </a:lnTo>
                  <a:lnTo>
                    <a:pt x="42529" y="2555"/>
                  </a:lnTo>
                  <a:lnTo>
                    <a:pt x="42154" y="2091"/>
                  </a:lnTo>
                  <a:lnTo>
                    <a:pt x="41743" y="1644"/>
                  </a:lnTo>
                  <a:lnTo>
                    <a:pt x="41528" y="1430"/>
                  </a:lnTo>
                  <a:lnTo>
                    <a:pt x="41314" y="1215"/>
                  </a:lnTo>
                  <a:lnTo>
                    <a:pt x="41082" y="1019"/>
                  </a:lnTo>
                  <a:lnTo>
                    <a:pt x="40831" y="822"/>
                  </a:lnTo>
                  <a:lnTo>
                    <a:pt x="40581" y="661"/>
                  </a:lnTo>
                  <a:lnTo>
                    <a:pt x="40295" y="500"/>
                  </a:lnTo>
                  <a:lnTo>
                    <a:pt x="40009" y="357"/>
                  </a:lnTo>
                  <a:lnTo>
                    <a:pt x="39688" y="232"/>
                  </a:lnTo>
                  <a:lnTo>
                    <a:pt x="39366" y="143"/>
                  </a:lnTo>
                  <a:lnTo>
                    <a:pt x="39009" y="72"/>
                  </a:lnTo>
                  <a:lnTo>
                    <a:pt x="38634" y="18"/>
                  </a:lnTo>
                  <a:lnTo>
                    <a:pt x="38240" y="0"/>
                  </a:lnTo>
                  <a:lnTo>
                    <a:pt x="37829" y="18"/>
                  </a:lnTo>
                  <a:lnTo>
                    <a:pt x="37454" y="72"/>
                  </a:lnTo>
                  <a:lnTo>
                    <a:pt x="37115" y="143"/>
                  </a:lnTo>
                  <a:lnTo>
                    <a:pt x="36775" y="232"/>
                  </a:lnTo>
                  <a:lnTo>
                    <a:pt x="36471" y="357"/>
                  </a:lnTo>
                  <a:lnTo>
                    <a:pt x="36168" y="500"/>
                  </a:lnTo>
                  <a:lnTo>
                    <a:pt x="35900" y="661"/>
                  </a:lnTo>
                  <a:lnTo>
                    <a:pt x="35632" y="822"/>
                  </a:lnTo>
                  <a:lnTo>
                    <a:pt x="35381" y="1019"/>
                  </a:lnTo>
                  <a:lnTo>
                    <a:pt x="35149" y="1215"/>
                  </a:lnTo>
                  <a:lnTo>
                    <a:pt x="34935" y="1430"/>
                  </a:lnTo>
                  <a:lnTo>
                    <a:pt x="34720" y="1644"/>
                  </a:lnTo>
                  <a:lnTo>
                    <a:pt x="34327" y="2091"/>
                  </a:lnTo>
                  <a:lnTo>
                    <a:pt x="33952" y="2555"/>
                  </a:lnTo>
                  <a:lnTo>
                    <a:pt x="33595" y="2966"/>
                  </a:lnTo>
                  <a:lnTo>
                    <a:pt x="33255" y="3359"/>
                  </a:lnTo>
                  <a:lnTo>
                    <a:pt x="32898" y="3717"/>
                  </a:lnTo>
                  <a:lnTo>
                    <a:pt x="32719" y="3895"/>
                  </a:lnTo>
                  <a:lnTo>
                    <a:pt x="32522" y="4038"/>
                  </a:lnTo>
                  <a:lnTo>
                    <a:pt x="32308" y="4181"/>
                  </a:lnTo>
                  <a:lnTo>
                    <a:pt x="32111" y="4306"/>
                  </a:lnTo>
                  <a:lnTo>
                    <a:pt x="31879" y="4414"/>
                  </a:lnTo>
                  <a:lnTo>
                    <a:pt x="31647" y="4503"/>
                  </a:lnTo>
                  <a:lnTo>
                    <a:pt x="31397" y="4575"/>
                  </a:lnTo>
                  <a:lnTo>
                    <a:pt x="31129" y="4628"/>
                  </a:lnTo>
                  <a:lnTo>
                    <a:pt x="30861" y="4664"/>
                  </a:lnTo>
                  <a:lnTo>
                    <a:pt x="30557" y="4682"/>
                  </a:lnTo>
                  <a:lnTo>
                    <a:pt x="30253" y="4664"/>
                  </a:lnTo>
                  <a:lnTo>
                    <a:pt x="29985" y="4628"/>
                  </a:lnTo>
                  <a:lnTo>
                    <a:pt x="29717" y="4575"/>
                  </a:lnTo>
                  <a:lnTo>
                    <a:pt x="29467" y="4503"/>
                  </a:lnTo>
                  <a:lnTo>
                    <a:pt x="29234" y="4414"/>
                  </a:lnTo>
                  <a:lnTo>
                    <a:pt x="29020" y="4306"/>
                  </a:lnTo>
                  <a:lnTo>
                    <a:pt x="28806" y="4181"/>
                  </a:lnTo>
                  <a:lnTo>
                    <a:pt x="28609" y="4038"/>
                  </a:lnTo>
                  <a:lnTo>
                    <a:pt x="28413" y="3895"/>
                  </a:lnTo>
                  <a:lnTo>
                    <a:pt x="28216" y="3717"/>
                  </a:lnTo>
                  <a:lnTo>
                    <a:pt x="27876" y="3359"/>
                  </a:lnTo>
                  <a:lnTo>
                    <a:pt x="27519" y="2966"/>
                  </a:lnTo>
                  <a:lnTo>
                    <a:pt x="27180" y="2555"/>
                  </a:lnTo>
                  <a:lnTo>
                    <a:pt x="26804" y="2091"/>
                  </a:lnTo>
                  <a:lnTo>
                    <a:pt x="26393" y="1644"/>
                  </a:lnTo>
                  <a:lnTo>
                    <a:pt x="26197" y="1430"/>
                  </a:lnTo>
                  <a:lnTo>
                    <a:pt x="25964" y="1215"/>
                  </a:lnTo>
                  <a:lnTo>
                    <a:pt x="25732" y="1019"/>
                  </a:lnTo>
                  <a:lnTo>
                    <a:pt x="25482" y="822"/>
                  </a:lnTo>
                  <a:lnTo>
                    <a:pt x="25232" y="661"/>
                  </a:lnTo>
                  <a:lnTo>
                    <a:pt x="24946" y="500"/>
                  </a:lnTo>
                  <a:lnTo>
                    <a:pt x="24660" y="357"/>
                  </a:lnTo>
                  <a:lnTo>
                    <a:pt x="24356" y="232"/>
                  </a:lnTo>
                  <a:lnTo>
                    <a:pt x="24017" y="143"/>
                  </a:lnTo>
                  <a:lnTo>
                    <a:pt x="23659" y="72"/>
                  </a:lnTo>
                  <a:lnTo>
                    <a:pt x="23284" y="18"/>
                  </a:lnTo>
                  <a:lnTo>
                    <a:pt x="22891" y="0"/>
                  </a:lnTo>
                  <a:lnTo>
                    <a:pt x="22498" y="18"/>
                  </a:lnTo>
                  <a:lnTo>
                    <a:pt x="22123" y="72"/>
                  </a:lnTo>
                  <a:lnTo>
                    <a:pt x="21765" y="143"/>
                  </a:lnTo>
                  <a:lnTo>
                    <a:pt x="21426" y="232"/>
                  </a:lnTo>
                  <a:lnTo>
                    <a:pt x="21122" y="357"/>
                  </a:lnTo>
                  <a:lnTo>
                    <a:pt x="20836" y="500"/>
                  </a:lnTo>
                  <a:lnTo>
                    <a:pt x="20550" y="661"/>
                  </a:lnTo>
                  <a:lnTo>
                    <a:pt x="20300" y="822"/>
                  </a:lnTo>
                  <a:lnTo>
                    <a:pt x="20050" y="1019"/>
                  </a:lnTo>
                  <a:lnTo>
                    <a:pt x="19818" y="1215"/>
                  </a:lnTo>
                  <a:lnTo>
                    <a:pt x="19585" y="1430"/>
                  </a:lnTo>
                  <a:lnTo>
                    <a:pt x="19371" y="1644"/>
                  </a:lnTo>
                  <a:lnTo>
                    <a:pt x="18978" y="2091"/>
                  </a:lnTo>
                  <a:lnTo>
                    <a:pt x="18602" y="2555"/>
                  </a:lnTo>
                  <a:lnTo>
                    <a:pt x="18263" y="2966"/>
                  </a:lnTo>
                  <a:lnTo>
                    <a:pt x="17906" y="3359"/>
                  </a:lnTo>
                  <a:lnTo>
                    <a:pt x="17548" y="3717"/>
                  </a:lnTo>
                  <a:lnTo>
                    <a:pt x="17369" y="3895"/>
                  </a:lnTo>
                  <a:lnTo>
                    <a:pt x="17173" y="4038"/>
                  </a:lnTo>
                  <a:lnTo>
                    <a:pt x="16976" y="4181"/>
                  </a:lnTo>
                  <a:lnTo>
                    <a:pt x="16762" y="4306"/>
                  </a:lnTo>
                  <a:lnTo>
                    <a:pt x="16548" y="4414"/>
                  </a:lnTo>
                  <a:lnTo>
                    <a:pt x="16315" y="4503"/>
                  </a:lnTo>
                  <a:lnTo>
                    <a:pt x="16065" y="4575"/>
                  </a:lnTo>
                  <a:lnTo>
                    <a:pt x="15797" y="4628"/>
                  </a:lnTo>
                  <a:lnTo>
                    <a:pt x="15511" y="4664"/>
                  </a:lnTo>
                  <a:lnTo>
                    <a:pt x="15225" y="4682"/>
                  </a:lnTo>
                  <a:lnTo>
                    <a:pt x="14921" y="4664"/>
                  </a:lnTo>
                  <a:lnTo>
                    <a:pt x="14636" y="4628"/>
                  </a:lnTo>
                  <a:lnTo>
                    <a:pt x="14368" y="4575"/>
                  </a:lnTo>
                  <a:lnTo>
                    <a:pt x="14135" y="4503"/>
                  </a:lnTo>
                  <a:lnTo>
                    <a:pt x="13903" y="4414"/>
                  </a:lnTo>
                  <a:lnTo>
                    <a:pt x="13671" y="4306"/>
                  </a:lnTo>
                  <a:lnTo>
                    <a:pt x="13456" y="4181"/>
                  </a:lnTo>
                  <a:lnTo>
                    <a:pt x="13260" y="4038"/>
                  </a:lnTo>
                  <a:lnTo>
                    <a:pt x="13063" y="3895"/>
                  </a:lnTo>
                  <a:lnTo>
                    <a:pt x="12884" y="3717"/>
                  </a:lnTo>
                  <a:lnTo>
                    <a:pt x="12527" y="3359"/>
                  </a:lnTo>
                  <a:lnTo>
                    <a:pt x="12187" y="2966"/>
                  </a:lnTo>
                  <a:lnTo>
                    <a:pt x="11830" y="2555"/>
                  </a:lnTo>
                  <a:lnTo>
                    <a:pt x="11455" y="2091"/>
                  </a:lnTo>
                  <a:lnTo>
                    <a:pt x="11062" y="1644"/>
                  </a:lnTo>
                  <a:lnTo>
                    <a:pt x="10847" y="1430"/>
                  </a:lnTo>
                  <a:lnTo>
                    <a:pt x="10633" y="1215"/>
                  </a:lnTo>
                  <a:lnTo>
                    <a:pt x="10401" y="1019"/>
                  </a:lnTo>
                  <a:lnTo>
                    <a:pt x="10150" y="822"/>
                  </a:lnTo>
                  <a:lnTo>
                    <a:pt x="9882" y="661"/>
                  </a:lnTo>
                  <a:lnTo>
                    <a:pt x="9614" y="500"/>
                  </a:lnTo>
                  <a:lnTo>
                    <a:pt x="9311" y="357"/>
                  </a:lnTo>
                  <a:lnTo>
                    <a:pt x="9007" y="232"/>
                  </a:lnTo>
                  <a:lnTo>
                    <a:pt x="8667" y="143"/>
                  </a:lnTo>
                  <a:lnTo>
                    <a:pt x="8328" y="72"/>
                  </a:lnTo>
                  <a:lnTo>
                    <a:pt x="7953" y="18"/>
                  </a:lnTo>
                  <a:lnTo>
                    <a:pt x="75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38"/>
            <p:cNvSpPr/>
            <p:nvPr/>
          </p:nvSpPr>
          <p:spPr>
            <a:xfrm>
              <a:off x="5149425" y="4388650"/>
              <a:ext cx="1148100" cy="145675"/>
            </a:xfrm>
            <a:custGeom>
              <a:rect b="b" l="l" r="r" t="t"/>
              <a:pathLst>
                <a:path extrusionOk="0" h="5827" w="45924">
                  <a:moveTo>
                    <a:pt x="7559" y="1"/>
                  </a:moveTo>
                  <a:lnTo>
                    <a:pt x="7166" y="19"/>
                  </a:lnTo>
                  <a:lnTo>
                    <a:pt x="6791" y="55"/>
                  </a:lnTo>
                  <a:lnTo>
                    <a:pt x="6434" y="126"/>
                  </a:lnTo>
                  <a:lnTo>
                    <a:pt x="6094" y="233"/>
                  </a:lnTo>
                  <a:lnTo>
                    <a:pt x="5790" y="340"/>
                  </a:lnTo>
                  <a:lnTo>
                    <a:pt x="5486" y="483"/>
                  </a:lnTo>
                  <a:lnTo>
                    <a:pt x="5218" y="644"/>
                  </a:lnTo>
                  <a:lnTo>
                    <a:pt x="4950" y="823"/>
                  </a:lnTo>
                  <a:lnTo>
                    <a:pt x="4718" y="1002"/>
                  </a:lnTo>
                  <a:lnTo>
                    <a:pt x="4486" y="1216"/>
                  </a:lnTo>
                  <a:lnTo>
                    <a:pt x="4254" y="1430"/>
                  </a:lnTo>
                  <a:lnTo>
                    <a:pt x="4039" y="1645"/>
                  </a:lnTo>
                  <a:lnTo>
                    <a:pt x="3646" y="2092"/>
                  </a:lnTo>
                  <a:lnTo>
                    <a:pt x="3271" y="2538"/>
                  </a:lnTo>
                  <a:lnTo>
                    <a:pt x="2931" y="2949"/>
                  </a:lnTo>
                  <a:lnTo>
                    <a:pt x="2592" y="3342"/>
                  </a:lnTo>
                  <a:lnTo>
                    <a:pt x="2252" y="3682"/>
                  </a:lnTo>
                  <a:lnTo>
                    <a:pt x="2074" y="3843"/>
                  </a:lnTo>
                  <a:lnTo>
                    <a:pt x="1877" y="4004"/>
                  </a:lnTo>
                  <a:lnTo>
                    <a:pt x="1680" y="4129"/>
                  </a:lnTo>
                  <a:lnTo>
                    <a:pt x="1484" y="4254"/>
                  </a:lnTo>
                  <a:lnTo>
                    <a:pt x="1269" y="4361"/>
                  </a:lnTo>
                  <a:lnTo>
                    <a:pt x="1037" y="4468"/>
                  </a:lnTo>
                  <a:lnTo>
                    <a:pt x="805" y="4540"/>
                  </a:lnTo>
                  <a:lnTo>
                    <a:pt x="555" y="4593"/>
                  </a:lnTo>
                  <a:lnTo>
                    <a:pt x="287" y="4629"/>
                  </a:lnTo>
                  <a:lnTo>
                    <a:pt x="1" y="4647"/>
                  </a:lnTo>
                  <a:lnTo>
                    <a:pt x="1" y="5826"/>
                  </a:lnTo>
                  <a:lnTo>
                    <a:pt x="376" y="5790"/>
                  </a:lnTo>
                  <a:lnTo>
                    <a:pt x="751" y="5737"/>
                  </a:lnTo>
                  <a:lnTo>
                    <a:pt x="1091" y="5665"/>
                  </a:lnTo>
                  <a:lnTo>
                    <a:pt x="1412" y="5576"/>
                  </a:lnTo>
                  <a:lnTo>
                    <a:pt x="1716" y="5451"/>
                  </a:lnTo>
                  <a:lnTo>
                    <a:pt x="2002" y="5308"/>
                  </a:lnTo>
                  <a:lnTo>
                    <a:pt x="2270" y="5147"/>
                  </a:lnTo>
                  <a:lnTo>
                    <a:pt x="2520" y="4969"/>
                  </a:lnTo>
                  <a:lnTo>
                    <a:pt x="2753" y="4790"/>
                  </a:lnTo>
                  <a:lnTo>
                    <a:pt x="2985" y="4593"/>
                  </a:lnTo>
                  <a:lnTo>
                    <a:pt x="3199" y="4379"/>
                  </a:lnTo>
                  <a:lnTo>
                    <a:pt x="3414" y="4164"/>
                  </a:lnTo>
                  <a:lnTo>
                    <a:pt x="3807" y="3718"/>
                  </a:lnTo>
                  <a:lnTo>
                    <a:pt x="4182" y="3271"/>
                  </a:lnTo>
                  <a:lnTo>
                    <a:pt x="4522" y="2860"/>
                  </a:lnTo>
                  <a:lnTo>
                    <a:pt x="4861" y="2467"/>
                  </a:lnTo>
                  <a:lnTo>
                    <a:pt x="5218" y="2109"/>
                  </a:lnTo>
                  <a:lnTo>
                    <a:pt x="5415" y="1949"/>
                  </a:lnTo>
                  <a:lnTo>
                    <a:pt x="5594" y="1788"/>
                  </a:lnTo>
                  <a:lnTo>
                    <a:pt x="5808" y="1663"/>
                  </a:lnTo>
                  <a:lnTo>
                    <a:pt x="6005" y="1538"/>
                  </a:lnTo>
                  <a:lnTo>
                    <a:pt x="6237" y="1430"/>
                  </a:lnTo>
                  <a:lnTo>
                    <a:pt x="6469" y="1323"/>
                  </a:lnTo>
                  <a:lnTo>
                    <a:pt x="6719" y="1252"/>
                  </a:lnTo>
                  <a:lnTo>
                    <a:pt x="6970" y="1198"/>
                  </a:lnTo>
                  <a:lnTo>
                    <a:pt x="7256" y="1180"/>
                  </a:lnTo>
                  <a:lnTo>
                    <a:pt x="7559" y="1162"/>
                  </a:lnTo>
                  <a:lnTo>
                    <a:pt x="7845" y="1180"/>
                  </a:lnTo>
                  <a:lnTo>
                    <a:pt x="8131" y="1198"/>
                  </a:lnTo>
                  <a:lnTo>
                    <a:pt x="8399" y="1252"/>
                  </a:lnTo>
                  <a:lnTo>
                    <a:pt x="8649" y="1341"/>
                  </a:lnTo>
                  <a:lnTo>
                    <a:pt x="8882" y="1430"/>
                  </a:lnTo>
                  <a:lnTo>
                    <a:pt x="9096" y="1538"/>
                  </a:lnTo>
                  <a:lnTo>
                    <a:pt x="9310" y="1663"/>
                  </a:lnTo>
                  <a:lnTo>
                    <a:pt x="9507" y="1788"/>
                  </a:lnTo>
                  <a:lnTo>
                    <a:pt x="9704" y="1949"/>
                  </a:lnTo>
                  <a:lnTo>
                    <a:pt x="9882" y="2109"/>
                  </a:lnTo>
                  <a:lnTo>
                    <a:pt x="10240" y="2467"/>
                  </a:lnTo>
                  <a:lnTo>
                    <a:pt x="10597" y="2860"/>
                  </a:lnTo>
                  <a:lnTo>
                    <a:pt x="10937" y="3289"/>
                  </a:lnTo>
                  <a:lnTo>
                    <a:pt x="11312" y="3736"/>
                  </a:lnTo>
                  <a:lnTo>
                    <a:pt x="11705" y="4182"/>
                  </a:lnTo>
                  <a:lnTo>
                    <a:pt x="11919" y="4397"/>
                  </a:lnTo>
                  <a:lnTo>
                    <a:pt x="12152" y="4611"/>
                  </a:lnTo>
                  <a:lnTo>
                    <a:pt x="12384" y="4808"/>
                  </a:lnTo>
                  <a:lnTo>
                    <a:pt x="12634" y="5004"/>
                  </a:lnTo>
                  <a:lnTo>
                    <a:pt x="12884" y="5183"/>
                  </a:lnTo>
                  <a:lnTo>
                    <a:pt x="13170" y="5344"/>
                  </a:lnTo>
                  <a:lnTo>
                    <a:pt x="13456" y="5487"/>
                  </a:lnTo>
                  <a:lnTo>
                    <a:pt x="13760" y="5594"/>
                  </a:lnTo>
                  <a:lnTo>
                    <a:pt x="14099" y="5701"/>
                  </a:lnTo>
                  <a:lnTo>
                    <a:pt x="14457" y="5773"/>
                  </a:lnTo>
                  <a:lnTo>
                    <a:pt x="14832" y="5808"/>
                  </a:lnTo>
                  <a:lnTo>
                    <a:pt x="15225" y="5826"/>
                  </a:lnTo>
                  <a:lnTo>
                    <a:pt x="15618" y="5808"/>
                  </a:lnTo>
                  <a:lnTo>
                    <a:pt x="15993" y="5773"/>
                  </a:lnTo>
                  <a:lnTo>
                    <a:pt x="16351" y="5701"/>
                  </a:lnTo>
                  <a:lnTo>
                    <a:pt x="16690" y="5594"/>
                  </a:lnTo>
                  <a:lnTo>
                    <a:pt x="16994" y="5487"/>
                  </a:lnTo>
                  <a:lnTo>
                    <a:pt x="17280" y="5344"/>
                  </a:lnTo>
                  <a:lnTo>
                    <a:pt x="17566" y="5183"/>
                  </a:lnTo>
                  <a:lnTo>
                    <a:pt x="17816" y="5004"/>
                  </a:lnTo>
                  <a:lnTo>
                    <a:pt x="18066" y="4808"/>
                  </a:lnTo>
                  <a:lnTo>
                    <a:pt x="18299" y="4611"/>
                  </a:lnTo>
                  <a:lnTo>
                    <a:pt x="18531" y="4397"/>
                  </a:lnTo>
                  <a:lnTo>
                    <a:pt x="18727" y="4182"/>
                  </a:lnTo>
                  <a:lnTo>
                    <a:pt x="19138" y="3736"/>
                  </a:lnTo>
                  <a:lnTo>
                    <a:pt x="19514" y="3289"/>
                  </a:lnTo>
                  <a:lnTo>
                    <a:pt x="19853" y="2860"/>
                  </a:lnTo>
                  <a:lnTo>
                    <a:pt x="20211" y="2467"/>
                  </a:lnTo>
                  <a:lnTo>
                    <a:pt x="20568" y="2109"/>
                  </a:lnTo>
                  <a:lnTo>
                    <a:pt x="20747" y="1949"/>
                  </a:lnTo>
                  <a:lnTo>
                    <a:pt x="20943" y="1788"/>
                  </a:lnTo>
                  <a:lnTo>
                    <a:pt x="21140" y="1663"/>
                  </a:lnTo>
                  <a:lnTo>
                    <a:pt x="21354" y="1538"/>
                  </a:lnTo>
                  <a:lnTo>
                    <a:pt x="21569" y="1430"/>
                  </a:lnTo>
                  <a:lnTo>
                    <a:pt x="21801" y="1341"/>
                  </a:lnTo>
                  <a:lnTo>
                    <a:pt x="22051" y="1252"/>
                  </a:lnTo>
                  <a:lnTo>
                    <a:pt x="22319" y="1198"/>
                  </a:lnTo>
                  <a:lnTo>
                    <a:pt x="22605" y="1180"/>
                  </a:lnTo>
                  <a:lnTo>
                    <a:pt x="22891" y="1162"/>
                  </a:lnTo>
                  <a:lnTo>
                    <a:pt x="23195" y="1180"/>
                  </a:lnTo>
                  <a:lnTo>
                    <a:pt x="23481" y="1198"/>
                  </a:lnTo>
                  <a:lnTo>
                    <a:pt x="23731" y="1252"/>
                  </a:lnTo>
                  <a:lnTo>
                    <a:pt x="23981" y="1323"/>
                  </a:lnTo>
                  <a:lnTo>
                    <a:pt x="24213" y="1430"/>
                  </a:lnTo>
                  <a:lnTo>
                    <a:pt x="24445" y="1538"/>
                  </a:lnTo>
                  <a:lnTo>
                    <a:pt x="24660" y="1663"/>
                  </a:lnTo>
                  <a:lnTo>
                    <a:pt x="24856" y="1788"/>
                  </a:lnTo>
                  <a:lnTo>
                    <a:pt x="25053" y="1949"/>
                  </a:lnTo>
                  <a:lnTo>
                    <a:pt x="25232" y="2109"/>
                  </a:lnTo>
                  <a:lnTo>
                    <a:pt x="25589" y="2467"/>
                  </a:lnTo>
                  <a:lnTo>
                    <a:pt x="25929" y="2860"/>
                  </a:lnTo>
                  <a:lnTo>
                    <a:pt x="26286" y="3289"/>
                  </a:lnTo>
                  <a:lnTo>
                    <a:pt x="26661" y="3736"/>
                  </a:lnTo>
                  <a:lnTo>
                    <a:pt x="27054" y="4182"/>
                  </a:lnTo>
                  <a:lnTo>
                    <a:pt x="27269" y="4397"/>
                  </a:lnTo>
                  <a:lnTo>
                    <a:pt x="27483" y="4611"/>
                  </a:lnTo>
                  <a:lnTo>
                    <a:pt x="27715" y="4808"/>
                  </a:lnTo>
                  <a:lnTo>
                    <a:pt x="27966" y="5004"/>
                  </a:lnTo>
                  <a:lnTo>
                    <a:pt x="28234" y="5183"/>
                  </a:lnTo>
                  <a:lnTo>
                    <a:pt x="28502" y="5344"/>
                  </a:lnTo>
                  <a:lnTo>
                    <a:pt x="28805" y="5487"/>
                  </a:lnTo>
                  <a:lnTo>
                    <a:pt x="29109" y="5594"/>
                  </a:lnTo>
                  <a:lnTo>
                    <a:pt x="29449" y="5701"/>
                  </a:lnTo>
                  <a:lnTo>
                    <a:pt x="29788" y="5773"/>
                  </a:lnTo>
                  <a:lnTo>
                    <a:pt x="30164" y="5808"/>
                  </a:lnTo>
                  <a:lnTo>
                    <a:pt x="30575" y="5826"/>
                  </a:lnTo>
                  <a:lnTo>
                    <a:pt x="30968" y="5808"/>
                  </a:lnTo>
                  <a:lnTo>
                    <a:pt x="31343" y="5773"/>
                  </a:lnTo>
                  <a:lnTo>
                    <a:pt x="31700" y="5701"/>
                  </a:lnTo>
                  <a:lnTo>
                    <a:pt x="32022" y="5594"/>
                  </a:lnTo>
                  <a:lnTo>
                    <a:pt x="32344" y="5487"/>
                  </a:lnTo>
                  <a:lnTo>
                    <a:pt x="32629" y="5344"/>
                  </a:lnTo>
                  <a:lnTo>
                    <a:pt x="32897" y="5183"/>
                  </a:lnTo>
                  <a:lnTo>
                    <a:pt x="33166" y="5004"/>
                  </a:lnTo>
                  <a:lnTo>
                    <a:pt x="33416" y="4808"/>
                  </a:lnTo>
                  <a:lnTo>
                    <a:pt x="33648" y="4611"/>
                  </a:lnTo>
                  <a:lnTo>
                    <a:pt x="33862" y="4397"/>
                  </a:lnTo>
                  <a:lnTo>
                    <a:pt x="34077" y="4182"/>
                  </a:lnTo>
                  <a:lnTo>
                    <a:pt x="34470" y="3736"/>
                  </a:lnTo>
                  <a:lnTo>
                    <a:pt x="34863" y="3289"/>
                  </a:lnTo>
                  <a:lnTo>
                    <a:pt x="35203" y="2860"/>
                  </a:lnTo>
                  <a:lnTo>
                    <a:pt x="35542" y="2467"/>
                  </a:lnTo>
                  <a:lnTo>
                    <a:pt x="35899" y="2109"/>
                  </a:lnTo>
                  <a:lnTo>
                    <a:pt x="36096" y="1949"/>
                  </a:lnTo>
                  <a:lnTo>
                    <a:pt x="36275" y="1788"/>
                  </a:lnTo>
                  <a:lnTo>
                    <a:pt x="36489" y="1663"/>
                  </a:lnTo>
                  <a:lnTo>
                    <a:pt x="36686" y="1538"/>
                  </a:lnTo>
                  <a:lnTo>
                    <a:pt x="36918" y="1430"/>
                  </a:lnTo>
                  <a:lnTo>
                    <a:pt x="37150" y="1341"/>
                  </a:lnTo>
                  <a:lnTo>
                    <a:pt x="37400" y="1252"/>
                  </a:lnTo>
                  <a:lnTo>
                    <a:pt x="37668" y="1198"/>
                  </a:lnTo>
                  <a:lnTo>
                    <a:pt x="37937" y="1180"/>
                  </a:lnTo>
                  <a:lnTo>
                    <a:pt x="38240" y="1162"/>
                  </a:lnTo>
                  <a:lnTo>
                    <a:pt x="38544" y="1180"/>
                  </a:lnTo>
                  <a:lnTo>
                    <a:pt x="38812" y="1198"/>
                  </a:lnTo>
                  <a:lnTo>
                    <a:pt x="39080" y="1252"/>
                  </a:lnTo>
                  <a:lnTo>
                    <a:pt x="39330" y="1341"/>
                  </a:lnTo>
                  <a:lnTo>
                    <a:pt x="39563" y="1430"/>
                  </a:lnTo>
                  <a:lnTo>
                    <a:pt x="39795" y="1538"/>
                  </a:lnTo>
                  <a:lnTo>
                    <a:pt x="39991" y="1663"/>
                  </a:lnTo>
                  <a:lnTo>
                    <a:pt x="40206" y="1788"/>
                  </a:lnTo>
                  <a:lnTo>
                    <a:pt x="40385" y="1949"/>
                  </a:lnTo>
                  <a:lnTo>
                    <a:pt x="40581" y="2109"/>
                  </a:lnTo>
                  <a:lnTo>
                    <a:pt x="40939" y="2467"/>
                  </a:lnTo>
                  <a:lnTo>
                    <a:pt x="41278" y="2860"/>
                  </a:lnTo>
                  <a:lnTo>
                    <a:pt x="41635" y="3289"/>
                  </a:lnTo>
                  <a:lnTo>
                    <a:pt x="42011" y="3736"/>
                  </a:lnTo>
                  <a:lnTo>
                    <a:pt x="42404" y="4182"/>
                  </a:lnTo>
                  <a:lnTo>
                    <a:pt x="42618" y="4397"/>
                  </a:lnTo>
                  <a:lnTo>
                    <a:pt x="42833" y="4611"/>
                  </a:lnTo>
                  <a:lnTo>
                    <a:pt x="43065" y="4808"/>
                  </a:lnTo>
                  <a:lnTo>
                    <a:pt x="43315" y="5004"/>
                  </a:lnTo>
                  <a:lnTo>
                    <a:pt x="43583" y="5183"/>
                  </a:lnTo>
                  <a:lnTo>
                    <a:pt x="43851" y="5344"/>
                  </a:lnTo>
                  <a:lnTo>
                    <a:pt x="44155" y="5487"/>
                  </a:lnTo>
                  <a:lnTo>
                    <a:pt x="44459" y="5594"/>
                  </a:lnTo>
                  <a:lnTo>
                    <a:pt x="44780" y="5701"/>
                  </a:lnTo>
                  <a:lnTo>
                    <a:pt x="45138" y="5773"/>
                  </a:lnTo>
                  <a:lnTo>
                    <a:pt x="45513" y="5808"/>
                  </a:lnTo>
                  <a:lnTo>
                    <a:pt x="45924" y="5826"/>
                  </a:lnTo>
                  <a:lnTo>
                    <a:pt x="45924" y="4665"/>
                  </a:lnTo>
                  <a:lnTo>
                    <a:pt x="45620" y="4647"/>
                  </a:lnTo>
                  <a:lnTo>
                    <a:pt x="45334" y="4629"/>
                  </a:lnTo>
                  <a:lnTo>
                    <a:pt x="45066" y="4558"/>
                  </a:lnTo>
                  <a:lnTo>
                    <a:pt x="44834" y="4486"/>
                  </a:lnTo>
                  <a:lnTo>
                    <a:pt x="44584" y="4397"/>
                  </a:lnTo>
                  <a:lnTo>
                    <a:pt x="44369" y="4289"/>
                  </a:lnTo>
                  <a:lnTo>
                    <a:pt x="44155" y="4164"/>
                  </a:lnTo>
                  <a:lnTo>
                    <a:pt x="43958" y="4021"/>
                  </a:lnTo>
                  <a:lnTo>
                    <a:pt x="43762" y="3878"/>
                  </a:lnTo>
                  <a:lnTo>
                    <a:pt x="43583" y="3718"/>
                  </a:lnTo>
                  <a:lnTo>
                    <a:pt x="43226" y="3360"/>
                  </a:lnTo>
                  <a:lnTo>
                    <a:pt x="42868" y="2967"/>
                  </a:lnTo>
                  <a:lnTo>
                    <a:pt x="42529" y="2538"/>
                  </a:lnTo>
                  <a:lnTo>
                    <a:pt x="42154" y="2092"/>
                  </a:lnTo>
                  <a:lnTo>
                    <a:pt x="41760" y="1645"/>
                  </a:lnTo>
                  <a:lnTo>
                    <a:pt x="41546" y="1413"/>
                  </a:lnTo>
                  <a:lnTo>
                    <a:pt x="41314" y="1216"/>
                  </a:lnTo>
                  <a:lnTo>
                    <a:pt x="41081" y="1002"/>
                  </a:lnTo>
                  <a:lnTo>
                    <a:pt x="40831" y="823"/>
                  </a:lnTo>
                  <a:lnTo>
                    <a:pt x="40581" y="644"/>
                  </a:lnTo>
                  <a:lnTo>
                    <a:pt x="40295" y="483"/>
                  </a:lnTo>
                  <a:lnTo>
                    <a:pt x="40009" y="340"/>
                  </a:lnTo>
                  <a:lnTo>
                    <a:pt x="39706" y="215"/>
                  </a:lnTo>
                  <a:lnTo>
                    <a:pt x="39366" y="126"/>
                  </a:lnTo>
                  <a:lnTo>
                    <a:pt x="39009" y="55"/>
                  </a:lnTo>
                  <a:lnTo>
                    <a:pt x="38633" y="1"/>
                  </a:lnTo>
                  <a:lnTo>
                    <a:pt x="37847" y="1"/>
                  </a:lnTo>
                  <a:lnTo>
                    <a:pt x="37472" y="55"/>
                  </a:lnTo>
                  <a:lnTo>
                    <a:pt x="37115" y="126"/>
                  </a:lnTo>
                  <a:lnTo>
                    <a:pt x="36775" y="215"/>
                  </a:lnTo>
                  <a:lnTo>
                    <a:pt x="36471" y="340"/>
                  </a:lnTo>
                  <a:lnTo>
                    <a:pt x="36185" y="483"/>
                  </a:lnTo>
                  <a:lnTo>
                    <a:pt x="35899" y="644"/>
                  </a:lnTo>
                  <a:lnTo>
                    <a:pt x="35649" y="823"/>
                  </a:lnTo>
                  <a:lnTo>
                    <a:pt x="35399" y="1002"/>
                  </a:lnTo>
                  <a:lnTo>
                    <a:pt x="35167" y="1216"/>
                  </a:lnTo>
                  <a:lnTo>
                    <a:pt x="34935" y="1413"/>
                  </a:lnTo>
                  <a:lnTo>
                    <a:pt x="34720" y="1645"/>
                  </a:lnTo>
                  <a:lnTo>
                    <a:pt x="34327" y="2092"/>
                  </a:lnTo>
                  <a:lnTo>
                    <a:pt x="33952" y="2538"/>
                  </a:lnTo>
                  <a:lnTo>
                    <a:pt x="33612" y="2967"/>
                  </a:lnTo>
                  <a:lnTo>
                    <a:pt x="33255" y="3360"/>
                  </a:lnTo>
                  <a:lnTo>
                    <a:pt x="32897" y="3718"/>
                  </a:lnTo>
                  <a:lnTo>
                    <a:pt x="32719" y="3878"/>
                  </a:lnTo>
                  <a:lnTo>
                    <a:pt x="32522" y="4021"/>
                  </a:lnTo>
                  <a:lnTo>
                    <a:pt x="32326" y="4164"/>
                  </a:lnTo>
                  <a:lnTo>
                    <a:pt x="32111" y="4289"/>
                  </a:lnTo>
                  <a:lnTo>
                    <a:pt x="31897" y="4397"/>
                  </a:lnTo>
                  <a:lnTo>
                    <a:pt x="31647" y="4486"/>
                  </a:lnTo>
                  <a:lnTo>
                    <a:pt x="31414" y="4558"/>
                  </a:lnTo>
                  <a:lnTo>
                    <a:pt x="31146" y="4611"/>
                  </a:lnTo>
                  <a:lnTo>
                    <a:pt x="30860" y="4647"/>
                  </a:lnTo>
                  <a:lnTo>
                    <a:pt x="30557" y="4665"/>
                  </a:lnTo>
                  <a:lnTo>
                    <a:pt x="30271" y="4647"/>
                  </a:lnTo>
                  <a:lnTo>
                    <a:pt x="29985" y="4611"/>
                  </a:lnTo>
                  <a:lnTo>
                    <a:pt x="29717" y="4558"/>
                  </a:lnTo>
                  <a:lnTo>
                    <a:pt x="29484" y="4486"/>
                  </a:lnTo>
                  <a:lnTo>
                    <a:pt x="29234" y="4397"/>
                  </a:lnTo>
                  <a:lnTo>
                    <a:pt x="29020" y="4289"/>
                  </a:lnTo>
                  <a:lnTo>
                    <a:pt x="28805" y="4164"/>
                  </a:lnTo>
                  <a:lnTo>
                    <a:pt x="28609" y="4021"/>
                  </a:lnTo>
                  <a:lnTo>
                    <a:pt x="28412" y="3878"/>
                  </a:lnTo>
                  <a:lnTo>
                    <a:pt x="28234" y="3718"/>
                  </a:lnTo>
                  <a:lnTo>
                    <a:pt x="27876" y="3360"/>
                  </a:lnTo>
                  <a:lnTo>
                    <a:pt x="27537" y="2967"/>
                  </a:lnTo>
                  <a:lnTo>
                    <a:pt x="27179" y="2538"/>
                  </a:lnTo>
                  <a:lnTo>
                    <a:pt x="26804" y="2092"/>
                  </a:lnTo>
                  <a:lnTo>
                    <a:pt x="26411" y="1645"/>
                  </a:lnTo>
                  <a:lnTo>
                    <a:pt x="26197" y="1430"/>
                  </a:lnTo>
                  <a:lnTo>
                    <a:pt x="25982" y="1216"/>
                  </a:lnTo>
                  <a:lnTo>
                    <a:pt x="25732" y="1002"/>
                  </a:lnTo>
                  <a:lnTo>
                    <a:pt x="25500" y="823"/>
                  </a:lnTo>
                  <a:lnTo>
                    <a:pt x="25232" y="644"/>
                  </a:lnTo>
                  <a:lnTo>
                    <a:pt x="24964" y="483"/>
                  </a:lnTo>
                  <a:lnTo>
                    <a:pt x="24660" y="340"/>
                  </a:lnTo>
                  <a:lnTo>
                    <a:pt x="24356" y="233"/>
                  </a:lnTo>
                  <a:lnTo>
                    <a:pt x="24017" y="126"/>
                  </a:lnTo>
                  <a:lnTo>
                    <a:pt x="23677" y="55"/>
                  </a:lnTo>
                  <a:lnTo>
                    <a:pt x="23302" y="19"/>
                  </a:lnTo>
                  <a:lnTo>
                    <a:pt x="22891" y="1"/>
                  </a:lnTo>
                  <a:lnTo>
                    <a:pt x="22498" y="19"/>
                  </a:lnTo>
                  <a:lnTo>
                    <a:pt x="22122" y="55"/>
                  </a:lnTo>
                  <a:lnTo>
                    <a:pt x="21765" y="126"/>
                  </a:lnTo>
                  <a:lnTo>
                    <a:pt x="21443" y="233"/>
                  </a:lnTo>
                  <a:lnTo>
                    <a:pt x="21122" y="340"/>
                  </a:lnTo>
                  <a:lnTo>
                    <a:pt x="20836" y="483"/>
                  </a:lnTo>
                  <a:lnTo>
                    <a:pt x="20550" y="644"/>
                  </a:lnTo>
                  <a:lnTo>
                    <a:pt x="20300" y="823"/>
                  </a:lnTo>
                  <a:lnTo>
                    <a:pt x="20050" y="1002"/>
                  </a:lnTo>
                  <a:lnTo>
                    <a:pt x="19817" y="1216"/>
                  </a:lnTo>
                  <a:lnTo>
                    <a:pt x="19603" y="1430"/>
                  </a:lnTo>
                  <a:lnTo>
                    <a:pt x="19389" y="1645"/>
                  </a:lnTo>
                  <a:lnTo>
                    <a:pt x="18978" y="2092"/>
                  </a:lnTo>
                  <a:lnTo>
                    <a:pt x="18602" y="2538"/>
                  </a:lnTo>
                  <a:lnTo>
                    <a:pt x="18263" y="2967"/>
                  </a:lnTo>
                  <a:lnTo>
                    <a:pt x="17923" y="3360"/>
                  </a:lnTo>
                  <a:lnTo>
                    <a:pt x="17566" y="3718"/>
                  </a:lnTo>
                  <a:lnTo>
                    <a:pt x="17369" y="3878"/>
                  </a:lnTo>
                  <a:lnTo>
                    <a:pt x="17191" y="4021"/>
                  </a:lnTo>
                  <a:lnTo>
                    <a:pt x="16976" y="4164"/>
                  </a:lnTo>
                  <a:lnTo>
                    <a:pt x="16780" y="4289"/>
                  </a:lnTo>
                  <a:lnTo>
                    <a:pt x="16547" y="4397"/>
                  </a:lnTo>
                  <a:lnTo>
                    <a:pt x="16315" y="4486"/>
                  </a:lnTo>
                  <a:lnTo>
                    <a:pt x="16065" y="4558"/>
                  </a:lnTo>
                  <a:lnTo>
                    <a:pt x="15797" y="4611"/>
                  </a:lnTo>
                  <a:lnTo>
                    <a:pt x="15529" y="4647"/>
                  </a:lnTo>
                  <a:lnTo>
                    <a:pt x="15225" y="4665"/>
                  </a:lnTo>
                  <a:lnTo>
                    <a:pt x="14921" y="4647"/>
                  </a:lnTo>
                  <a:lnTo>
                    <a:pt x="14653" y="4611"/>
                  </a:lnTo>
                  <a:lnTo>
                    <a:pt x="14385" y="4558"/>
                  </a:lnTo>
                  <a:lnTo>
                    <a:pt x="14135" y="4486"/>
                  </a:lnTo>
                  <a:lnTo>
                    <a:pt x="13903" y="4397"/>
                  </a:lnTo>
                  <a:lnTo>
                    <a:pt x="13670" y="4289"/>
                  </a:lnTo>
                  <a:lnTo>
                    <a:pt x="13474" y="4164"/>
                  </a:lnTo>
                  <a:lnTo>
                    <a:pt x="13259" y="4021"/>
                  </a:lnTo>
                  <a:lnTo>
                    <a:pt x="13081" y="3878"/>
                  </a:lnTo>
                  <a:lnTo>
                    <a:pt x="12884" y="3718"/>
                  </a:lnTo>
                  <a:lnTo>
                    <a:pt x="12527" y="3360"/>
                  </a:lnTo>
                  <a:lnTo>
                    <a:pt x="12187" y="2967"/>
                  </a:lnTo>
                  <a:lnTo>
                    <a:pt x="11848" y="2538"/>
                  </a:lnTo>
                  <a:lnTo>
                    <a:pt x="11473" y="2092"/>
                  </a:lnTo>
                  <a:lnTo>
                    <a:pt x="11062" y="1645"/>
                  </a:lnTo>
                  <a:lnTo>
                    <a:pt x="10847" y="1430"/>
                  </a:lnTo>
                  <a:lnTo>
                    <a:pt x="10633" y="1216"/>
                  </a:lnTo>
                  <a:lnTo>
                    <a:pt x="10400" y="1002"/>
                  </a:lnTo>
                  <a:lnTo>
                    <a:pt x="10150" y="823"/>
                  </a:lnTo>
                  <a:lnTo>
                    <a:pt x="9900" y="644"/>
                  </a:lnTo>
                  <a:lnTo>
                    <a:pt x="9614" y="483"/>
                  </a:lnTo>
                  <a:lnTo>
                    <a:pt x="9328" y="340"/>
                  </a:lnTo>
                  <a:lnTo>
                    <a:pt x="9007" y="233"/>
                  </a:lnTo>
                  <a:lnTo>
                    <a:pt x="8685" y="126"/>
                  </a:lnTo>
                  <a:lnTo>
                    <a:pt x="8328" y="55"/>
                  </a:lnTo>
                  <a:lnTo>
                    <a:pt x="7952" y="19"/>
                  </a:lnTo>
                  <a:lnTo>
                    <a:pt x="755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77" name="Google Shape;777;p38"/>
          <p:cNvSpPr/>
          <p:nvPr/>
        </p:nvSpPr>
        <p:spPr>
          <a:xfrm>
            <a:off x="-1676400" y="3692925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21540000" dist="9525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78" name="Google Shape;778;p38"/>
          <p:cNvGrpSpPr/>
          <p:nvPr/>
        </p:nvGrpSpPr>
        <p:grpSpPr>
          <a:xfrm>
            <a:off x="1602" y="4188756"/>
            <a:ext cx="323457" cy="821341"/>
            <a:chOff x="3506650" y="4144275"/>
            <a:chExt cx="163975" cy="416375"/>
          </a:xfrm>
        </p:grpSpPr>
        <p:sp>
          <p:nvSpPr>
            <p:cNvPr id="779" name="Google Shape;779;p38"/>
            <p:cNvSpPr/>
            <p:nvPr/>
          </p:nvSpPr>
          <p:spPr>
            <a:xfrm>
              <a:off x="3506650" y="4144275"/>
              <a:ext cx="163975" cy="163975"/>
            </a:xfrm>
            <a:custGeom>
              <a:rect b="b" l="l" r="r" t="t"/>
              <a:pathLst>
                <a:path extrusionOk="0" h="6559" w="6559">
                  <a:moveTo>
                    <a:pt x="3861" y="1"/>
                  </a:moveTo>
                  <a:lnTo>
                    <a:pt x="3700" y="36"/>
                  </a:lnTo>
                  <a:lnTo>
                    <a:pt x="3539" y="108"/>
                  </a:lnTo>
                  <a:lnTo>
                    <a:pt x="3414" y="197"/>
                  </a:lnTo>
                  <a:lnTo>
                    <a:pt x="3307" y="304"/>
                  </a:lnTo>
                  <a:lnTo>
                    <a:pt x="3217" y="447"/>
                  </a:lnTo>
                  <a:lnTo>
                    <a:pt x="3146" y="608"/>
                  </a:lnTo>
                  <a:lnTo>
                    <a:pt x="2699" y="2234"/>
                  </a:lnTo>
                  <a:lnTo>
                    <a:pt x="1055" y="1788"/>
                  </a:lnTo>
                  <a:lnTo>
                    <a:pt x="894" y="1752"/>
                  </a:lnTo>
                  <a:lnTo>
                    <a:pt x="734" y="1770"/>
                  </a:lnTo>
                  <a:lnTo>
                    <a:pt x="573" y="1805"/>
                  </a:lnTo>
                  <a:lnTo>
                    <a:pt x="430" y="1859"/>
                  </a:lnTo>
                  <a:lnTo>
                    <a:pt x="287" y="1948"/>
                  </a:lnTo>
                  <a:lnTo>
                    <a:pt x="180" y="2074"/>
                  </a:lnTo>
                  <a:lnTo>
                    <a:pt x="90" y="2216"/>
                  </a:lnTo>
                  <a:lnTo>
                    <a:pt x="37" y="2377"/>
                  </a:lnTo>
                  <a:lnTo>
                    <a:pt x="1" y="2538"/>
                  </a:lnTo>
                  <a:lnTo>
                    <a:pt x="1" y="2699"/>
                  </a:lnTo>
                  <a:lnTo>
                    <a:pt x="37" y="2860"/>
                  </a:lnTo>
                  <a:lnTo>
                    <a:pt x="108" y="3003"/>
                  </a:lnTo>
                  <a:lnTo>
                    <a:pt x="198" y="3146"/>
                  </a:lnTo>
                  <a:lnTo>
                    <a:pt x="323" y="3253"/>
                  </a:lnTo>
                  <a:lnTo>
                    <a:pt x="448" y="3342"/>
                  </a:lnTo>
                  <a:lnTo>
                    <a:pt x="609" y="3396"/>
                  </a:lnTo>
                  <a:lnTo>
                    <a:pt x="2252" y="3860"/>
                  </a:lnTo>
                  <a:lnTo>
                    <a:pt x="1788" y="5487"/>
                  </a:lnTo>
                  <a:lnTo>
                    <a:pt x="1770" y="5665"/>
                  </a:lnTo>
                  <a:lnTo>
                    <a:pt x="1770" y="5826"/>
                  </a:lnTo>
                  <a:lnTo>
                    <a:pt x="1806" y="5987"/>
                  </a:lnTo>
                  <a:lnTo>
                    <a:pt x="1877" y="6130"/>
                  </a:lnTo>
                  <a:lnTo>
                    <a:pt x="1967" y="6255"/>
                  </a:lnTo>
                  <a:lnTo>
                    <a:pt x="2074" y="6362"/>
                  </a:lnTo>
                  <a:lnTo>
                    <a:pt x="2217" y="6451"/>
                  </a:lnTo>
                  <a:lnTo>
                    <a:pt x="2378" y="6523"/>
                  </a:lnTo>
                  <a:lnTo>
                    <a:pt x="2538" y="6559"/>
                  </a:lnTo>
                  <a:lnTo>
                    <a:pt x="2717" y="6541"/>
                  </a:lnTo>
                  <a:lnTo>
                    <a:pt x="2860" y="6505"/>
                  </a:lnTo>
                  <a:lnTo>
                    <a:pt x="3021" y="6451"/>
                  </a:lnTo>
                  <a:lnTo>
                    <a:pt x="3146" y="6344"/>
                  </a:lnTo>
                  <a:lnTo>
                    <a:pt x="3253" y="6237"/>
                  </a:lnTo>
                  <a:lnTo>
                    <a:pt x="3342" y="6094"/>
                  </a:lnTo>
                  <a:lnTo>
                    <a:pt x="3414" y="5933"/>
                  </a:lnTo>
                  <a:lnTo>
                    <a:pt x="3861" y="4307"/>
                  </a:lnTo>
                  <a:lnTo>
                    <a:pt x="5505" y="4754"/>
                  </a:lnTo>
                  <a:lnTo>
                    <a:pt x="5665" y="4790"/>
                  </a:lnTo>
                  <a:lnTo>
                    <a:pt x="5826" y="4790"/>
                  </a:lnTo>
                  <a:lnTo>
                    <a:pt x="5987" y="4754"/>
                  </a:lnTo>
                  <a:lnTo>
                    <a:pt x="6130" y="4682"/>
                  </a:lnTo>
                  <a:lnTo>
                    <a:pt x="6273" y="4593"/>
                  </a:lnTo>
                  <a:lnTo>
                    <a:pt x="6380" y="4468"/>
                  </a:lnTo>
                  <a:lnTo>
                    <a:pt x="6470" y="4325"/>
                  </a:lnTo>
                  <a:lnTo>
                    <a:pt x="6523" y="4182"/>
                  </a:lnTo>
                  <a:lnTo>
                    <a:pt x="6559" y="4003"/>
                  </a:lnTo>
                  <a:lnTo>
                    <a:pt x="6559" y="3843"/>
                  </a:lnTo>
                  <a:lnTo>
                    <a:pt x="6523" y="3682"/>
                  </a:lnTo>
                  <a:lnTo>
                    <a:pt x="6452" y="3539"/>
                  </a:lnTo>
                  <a:lnTo>
                    <a:pt x="6362" y="3414"/>
                  </a:lnTo>
                  <a:lnTo>
                    <a:pt x="6237" y="3289"/>
                  </a:lnTo>
                  <a:lnTo>
                    <a:pt x="6112" y="3199"/>
                  </a:lnTo>
                  <a:lnTo>
                    <a:pt x="5951" y="3146"/>
                  </a:lnTo>
                  <a:lnTo>
                    <a:pt x="4307" y="2681"/>
                  </a:lnTo>
                  <a:lnTo>
                    <a:pt x="4772" y="1055"/>
                  </a:lnTo>
                  <a:lnTo>
                    <a:pt x="4790" y="894"/>
                  </a:lnTo>
                  <a:lnTo>
                    <a:pt x="4790" y="715"/>
                  </a:lnTo>
                  <a:lnTo>
                    <a:pt x="4754" y="573"/>
                  </a:lnTo>
                  <a:lnTo>
                    <a:pt x="4683" y="412"/>
                  </a:lnTo>
                  <a:lnTo>
                    <a:pt x="4593" y="287"/>
                  </a:lnTo>
                  <a:lnTo>
                    <a:pt x="4486" y="179"/>
                  </a:lnTo>
                  <a:lnTo>
                    <a:pt x="4343" y="90"/>
                  </a:lnTo>
                  <a:lnTo>
                    <a:pt x="4182" y="19"/>
                  </a:lnTo>
                  <a:lnTo>
                    <a:pt x="402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p38"/>
            <p:cNvSpPr/>
            <p:nvPr/>
          </p:nvSpPr>
          <p:spPr>
            <a:xfrm>
              <a:off x="3538825" y="4478425"/>
              <a:ext cx="82225" cy="82225"/>
            </a:xfrm>
            <a:custGeom>
              <a:rect b="b" l="l" r="r" t="t"/>
              <a:pathLst>
                <a:path extrusionOk="0" h="3289" w="3289">
                  <a:moveTo>
                    <a:pt x="519" y="1"/>
                  </a:moveTo>
                  <a:lnTo>
                    <a:pt x="429" y="19"/>
                  </a:lnTo>
                  <a:lnTo>
                    <a:pt x="322" y="36"/>
                  </a:lnTo>
                  <a:lnTo>
                    <a:pt x="233" y="90"/>
                  </a:lnTo>
                  <a:lnTo>
                    <a:pt x="161" y="162"/>
                  </a:lnTo>
                  <a:lnTo>
                    <a:pt x="90" y="233"/>
                  </a:lnTo>
                  <a:lnTo>
                    <a:pt x="36" y="322"/>
                  </a:lnTo>
                  <a:lnTo>
                    <a:pt x="18" y="430"/>
                  </a:lnTo>
                  <a:lnTo>
                    <a:pt x="1" y="519"/>
                  </a:lnTo>
                  <a:lnTo>
                    <a:pt x="18" y="626"/>
                  </a:lnTo>
                  <a:lnTo>
                    <a:pt x="36" y="716"/>
                  </a:lnTo>
                  <a:lnTo>
                    <a:pt x="90" y="823"/>
                  </a:lnTo>
                  <a:lnTo>
                    <a:pt x="161" y="894"/>
                  </a:lnTo>
                  <a:lnTo>
                    <a:pt x="912" y="1645"/>
                  </a:lnTo>
                  <a:lnTo>
                    <a:pt x="161" y="2395"/>
                  </a:lnTo>
                  <a:lnTo>
                    <a:pt x="90" y="2467"/>
                  </a:lnTo>
                  <a:lnTo>
                    <a:pt x="36" y="2574"/>
                  </a:lnTo>
                  <a:lnTo>
                    <a:pt x="18" y="2663"/>
                  </a:lnTo>
                  <a:lnTo>
                    <a:pt x="1" y="2770"/>
                  </a:lnTo>
                  <a:lnTo>
                    <a:pt x="18" y="2860"/>
                  </a:lnTo>
                  <a:lnTo>
                    <a:pt x="36" y="2967"/>
                  </a:lnTo>
                  <a:lnTo>
                    <a:pt x="90" y="3056"/>
                  </a:lnTo>
                  <a:lnTo>
                    <a:pt x="161" y="3128"/>
                  </a:lnTo>
                  <a:lnTo>
                    <a:pt x="233" y="3199"/>
                  </a:lnTo>
                  <a:lnTo>
                    <a:pt x="322" y="3253"/>
                  </a:lnTo>
                  <a:lnTo>
                    <a:pt x="429" y="3271"/>
                  </a:lnTo>
                  <a:lnTo>
                    <a:pt x="519" y="3289"/>
                  </a:lnTo>
                  <a:lnTo>
                    <a:pt x="626" y="3271"/>
                  </a:lnTo>
                  <a:lnTo>
                    <a:pt x="715" y="3253"/>
                  </a:lnTo>
                  <a:lnTo>
                    <a:pt x="823" y="3199"/>
                  </a:lnTo>
                  <a:lnTo>
                    <a:pt x="894" y="3128"/>
                  </a:lnTo>
                  <a:lnTo>
                    <a:pt x="1644" y="2377"/>
                  </a:lnTo>
                  <a:lnTo>
                    <a:pt x="2395" y="3128"/>
                  </a:lnTo>
                  <a:lnTo>
                    <a:pt x="2484" y="3199"/>
                  </a:lnTo>
                  <a:lnTo>
                    <a:pt x="2574" y="3253"/>
                  </a:lnTo>
                  <a:lnTo>
                    <a:pt x="2663" y="3271"/>
                  </a:lnTo>
                  <a:lnTo>
                    <a:pt x="2770" y="3289"/>
                  </a:lnTo>
                  <a:lnTo>
                    <a:pt x="2860" y="3271"/>
                  </a:lnTo>
                  <a:lnTo>
                    <a:pt x="2967" y="3253"/>
                  </a:lnTo>
                  <a:lnTo>
                    <a:pt x="3056" y="3199"/>
                  </a:lnTo>
                  <a:lnTo>
                    <a:pt x="3128" y="3128"/>
                  </a:lnTo>
                  <a:lnTo>
                    <a:pt x="3199" y="3056"/>
                  </a:lnTo>
                  <a:lnTo>
                    <a:pt x="3253" y="2967"/>
                  </a:lnTo>
                  <a:lnTo>
                    <a:pt x="3271" y="2860"/>
                  </a:lnTo>
                  <a:lnTo>
                    <a:pt x="3288" y="2770"/>
                  </a:lnTo>
                  <a:lnTo>
                    <a:pt x="3271" y="2663"/>
                  </a:lnTo>
                  <a:lnTo>
                    <a:pt x="3253" y="2574"/>
                  </a:lnTo>
                  <a:lnTo>
                    <a:pt x="3199" y="2467"/>
                  </a:lnTo>
                  <a:lnTo>
                    <a:pt x="3128" y="2395"/>
                  </a:lnTo>
                  <a:lnTo>
                    <a:pt x="2377" y="1645"/>
                  </a:lnTo>
                  <a:lnTo>
                    <a:pt x="3128" y="894"/>
                  </a:lnTo>
                  <a:lnTo>
                    <a:pt x="3199" y="823"/>
                  </a:lnTo>
                  <a:lnTo>
                    <a:pt x="3253" y="716"/>
                  </a:lnTo>
                  <a:lnTo>
                    <a:pt x="3271" y="626"/>
                  </a:lnTo>
                  <a:lnTo>
                    <a:pt x="3288" y="519"/>
                  </a:lnTo>
                  <a:lnTo>
                    <a:pt x="3271" y="430"/>
                  </a:lnTo>
                  <a:lnTo>
                    <a:pt x="3253" y="322"/>
                  </a:lnTo>
                  <a:lnTo>
                    <a:pt x="3199" y="233"/>
                  </a:lnTo>
                  <a:lnTo>
                    <a:pt x="3128" y="162"/>
                  </a:lnTo>
                  <a:lnTo>
                    <a:pt x="3056" y="90"/>
                  </a:lnTo>
                  <a:lnTo>
                    <a:pt x="2967" y="36"/>
                  </a:lnTo>
                  <a:lnTo>
                    <a:pt x="2860" y="19"/>
                  </a:lnTo>
                  <a:lnTo>
                    <a:pt x="2770" y="1"/>
                  </a:lnTo>
                  <a:lnTo>
                    <a:pt x="2663" y="19"/>
                  </a:lnTo>
                  <a:lnTo>
                    <a:pt x="2574" y="36"/>
                  </a:lnTo>
                  <a:lnTo>
                    <a:pt x="2484" y="90"/>
                  </a:lnTo>
                  <a:lnTo>
                    <a:pt x="2395" y="162"/>
                  </a:lnTo>
                  <a:lnTo>
                    <a:pt x="1644" y="912"/>
                  </a:lnTo>
                  <a:lnTo>
                    <a:pt x="894" y="162"/>
                  </a:lnTo>
                  <a:lnTo>
                    <a:pt x="823" y="90"/>
                  </a:lnTo>
                  <a:lnTo>
                    <a:pt x="715" y="36"/>
                  </a:lnTo>
                  <a:lnTo>
                    <a:pt x="626" y="19"/>
                  </a:lnTo>
                  <a:lnTo>
                    <a:pt x="51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781" name="Google Shape;781;p38"/>
          <p:cNvPicPr preferRelativeResize="0"/>
          <p:nvPr/>
        </p:nvPicPr>
        <p:blipFill rotWithShape="1">
          <a:blip r:embed="rId2">
            <a:alphaModFix/>
          </a:blip>
          <a:srcRect b="555" l="8344" r="70036" t="0"/>
          <a:stretch/>
        </p:blipFill>
        <p:spPr>
          <a:xfrm>
            <a:off x="8344025" y="870075"/>
            <a:ext cx="799974" cy="4273425"/>
          </a:xfrm>
          <a:prstGeom prst="rect">
            <a:avLst/>
          </a:prstGeom>
          <a:noFill/>
          <a:ln>
            <a:noFill/>
          </a:ln>
        </p:spPr>
      </p:pic>
      <p:sp>
        <p:nvSpPr>
          <p:cNvPr id="782" name="Google Shape;782;p38"/>
          <p:cNvSpPr/>
          <p:nvPr/>
        </p:nvSpPr>
        <p:spPr>
          <a:xfrm>
            <a:off x="7465450" y="-3410"/>
            <a:ext cx="1704975" cy="1144700"/>
          </a:xfrm>
          <a:custGeom>
            <a:rect b="b" l="l" r="r" t="t"/>
            <a:pathLst>
              <a:path extrusionOk="0" h="45788" w="68199">
                <a:moveTo>
                  <a:pt x="0" y="830"/>
                </a:moveTo>
                <a:cubicBezTo>
                  <a:pt x="12185" y="-3232"/>
                  <a:pt x="24777" y="9126"/>
                  <a:pt x="35052" y="16832"/>
                </a:cubicBezTo>
                <a:cubicBezTo>
                  <a:pt x="42369" y="22319"/>
                  <a:pt x="52500" y="23156"/>
                  <a:pt x="59817" y="28643"/>
                </a:cubicBezTo>
                <a:cubicBezTo>
                  <a:pt x="64906" y="32460"/>
                  <a:pt x="65354" y="40098"/>
                  <a:pt x="68199" y="45788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3" name="Google Shape;783;p38"/>
          <p:cNvSpPr txBox="1"/>
          <p:nvPr>
            <p:ph type="title"/>
          </p:nvPr>
        </p:nvSpPr>
        <p:spPr>
          <a:xfrm>
            <a:off x="713225" y="539500"/>
            <a:ext cx="7717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784" name="Google Shape;784;p38"/>
          <p:cNvGrpSpPr/>
          <p:nvPr/>
        </p:nvGrpSpPr>
        <p:grpSpPr>
          <a:xfrm rot="-605039">
            <a:off x="8640941" y="561957"/>
            <a:ext cx="323466" cy="774238"/>
            <a:chOff x="3293575" y="2432875"/>
            <a:chExt cx="323450" cy="774200"/>
          </a:xfrm>
        </p:grpSpPr>
        <p:sp>
          <p:nvSpPr>
            <p:cNvPr id="785" name="Google Shape;785;p38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38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38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8" name="Google Shape;788;p38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21"/>
          <p:cNvPicPr preferRelativeResize="0"/>
          <p:nvPr/>
        </p:nvPicPr>
        <p:blipFill rotWithShape="1">
          <a:blip r:embed="rId2">
            <a:alphaModFix/>
          </a:blip>
          <a:srcRect b="555" l="8344" r="61799" t="0"/>
          <a:stretch/>
        </p:blipFill>
        <p:spPr>
          <a:xfrm>
            <a:off x="8039225" y="834100"/>
            <a:ext cx="1104775" cy="427342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21"/>
          <p:cNvSpPr txBox="1"/>
          <p:nvPr>
            <p:ph type="title"/>
          </p:nvPr>
        </p:nvSpPr>
        <p:spPr>
          <a:xfrm>
            <a:off x="713225" y="539500"/>
            <a:ext cx="77175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6" name="Google Shape;76;p21"/>
          <p:cNvSpPr txBox="1"/>
          <p:nvPr>
            <p:ph idx="1" type="body"/>
          </p:nvPr>
        </p:nvSpPr>
        <p:spPr>
          <a:xfrm>
            <a:off x="713225" y="908900"/>
            <a:ext cx="7717500" cy="36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300"/>
            </a:lvl1pPr>
            <a:lvl2pPr indent="-3302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77" name="Google Shape;77;p21"/>
          <p:cNvSpPr/>
          <p:nvPr/>
        </p:nvSpPr>
        <p:spPr>
          <a:xfrm rot="10800000">
            <a:off x="5246525" y="-233413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5640000" dist="9525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21"/>
          <p:cNvSpPr/>
          <p:nvPr/>
        </p:nvSpPr>
        <p:spPr>
          <a:xfrm>
            <a:off x="-11675" y="7825"/>
            <a:ext cx="1400175" cy="1924050"/>
          </a:xfrm>
          <a:custGeom>
            <a:rect b="b" l="l" r="r" t="t"/>
            <a:pathLst>
              <a:path extrusionOk="0" h="76962" w="56007">
                <a:moveTo>
                  <a:pt x="0" y="76962"/>
                </a:moveTo>
                <a:cubicBezTo>
                  <a:pt x="2733" y="69673"/>
                  <a:pt x="8910" y="63873"/>
                  <a:pt x="11049" y="56388"/>
                </a:cubicBezTo>
                <a:cubicBezTo>
                  <a:pt x="13609" y="47428"/>
                  <a:pt x="13840" y="37173"/>
                  <a:pt x="19431" y="29718"/>
                </a:cubicBezTo>
                <a:cubicBezTo>
                  <a:pt x="21208" y="27348"/>
                  <a:pt x="24586" y="26789"/>
                  <a:pt x="27051" y="25146"/>
                </a:cubicBezTo>
                <a:cubicBezTo>
                  <a:pt x="37688" y="18055"/>
                  <a:pt x="50290" y="11434"/>
                  <a:pt x="56007" y="0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9" name="Google Shape;79;p21"/>
          <p:cNvGrpSpPr/>
          <p:nvPr/>
        </p:nvGrpSpPr>
        <p:grpSpPr>
          <a:xfrm rot="-605039">
            <a:off x="277991" y="693682"/>
            <a:ext cx="323466" cy="774238"/>
            <a:chOff x="3293575" y="2432875"/>
            <a:chExt cx="323450" cy="774200"/>
          </a:xfrm>
        </p:grpSpPr>
        <p:sp>
          <p:nvSpPr>
            <p:cNvPr id="80" name="Google Shape;80;p21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21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21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21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4" name="Google Shape;84;p21"/>
          <p:cNvGrpSpPr/>
          <p:nvPr/>
        </p:nvGrpSpPr>
        <p:grpSpPr>
          <a:xfrm>
            <a:off x="-10" y="4265335"/>
            <a:ext cx="490206" cy="833986"/>
            <a:chOff x="4216950" y="2235875"/>
            <a:chExt cx="227400" cy="386875"/>
          </a:xfrm>
        </p:grpSpPr>
        <p:sp>
          <p:nvSpPr>
            <p:cNvPr id="85" name="Google Shape;85;p21"/>
            <p:cNvSpPr/>
            <p:nvPr/>
          </p:nvSpPr>
          <p:spPr>
            <a:xfrm>
              <a:off x="42169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21"/>
            <p:cNvSpPr/>
            <p:nvPr/>
          </p:nvSpPr>
          <p:spPr>
            <a:xfrm>
              <a:off x="42169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21"/>
            <p:cNvSpPr/>
            <p:nvPr/>
          </p:nvSpPr>
          <p:spPr>
            <a:xfrm>
              <a:off x="42169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21"/>
            <p:cNvSpPr/>
            <p:nvPr/>
          </p:nvSpPr>
          <p:spPr>
            <a:xfrm>
              <a:off x="42169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21"/>
            <p:cNvSpPr/>
            <p:nvPr/>
          </p:nvSpPr>
          <p:spPr>
            <a:xfrm>
              <a:off x="42169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21"/>
            <p:cNvSpPr/>
            <p:nvPr/>
          </p:nvSpPr>
          <p:spPr>
            <a:xfrm>
              <a:off x="42169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36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36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21"/>
            <p:cNvSpPr/>
            <p:nvPr/>
          </p:nvSpPr>
          <p:spPr>
            <a:xfrm>
              <a:off x="42169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21"/>
            <p:cNvSpPr/>
            <p:nvPr/>
          </p:nvSpPr>
          <p:spPr>
            <a:xfrm>
              <a:off x="42169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21"/>
            <p:cNvSpPr/>
            <p:nvPr/>
          </p:nvSpPr>
          <p:spPr>
            <a:xfrm>
              <a:off x="42705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80"/>
                  </a:lnTo>
                  <a:lnTo>
                    <a:pt x="1" y="215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15"/>
                  </a:lnTo>
                  <a:lnTo>
                    <a:pt x="519" y="180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21"/>
            <p:cNvSpPr/>
            <p:nvPr/>
          </p:nvSpPr>
          <p:spPr>
            <a:xfrm>
              <a:off x="42705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2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7"/>
                  </a:lnTo>
                  <a:lnTo>
                    <a:pt x="215" y="537"/>
                  </a:lnTo>
                  <a:lnTo>
                    <a:pt x="269" y="554"/>
                  </a:lnTo>
                  <a:lnTo>
                    <a:pt x="323" y="537"/>
                  </a:lnTo>
                  <a:lnTo>
                    <a:pt x="376" y="537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22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21"/>
            <p:cNvSpPr/>
            <p:nvPr/>
          </p:nvSpPr>
          <p:spPr>
            <a:xfrm>
              <a:off x="42705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0"/>
                  </a:moveTo>
                  <a:lnTo>
                    <a:pt x="215" y="18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2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83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83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32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8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21"/>
            <p:cNvSpPr/>
            <p:nvPr/>
          </p:nvSpPr>
          <p:spPr>
            <a:xfrm>
              <a:off x="42705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21"/>
            <p:cNvSpPr/>
            <p:nvPr/>
          </p:nvSpPr>
          <p:spPr>
            <a:xfrm>
              <a:off x="42705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8"/>
                  </a:lnTo>
                  <a:lnTo>
                    <a:pt x="1" y="340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40"/>
                  </a:lnTo>
                  <a:lnTo>
                    <a:pt x="555" y="268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21"/>
            <p:cNvSpPr/>
            <p:nvPr/>
          </p:nvSpPr>
          <p:spPr>
            <a:xfrm>
              <a:off x="42705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72"/>
                  </a:lnTo>
                  <a:lnTo>
                    <a:pt x="19" y="162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3"/>
                  </a:lnTo>
                  <a:lnTo>
                    <a:pt x="19" y="376"/>
                  </a:lnTo>
                  <a:lnTo>
                    <a:pt x="72" y="466"/>
                  </a:lnTo>
                  <a:lnTo>
                    <a:pt x="162" y="519"/>
                  </a:lnTo>
                  <a:lnTo>
                    <a:pt x="215" y="537"/>
                  </a:lnTo>
                  <a:lnTo>
                    <a:pt x="269" y="555"/>
                  </a:lnTo>
                  <a:lnTo>
                    <a:pt x="323" y="537"/>
                  </a:lnTo>
                  <a:lnTo>
                    <a:pt x="376" y="519"/>
                  </a:lnTo>
                  <a:lnTo>
                    <a:pt x="466" y="466"/>
                  </a:lnTo>
                  <a:lnTo>
                    <a:pt x="519" y="376"/>
                  </a:lnTo>
                  <a:lnTo>
                    <a:pt x="537" y="323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2"/>
                  </a:lnTo>
                  <a:lnTo>
                    <a:pt x="466" y="72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21"/>
            <p:cNvSpPr/>
            <p:nvPr/>
          </p:nvSpPr>
          <p:spPr>
            <a:xfrm>
              <a:off x="42705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1"/>
                  </a:moveTo>
                  <a:lnTo>
                    <a:pt x="215" y="19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9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21"/>
            <p:cNvSpPr/>
            <p:nvPr/>
          </p:nvSpPr>
          <p:spPr>
            <a:xfrm>
              <a:off x="42705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90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90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21"/>
            <p:cNvSpPr/>
            <p:nvPr/>
          </p:nvSpPr>
          <p:spPr>
            <a:xfrm>
              <a:off x="432372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15"/>
                  </a:lnTo>
                  <a:lnTo>
                    <a:pt x="536" y="180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21"/>
            <p:cNvSpPr/>
            <p:nvPr/>
          </p:nvSpPr>
          <p:spPr>
            <a:xfrm>
              <a:off x="432372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7"/>
                  </a:lnTo>
                  <a:lnTo>
                    <a:pt x="215" y="537"/>
                  </a:lnTo>
                  <a:lnTo>
                    <a:pt x="268" y="554"/>
                  </a:lnTo>
                  <a:lnTo>
                    <a:pt x="340" y="537"/>
                  </a:lnTo>
                  <a:lnTo>
                    <a:pt x="376" y="537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22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21"/>
            <p:cNvSpPr/>
            <p:nvPr/>
          </p:nvSpPr>
          <p:spPr>
            <a:xfrm>
              <a:off x="432372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0"/>
                  </a:moveTo>
                  <a:lnTo>
                    <a:pt x="215" y="18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83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83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32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21"/>
            <p:cNvSpPr/>
            <p:nvPr/>
          </p:nvSpPr>
          <p:spPr>
            <a:xfrm>
              <a:off x="432372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21"/>
            <p:cNvSpPr/>
            <p:nvPr/>
          </p:nvSpPr>
          <p:spPr>
            <a:xfrm>
              <a:off x="432372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40"/>
                  </a:lnTo>
                  <a:lnTo>
                    <a:pt x="554" y="268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21"/>
            <p:cNvSpPr/>
            <p:nvPr/>
          </p:nvSpPr>
          <p:spPr>
            <a:xfrm>
              <a:off x="432372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2" y="466"/>
                  </a:lnTo>
                  <a:lnTo>
                    <a:pt x="161" y="519"/>
                  </a:lnTo>
                  <a:lnTo>
                    <a:pt x="215" y="537"/>
                  </a:lnTo>
                  <a:lnTo>
                    <a:pt x="268" y="555"/>
                  </a:lnTo>
                  <a:lnTo>
                    <a:pt x="340" y="537"/>
                  </a:lnTo>
                  <a:lnTo>
                    <a:pt x="376" y="519"/>
                  </a:lnTo>
                  <a:lnTo>
                    <a:pt x="465" y="466"/>
                  </a:lnTo>
                  <a:lnTo>
                    <a:pt x="536" y="376"/>
                  </a:lnTo>
                  <a:lnTo>
                    <a:pt x="554" y="323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2"/>
                  </a:lnTo>
                  <a:lnTo>
                    <a:pt x="465" y="72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21"/>
            <p:cNvSpPr/>
            <p:nvPr/>
          </p:nvSpPr>
          <p:spPr>
            <a:xfrm>
              <a:off x="432372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1"/>
                  </a:moveTo>
                  <a:lnTo>
                    <a:pt x="215" y="19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21"/>
            <p:cNvSpPr/>
            <p:nvPr/>
          </p:nvSpPr>
          <p:spPr>
            <a:xfrm>
              <a:off x="432372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90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21"/>
            <p:cNvSpPr/>
            <p:nvPr/>
          </p:nvSpPr>
          <p:spPr>
            <a:xfrm>
              <a:off x="437687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21"/>
            <p:cNvSpPr/>
            <p:nvPr/>
          </p:nvSpPr>
          <p:spPr>
            <a:xfrm>
              <a:off x="437687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21"/>
            <p:cNvSpPr/>
            <p:nvPr/>
          </p:nvSpPr>
          <p:spPr>
            <a:xfrm>
              <a:off x="437687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21"/>
            <p:cNvSpPr/>
            <p:nvPr/>
          </p:nvSpPr>
          <p:spPr>
            <a:xfrm>
              <a:off x="437687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21"/>
            <p:cNvSpPr/>
            <p:nvPr/>
          </p:nvSpPr>
          <p:spPr>
            <a:xfrm>
              <a:off x="437687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21"/>
            <p:cNvSpPr/>
            <p:nvPr/>
          </p:nvSpPr>
          <p:spPr>
            <a:xfrm>
              <a:off x="437687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19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19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21"/>
            <p:cNvSpPr/>
            <p:nvPr/>
          </p:nvSpPr>
          <p:spPr>
            <a:xfrm>
              <a:off x="437687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21"/>
            <p:cNvSpPr/>
            <p:nvPr/>
          </p:nvSpPr>
          <p:spPr>
            <a:xfrm>
              <a:off x="437687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21"/>
            <p:cNvSpPr/>
            <p:nvPr/>
          </p:nvSpPr>
          <p:spPr>
            <a:xfrm>
              <a:off x="4430500" y="2608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15"/>
                  </a:lnTo>
                  <a:lnTo>
                    <a:pt x="518" y="180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21"/>
            <p:cNvSpPr/>
            <p:nvPr/>
          </p:nvSpPr>
          <p:spPr>
            <a:xfrm>
              <a:off x="4430500" y="25557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7"/>
                  </a:lnTo>
                  <a:lnTo>
                    <a:pt x="214" y="537"/>
                  </a:lnTo>
                  <a:lnTo>
                    <a:pt x="268" y="554"/>
                  </a:lnTo>
                  <a:lnTo>
                    <a:pt x="322" y="537"/>
                  </a:lnTo>
                  <a:lnTo>
                    <a:pt x="375" y="537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22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21"/>
            <p:cNvSpPr/>
            <p:nvPr/>
          </p:nvSpPr>
          <p:spPr>
            <a:xfrm>
              <a:off x="4430500" y="25021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0"/>
                  </a:moveTo>
                  <a:lnTo>
                    <a:pt x="214" y="18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83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83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32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21"/>
            <p:cNvSpPr/>
            <p:nvPr/>
          </p:nvSpPr>
          <p:spPr>
            <a:xfrm>
              <a:off x="4430500" y="244895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21"/>
            <p:cNvSpPr/>
            <p:nvPr/>
          </p:nvSpPr>
          <p:spPr>
            <a:xfrm>
              <a:off x="4430500" y="239580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40"/>
                  </a:lnTo>
                  <a:lnTo>
                    <a:pt x="554" y="268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21"/>
            <p:cNvSpPr/>
            <p:nvPr/>
          </p:nvSpPr>
          <p:spPr>
            <a:xfrm>
              <a:off x="4430500" y="23426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1" y="466"/>
                  </a:lnTo>
                  <a:lnTo>
                    <a:pt x="161" y="519"/>
                  </a:lnTo>
                  <a:lnTo>
                    <a:pt x="214" y="537"/>
                  </a:lnTo>
                  <a:lnTo>
                    <a:pt x="268" y="555"/>
                  </a:lnTo>
                  <a:lnTo>
                    <a:pt x="322" y="537"/>
                  </a:lnTo>
                  <a:lnTo>
                    <a:pt x="375" y="519"/>
                  </a:lnTo>
                  <a:lnTo>
                    <a:pt x="465" y="466"/>
                  </a:lnTo>
                  <a:lnTo>
                    <a:pt x="518" y="376"/>
                  </a:lnTo>
                  <a:lnTo>
                    <a:pt x="536" y="323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2"/>
                  </a:lnTo>
                  <a:lnTo>
                    <a:pt x="465" y="72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21"/>
            <p:cNvSpPr/>
            <p:nvPr/>
          </p:nvSpPr>
          <p:spPr>
            <a:xfrm>
              <a:off x="4430500" y="22890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1"/>
                  </a:moveTo>
                  <a:lnTo>
                    <a:pt x="214" y="19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21"/>
            <p:cNvSpPr/>
            <p:nvPr/>
          </p:nvSpPr>
          <p:spPr>
            <a:xfrm>
              <a:off x="4430500" y="2235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90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">
    <p:spTree>
      <p:nvGrpSpPr>
        <p:cNvPr id="789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p39"/>
          <p:cNvSpPr txBox="1"/>
          <p:nvPr>
            <p:ph idx="1" type="subTitle"/>
          </p:nvPr>
        </p:nvSpPr>
        <p:spPr>
          <a:xfrm>
            <a:off x="987725" y="3043800"/>
            <a:ext cx="20235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/>
        </p:txBody>
      </p:sp>
      <p:sp>
        <p:nvSpPr>
          <p:cNvPr id="791" name="Google Shape;791;p39"/>
          <p:cNvSpPr txBox="1"/>
          <p:nvPr>
            <p:ph idx="2" type="subTitle"/>
          </p:nvPr>
        </p:nvSpPr>
        <p:spPr>
          <a:xfrm>
            <a:off x="1010825" y="3372693"/>
            <a:ext cx="1977300" cy="52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792" name="Google Shape;792;p39"/>
          <p:cNvSpPr txBox="1"/>
          <p:nvPr>
            <p:ph idx="3" type="subTitle"/>
          </p:nvPr>
        </p:nvSpPr>
        <p:spPr>
          <a:xfrm>
            <a:off x="3492875" y="3043800"/>
            <a:ext cx="21582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/>
        </p:txBody>
      </p:sp>
      <p:sp>
        <p:nvSpPr>
          <p:cNvPr id="793" name="Google Shape;793;p39"/>
          <p:cNvSpPr txBox="1"/>
          <p:nvPr>
            <p:ph idx="4" type="subTitle"/>
          </p:nvPr>
        </p:nvSpPr>
        <p:spPr>
          <a:xfrm>
            <a:off x="3511625" y="3372693"/>
            <a:ext cx="2120700" cy="52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794" name="Google Shape;794;p39"/>
          <p:cNvSpPr txBox="1"/>
          <p:nvPr>
            <p:ph idx="5" type="subTitle"/>
          </p:nvPr>
        </p:nvSpPr>
        <p:spPr>
          <a:xfrm>
            <a:off x="6132725" y="3043800"/>
            <a:ext cx="20235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/>
        </p:txBody>
      </p:sp>
      <p:sp>
        <p:nvSpPr>
          <p:cNvPr id="795" name="Google Shape;795;p39"/>
          <p:cNvSpPr txBox="1"/>
          <p:nvPr>
            <p:ph idx="6" type="subTitle"/>
          </p:nvPr>
        </p:nvSpPr>
        <p:spPr>
          <a:xfrm>
            <a:off x="6155825" y="3372693"/>
            <a:ext cx="1977300" cy="52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796" name="Google Shape;796;p39"/>
          <p:cNvSpPr txBox="1"/>
          <p:nvPr>
            <p:ph type="title"/>
          </p:nvPr>
        </p:nvSpPr>
        <p:spPr>
          <a:xfrm>
            <a:off x="713225" y="539500"/>
            <a:ext cx="7717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pic>
        <p:nvPicPr>
          <p:cNvPr id="797" name="Google Shape;797;p39"/>
          <p:cNvPicPr preferRelativeResize="0"/>
          <p:nvPr/>
        </p:nvPicPr>
        <p:blipFill rotWithShape="1">
          <a:blip r:embed="rId2">
            <a:alphaModFix/>
          </a:blip>
          <a:srcRect b="18526" l="6175" r="74549" t="0"/>
          <a:stretch/>
        </p:blipFill>
        <p:spPr>
          <a:xfrm>
            <a:off x="10675" y="1642350"/>
            <a:ext cx="713224" cy="3501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98" name="Google Shape;798;p39"/>
          <p:cNvPicPr preferRelativeResize="0"/>
          <p:nvPr/>
        </p:nvPicPr>
        <p:blipFill rotWithShape="1">
          <a:blip r:embed="rId2">
            <a:alphaModFix/>
          </a:blip>
          <a:srcRect b="11422" l="74106" r="6617" t="7104"/>
          <a:stretch/>
        </p:blipFill>
        <p:spPr>
          <a:xfrm flipH="1">
            <a:off x="8422801" y="0"/>
            <a:ext cx="713224" cy="35011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99" name="Google Shape;799;p39"/>
          <p:cNvGrpSpPr/>
          <p:nvPr/>
        </p:nvGrpSpPr>
        <p:grpSpPr>
          <a:xfrm flipH="1">
            <a:off x="3793125" y="4675625"/>
            <a:ext cx="1557750" cy="350700"/>
            <a:chOff x="4739775" y="4183625"/>
            <a:chExt cx="1557750" cy="350700"/>
          </a:xfrm>
        </p:grpSpPr>
        <p:sp>
          <p:nvSpPr>
            <p:cNvPr id="800" name="Google Shape;800;p39"/>
            <p:cNvSpPr/>
            <p:nvPr/>
          </p:nvSpPr>
          <p:spPr>
            <a:xfrm>
              <a:off x="4739775" y="4183625"/>
              <a:ext cx="1147675" cy="146100"/>
            </a:xfrm>
            <a:custGeom>
              <a:rect b="b" l="l" r="r" t="t"/>
              <a:pathLst>
                <a:path extrusionOk="0" h="5844" w="45907">
                  <a:moveTo>
                    <a:pt x="7559" y="0"/>
                  </a:moveTo>
                  <a:lnTo>
                    <a:pt x="7148" y="18"/>
                  </a:lnTo>
                  <a:lnTo>
                    <a:pt x="6773" y="72"/>
                  </a:lnTo>
                  <a:lnTo>
                    <a:pt x="6416" y="143"/>
                  </a:lnTo>
                  <a:lnTo>
                    <a:pt x="6094" y="232"/>
                  </a:lnTo>
                  <a:lnTo>
                    <a:pt x="5773" y="357"/>
                  </a:lnTo>
                  <a:lnTo>
                    <a:pt x="5487" y="500"/>
                  </a:lnTo>
                  <a:lnTo>
                    <a:pt x="5219" y="661"/>
                  </a:lnTo>
                  <a:lnTo>
                    <a:pt x="4951" y="822"/>
                  </a:lnTo>
                  <a:lnTo>
                    <a:pt x="4700" y="1019"/>
                  </a:lnTo>
                  <a:lnTo>
                    <a:pt x="4468" y="1215"/>
                  </a:lnTo>
                  <a:lnTo>
                    <a:pt x="4254" y="1430"/>
                  </a:lnTo>
                  <a:lnTo>
                    <a:pt x="4039" y="1644"/>
                  </a:lnTo>
                  <a:lnTo>
                    <a:pt x="3646" y="2091"/>
                  </a:lnTo>
                  <a:lnTo>
                    <a:pt x="3271" y="2555"/>
                  </a:lnTo>
                  <a:lnTo>
                    <a:pt x="2931" y="2966"/>
                  </a:lnTo>
                  <a:lnTo>
                    <a:pt x="2592" y="3342"/>
                  </a:lnTo>
                  <a:lnTo>
                    <a:pt x="2234" y="3699"/>
                  </a:lnTo>
                  <a:lnTo>
                    <a:pt x="2056" y="3860"/>
                  </a:lnTo>
                  <a:lnTo>
                    <a:pt x="1877" y="4003"/>
                  </a:lnTo>
                  <a:lnTo>
                    <a:pt x="1681" y="4146"/>
                  </a:lnTo>
                  <a:lnTo>
                    <a:pt x="1466" y="4271"/>
                  </a:lnTo>
                  <a:lnTo>
                    <a:pt x="1252" y="4378"/>
                  </a:lnTo>
                  <a:lnTo>
                    <a:pt x="1037" y="4467"/>
                  </a:lnTo>
                  <a:lnTo>
                    <a:pt x="805" y="4539"/>
                  </a:lnTo>
                  <a:lnTo>
                    <a:pt x="537" y="4610"/>
                  </a:lnTo>
                  <a:lnTo>
                    <a:pt x="269" y="4646"/>
                  </a:lnTo>
                  <a:lnTo>
                    <a:pt x="1" y="4664"/>
                  </a:lnTo>
                  <a:lnTo>
                    <a:pt x="1" y="5825"/>
                  </a:lnTo>
                  <a:lnTo>
                    <a:pt x="376" y="5807"/>
                  </a:lnTo>
                  <a:lnTo>
                    <a:pt x="733" y="5754"/>
                  </a:lnTo>
                  <a:lnTo>
                    <a:pt x="1073" y="5682"/>
                  </a:lnTo>
                  <a:lnTo>
                    <a:pt x="1395" y="5575"/>
                  </a:lnTo>
                  <a:lnTo>
                    <a:pt x="1698" y="5450"/>
                  </a:lnTo>
                  <a:lnTo>
                    <a:pt x="1984" y="5307"/>
                  </a:lnTo>
                  <a:lnTo>
                    <a:pt x="2252" y="5164"/>
                  </a:lnTo>
                  <a:lnTo>
                    <a:pt x="2520" y="4985"/>
                  </a:lnTo>
                  <a:lnTo>
                    <a:pt x="2753" y="4789"/>
                  </a:lnTo>
                  <a:lnTo>
                    <a:pt x="2985" y="4592"/>
                  </a:lnTo>
                  <a:lnTo>
                    <a:pt x="3199" y="4396"/>
                  </a:lnTo>
                  <a:lnTo>
                    <a:pt x="3414" y="4181"/>
                  </a:lnTo>
                  <a:lnTo>
                    <a:pt x="3807" y="3735"/>
                  </a:lnTo>
                  <a:lnTo>
                    <a:pt x="4164" y="3288"/>
                  </a:lnTo>
                  <a:lnTo>
                    <a:pt x="4522" y="2877"/>
                  </a:lnTo>
                  <a:lnTo>
                    <a:pt x="4861" y="2484"/>
                  </a:lnTo>
                  <a:lnTo>
                    <a:pt x="5219" y="2126"/>
                  </a:lnTo>
                  <a:lnTo>
                    <a:pt x="5397" y="1948"/>
                  </a:lnTo>
                  <a:lnTo>
                    <a:pt x="5594" y="1805"/>
                  </a:lnTo>
                  <a:lnTo>
                    <a:pt x="5790" y="1662"/>
                  </a:lnTo>
                  <a:lnTo>
                    <a:pt x="6005" y="1537"/>
                  </a:lnTo>
                  <a:lnTo>
                    <a:pt x="6219" y="1430"/>
                  </a:lnTo>
                  <a:lnTo>
                    <a:pt x="6452" y="1340"/>
                  </a:lnTo>
                  <a:lnTo>
                    <a:pt x="6702" y="1269"/>
                  </a:lnTo>
                  <a:lnTo>
                    <a:pt x="6970" y="1215"/>
                  </a:lnTo>
                  <a:lnTo>
                    <a:pt x="7256" y="1179"/>
                  </a:lnTo>
                  <a:lnTo>
                    <a:pt x="7845" y="1179"/>
                  </a:lnTo>
                  <a:lnTo>
                    <a:pt x="8131" y="1215"/>
                  </a:lnTo>
                  <a:lnTo>
                    <a:pt x="8381" y="1269"/>
                  </a:lnTo>
                  <a:lnTo>
                    <a:pt x="8632" y="1340"/>
                  </a:lnTo>
                  <a:lnTo>
                    <a:pt x="8864" y="1430"/>
                  </a:lnTo>
                  <a:lnTo>
                    <a:pt x="9096" y="1537"/>
                  </a:lnTo>
                  <a:lnTo>
                    <a:pt x="9311" y="1662"/>
                  </a:lnTo>
                  <a:lnTo>
                    <a:pt x="9507" y="1805"/>
                  </a:lnTo>
                  <a:lnTo>
                    <a:pt x="9704" y="1966"/>
                  </a:lnTo>
                  <a:lnTo>
                    <a:pt x="9882" y="2126"/>
                  </a:lnTo>
                  <a:lnTo>
                    <a:pt x="10240" y="2484"/>
                  </a:lnTo>
                  <a:lnTo>
                    <a:pt x="10579" y="2877"/>
                  </a:lnTo>
                  <a:lnTo>
                    <a:pt x="10937" y="3288"/>
                  </a:lnTo>
                  <a:lnTo>
                    <a:pt x="11312" y="3753"/>
                  </a:lnTo>
                  <a:lnTo>
                    <a:pt x="11705" y="4199"/>
                  </a:lnTo>
                  <a:lnTo>
                    <a:pt x="11919" y="4414"/>
                  </a:lnTo>
                  <a:lnTo>
                    <a:pt x="12134" y="4628"/>
                  </a:lnTo>
                  <a:lnTo>
                    <a:pt x="12366" y="4825"/>
                  </a:lnTo>
                  <a:lnTo>
                    <a:pt x="12616" y="5021"/>
                  </a:lnTo>
                  <a:lnTo>
                    <a:pt x="12884" y="5182"/>
                  </a:lnTo>
                  <a:lnTo>
                    <a:pt x="13152" y="5343"/>
                  </a:lnTo>
                  <a:lnTo>
                    <a:pt x="13456" y="5486"/>
                  </a:lnTo>
                  <a:lnTo>
                    <a:pt x="13760" y="5611"/>
                  </a:lnTo>
                  <a:lnTo>
                    <a:pt x="14099" y="5700"/>
                  </a:lnTo>
                  <a:lnTo>
                    <a:pt x="14439" y="5790"/>
                  </a:lnTo>
                  <a:lnTo>
                    <a:pt x="14814" y="5825"/>
                  </a:lnTo>
                  <a:lnTo>
                    <a:pt x="15225" y="5843"/>
                  </a:lnTo>
                  <a:lnTo>
                    <a:pt x="15618" y="5825"/>
                  </a:lnTo>
                  <a:lnTo>
                    <a:pt x="15994" y="5790"/>
                  </a:lnTo>
                  <a:lnTo>
                    <a:pt x="16351" y="5700"/>
                  </a:lnTo>
                  <a:lnTo>
                    <a:pt x="16673" y="5611"/>
                  </a:lnTo>
                  <a:lnTo>
                    <a:pt x="16994" y="5486"/>
                  </a:lnTo>
                  <a:lnTo>
                    <a:pt x="17280" y="5343"/>
                  </a:lnTo>
                  <a:lnTo>
                    <a:pt x="17548" y="5182"/>
                  </a:lnTo>
                  <a:lnTo>
                    <a:pt x="17816" y="5021"/>
                  </a:lnTo>
                  <a:lnTo>
                    <a:pt x="18066" y="4825"/>
                  </a:lnTo>
                  <a:lnTo>
                    <a:pt x="18299" y="4628"/>
                  </a:lnTo>
                  <a:lnTo>
                    <a:pt x="18513" y="4414"/>
                  </a:lnTo>
                  <a:lnTo>
                    <a:pt x="18728" y="4199"/>
                  </a:lnTo>
                  <a:lnTo>
                    <a:pt x="19121" y="3753"/>
                  </a:lnTo>
                  <a:lnTo>
                    <a:pt x="19496" y="3288"/>
                  </a:lnTo>
                  <a:lnTo>
                    <a:pt x="19853" y="2877"/>
                  </a:lnTo>
                  <a:lnTo>
                    <a:pt x="20193" y="2484"/>
                  </a:lnTo>
                  <a:lnTo>
                    <a:pt x="20550" y="2126"/>
                  </a:lnTo>
                  <a:lnTo>
                    <a:pt x="20747" y="1966"/>
                  </a:lnTo>
                  <a:lnTo>
                    <a:pt x="20925" y="1805"/>
                  </a:lnTo>
                  <a:lnTo>
                    <a:pt x="21140" y="1662"/>
                  </a:lnTo>
                  <a:lnTo>
                    <a:pt x="21336" y="1537"/>
                  </a:lnTo>
                  <a:lnTo>
                    <a:pt x="21569" y="1430"/>
                  </a:lnTo>
                  <a:lnTo>
                    <a:pt x="21801" y="1340"/>
                  </a:lnTo>
                  <a:lnTo>
                    <a:pt x="22051" y="1269"/>
                  </a:lnTo>
                  <a:lnTo>
                    <a:pt x="22319" y="1215"/>
                  </a:lnTo>
                  <a:lnTo>
                    <a:pt x="22587" y="1179"/>
                  </a:lnTo>
                  <a:lnTo>
                    <a:pt x="22891" y="1162"/>
                  </a:lnTo>
                  <a:lnTo>
                    <a:pt x="23195" y="1179"/>
                  </a:lnTo>
                  <a:lnTo>
                    <a:pt x="23463" y="1215"/>
                  </a:lnTo>
                  <a:lnTo>
                    <a:pt x="23731" y="1269"/>
                  </a:lnTo>
                  <a:lnTo>
                    <a:pt x="23981" y="1340"/>
                  </a:lnTo>
                  <a:lnTo>
                    <a:pt x="24213" y="1430"/>
                  </a:lnTo>
                  <a:lnTo>
                    <a:pt x="24428" y="1537"/>
                  </a:lnTo>
                  <a:lnTo>
                    <a:pt x="24642" y="1662"/>
                  </a:lnTo>
                  <a:lnTo>
                    <a:pt x="24857" y="1805"/>
                  </a:lnTo>
                  <a:lnTo>
                    <a:pt x="25035" y="1966"/>
                  </a:lnTo>
                  <a:lnTo>
                    <a:pt x="25232" y="2126"/>
                  </a:lnTo>
                  <a:lnTo>
                    <a:pt x="25589" y="2484"/>
                  </a:lnTo>
                  <a:lnTo>
                    <a:pt x="25929" y="2877"/>
                  </a:lnTo>
                  <a:lnTo>
                    <a:pt x="26268" y="3288"/>
                  </a:lnTo>
                  <a:lnTo>
                    <a:pt x="26643" y="3753"/>
                  </a:lnTo>
                  <a:lnTo>
                    <a:pt x="27054" y="4199"/>
                  </a:lnTo>
                  <a:lnTo>
                    <a:pt x="27269" y="4414"/>
                  </a:lnTo>
                  <a:lnTo>
                    <a:pt x="27483" y="4628"/>
                  </a:lnTo>
                  <a:lnTo>
                    <a:pt x="27716" y="4825"/>
                  </a:lnTo>
                  <a:lnTo>
                    <a:pt x="27966" y="5021"/>
                  </a:lnTo>
                  <a:lnTo>
                    <a:pt x="28216" y="5182"/>
                  </a:lnTo>
                  <a:lnTo>
                    <a:pt x="28502" y="5343"/>
                  </a:lnTo>
                  <a:lnTo>
                    <a:pt x="28788" y="5486"/>
                  </a:lnTo>
                  <a:lnTo>
                    <a:pt x="29109" y="5611"/>
                  </a:lnTo>
                  <a:lnTo>
                    <a:pt x="29431" y="5700"/>
                  </a:lnTo>
                  <a:lnTo>
                    <a:pt x="29788" y="5772"/>
                  </a:lnTo>
                  <a:lnTo>
                    <a:pt x="30164" y="5825"/>
                  </a:lnTo>
                  <a:lnTo>
                    <a:pt x="30557" y="5843"/>
                  </a:lnTo>
                  <a:lnTo>
                    <a:pt x="30968" y="5825"/>
                  </a:lnTo>
                  <a:lnTo>
                    <a:pt x="31343" y="5772"/>
                  </a:lnTo>
                  <a:lnTo>
                    <a:pt x="31683" y="5700"/>
                  </a:lnTo>
                  <a:lnTo>
                    <a:pt x="32022" y="5611"/>
                  </a:lnTo>
                  <a:lnTo>
                    <a:pt x="32326" y="5486"/>
                  </a:lnTo>
                  <a:lnTo>
                    <a:pt x="32630" y="5343"/>
                  </a:lnTo>
                  <a:lnTo>
                    <a:pt x="32898" y="5182"/>
                  </a:lnTo>
                  <a:lnTo>
                    <a:pt x="33166" y="5021"/>
                  </a:lnTo>
                  <a:lnTo>
                    <a:pt x="33398" y="4825"/>
                  </a:lnTo>
                  <a:lnTo>
                    <a:pt x="33648" y="4628"/>
                  </a:lnTo>
                  <a:lnTo>
                    <a:pt x="33863" y="4414"/>
                  </a:lnTo>
                  <a:lnTo>
                    <a:pt x="34077" y="4199"/>
                  </a:lnTo>
                  <a:lnTo>
                    <a:pt x="34470" y="3753"/>
                  </a:lnTo>
                  <a:lnTo>
                    <a:pt x="34845" y="3288"/>
                  </a:lnTo>
                  <a:lnTo>
                    <a:pt x="35203" y="2877"/>
                  </a:lnTo>
                  <a:lnTo>
                    <a:pt x="35542" y="2484"/>
                  </a:lnTo>
                  <a:lnTo>
                    <a:pt x="35900" y="2126"/>
                  </a:lnTo>
                  <a:lnTo>
                    <a:pt x="36078" y="1966"/>
                  </a:lnTo>
                  <a:lnTo>
                    <a:pt x="36275" y="1805"/>
                  </a:lnTo>
                  <a:lnTo>
                    <a:pt x="36471" y="1662"/>
                  </a:lnTo>
                  <a:lnTo>
                    <a:pt x="36686" y="1537"/>
                  </a:lnTo>
                  <a:lnTo>
                    <a:pt x="36918" y="1430"/>
                  </a:lnTo>
                  <a:lnTo>
                    <a:pt x="37150" y="1340"/>
                  </a:lnTo>
                  <a:lnTo>
                    <a:pt x="37401" y="1269"/>
                  </a:lnTo>
                  <a:lnTo>
                    <a:pt x="37651" y="1215"/>
                  </a:lnTo>
                  <a:lnTo>
                    <a:pt x="37937" y="1179"/>
                  </a:lnTo>
                  <a:lnTo>
                    <a:pt x="38526" y="1179"/>
                  </a:lnTo>
                  <a:lnTo>
                    <a:pt x="38812" y="1215"/>
                  </a:lnTo>
                  <a:lnTo>
                    <a:pt x="39080" y="1269"/>
                  </a:lnTo>
                  <a:lnTo>
                    <a:pt x="39330" y="1340"/>
                  </a:lnTo>
                  <a:lnTo>
                    <a:pt x="39563" y="1430"/>
                  </a:lnTo>
                  <a:lnTo>
                    <a:pt x="39777" y="1537"/>
                  </a:lnTo>
                  <a:lnTo>
                    <a:pt x="39992" y="1662"/>
                  </a:lnTo>
                  <a:lnTo>
                    <a:pt x="40188" y="1805"/>
                  </a:lnTo>
                  <a:lnTo>
                    <a:pt x="40385" y="1966"/>
                  </a:lnTo>
                  <a:lnTo>
                    <a:pt x="40563" y="2126"/>
                  </a:lnTo>
                  <a:lnTo>
                    <a:pt x="40921" y="2484"/>
                  </a:lnTo>
                  <a:lnTo>
                    <a:pt x="41278" y="2877"/>
                  </a:lnTo>
                  <a:lnTo>
                    <a:pt x="41618" y="3288"/>
                  </a:lnTo>
                  <a:lnTo>
                    <a:pt x="41993" y="3753"/>
                  </a:lnTo>
                  <a:lnTo>
                    <a:pt x="42404" y="4199"/>
                  </a:lnTo>
                  <a:lnTo>
                    <a:pt x="42600" y="4414"/>
                  </a:lnTo>
                  <a:lnTo>
                    <a:pt x="42833" y="4628"/>
                  </a:lnTo>
                  <a:lnTo>
                    <a:pt x="43065" y="4825"/>
                  </a:lnTo>
                  <a:lnTo>
                    <a:pt x="43315" y="5021"/>
                  </a:lnTo>
                  <a:lnTo>
                    <a:pt x="43565" y="5182"/>
                  </a:lnTo>
                  <a:lnTo>
                    <a:pt x="43851" y="5343"/>
                  </a:lnTo>
                  <a:lnTo>
                    <a:pt x="44137" y="5486"/>
                  </a:lnTo>
                  <a:lnTo>
                    <a:pt x="44459" y="5611"/>
                  </a:lnTo>
                  <a:lnTo>
                    <a:pt x="44780" y="5700"/>
                  </a:lnTo>
                  <a:lnTo>
                    <a:pt x="45138" y="5772"/>
                  </a:lnTo>
                  <a:lnTo>
                    <a:pt x="45513" y="5825"/>
                  </a:lnTo>
                  <a:lnTo>
                    <a:pt x="45906" y="5843"/>
                  </a:lnTo>
                  <a:lnTo>
                    <a:pt x="45906" y="4682"/>
                  </a:lnTo>
                  <a:lnTo>
                    <a:pt x="45620" y="4664"/>
                  </a:lnTo>
                  <a:lnTo>
                    <a:pt x="45334" y="4628"/>
                  </a:lnTo>
                  <a:lnTo>
                    <a:pt x="45066" y="4575"/>
                  </a:lnTo>
                  <a:lnTo>
                    <a:pt x="44816" y="4503"/>
                  </a:lnTo>
                  <a:lnTo>
                    <a:pt x="44584" y="4414"/>
                  </a:lnTo>
                  <a:lnTo>
                    <a:pt x="44370" y="4306"/>
                  </a:lnTo>
                  <a:lnTo>
                    <a:pt x="44155" y="4181"/>
                  </a:lnTo>
                  <a:lnTo>
                    <a:pt x="43959" y="4038"/>
                  </a:lnTo>
                  <a:lnTo>
                    <a:pt x="43762" y="3895"/>
                  </a:lnTo>
                  <a:lnTo>
                    <a:pt x="43565" y="3717"/>
                  </a:lnTo>
                  <a:lnTo>
                    <a:pt x="43208" y="3359"/>
                  </a:lnTo>
                  <a:lnTo>
                    <a:pt x="42869" y="2966"/>
                  </a:lnTo>
                  <a:lnTo>
                    <a:pt x="42529" y="2555"/>
                  </a:lnTo>
                  <a:lnTo>
                    <a:pt x="42154" y="2091"/>
                  </a:lnTo>
                  <a:lnTo>
                    <a:pt x="41743" y="1644"/>
                  </a:lnTo>
                  <a:lnTo>
                    <a:pt x="41528" y="1430"/>
                  </a:lnTo>
                  <a:lnTo>
                    <a:pt x="41314" y="1215"/>
                  </a:lnTo>
                  <a:lnTo>
                    <a:pt x="41082" y="1019"/>
                  </a:lnTo>
                  <a:lnTo>
                    <a:pt x="40831" y="822"/>
                  </a:lnTo>
                  <a:lnTo>
                    <a:pt x="40581" y="661"/>
                  </a:lnTo>
                  <a:lnTo>
                    <a:pt x="40295" y="500"/>
                  </a:lnTo>
                  <a:lnTo>
                    <a:pt x="40009" y="357"/>
                  </a:lnTo>
                  <a:lnTo>
                    <a:pt x="39688" y="232"/>
                  </a:lnTo>
                  <a:lnTo>
                    <a:pt x="39366" y="143"/>
                  </a:lnTo>
                  <a:lnTo>
                    <a:pt x="39009" y="72"/>
                  </a:lnTo>
                  <a:lnTo>
                    <a:pt x="38634" y="18"/>
                  </a:lnTo>
                  <a:lnTo>
                    <a:pt x="38240" y="0"/>
                  </a:lnTo>
                  <a:lnTo>
                    <a:pt x="37829" y="18"/>
                  </a:lnTo>
                  <a:lnTo>
                    <a:pt x="37454" y="72"/>
                  </a:lnTo>
                  <a:lnTo>
                    <a:pt x="37115" y="143"/>
                  </a:lnTo>
                  <a:lnTo>
                    <a:pt x="36775" y="232"/>
                  </a:lnTo>
                  <a:lnTo>
                    <a:pt x="36471" y="357"/>
                  </a:lnTo>
                  <a:lnTo>
                    <a:pt x="36168" y="500"/>
                  </a:lnTo>
                  <a:lnTo>
                    <a:pt x="35900" y="661"/>
                  </a:lnTo>
                  <a:lnTo>
                    <a:pt x="35632" y="822"/>
                  </a:lnTo>
                  <a:lnTo>
                    <a:pt x="35381" y="1019"/>
                  </a:lnTo>
                  <a:lnTo>
                    <a:pt x="35149" y="1215"/>
                  </a:lnTo>
                  <a:lnTo>
                    <a:pt x="34935" y="1430"/>
                  </a:lnTo>
                  <a:lnTo>
                    <a:pt x="34720" y="1644"/>
                  </a:lnTo>
                  <a:lnTo>
                    <a:pt x="34327" y="2091"/>
                  </a:lnTo>
                  <a:lnTo>
                    <a:pt x="33952" y="2555"/>
                  </a:lnTo>
                  <a:lnTo>
                    <a:pt x="33595" y="2966"/>
                  </a:lnTo>
                  <a:lnTo>
                    <a:pt x="33255" y="3359"/>
                  </a:lnTo>
                  <a:lnTo>
                    <a:pt x="32898" y="3717"/>
                  </a:lnTo>
                  <a:lnTo>
                    <a:pt x="32719" y="3895"/>
                  </a:lnTo>
                  <a:lnTo>
                    <a:pt x="32522" y="4038"/>
                  </a:lnTo>
                  <a:lnTo>
                    <a:pt x="32308" y="4181"/>
                  </a:lnTo>
                  <a:lnTo>
                    <a:pt x="32111" y="4306"/>
                  </a:lnTo>
                  <a:lnTo>
                    <a:pt x="31879" y="4414"/>
                  </a:lnTo>
                  <a:lnTo>
                    <a:pt x="31647" y="4503"/>
                  </a:lnTo>
                  <a:lnTo>
                    <a:pt x="31397" y="4575"/>
                  </a:lnTo>
                  <a:lnTo>
                    <a:pt x="31129" y="4628"/>
                  </a:lnTo>
                  <a:lnTo>
                    <a:pt x="30861" y="4664"/>
                  </a:lnTo>
                  <a:lnTo>
                    <a:pt x="30557" y="4682"/>
                  </a:lnTo>
                  <a:lnTo>
                    <a:pt x="30253" y="4664"/>
                  </a:lnTo>
                  <a:lnTo>
                    <a:pt x="29985" y="4628"/>
                  </a:lnTo>
                  <a:lnTo>
                    <a:pt x="29717" y="4575"/>
                  </a:lnTo>
                  <a:lnTo>
                    <a:pt x="29467" y="4503"/>
                  </a:lnTo>
                  <a:lnTo>
                    <a:pt x="29234" y="4414"/>
                  </a:lnTo>
                  <a:lnTo>
                    <a:pt x="29020" y="4306"/>
                  </a:lnTo>
                  <a:lnTo>
                    <a:pt x="28806" y="4181"/>
                  </a:lnTo>
                  <a:lnTo>
                    <a:pt x="28609" y="4038"/>
                  </a:lnTo>
                  <a:lnTo>
                    <a:pt x="28413" y="3895"/>
                  </a:lnTo>
                  <a:lnTo>
                    <a:pt x="28216" y="3717"/>
                  </a:lnTo>
                  <a:lnTo>
                    <a:pt x="27876" y="3359"/>
                  </a:lnTo>
                  <a:lnTo>
                    <a:pt x="27519" y="2966"/>
                  </a:lnTo>
                  <a:lnTo>
                    <a:pt x="27180" y="2555"/>
                  </a:lnTo>
                  <a:lnTo>
                    <a:pt x="26804" y="2091"/>
                  </a:lnTo>
                  <a:lnTo>
                    <a:pt x="26393" y="1644"/>
                  </a:lnTo>
                  <a:lnTo>
                    <a:pt x="26197" y="1430"/>
                  </a:lnTo>
                  <a:lnTo>
                    <a:pt x="25964" y="1215"/>
                  </a:lnTo>
                  <a:lnTo>
                    <a:pt x="25732" y="1019"/>
                  </a:lnTo>
                  <a:lnTo>
                    <a:pt x="25482" y="822"/>
                  </a:lnTo>
                  <a:lnTo>
                    <a:pt x="25232" y="661"/>
                  </a:lnTo>
                  <a:lnTo>
                    <a:pt x="24946" y="500"/>
                  </a:lnTo>
                  <a:lnTo>
                    <a:pt x="24660" y="357"/>
                  </a:lnTo>
                  <a:lnTo>
                    <a:pt x="24356" y="232"/>
                  </a:lnTo>
                  <a:lnTo>
                    <a:pt x="24017" y="143"/>
                  </a:lnTo>
                  <a:lnTo>
                    <a:pt x="23659" y="72"/>
                  </a:lnTo>
                  <a:lnTo>
                    <a:pt x="23284" y="18"/>
                  </a:lnTo>
                  <a:lnTo>
                    <a:pt x="22891" y="0"/>
                  </a:lnTo>
                  <a:lnTo>
                    <a:pt x="22498" y="18"/>
                  </a:lnTo>
                  <a:lnTo>
                    <a:pt x="22123" y="72"/>
                  </a:lnTo>
                  <a:lnTo>
                    <a:pt x="21765" y="143"/>
                  </a:lnTo>
                  <a:lnTo>
                    <a:pt x="21426" y="232"/>
                  </a:lnTo>
                  <a:lnTo>
                    <a:pt x="21122" y="357"/>
                  </a:lnTo>
                  <a:lnTo>
                    <a:pt x="20836" y="500"/>
                  </a:lnTo>
                  <a:lnTo>
                    <a:pt x="20550" y="661"/>
                  </a:lnTo>
                  <a:lnTo>
                    <a:pt x="20300" y="822"/>
                  </a:lnTo>
                  <a:lnTo>
                    <a:pt x="20050" y="1019"/>
                  </a:lnTo>
                  <a:lnTo>
                    <a:pt x="19818" y="1215"/>
                  </a:lnTo>
                  <a:lnTo>
                    <a:pt x="19585" y="1430"/>
                  </a:lnTo>
                  <a:lnTo>
                    <a:pt x="19371" y="1644"/>
                  </a:lnTo>
                  <a:lnTo>
                    <a:pt x="18978" y="2091"/>
                  </a:lnTo>
                  <a:lnTo>
                    <a:pt x="18602" y="2555"/>
                  </a:lnTo>
                  <a:lnTo>
                    <a:pt x="18263" y="2966"/>
                  </a:lnTo>
                  <a:lnTo>
                    <a:pt x="17906" y="3359"/>
                  </a:lnTo>
                  <a:lnTo>
                    <a:pt x="17548" y="3717"/>
                  </a:lnTo>
                  <a:lnTo>
                    <a:pt x="17369" y="3895"/>
                  </a:lnTo>
                  <a:lnTo>
                    <a:pt x="17173" y="4038"/>
                  </a:lnTo>
                  <a:lnTo>
                    <a:pt x="16976" y="4181"/>
                  </a:lnTo>
                  <a:lnTo>
                    <a:pt x="16762" y="4306"/>
                  </a:lnTo>
                  <a:lnTo>
                    <a:pt x="16548" y="4414"/>
                  </a:lnTo>
                  <a:lnTo>
                    <a:pt x="16315" y="4503"/>
                  </a:lnTo>
                  <a:lnTo>
                    <a:pt x="16065" y="4575"/>
                  </a:lnTo>
                  <a:lnTo>
                    <a:pt x="15797" y="4628"/>
                  </a:lnTo>
                  <a:lnTo>
                    <a:pt x="15511" y="4664"/>
                  </a:lnTo>
                  <a:lnTo>
                    <a:pt x="15225" y="4682"/>
                  </a:lnTo>
                  <a:lnTo>
                    <a:pt x="14921" y="4664"/>
                  </a:lnTo>
                  <a:lnTo>
                    <a:pt x="14636" y="4628"/>
                  </a:lnTo>
                  <a:lnTo>
                    <a:pt x="14368" y="4575"/>
                  </a:lnTo>
                  <a:lnTo>
                    <a:pt x="14135" y="4503"/>
                  </a:lnTo>
                  <a:lnTo>
                    <a:pt x="13903" y="4414"/>
                  </a:lnTo>
                  <a:lnTo>
                    <a:pt x="13671" y="4306"/>
                  </a:lnTo>
                  <a:lnTo>
                    <a:pt x="13456" y="4181"/>
                  </a:lnTo>
                  <a:lnTo>
                    <a:pt x="13260" y="4038"/>
                  </a:lnTo>
                  <a:lnTo>
                    <a:pt x="13063" y="3895"/>
                  </a:lnTo>
                  <a:lnTo>
                    <a:pt x="12884" y="3717"/>
                  </a:lnTo>
                  <a:lnTo>
                    <a:pt x="12527" y="3359"/>
                  </a:lnTo>
                  <a:lnTo>
                    <a:pt x="12187" y="2966"/>
                  </a:lnTo>
                  <a:lnTo>
                    <a:pt x="11830" y="2555"/>
                  </a:lnTo>
                  <a:lnTo>
                    <a:pt x="11455" y="2091"/>
                  </a:lnTo>
                  <a:lnTo>
                    <a:pt x="11062" y="1644"/>
                  </a:lnTo>
                  <a:lnTo>
                    <a:pt x="10847" y="1430"/>
                  </a:lnTo>
                  <a:lnTo>
                    <a:pt x="10633" y="1215"/>
                  </a:lnTo>
                  <a:lnTo>
                    <a:pt x="10401" y="1019"/>
                  </a:lnTo>
                  <a:lnTo>
                    <a:pt x="10150" y="822"/>
                  </a:lnTo>
                  <a:lnTo>
                    <a:pt x="9882" y="661"/>
                  </a:lnTo>
                  <a:lnTo>
                    <a:pt x="9614" y="500"/>
                  </a:lnTo>
                  <a:lnTo>
                    <a:pt x="9311" y="357"/>
                  </a:lnTo>
                  <a:lnTo>
                    <a:pt x="9007" y="232"/>
                  </a:lnTo>
                  <a:lnTo>
                    <a:pt x="8667" y="143"/>
                  </a:lnTo>
                  <a:lnTo>
                    <a:pt x="8328" y="72"/>
                  </a:lnTo>
                  <a:lnTo>
                    <a:pt x="7953" y="18"/>
                  </a:lnTo>
                  <a:lnTo>
                    <a:pt x="75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801;p39"/>
            <p:cNvSpPr/>
            <p:nvPr/>
          </p:nvSpPr>
          <p:spPr>
            <a:xfrm>
              <a:off x="5149425" y="4388650"/>
              <a:ext cx="1148100" cy="145675"/>
            </a:xfrm>
            <a:custGeom>
              <a:rect b="b" l="l" r="r" t="t"/>
              <a:pathLst>
                <a:path extrusionOk="0" h="5827" w="45924">
                  <a:moveTo>
                    <a:pt x="7559" y="1"/>
                  </a:moveTo>
                  <a:lnTo>
                    <a:pt x="7166" y="19"/>
                  </a:lnTo>
                  <a:lnTo>
                    <a:pt x="6791" y="55"/>
                  </a:lnTo>
                  <a:lnTo>
                    <a:pt x="6434" y="126"/>
                  </a:lnTo>
                  <a:lnTo>
                    <a:pt x="6094" y="233"/>
                  </a:lnTo>
                  <a:lnTo>
                    <a:pt x="5790" y="340"/>
                  </a:lnTo>
                  <a:lnTo>
                    <a:pt x="5486" y="483"/>
                  </a:lnTo>
                  <a:lnTo>
                    <a:pt x="5218" y="644"/>
                  </a:lnTo>
                  <a:lnTo>
                    <a:pt x="4950" y="823"/>
                  </a:lnTo>
                  <a:lnTo>
                    <a:pt x="4718" y="1002"/>
                  </a:lnTo>
                  <a:lnTo>
                    <a:pt x="4486" y="1216"/>
                  </a:lnTo>
                  <a:lnTo>
                    <a:pt x="4254" y="1430"/>
                  </a:lnTo>
                  <a:lnTo>
                    <a:pt x="4039" y="1645"/>
                  </a:lnTo>
                  <a:lnTo>
                    <a:pt x="3646" y="2092"/>
                  </a:lnTo>
                  <a:lnTo>
                    <a:pt x="3271" y="2538"/>
                  </a:lnTo>
                  <a:lnTo>
                    <a:pt x="2931" y="2949"/>
                  </a:lnTo>
                  <a:lnTo>
                    <a:pt x="2592" y="3342"/>
                  </a:lnTo>
                  <a:lnTo>
                    <a:pt x="2252" y="3682"/>
                  </a:lnTo>
                  <a:lnTo>
                    <a:pt x="2074" y="3843"/>
                  </a:lnTo>
                  <a:lnTo>
                    <a:pt x="1877" y="4004"/>
                  </a:lnTo>
                  <a:lnTo>
                    <a:pt x="1680" y="4129"/>
                  </a:lnTo>
                  <a:lnTo>
                    <a:pt x="1484" y="4254"/>
                  </a:lnTo>
                  <a:lnTo>
                    <a:pt x="1269" y="4361"/>
                  </a:lnTo>
                  <a:lnTo>
                    <a:pt x="1037" y="4468"/>
                  </a:lnTo>
                  <a:lnTo>
                    <a:pt x="805" y="4540"/>
                  </a:lnTo>
                  <a:lnTo>
                    <a:pt x="555" y="4593"/>
                  </a:lnTo>
                  <a:lnTo>
                    <a:pt x="287" y="4629"/>
                  </a:lnTo>
                  <a:lnTo>
                    <a:pt x="1" y="4647"/>
                  </a:lnTo>
                  <a:lnTo>
                    <a:pt x="1" y="5826"/>
                  </a:lnTo>
                  <a:lnTo>
                    <a:pt x="376" y="5790"/>
                  </a:lnTo>
                  <a:lnTo>
                    <a:pt x="751" y="5737"/>
                  </a:lnTo>
                  <a:lnTo>
                    <a:pt x="1091" y="5665"/>
                  </a:lnTo>
                  <a:lnTo>
                    <a:pt x="1412" y="5576"/>
                  </a:lnTo>
                  <a:lnTo>
                    <a:pt x="1716" y="5451"/>
                  </a:lnTo>
                  <a:lnTo>
                    <a:pt x="2002" y="5308"/>
                  </a:lnTo>
                  <a:lnTo>
                    <a:pt x="2270" y="5147"/>
                  </a:lnTo>
                  <a:lnTo>
                    <a:pt x="2520" y="4969"/>
                  </a:lnTo>
                  <a:lnTo>
                    <a:pt x="2753" y="4790"/>
                  </a:lnTo>
                  <a:lnTo>
                    <a:pt x="2985" y="4593"/>
                  </a:lnTo>
                  <a:lnTo>
                    <a:pt x="3199" y="4379"/>
                  </a:lnTo>
                  <a:lnTo>
                    <a:pt x="3414" y="4164"/>
                  </a:lnTo>
                  <a:lnTo>
                    <a:pt x="3807" y="3718"/>
                  </a:lnTo>
                  <a:lnTo>
                    <a:pt x="4182" y="3271"/>
                  </a:lnTo>
                  <a:lnTo>
                    <a:pt x="4522" y="2860"/>
                  </a:lnTo>
                  <a:lnTo>
                    <a:pt x="4861" y="2467"/>
                  </a:lnTo>
                  <a:lnTo>
                    <a:pt x="5218" y="2109"/>
                  </a:lnTo>
                  <a:lnTo>
                    <a:pt x="5415" y="1949"/>
                  </a:lnTo>
                  <a:lnTo>
                    <a:pt x="5594" y="1788"/>
                  </a:lnTo>
                  <a:lnTo>
                    <a:pt x="5808" y="1663"/>
                  </a:lnTo>
                  <a:lnTo>
                    <a:pt x="6005" y="1538"/>
                  </a:lnTo>
                  <a:lnTo>
                    <a:pt x="6237" y="1430"/>
                  </a:lnTo>
                  <a:lnTo>
                    <a:pt x="6469" y="1323"/>
                  </a:lnTo>
                  <a:lnTo>
                    <a:pt x="6719" y="1252"/>
                  </a:lnTo>
                  <a:lnTo>
                    <a:pt x="6970" y="1198"/>
                  </a:lnTo>
                  <a:lnTo>
                    <a:pt x="7256" y="1180"/>
                  </a:lnTo>
                  <a:lnTo>
                    <a:pt x="7559" y="1162"/>
                  </a:lnTo>
                  <a:lnTo>
                    <a:pt x="7845" y="1180"/>
                  </a:lnTo>
                  <a:lnTo>
                    <a:pt x="8131" y="1198"/>
                  </a:lnTo>
                  <a:lnTo>
                    <a:pt x="8399" y="1252"/>
                  </a:lnTo>
                  <a:lnTo>
                    <a:pt x="8649" y="1341"/>
                  </a:lnTo>
                  <a:lnTo>
                    <a:pt x="8882" y="1430"/>
                  </a:lnTo>
                  <a:lnTo>
                    <a:pt x="9096" y="1538"/>
                  </a:lnTo>
                  <a:lnTo>
                    <a:pt x="9310" y="1663"/>
                  </a:lnTo>
                  <a:lnTo>
                    <a:pt x="9507" y="1788"/>
                  </a:lnTo>
                  <a:lnTo>
                    <a:pt x="9704" y="1949"/>
                  </a:lnTo>
                  <a:lnTo>
                    <a:pt x="9882" y="2109"/>
                  </a:lnTo>
                  <a:lnTo>
                    <a:pt x="10240" y="2467"/>
                  </a:lnTo>
                  <a:lnTo>
                    <a:pt x="10597" y="2860"/>
                  </a:lnTo>
                  <a:lnTo>
                    <a:pt x="10937" y="3289"/>
                  </a:lnTo>
                  <a:lnTo>
                    <a:pt x="11312" y="3736"/>
                  </a:lnTo>
                  <a:lnTo>
                    <a:pt x="11705" y="4182"/>
                  </a:lnTo>
                  <a:lnTo>
                    <a:pt x="11919" y="4397"/>
                  </a:lnTo>
                  <a:lnTo>
                    <a:pt x="12152" y="4611"/>
                  </a:lnTo>
                  <a:lnTo>
                    <a:pt x="12384" y="4808"/>
                  </a:lnTo>
                  <a:lnTo>
                    <a:pt x="12634" y="5004"/>
                  </a:lnTo>
                  <a:lnTo>
                    <a:pt x="12884" y="5183"/>
                  </a:lnTo>
                  <a:lnTo>
                    <a:pt x="13170" y="5344"/>
                  </a:lnTo>
                  <a:lnTo>
                    <a:pt x="13456" y="5487"/>
                  </a:lnTo>
                  <a:lnTo>
                    <a:pt x="13760" y="5594"/>
                  </a:lnTo>
                  <a:lnTo>
                    <a:pt x="14099" y="5701"/>
                  </a:lnTo>
                  <a:lnTo>
                    <a:pt x="14457" y="5773"/>
                  </a:lnTo>
                  <a:lnTo>
                    <a:pt x="14832" y="5808"/>
                  </a:lnTo>
                  <a:lnTo>
                    <a:pt x="15225" y="5826"/>
                  </a:lnTo>
                  <a:lnTo>
                    <a:pt x="15618" y="5808"/>
                  </a:lnTo>
                  <a:lnTo>
                    <a:pt x="15993" y="5773"/>
                  </a:lnTo>
                  <a:lnTo>
                    <a:pt x="16351" y="5701"/>
                  </a:lnTo>
                  <a:lnTo>
                    <a:pt x="16690" y="5594"/>
                  </a:lnTo>
                  <a:lnTo>
                    <a:pt x="16994" y="5487"/>
                  </a:lnTo>
                  <a:lnTo>
                    <a:pt x="17280" y="5344"/>
                  </a:lnTo>
                  <a:lnTo>
                    <a:pt x="17566" y="5183"/>
                  </a:lnTo>
                  <a:lnTo>
                    <a:pt x="17816" y="5004"/>
                  </a:lnTo>
                  <a:lnTo>
                    <a:pt x="18066" y="4808"/>
                  </a:lnTo>
                  <a:lnTo>
                    <a:pt x="18299" y="4611"/>
                  </a:lnTo>
                  <a:lnTo>
                    <a:pt x="18531" y="4397"/>
                  </a:lnTo>
                  <a:lnTo>
                    <a:pt x="18727" y="4182"/>
                  </a:lnTo>
                  <a:lnTo>
                    <a:pt x="19138" y="3736"/>
                  </a:lnTo>
                  <a:lnTo>
                    <a:pt x="19514" y="3289"/>
                  </a:lnTo>
                  <a:lnTo>
                    <a:pt x="19853" y="2860"/>
                  </a:lnTo>
                  <a:lnTo>
                    <a:pt x="20211" y="2467"/>
                  </a:lnTo>
                  <a:lnTo>
                    <a:pt x="20568" y="2109"/>
                  </a:lnTo>
                  <a:lnTo>
                    <a:pt x="20747" y="1949"/>
                  </a:lnTo>
                  <a:lnTo>
                    <a:pt x="20943" y="1788"/>
                  </a:lnTo>
                  <a:lnTo>
                    <a:pt x="21140" y="1663"/>
                  </a:lnTo>
                  <a:lnTo>
                    <a:pt x="21354" y="1538"/>
                  </a:lnTo>
                  <a:lnTo>
                    <a:pt x="21569" y="1430"/>
                  </a:lnTo>
                  <a:lnTo>
                    <a:pt x="21801" y="1341"/>
                  </a:lnTo>
                  <a:lnTo>
                    <a:pt x="22051" y="1252"/>
                  </a:lnTo>
                  <a:lnTo>
                    <a:pt x="22319" y="1198"/>
                  </a:lnTo>
                  <a:lnTo>
                    <a:pt x="22605" y="1180"/>
                  </a:lnTo>
                  <a:lnTo>
                    <a:pt x="22891" y="1162"/>
                  </a:lnTo>
                  <a:lnTo>
                    <a:pt x="23195" y="1180"/>
                  </a:lnTo>
                  <a:lnTo>
                    <a:pt x="23481" y="1198"/>
                  </a:lnTo>
                  <a:lnTo>
                    <a:pt x="23731" y="1252"/>
                  </a:lnTo>
                  <a:lnTo>
                    <a:pt x="23981" y="1323"/>
                  </a:lnTo>
                  <a:lnTo>
                    <a:pt x="24213" y="1430"/>
                  </a:lnTo>
                  <a:lnTo>
                    <a:pt x="24445" y="1538"/>
                  </a:lnTo>
                  <a:lnTo>
                    <a:pt x="24660" y="1663"/>
                  </a:lnTo>
                  <a:lnTo>
                    <a:pt x="24856" y="1788"/>
                  </a:lnTo>
                  <a:lnTo>
                    <a:pt x="25053" y="1949"/>
                  </a:lnTo>
                  <a:lnTo>
                    <a:pt x="25232" y="2109"/>
                  </a:lnTo>
                  <a:lnTo>
                    <a:pt x="25589" y="2467"/>
                  </a:lnTo>
                  <a:lnTo>
                    <a:pt x="25929" y="2860"/>
                  </a:lnTo>
                  <a:lnTo>
                    <a:pt x="26286" y="3289"/>
                  </a:lnTo>
                  <a:lnTo>
                    <a:pt x="26661" y="3736"/>
                  </a:lnTo>
                  <a:lnTo>
                    <a:pt x="27054" y="4182"/>
                  </a:lnTo>
                  <a:lnTo>
                    <a:pt x="27269" y="4397"/>
                  </a:lnTo>
                  <a:lnTo>
                    <a:pt x="27483" y="4611"/>
                  </a:lnTo>
                  <a:lnTo>
                    <a:pt x="27715" y="4808"/>
                  </a:lnTo>
                  <a:lnTo>
                    <a:pt x="27966" y="5004"/>
                  </a:lnTo>
                  <a:lnTo>
                    <a:pt x="28234" y="5183"/>
                  </a:lnTo>
                  <a:lnTo>
                    <a:pt x="28502" y="5344"/>
                  </a:lnTo>
                  <a:lnTo>
                    <a:pt x="28805" y="5487"/>
                  </a:lnTo>
                  <a:lnTo>
                    <a:pt x="29109" y="5594"/>
                  </a:lnTo>
                  <a:lnTo>
                    <a:pt x="29449" y="5701"/>
                  </a:lnTo>
                  <a:lnTo>
                    <a:pt x="29788" y="5773"/>
                  </a:lnTo>
                  <a:lnTo>
                    <a:pt x="30164" y="5808"/>
                  </a:lnTo>
                  <a:lnTo>
                    <a:pt x="30575" y="5826"/>
                  </a:lnTo>
                  <a:lnTo>
                    <a:pt x="30968" y="5808"/>
                  </a:lnTo>
                  <a:lnTo>
                    <a:pt x="31343" y="5773"/>
                  </a:lnTo>
                  <a:lnTo>
                    <a:pt x="31700" y="5701"/>
                  </a:lnTo>
                  <a:lnTo>
                    <a:pt x="32022" y="5594"/>
                  </a:lnTo>
                  <a:lnTo>
                    <a:pt x="32344" y="5487"/>
                  </a:lnTo>
                  <a:lnTo>
                    <a:pt x="32629" y="5344"/>
                  </a:lnTo>
                  <a:lnTo>
                    <a:pt x="32897" y="5183"/>
                  </a:lnTo>
                  <a:lnTo>
                    <a:pt x="33166" y="5004"/>
                  </a:lnTo>
                  <a:lnTo>
                    <a:pt x="33416" y="4808"/>
                  </a:lnTo>
                  <a:lnTo>
                    <a:pt x="33648" y="4611"/>
                  </a:lnTo>
                  <a:lnTo>
                    <a:pt x="33862" y="4397"/>
                  </a:lnTo>
                  <a:lnTo>
                    <a:pt x="34077" y="4182"/>
                  </a:lnTo>
                  <a:lnTo>
                    <a:pt x="34470" y="3736"/>
                  </a:lnTo>
                  <a:lnTo>
                    <a:pt x="34863" y="3289"/>
                  </a:lnTo>
                  <a:lnTo>
                    <a:pt x="35203" y="2860"/>
                  </a:lnTo>
                  <a:lnTo>
                    <a:pt x="35542" y="2467"/>
                  </a:lnTo>
                  <a:lnTo>
                    <a:pt x="35899" y="2109"/>
                  </a:lnTo>
                  <a:lnTo>
                    <a:pt x="36096" y="1949"/>
                  </a:lnTo>
                  <a:lnTo>
                    <a:pt x="36275" y="1788"/>
                  </a:lnTo>
                  <a:lnTo>
                    <a:pt x="36489" y="1663"/>
                  </a:lnTo>
                  <a:lnTo>
                    <a:pt x="36686" y="1538"/>
                  </a:lnTo>
                  <a:lnTo>
                    <a:pt x="36918" y="1430"/>
                  </a:lnTo>
                  <a:lnTo>
                    <a:pt x="37150" y="1341"/>
                  </a:lnTo>
                  <a:lnTo>
                    <a:pt x="37400" y="1252"/>
                  </a:lnTo>
                  <a:lnTo>
                    <a:pt x="37668" y="1198"/>
                  </a:lnTo>
                  <a:lnTo>
                    <a:pt x="37937" y="1180"/>
                  </a:lnTo>
                  <a:lnTo>
                    <a:pt x="38240" y="1162"/>
                  </a:lnTo>
                  <a:lnTo>
                    <a:pt x="38544" y="1180"/>
                  </a:lnTo>
                  <a:lnTo>
                    <a:pt x="38812" y="1198"/>
                  </a:lnTo>
                  <a:lnTo>
                    <a:pt x="39080" y="1252"/>
                  </a:lnTo>
                  <a:lnTo>
                    <a:pt x="39330" y="1341"/>
                  </a:lnTo>
                  <a:lnTo>
                    <a:pt x="39563" y="1430"/>
                  </a:lnTo>
                  <a:lnTo>
                    <a:pt x="39795" y="1538"/>
                  </a:lnTo>
                  <a:lnTo>
                    <a:pt x="39991" y="1663"/>
                  </a:lnTo>
                  <a:lnTo>
                    <a:pt x="40206" y="1788"/>
                  </a:lnTo>
                  <a:lnTo>
                    <a:pt x="40385" y="1949"/>
                  </a:lnTo>
                  <a:lnTo>
                    <a:pt x="40581" y="2109"/>
                  </a:lnTo>
                  <a:lnTo>
                    <a:pt x="40939" y="2467"/>
                  </a:lnTo>
                  <a:lnTo>
                    <a:pt x="41278" y="2860"/>
                  </a:lnTo>
                  <a:lnTo>
                    <a:pt x="41635" y="3289"/>
                  </a:lnTo>
                  <a:lnTo>
                    <a:pt x="42011" y="3736"/>
                  </a:lnTo>
                  <a:lnTo>
                    <a:pt x="42404" y="4182"/>
                  </a:lnTo>
                  <a:lnTo>
                    <a:pt x="42618" y="4397"/>
                  </a:lnTo>
                  <a:lnTo>
                    <a:pt x="42833" y="4611"/>
                  </a:lnTo>
                  <a:lnTo>
                    <a:pt x="43065" y="4808"/>
                  </a:lnTo>
                  <a:lnTo>
                    <a:pt x="43315" y="5004"/>
                  </a:lnTo>
                  <a:lnTo>
                    <a:pt x="43583" y="5183"/>
                  </a:lnTo>
                  <a:lnTo>
                    <a:pt x="43851" y="5344"/>
                  </a:lnTo>
                  <a:lnTo>
                    <a:pt x="44155" y="5487"/>
                  </a:lnTo>
                  <a:lnTo>
                    <a:pt x="44459" y="5594"/>
                  </a:lnTo>
                  <a:lnTo>
                    <a:pt x="44780" y="5701"/>
                  </a:lnTo>
                  <a:lnTo>
                    <a:pt x="45138" y="5773"/>
                  </a:lnTo>
                  <a:lnTo>
                    <a:pt x="45513" y="5808"/>
                  </a:lnTo>
                  <a:lnTo>
                    <a:pt x="45924" y="5826"/>
                  </a:lnTo>
                  <a:lnTo>
                    <a:pt x="45924" y="4665"/>
                  </a:lnTo>
                  <a:lnTo>
                    <a:pt x="45620" y="4647"/>
                  </a:lnTo>
                  <a:lnTo>
                    <a:pt x="45334" y="4629"/>
                  </a:lnTo>
                  <a:lnTo>
                    <a:pt x="45066" y="4558"/>
                  </a:lnTo>
                  <a:lnTo>
                    <a:pt x="44834" y="4486"/>
                  </a:lnTo>
                  <a:lnTo>
                    <a:pt x="44584" y="4397"/>
                  </a:lnTo>
                  <a:lnTo>
                    <a:pt x="44369" y="4289"/>
                  </a:lnTo>
                  <a:lnTo>
                    <a:pt x="44155" y="4164"/>
                  </a:lnTo>
                  <a:lnTo>
                    <a:pt x="43958" y="4021"/>
                  </a:lnTo>
                  <a:lnTo>
                    <a:pt x="43762" y="3878"/>
                  </a:lnTo>
                  <a:lnTo>
                    <a:pt x="43583" y="3718"/>
                  </a:lnTo>
                  <a:lnTo>
                    <a:pt x="43226" y="3360"/>
                  </a:lnTo>
                  <a:lnTo>
                    <a:pt x="42868" y="2967"/>
                  </a:lnTo>
                  <a:lnTo>
                    <a:pt x="42529" y="2538"/>
                  </a:lnTo>
                  <a:lnTo>
                    <a:pt x="42154" y="2092"/>
                  </a:lnTo>
                  <a:lnTo>
                    <a:pt x="41760" y="1645"/>
                  </a:lnTo>
                  <a:lnTo>
                    <a:pt x="41546" y="1413"/>
                  </a:lnTo>
                  <a:lnTo>
                    <a:pt x="41314" y="1216"/>
                  </a:lnTo>
                  <a:lnTo>
                    <a:pt x="41081" y="1002"/>
                  </a:lnTo>
                  <a:lnTo>
                    <a:pt x="40831" y="823"/>
                  </a:lnTo>
                  <a:lnTo>
                    <a:pt x="40581" y="644"/>
                  </a:lnTo>
                  <a:lnTo>
                    <a:pt x="40295" y="483"/>
                  </a:lnTo>
                  <a:lnTo>
                    <a:pt x="40009" y="340"/>
                  </a:lnTo>
                  <a:lnTo>
                    <a:pt x="39706" y="215"/>
                  </a:lnTo>
                  <a:lnTo>
                    <a:pt x="39366" y="126"/>
                  </a:lnTo>
                  <a:lnTo>
                    <a:pt x="39009" y="55"/>
                  </a:lnTo>
                  <a:lnTo>
                    <a:pt x="38633" y="1"/>
                  </a:lnTo>
                  <a:lnTo>
                    <a:pt x="37847" y="1"/>
                  </a:lnTo>
                  <a:lnTo>
                    <a:pt x="37472" y="55"/>
                  </a:lnTo>
                  <a:lnTo>
                    <a:pt x="37115" y="126"/>
                  </a:lnTo>
                  <a:lnTo>
                    <a:pt x="36775" y="215"/>
                  </a:lnTo>
                  <a:lnTo>
                    <a:pt x="36471" y="340"/>
                  </a:lnTo>
                  <a:lnTo>
                    <a:pt x="36185" y="483"/>
                  </a:lnTo>
                  <a:lnTo>
                    <a:pt x="35899" y="644"/>
                  </a:lnTo>
                  <a:lnTo>
                    <a:pt x="35649" y="823"/>
                  </a:lnTo>
                  <a:lnTo>
                    <a:pt x="35399" y="1002"/>
                  </a:lnTo>
                  <a:lnTo>
                    <a:pt x="35167" y="1216"/>
                  </a:lnTo>
                  <a:lnTo>
                    <a:pt x="34935" y="1413"/>
                  </a:lnTo>
                  <a:lnTo>
                    <a:pt x="34720" y="1645"/>
                  </a:lnTo>
                  <a:lnTo>
                    <a:pt x="34327" y="2092"/>
                  </a:lnTo>
                  <a:lnTo>
                    <a:pt x="33952" y="2538"/>
                  </a:lnTo>
                  <a:lnTo>
                    <a:pt x="33612" y="2967"/>
                  </a:lnTo>
                  <a:lnTo>
                    <a:pt x="33255" y="3360"/>
                  </a:lnTo>
                  <a:lnTo>
                    <a:pt x="32897" y="3718"/>
                  </a:lnTo>
                  <a:lnTo>
                    <a:pt x="32719" y="3878"/>
                  </a:lnTo>
                  <a:lnTo>
                    <a:pt x="32522" y="4021"/>
                  </a:lnTo>
                  <a:lnTo>
                    <a:pt x="32326" y="4164"/>
                  </a:lnTo>
                  <a:lnTo>
                    <a:pt x="32111" y="4289"/>
                  </a:lnTo>
                  <a:lnTo>
                    <a:pt x="31897" y="4397"/>
                  </a:lnTo>
                  <a:lnTo>
                    <a:pt x="31647" y="4486"/>
                  </a:lnTo>
                  <a:lnTo>
                    <a:pt x="31414" y="4558"/>
                  </a:lnTo>
                  <a:lnTo>
                    <a:pt x="31146" y="4611"/>
                  </a:lnTo>
                  <a:lnTo>
                    <a:pt x="30860" y="4647"/>
                  </a:lnTo>
                  <a:lnTo>
                    <a:pt x="30557" y="4665"/>
                  </a:lnTo>
                  <a:lnTo>
                    <a:pt x="30271" y="4647"/>
                  </a:lnTo>
                  <a:lnTo>
                    <a:pt x="29985" y="4611"/>
                  </a:lnTo>
                  <a:lnTo>
                    <a:pt x="29717" y="4558"/>
                  </a:lnTo>
                  <a:lnTo>
                    <a:pt x="29484" y="4486"/>
                  </a:lnTo>
                  <a:lnTo>
                    <a:pt x="29234" y="4397"/>
                  </a:lnTo>
                  <a:lnTo>
                    <a:pt x="29020" y="4289"/>
                  </a:lnTo>
                  <a:lnTo>
                    <a:pt x="28805" y="4164"/>
                  </a:lnTo>
                  <a:lnTo>
                    <a:pt x="28609" y="4021"/>
                  </a:lnTo>
                  <a:lnTo>
                    <a:pt x="28412" y="3878"/>
                  </a:lnTo>
                  <a:lnTo>
                    <a:pt x="28234" y="3718"/>
                  </a:lnTo>
                  <a:lnTo>
                    <a:pt x="27876" y="3360"/>
                  </a:lnTo>
                  <a:lnTo>
                    <a:pt x="27537" y="2967"/>
                  </a:lnTo>
                  <a:lnTo>
                    <a:pt x="27179" y="2538"/>
                  </a:lnTo>
                  <a:lnTo>
                    <a:pt x="26804" y="2092"/>
                  </a:lnTo>
                  <a:lnTo>
                    <a:pt x="26411" y="1645"/>
                  </a:lnTo>
                  <a:lnTo>
                    <a:pt x="26197" y="1430"/>
                  </a:lnTo>
                  <a:lnTo>
                    <a:pt x="25982" y="1216"/>
                  </a:lnTo>
                  <a:lnTo>
                    <a:pt x="25732" y="1002"/>
                  </a:lnTo>
                  <a:lnTo>
                    <a:pt x="25500" y="823"/>
                  </a:lnTo>
                  <a:lnTo>
                    <a:pt x="25232" y="644"/>
                  </a:lnTo>
                  <a:lnTo>
                    <a:pt x="24964" y="483"/>
                  </a:lnTo>
                  <a:lnTo>
                    <a:pt x="24660" y="340"/>
                  </a:lnTo>
                  <a:lnTo>
                    <a:pt x="24356" y="233"/>
                  </a:lnTo>
                  <a:lnTo>
                    <a:pt x="24017" y="126"/>
                  </a:lnTo>
                  <a:lnTo>
                    <a:pt x="23677" y="55"/>
                  </a:lnTo>
                  <a:lnTo>
                    <a:pt x="23302" y="19"/>
                  </a:lnTo>
                  <a:lnTo>
                    <a:pt x="22891" y="1"/>
                  </a:lnTo>
                  <a:lnTo>
                    <a:pt x="22498" y="19"/>
                  </a:lnTo>
                  <a:lnTo>
                    <a:pt x="22122" y="55"/>
                  </a:lnTo>
                  <a:lnTo>
                    <a:pt x="21765" y="126"/>
                  </a:lnTo>
                  <a:lnTo>
                    <a:pt x="21443" y="233"/>
                  </a:lnTo>
                  <a:lnTo>
                    <a:pt x="21122" y="340"/>
                  </a:lnTo>
                  <a:lnTo>
                    <a:pt x="20836" y="483"/>
                  </a:lnTo>
                  <a:lnTo>
                    <a:pt x="20550" y="644"/>
                  </a:lnTo>
                  <a:lnTo>
                    <a:pt x="20300" y="823"/>
                  </a:lnTo>
                  <a:lnTo>
                    <a:pt x="20050" y="1002"/>
                  </a:lnTo>
                  <a:lnTo>
                    <a:pt x="19817" y="1216"/>
                  </a:lnTo>
                  <a:lnTo>
                    <a:pt x="19603" y="1430"/>
                  </a:lnTo>
                  <a:lnTo>
                    <a:pt x="19389" y="1645"/>
                  </a:lnTo>
                  <a:lnTo>
                    <a:pt x="18978" y="2092"/>
                  </a:lnTo>
                  <a:lnTo>
                    <a:pt x="18602" y="2538"/>
                  </a:lnTo>
                  <a:lnTo>
                    <a:pt x="18263" y="2967"/>
                  </a:lnTo>
                  <a:lnTo>
                    <a:pt x="17923" y="3360"/>
                  </a:lnTo>
                  <a:lnTo>
                    <a:pt x="17566" y="3718"/>
                  </a:lnTo>
                  <a:lnTo>
                    <a:pt x="17369" y="3878"/>
                  </a:lnTo>
                  <a:lnTo>
                    <a:pt x="17191" y="4021"/>
                  </a:lnTo>
                  <a:lnTo>
                    <a:pt x="16976" y="4164"/>
                  </a:lnTo>
                  <a:lnTo>
                    <a:pt x="16780" y="4289"/>
                  </a:lnTo>
                  <a:lnTo>
                    <a:pt x="16547" y="4397"/>
                  </a:lnTo>
                  <a:lnTo>
                    <a:pt x="16315" y="4486"/>
                  </a:lnTo>
                  <a:lnTo>
                    <a:pt x="16065" y="4558"/>
                  </a:lnTo>
                  <a:lnTo>
                    <a:pt x="15797" y="4611"/>
                  </a:lnTo>
                  <a:lnTo>
                    <a:pt x="15529" y="4647"/>
                  </a:lnTo>
                  <a:lnTo>
                    <a:pt x="15225" y="4665"/>
                  </a:lnTo>
                  <a:lnTo>
                    <a:pt x="14921" y="4647"/>
                  </a:lnTo>
                  <a:lnTo>
                    <a:pt x="14653" y="4611"/>
                  </a:lnTo>
                  <a:lnTo>
                    <a:pt x="14385" y="4558"/>
                  </a:lnTo>
                  <a:lnTo>
                    <a:pt x="14135" y="4486"/>
                  </a:lnTo>
                  <a:lnTo>
                    <a:pt x="13903" y="4397"/>
                  </a:lnTo>
                  <a:lnTo>
                    <a:pt x="13670" y="4289"/>
                  </a:lnTo>
                  <a:lnTo>
                    <a:pt x="13474" y="4164"/>
                  </a:lnTo>
                  <a:lnTo>
                    <a:pt x="13259" y="4021"/>
                  </a:lnTo>
                  <a:lnTo>
                    <a:pt x="13081" y="3878"/>
                  </a:lnTo>
                  <a:lnTo>
                    <a:pt x="12884" y="3718"/>
                  </a:lnTo>
                  <a:lnTo>
                    <a:pt x="12527" y="3360"/>
                  </a:lnTo>
                  <a:lnTo>
                    <a:pt x="12187" y="2967"/>
                  </a:lnTo>
                  <a:lnTo>
                    <a:pt x="11848" y="2538"/>
                  </a:lnTo>
                  <a:lnTo>
                    <a:pt x="11473" y="2092"/>
                  </a:lnTo>
                  <a:lnTo>
                    <a:pt x="11062" y="1645"/>
                  </a:lnTo>
                  <a:lnTo>
                    <a:pt x="10847" y="1430"/>
                  </a:lnTo>
                  <a:lnTo>
                    <a:pt x="10633" y="1216"/>
                  </a:lnTo>
                  <a:lnTo>
                    <a:pt x="10400" y="1002"/>
                  </a:lnTo>
                  <a:lnTo>
                    <a:pt x="10150" y="823"/>
                  </a:lnTo>
                  <a:lnTo>
                    <a:pt x="9900" y="644"/>
                  </a:lnTo>
                  <a:lnTo>
                    <a:pt x="9614" y="483"/>
                  </a:lnTo>
                  <a:lnTo>
                    <a:pt x="9328" y="340"/>
                  </a:lnTo>
                  <a:lnTo>
                    <a:pt x="9007" y="233"/>
                  </a:lnTo>
                  <a:lnTo>
                    <a:pt x="8685" y="126"/>
                  </a:lnTo>
                  <a:lnTo>
                    <a:pt x="8328" y="55"/>
                  </a:lnTo>
                  <a:lnTo>
                    <a:pt x="7952" y="19"/>
                  </a:lnTo>
                  <a:lnTo>
                    <a:pt x="755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02" name="Google Shape;802;p39"/>
          <p:cNvSpPr/>
          <p:nvPr/>
        </p:nvSpPr>
        <p:spPr>
          <a:xfrm flipH="1">
            <a:off x="6295771" y="3692925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21540000" dist="9525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03" name="Google Shape;803;p39"/>
          <p:cNvGrpSpPr/>
          <p:nvPr/>
        </p:nvGrpSpPr>
        <p:grpSpPr>
          <a:xfrm flipH="1">
            <a:off x="8763291" y="4188756"/>
            <a:ext cx="323457" cy="821341"/>
            <a:chOff x="3506650" y="4144275"/>
            <a:chExt cx="163975" cy="416375"/>
          </a:xfrm>
        </p:grpSpPr>
        <p:sp>
          <p:nvSpPr>
            <p:cNvPr id="804" name="Google Shape;804;p39"/>
            <p:cNvSpPr/>
            <p:nvPr/>
          </p:nvSpPr>
          <p:spPr>
            <a:xfrm>
              <a:off x="3506650" y="4144275"/>
              <a:ext cx="163975" cy="163975"/>
            </a:xfrm>
            <a:custGeom>
              <a:rect b="b" l="l" r="r" t="t"/>
              <a:pathLst>
                <a:path extrusionOk="0" h="6559" w="6559">
                  <a:moveTo>
                    <a:pt x="3861" y="1"/>
                  </a:moveTo>
                  <a:lnTo>
                    <a:pt x="3700" y="36"/>
                  </a:lnTo>
                  <a:lnTo>
                    <a:pt x="3539" y="108"/>
                  </a:lnTo>
                  <a:lnTo>
                    <a:pt x="3414" y="197"/>
                  </a:lnTo>
                  <a:lnTo>
                    <a:pt x="3307" y="304"/>
                  </a:lnTo>
                  <a:lnTo>
                    <a:pt x="3217" y="447"/>
                  </a:lnTo>
                  <a:lnTo>
                    <a:pt x="3146" y="608"/>
                  </a:lnTo>
                  <a:lnTo>
                    <a:pt x="2699" y="2234"/>
                  </a:lnTo>
                  <a:lnTo>
                    <a:pt x="1055" y="1788"/>
                  </a:lnTo>
                  <a:lnTo>
                    <a:pt x="894" y="1752"/>
                  </a:lnTo>
                  <a:lnTo>
                    <a:pt x="734" y="1770"/>
                  </a:lnTo>
                  <a:lnTo>
                    <a:pt x="573" y="1805"/>
                  </a:lnTo>
                  <a:lnTo>
                    <a:pt x="430" y="1859"/>
                  </a:lnTo>
                  <a:lnTo>
                    <a:pt x="287" y="1948"/>
                  </a:lnTo>
                  <a:lnTo>
                    <a:pt x="180" y="2074"/>
                  </a:lnTo>
                  <a:lnTo>
                    <a:pt x="90" y="2216"/>
                  </a:lnTo>
                  <a:lnTo>
                    <a:pt x="37" y="2377"/>
                  </a:lnTo>
                  <a:lnTo>
                    <a:pt x="1" y="2538"/>
                  </a:lnTo>
                  <a:lnTo>
                    <a:pt x="1" y="2699"/>
                  </a:lnTo>
                  <a:lnTo>
                    <a:pt x="37" y="2860"/>
                  </a:lnTo>
                  <a:lnTo>
                    <a:pt x="108" y="3003"/>
                  </a:lnTo>
                  <a:lnTo>
                    <a:pt x="198" y="3146"/>
                  </a:lnTo>
                  <a:lnTo>
                    <a:pt x="323" y="3253"/>
                  </a:lnTo>
                  <a:lnTo>
                    <a:pt x="448" y="3342"/>
                  </a:lnTo>
                  <a:lnTo>
                    <a:pt x="609" y="3396"/>
                  </a:lnTo>
                  <a:lnTo>
                    <a:pt x="2252" y="3860"/>
                  </a:lnTo>
                  <a:lnTo>
                    <a:pt x="1788" y="5487"/>
                  </a:lnTo>
                  <a:lnTo>
                    <a:pt x="1770" y="5665"/>
                  </a:lnTo>
                  <a:lnTo>
                    <a:pt x="1770" y="5826"/>
                  </a:lnTo>
                  <a:lnTo>
                    <a:pt x="1806" y="5987"/>
                  </a:lnTo>
                  <a:lnTo>
                    <a:pt x="1877" y="6130"/>
                  </a:lnTo>
                  <a:lnTo>
                    <a:pt x="1967" y="6255"/>
                  </a:lnTo>
                  <a:lnTo>
                    <a:pt x="2074" y="6362"/>
                  </a:lnTo>
                  <a:lnTo>
                    <a:pt x="2217" y="6451"/>
                  </a:lnTo>
                  <a:lnTo>
                    <a:pt x="2378" y="6523"/>
                  </a:lnTo>
                  <a:lnTo>
                    <a:pt x="2538" y="6559"/>
                  </a:lnTo>
                  <a:lnTo>
                    <a:pt x="2717" y="6541"/>
                  </a:lnTo>
                  <a:lnTo>
                    <a:pt x="2860" y="6505"/>
                  </a:lnTo>
                  <a:lnTo>
                    <a:pt x="3021" y="6451"/>
                  </a:lnTo>
                  <a:lnTo>
                    <a:pt x="3146" y="6344"/>
                  </a:lnTo>
                  <a:lnTo>
                    <a:pt x="3253" y="6237"/>
                  </a:lnTo>
                  <a:lnTo>
                    <a:pt x="3342" y="6094"/>
                  </a:lnTo>
                  <a:lnTo>
                    <a:pt x="3414" y="5933"/>
                  </a:lnTo>
                  <a:lnTo>
                    <a:pt x="3861" y="4307"/>
                  </a:lnTo>
                  <a:lnTo>
                    <a:pt x="5505" y="4754"/>
                  </a:lnTo>
                  <a:lnTo>
                    <a:pt x="5665" y="4790"/>
                  </a:lnTo>
                  <a:lnTo>
                    <a:pt x="5826" y="4790"/>
                  </a:lnTo>
                  <a:lnTo>
                    <a:pt x="5987" y="4754"/>
                  </a:lnTo>
                  <a:lnTo>
                    <a:pt x="6130" y="4682"/>
                  </a:lnTo>
                  <a:lnTo>
                    <a:pt x="6273" y="4593"/>
                  </a:lnTo>
                  <a:lnTo>
                    <a:pt x="6380" y="4468"/>
                  </a:lnTo>
                  <a:lnTo>
                    <a:pt x="6470" y="4325"/>
                  </a:lnTo>
                  <a:lnTo>
                    <a:pt x="6523" y="4182"/>
                  </a:lnTo>
                  <a:lnTo>
                    <a:pt x="6559" y="4003"/>
                  </a:lnTo>
                  <a:lnTo>
                    <a:pt x="6559" y="3843"/>
                  </a:lnTo>
                  <a:lnTo>
                    <a:pt x="6523" y="3682"/>
                  </a:lnTo>
                  <a:lnTo>
                    <a:pt x="6452" y="3539"/>
                  </a:lnTo>
                  <a:lnTo>
                    <a:pt x="6362" y="3414"/>
                  </a:lnTo>
                  <a:lnTo>
                    <a:pt x="6237" y="3289"/>
                  </a:lnTo>
                  <a:lnTo>
                    <a:pt x="6112" y="3199"/>
                  </a:lnTo>
                  <a:lnTo>
                    <a:pt x="5951" y="3146"/>
                  </a:lnTo>
                  <a:lnTo>
                    <a:pt x="4307" y="2681"/>
                  </a:lnTo>
                  <a:lnTo>
                    <a:pt x="4772" y="1055"/>
                  </a:lnTo>
                  <a:lnTo>
                    <a:pt x="4790" y="894"/>
                  </a:lnTo>
                  <a:lnTo>
                    <a:pt x="4790" y="715"/>
                  </a:lnTo>
                  <a:lnTo>
                    <a:pt x="4754" y="573"/>
                  </a:lnTo>
                  <a:lnTo>
                    <a:pt x="4683" y="412"/>
                  </a:lnTo>
                  <a:lnTo>
                    <a:pt x="4593" y="287"/>
                  </a:lnTo>
                  <a:lnTo>
                    <a:pt x="4486" y="179"/>
                  </a:lnTo>
                  <a:lnTo>
                    <a:pt x="4343" y="90"/>
                  </a:lnTo>
                  <a:lnTo>
                    <a:pt x="4182" y="19"/>
                  </a:lnTo>
                  <a:lnTo>
                    <a:pt x="402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5" name="Google Shape;805;p39"/>
            <p:cNvSpPr/>
            <p:nvPr/>
          </p:nvSpPr>
          <p:spPr>
            <a:xfrm>
              <a:off x="3538825" y="4478425"/>
              <a:ext cx="82225" cy="82225"/>
            </a:xfrm>
            <a:custGeom>
              <a:rect b="b" l="l" r="r" t="t"/>
              <a:pathLst>
                <a:path extrusionOk="0" h="3289" w="3289">
                  <a:moveTo>
                    <a:pt x="519" y="1"/>
                  </a:moveTo>
                  <a:lnTo>
                    <a:pt x="429" y="19"/>
                  </a:lnTo>
                  <a:lnTo>
                    <a:pt x="322" y="36"/>
                  </a:lnTo>
                  <a:lnTo>
                    <a:pt x="233" y="90"/>
                  </a:lnTo>
                  <a:lnTo>
                    <a:pt x="161" y="162"/>
                  </a:lnTo>
                  <a:lnTo>
                    <a:pt x="90" y="233"/>
                  </a:lnTo>
                  <a:lnTo>
                    <a:pt x="36" y="322"/>
                  </a:lnTo>
                  <a:lnTo>
                    <a:pt x="18" y="430"/>
                  </a:lnTo>
                  <a:lnTo>
                    <a:pt x="1" y="519"/>
                  </a:lnTo>
                  <a:lnTo>
                    <a:pt x="18" y="626"/>
                  </a:lnTo>
                  <a:lnTo>
                    <a:pt x="36" y="716"/>
                  </a:lnTo>
                  <a:lnTo>
                    <a:pt x="90" y="823"/>
                  </a:lnTo>
                  <a:lnTo>
                    <a:pt x="161" y="894"/>
                  </a:lnTo>
                  <a:lnTo>
                    <a:pt x="912" y="1645"/>
                  </a:lnTo>
                  <a:lnTo>
                    <a:pt x="161" y="2395"/>
                  </a:lnTo>
                  <a:lnTo>
                    <a:pt x="90" y="2467"/>
                  </a:lnTo>
                  <a:lnTo>
                    <a:pt x="36" y="2574"/>
                  </a:lnTo>
                  <a:lnTo>
                    <a:pt x="18" y="2663"/>
                  </a:lnTo>
                  <a:lnTo>
                    <a:pt x="1" y="2770"/>
                  </a:lnTo>
                  <a:lnTo>
                    <a:pt x="18" y="2860"/>
                  </a:lnTo>
                  <a:lnTo>
                    <a:pt x="36" y="2967"/>
                  </a:lnTo>
                  <a:lnTo>
                    <a:pt x="90" y="3056"/>
                  </a:lnTo>
                  <a:lnTo>
                    <a:pt x="161" y="3128"/>
                  </a:lnTo>
                  <a:lnTo>
                    <a:pt x="233" y="3199"/>
                  </a:lnTo>
                  <a:lnTo>
                    <a:pt x="322" y="3253"/>
                  </a:lnTo>
                  <a:lnTo>
                    <a:pt x="429" y="3271"/>
                  </a:lnTo>
                  <a:lnTo>
                    <a:pt x="519" y="3289"/>
                  </a:lnTo>
                  <a:lnTo>
                    <a:pt x="626" y="3271"/>
                  </a:lnTo>
                  <a:lnTo>
                    <a:pt x="715" y="3253"/>
                  </a:lnTo>
                  <a:lnTo>
                    <a:pt x="823" y="3199"/>
                  </a:lnTo>
                  <a:lnTo>
                    <a:pt x="894" y="3128"/>
                  </a:lnTo>
                  <a:lnTo>
                    <a:pt x="1644" y="2377"/>
                  </a:lnTo>
                  <a:lnTo>
                    <a:pt x="2395" y="3128"/>
                  </a:lnTo>
                  <a:lnTo>
                    <a:pt x="2484" y="3199"/>
                  </a:lnTo>
                  <a:lnTo>
                    <a:pt x="2574" y="3253"/>
                  </a:lnTo>
                  <a:lnTo>
                    <a:pt x="2663" y="3271"/>
                  </a:lnTo>
                  <a:lnTo>
                    <a:pt x="2770" y="3289"/>
                  </a:lnTo>
                  <a:lnTo>
                    <a:pt x="2860" y="3271"/>
                  </a:lnTo>
                  <a:lnTo>
                    <a:pt x="2967" y="3253"/>
                  </a:lnTo>
                  <a:lnTo>
                    <a:pt x="3056" y="3199"/>
                  </a:lnTo>
                  <a:lnTo>
                    <a:pt x="3128" y="3128"/>
                  </a:lnTo>
                  <a:lnTo>
                    <a:pt x="3199" y="3056"/>
                  </a:lnTo>
                  <a:lnTo>
                    <a:pt x="3253" y="2967"/>
                  </a:lnTo>
                  <a:lnTo>
                    <a:pt x="3271" y="2860"/>
                  </a:lnTo>
                  <a:lnTo>
                    <a:pt x="3288" y="2770"/>
                  </a:lnTo>
                  <a:lnTo>
                    <a:pt x="3271" y="2663"/>
                  </a:lnTo>
                  <a:lnTo>
                    <a:pt x="3253" y="2574"/>
                  </a:lnTo>
                  <a:lnTo>
                    <a:pt x="3199" y="2467"/>
                  </a:lnTo>
                  <a:lnTo>
                    <a:pt x="3128" y="2395"/>
                  </a:lnTo>
                  <a:lnTo>
                    <a:pt x="2377" y="1645"/>
                  </a:lnTo>
                  <a:lnTo>
                    <a:pt x="3128" y="894"/>
                  </a:lnTo>
                  <a:lnTo>
                    <a:pt x="3199" y="823"/>
                  </a:lnTo>
                  <a:lnTo>
                    <a:pt x="3253" y="716"/>
                  </a:lnTo>
                  <a:lnTo>
                    <a:pt x="3271" y="626"/>
                  </a:lnTo>
                  <a:lnTo>
                    <a:pt x="3288" y="519"/>
                  </a:lnTo>
                  <a:lnTo>
                    <a:pt x="3271" y="430"/>
                  </a:lnTo>
                  <a:lnTo>
                    <a:pt x="3253" y="322"/>
                  </a:lnTo>
                  <a:lnTo>
                    <a:pt x="3199" y="233"/>
                  </a:lnTo>
                  <a:lnTo>
                    <a:pt x="3128" y="162"/>
                  </a:lnTo>
                  <a:lnTo>
                    <a:pt x="3056" y="90"/>
                  </a:lnTo>
                  <a:lnTo>
                    <a:pt x="2967" y="36"/>
                  </a:lnTo>
                  <a:lnTo>
                    <a:pt x="2860" y="19"/>
                  </a:lnTo>
                  <a:lnTo>
                    <a:pt x="2770" y="1"/>
                  </a:lnTo>
                  <a:lnTo>
                    <a:pt x="2663" y="19"/>
                  </a:lnTo>
                  <a:lnTo>
                    <a:pt x="2574" y="36"/>
                  </a:lnTo>
                  <a:lnTo>
                    <a:pt x="2484" y="90"/>
                  </a:lnTo>
                  <a:lnTo>
                    <a:pt x="2395" y="162"/>
                  </a:lnTo>
                  <a:lnTo>
                    <a:pt x="1644" y="912"/>
                  </a:lnTo>
                  <a:lnTo>
                    <a:pt x="894" y="162"/>
                  </a:lnTo>
                  <a:lnTo>
                    <a:pt x="823" y="90"/>
                  </a:lnTo>
                  <a:lnTo>
                    <a:pt x="715" y="36"/>
                  </a:lnTo>
                  <a:lnTo>
                    <a:pt x="626" y="19"/>
                  </a:lnTo>
                  <a:lnTo>
                    <a:pt x="51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06" name="Google Shape;806;p39"/>
          <p:cNvSpPr/>
          <p:nvPr/>
        </p:nvSpPr>
        <p:spPr>
          <a:xfrm>
            <a:off x="7318975" y="-1700"/>
            <a:ext cx="1819275" cy="1485900"/>
          </a:xfrm>
          <a:custGeom>
            <a:rect b="b" l="l" r="r" t="t"/>
            <a:pathLst>
              <a:path extrusionOk="0" h="59436" w="72771">
                <a:moveTo>
                  <a:pt x="0" y="0"/>
                </a:moveTo>
                <a:cubicBezTo>
                  <a:pt x="6370" y="3185"/>
                  <a:pt x="10343" y="9941"/>
                  <a:pt x="16383" y="13716"/>
                </a:cubicBezTo>
                <a:cubicBezTo>
                  <a:pt x="30816" y="22737"/>
                  <a:pt x="44734" y="32923"/>
                  <a:pt x="56769" y="44958"/>
                </a:cubicBezTo>
                <a:cubicBezTo>
                  <a:pt x="61855" y="50044"/>
                  <a:pt x="69554" y="53002"/>
                  <a:pt x="72771" y="59436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7" name="Google Shape;807;p39"/>
          <p:cNvGrpSpPr/>
          <p:nvPr/>
        </p:nvGrpSpPr>
        <p:grpSpPr>
          <a:xfrm>
            <a:off x="8653790" y="10"/>
            <a:ext cx="490206" cy="833986"/>
            <a:chOff x="4216950" y="2235875"/>
            <a:chExt cx="227400" cy="386875"/>
          </a:xfrm>
        </p:grpSpPr>
        <p:sp>
          <p:nvSpPr>
            <p:cNvPr id="808" name="Google Shape;808;p39"/>
            <p:cNvSpPr/>
            <p:nvPr/>
          </p:nvSpPr>
          <p:spPr>
            <a:xfrm>
              <a:off x="42169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9" name="Google Shape;809;p39"/>
            <p:cNvSpPr/>
            <p:nvPr/>
          </p:nvSpPr>
          <p:spPr>
            <a:xfrm>
              <a:off x="42169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0" name="Google Shape;810;p39"/>
            <p:cNvSpPr/>
            <p:nvPr/>
          </p:nvSpPr>
          <p:spPr>
            <a:xfrm>
              <a:off x="42169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1" name="Google Shape;811;p39"/>
            <p:cNvSpPr/>
            <p:nvPr/>
          </p:nvSpPr>
          <p:spPr>
            <a:xfrm>
              <a:off x="42169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Google Shape;812;p39"/>
            <p:cNvSpPr/>
            <p:nvPr/>
          </p:nvSpPr>
          <p:spPr>
            <a:xfrm>
              <a:off x="42169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Google Shape;813;p39"/>
            <p:cNvSpPr/>
            <p:nvPr/>
          </p:nvSpPr>
          <p:spPr>
            <a:xfrm>
              <a:off x="42169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36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36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814;p39"/>
            <p:cNvSpPr/>
            <p:nvPr/>
          </p:nvSpPr>
          <p:spPr>
            <a:xfrm>
              <a:off x="42169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Google Shape;815;p39"/>
            <p:cNvSpPr/>
            <p:nvPr/>
          </p:nvSpPr>
          <p:spPr>
            <a:xfrm>
              <a:off x="42169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Google Shape;816;p39"/>
            <p:cNvSpPr/>
            <p:nvPr/>
          </p:nvSpPr>
          <p:spPr>
            <a:xfrm>
              <a:off x="42705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80"/>
                  </a:lnTo>
                  <a:lnTo>
                    <a:pt x="1" y="215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15"/>
                  </a:lnTo>
                  <a:lnTo>
                    <a:pt x="519" y="180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Google Shape;817;p39"/>
            <p:cNvSpPr/>
            <p:nvPr/>
          </p:nvSpPr>
          <p:spPr>
            <a:xfrm>
              <a:off x="42705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2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7"/>
                  </a:lnTo>
                  <a:lnTo>
                    <a:pt x="215" y="537"/>
                  </a:lnTo>
                  <a:lnTo>
                    <a:pt x="269" y="554"/>
                  </a:lnTo>
                  <a:lnTo>
                    <a:pt x="323" y="537"/>
                  </a:lnTo>
                  <a:lnTo>
                    <a:pt x="376" y="537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22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Google Shape;818;p39"/>
            <p:cNvSpPr/>
            <p:nvPr/>
          </p:nvSpPr>
          <p:spPr>
            <a:xfrm>
              <a:off x="42705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0"/>
                  </a:moveTo>
                  <a:lnTo>
                    <a:pt x="215" y="18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2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83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83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32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8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39"/>
            <p:cNvSpPr/>
            <p:nvPr/>
          </p:nvSpPr>
          <p:spPr>
            <a:xfrm>
              <a:off x="42705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39"/>
            <p:cNvSpPr/>
            <p:nvPr/>
          </p:nvSpPr>
          <p:spPr>
            <a:xfrm>
              <a:off x="42705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8"/>
                  </a:lnTo>
                  <a:lnTo>
                    <a:pt x="1" y="340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40"/>
                  </a:lnTo>
                  <a:lnTo>
                    <a:pt x="555" y="268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39"/>
            <p:cNvSpPr/>
            <p:nvPr/>
          </p:nvSpPr>
          <p:spPr>
            <a:xfrm>
              <a:off x="42705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72"/>
                  </a:lnTo>
                  <a:lnTo>
                    <a:pt x="19" y="162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3"/>
                  </a:lnTo>
                  <a:lnTo>
                    <a:pt x="19" y="376"/>
                  </a:lnTo>
                  <a:lnTo>
                    <a:pt x="72" y="466"/>
                  </a:lnTo>
                  <a:lnTo>
                    <a:pt x="162" y="519"/>
                  </a:lnTo>
                  <a:lnTo>
                    <a:pt x="215" y="537"/>
                  </a:lnTo>
                  <a:lnTo>
                    <a:pt x="269" y="555"/>
                  </a:lnTo>
                  <a:lnTo>
                    <a:pt x="323" y="537"/>
                  </a:lnTo>
                  <a:lnTo>
                    <a:pt x="376" y="519"/>
                  </a:lnTo>
                  <a:lnTo>
                    <a:pt x="466" y="466"/>
                  </a:lnTo>
                  <a:lnTo>
                    <a:pt x="519" y="376"/>
                  </a:lnTo>
                  <a:lnTo>
                    <a:pt x="537" y="323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2"/>
                  </a:lnTo>
                  <a:lnTo>
                    <a:pt x="466" y="72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39"/>
            <p:cNvSpPr/>
            <p:nvPr/>
          </p:nvSpPr>
          <p:spPr>
            <a:xfrm>
              <a:off x="42705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1"/>
                  </a:moveTo>
                  <a:lnTo>
                    <a:pt x="215" y="19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9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39"/>
            <p:cNvSpPr/>
            <p:nvPr/>
          </p:nvSpPr>
          <p:spPr>
            <a:xfrm>
              <a:off x="42705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90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90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39"/>
            <p:cNvSpPr/>
            <p:nvPr/>
          </p:nvSpPr>
          <p:spPr>
            <a:xfrm>
              <a:off x="432372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15"/>
                  </a:lnTo>
                  <a:lnTo>
                    <a:pt x="536" y="180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39"/>
            <p:cNvSpPr/>
            <p:nvPr/>
          </p:nvSpPr>
          <p:spPr>
            <a:xfrm>
              <a:off x="432372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7"/>
                  </a:lnTo>
                  <a:lnTo>
                    <a:pt x="215" y="537"/>
                  </a:lnTo>
                  <a:lnTo>
                    <a:pt x="268" y="554"/>
                  </a:lnTo>
                  <a:lnTo>
                    <a:pt x="340" y="537"/>
                  </a:lnTo>
                  <a:lnTo>
                    <a:pt x="376" y="537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22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Google Shape;826;p39"/>
            <p:cNvSpPr/>
            <p:nvPr/>
          </p:nvSpPr>
          <p:spPr>
            <a:xfrm>
              <a:off x="432372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0"/>
                  </a:moveTo>
                  <a:lnTo>
                    <a:pt x="215" y="18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83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83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32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Google Shape;827;p39"/>
            <p:cNvSpPr/>
            <p:nvPr/>
          </p:nvSpPr>
          <p:spPr>
            <a:xfrm>
              <a:off x="432372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39"/>
            <p:cNvSpPr/>
            <p:nvPr/>
          </p:nvSpPr>
          <p:spPr>
            <a:xfrm>
              <a:off x="432372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40"/>
                  </a:lnTo>
                  <a:lnTo>
                    <a:pt x="554" y="268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39"/>
            <p:cNvSpPr/>
            <p:nvPr/>
          </p:nvSpPr>
          <p:spPr>
            <a:xfrm>
              <a:off x="432372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2" y="466"/>
                  </a:lnTo>
                  <a:lnTo>
                    <a:pt x="161" y="519"/>
                  </a:lnTo>
                  <a:lnTo>
                    <a:pt x="215" y="537"/>
                  </a:lnTo>
                  <a:lnTo>
                    <a:pt x="268" y="555"/>
                  </a:lnTo>
                  <a:lnTo>
                    <a:pt x="340" y="537"/>
                  </a:lnTo>
                  <a:lnTo>
                    <a:pt x="376" y="519"/>
                  </a:lnTo>
                  <a:lnTo>
                    <a:pt x="465" y="466"/>
                  </a:lnTo>
                  <a:lnTo>
                    <a:pt x="536" y="376"/>
                  </a:lnTo>
                  <a:lnTo>
                    <a:pt x="554" y="323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2"/>
                  </a:lnTo>
                  <a:lnTo>
                    <a:pt x="465" y="72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830;p39"/>
            <p:cNvSpPr/>
            <p:nvPr/>
          </p:nvSpPr>
          <p:spPr>
            <a:xfrm>
              <a:off x="432372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1"/>
                  </a:moveTo>
                  <a:lnTo>
                    <a:pt x="215" y="19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831;p39"/>
            <p:cNvSpPr/>
            <p:nvPr/>
          </p:nvSpPr>
          <p:spPr>
            <a:xfrm>
              <a:off x="432372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90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39"/>
            <p:cNvSpPr/>
            <p:nvPr/>
          </p:nvSpPr>
          <p:spPr>
            <a:xfrm>
              <a:off x="437687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39"/>
            <p:cNvSpPr/>
            <p:nvPr/>
          </p:nvSpPr>
          <p:spPr>
            <a:xfrm>
              <a:off x="437687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39"/>
            <p:cNvSpPr/>
            <p:nvPr/>
          </p:nvSpPr>
          <p:spPr>
            <a:xfrm>
              <a:off x="437687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39"/>
            <p:cNvSpPr/>
            <p:nvPr/>
          </p:nvSpPr>
          <p:spPr>
            <a:xfrm>
              <a:off x="437687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836;p39"/>
            <p:cNvSpPr/>
            <p:nvPr/>
          </p:nvSpPr>
          <p:spPr>
            <a:xfrm>
              <a:off x="437687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39"/>
            <p:cNvSpPr/>
            <p:nvPr/>
          </p:nvSpPr>
          <p:spPr>
            <a:xfrm>
              <a:off x="437687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19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19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39"/>
            <p:cNvSpPr/>
            <p:nvPr/>
          </p:nvSpPr>
          <p:spPr>
            <a:xfrm>
              <a:off x="437687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39"/>
            <p:cNvSpPr/>
            <p:nvPr/>
          </p:nvSpPr>
          <p:spPr>
            <a:xfrm>
              <a:off x="437687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39"/>
            <p:cNvSpPr/>
            <p:nvPr/>
          </p:nvSpPr>
          <p:spPr>
            <a:xfrm>
              <a:off x="4430500" y="2608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15"/>
                  </a:lnTo>
                  <a:lnTo>
                    <a:pt x="518" y="180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Google Shape;841;p39"/>
            <p:cNvSpPr/>
            <p:nvPr/>
          </p:nvSpPr>
          <p:spPr>
            <a:xfrm>
              <a:off x="4430500" y="25557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7"/>
                  </a:lnTo>
                  <a:lnTo>
                    <a:pt x="214" y="537"/>
                  </a:lnTo>
                  <a:lnTo>
                    <a:pt x="268" y="554"/>
                  </a:lnTo>
                  <a:lnTo>
                    <a:pt x="322" y="537"/>
                  </a:lnTo>
                  <a:lnTo>
                    <a:pt x="375" y="537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22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Google Shape;842;p39"/>
            <p:cNvSpPr/>
            <p:nvPr/>
          </p:nvSpPr>
          <p:spPr>
            <a:xfrm>
              <a:off x="4430500" y="25021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0"/>
                  </a:moveTo>
                  <a:lnTo>
                    <a:pt x="214" y="18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83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83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32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3" name="Google Shape;843;p39"/>
            <p:cNvSpPr/>
            <p:nvPr/>
          </p:nvSpPr>
          <p:spPr>
            <a:xfrm>
              <a:off x="4430500" y="244895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4" name="Google Shape;844;p39"/>
            <p:cNvSpPr/>
            <p:nvPr/>
          </p:nvSpPr>
          <p:spPr>
            <a:xfrm>
              <a:off x="4430500" y="239580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40"/>
                  </a:lnTo>
                  <a:lnTo>
                    <a:pt x="554" y="268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5" name="Google Shape;845;p39"/>
            <p:cNvSpPr/>
            <p:nvPr/>
          </p:nvSpPr>
          <p:spPr>
            <a:xfrm>
              <a:off x="4430500" y="23426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1" y="466"/>
                  </a:lnTo>
                  <a:lnTo>
                    <a:pt x="161" y="519"/>
                  </a:lnTo>
                  <a:lnTo>
                    <a:pt x="214" y="537"/>
                  </a:lnTo>
                  <a:lnTo>
                    <a:pt x="268" y="555"/>
                  </a:lnTo>
                  <a:lnTo>
                    <a:pt x="322" y="537"/>
                  </a:lnTo>
                  <a:lnTo>
                    <a:pt x="375" y="519"/>
                  </a:lnTo>
                  <a:lnTo>
                    <a:pt x="465" y="466"/>
                  </a:lnTo>
                  <a:lnTo>
                    <a:pt x="518" y="376"/>
                  </a:lnTo>
                  <a:lnTo>
                    <a:pt x="536" y="323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2"/>
                  </a:lnTo>
                  <a:lnTo>
                    <a:pt x="465" y="72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6" name="Google Shape;846;p39"/>
            <p:cNvSpPr/>
            <p:nvPr/>
          </p:nvSpPr>
          <p:spPr>
            <a:xfrm>
              <a:off x="4430500" y="22890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1"/>
                  </a:moveTo>
                  <a:lnTo>
                    <a:pt x="214" y="19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Google Shape;847;p39"/>
            <p:cNvSpPr/>
            <p:nvPr/>
          </p:nvSpPr>
          <p:spPr>
            <a:xfrm>
              <a:off x="4430500" y="2235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90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48" name="Google Shape;848;p39"/>
          <p:cNvGrpSpPr/>
          <p:nvPr/>
        </p:nvGrpSpPr>
        <p:grpSpPr>
          <a:xfrm flipH="1" rot="978445">
            <a:off x="8524951" y="995196"/>
            <a:ext cx="323460" cy="774225"/>
            <a:chOff x="3293575" y="2432875"/>
            <a:chExt cx="323450" cy="774200"/>
          </a:xfrm>
        </p:grpSpPr>
        <p:sp>
          <p:nvSpPr>
            <p:cNvPr id="849" name="Google Shape;849;p39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Google Shape;850;p39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39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39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2">
  <p:cSld name="CUSTOM_13">
    <p:spTree>
      <p:nvGrpSpPr>
        <p:cNvPr id="853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p40"/>
          <p:cNvSpPr txBox="1"/>
          <p:nvPr>
            <p:ph idx="1" type="subTitle"/>
          </p:nvPr>
        </p:nvSpPr>
        <p:spPr>
          <a:xfrm>
            <a:off x="861225" y="2967600"/>
            <a:ext cx="20235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/>
        </p:txBody>
      </p:sp>
      <p:sp>
        <p:nvSpPr>
          <p:cNvPr id="855" name="Google Shape;855;p40"/>
          <p:cNvSpPr txBox="1"/>
          <p:nvPr>
            <p:ph idx="2" type="subTitle"/>
          </p:nvPr>
        </p:nvSpPr>
        <p:spPr>
          <a:xfrm>
            <a:off x="884325" y="3296493"/>
            <a:ext cx="1977300" cy="52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856" name="Google Shape;856;p40"/>
          <p:cNvSpPr txBox="1"/>
          <p:nvPr>
            <p:ph idx="3" type="subTitle"/>
          </p:nvPr>
        </p:nvSpPr>
        <p:spPr>
          <a:xfrm>
            <a:off x="3495850" y="2967600"/>
            <a:ext cx="21582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/>
        </p:txBody>
      </p:sp>
      <p:sp>
        <p:nvSpPr>
          <p:cNvPr id="857" name="Google Shape;857;p40"/>
          <p:cNvSpPr txBox="1"/>
          <p:nvPr>
            <p:ph idx="4" type="subTitle"/>
          </p:nvPr>
        </p:nvSpPr>
        <p:spPr>
          <a:xfrm>
            <a:off x="3514600" y="3296493"/>
            <a:ext cx="2120700" cy="52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858" name="Google Shape;858;p40"/>
          <p:cNvSpPr txBox="1"/>
          <p:nvPr>
            <p:ph idx="5" type="subTitle"/>
          </p:nvPr>
        </p:nvSpPr>
        <p:spPr>
          <a:xfrm>
            <a:off x="6265175" y="2967600"/>
            <a:ext cx="20235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/>
        </p:txBody>
      </p:sp>
      <p:sp>
        <p:nvSpPr>
          <p:cNvPr id="859" name="Google Shape;859;p40"/>
          <p:cNvSpPr txBox="1"/>
          <p:nvPr>
            <p:ph idx="6" type="subTitle"/>
          </p:nvPr>
        </p:nvSpPr>
        <p:spPr>
          <a:xfrm>
            <a:off x="6288275" y="3296493"/>
            <a:ext cx="1977300" cy="52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860" name="Google Shape;860;p40"/>
          <p:cNvSpPr txBox="1"/>
          <p:nvPr>
            <p:ph type="title"/>
          </p:nvPr>
        </p:nvSpPr>
        <p:spPr>
          <a:xfrm>
            <a:off x="713225" y="539500"/>
            <a:ext cx="7717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sis"/>
              <a:buNone/>
              <a:defRPr b="1"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pic>
        <p:nvPicPr>
          <p:cNvPr id="861" name="Google Shape;861;p40"/>
          <p:cNvPicPr preferRelativeResize="0"/>
          <p:nvPr/>
        </p:nvPicPr>
        <p:blipFill rotWithShape="1">
          <a:blip r:embed="rId2">
            <a:alphaModFix/>
          </a:blip>
          <a:srcRect b="18526" l="6175" r="74549" t="0"/>
          <a:stretch/>
        </p:blipFill>
        <p:spPr>
          <a:xfrm>
            <a:off x="8430775" y="1642350"/>
            <a:ext cx="713224" cy="3501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2" name="Google Shape;862;p40"/>
          <p:cNvPicPr preferRelativeResize="0"/>
          <p:nvPr/>
        </p:nvPicPr>
        <p:blipFill rotWithShape="1">
          <a:blip r:embed="rId2">
            <a:alphaModFix/>
          </a:blip>
          <a:srcRect b="11422" l="74106" r="6617" t="7104"/>
          <a:stretch/>
        </p:blipFill>
        <p:spPr>
          <a:xfrm>
            <a:off x="-50" y="0"/>
            <a:ext cx="713224" cy="35011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63" name="Google Shape;863;p40"/>
          <p:cNvGrpSpPr/>
          <p:nvPr/>
        </p:nvGrpSpPr>
        <p:grpSpPr>
          <a:xfrm>
            <a:off x="3796800" y="4675625"/>
            <a:ext cx="1557750" cy="350700"/>
            <a:chOff x="4739775" y="4183625"/>
            <a:chExt cx="1557750" cy="350700"/>
          </a:xfrm>
        </p:grpSpPr>
        <p:sp>
          <p:nvSpPr>
            <p:cNvPr id="864" name="Google Shape;864;p40"/>
            <p:cNvSpPr/>
            <p:nvPr/>
          </p:nvSpPr>
          <p:spPr>
            <a:xfrm>
              <a:off x="4739775" y="4183625"/>
              <a:ext cx="1147675" cy="146100"/>
            </a:xfrm>
            <a:custGeom>
              <a:rect b="b" l="l" r="r" t="t"/>
              <a:pathLst>
                <a:path extrusionOk="0" h="5844" w="45907">
                  <a:moveTo>
                    <a:pt x="7559" y="0"/>
                  </a:moveTo>
                  <a:lnTo>
                    <a:pt x="7148" y="18"/>
                  </a:lnTo>
                  <a:lnTo>
                    <a:pt x="6773" y="72"/>
                  </a:lnTo>
                  <a:lnTo>
                    <a:pt x="6416" y="143"/>
                  </a:lnTo>
                  <a:lnTo>
                    <a:pt x="6094" y="232"/>
                  </a:lnTo>
                  <a:lnTo>
                    <a:pt x="5773" y="357"/>
                  </a:lnTo>
                  <a:lnTo>
                    <a:pt x="5487" y="500"/>
                  </a:lnTo>
                  <a:lnTo>
                    <a:pt x="5219" y="661"/>
                  </a:lnTo>
                  <a:lnTo>
                    <a:pt x="4951" y="822"/>
                  </a:lnTo>
                  <a:lnTo>
                    <a:pt x="4700" y="1019"/>
                  </a:lnTo>
                  <a:lnTo>
                    <a:pt x="4468" y="1215"/>
                  </a:lnTo>
                  <a:lnTo>
                    <a:pt x="4254" y="1430"/>
                  </a:lnTo>
                  <a:lnTo>
                    <a:pt x="4039" y="1644"/>
                  </a:lnTo>
                  <a:lnTo>
                    <a:pt x="3646" y="2091"/>
                  </a:lnTo>
                  <a:lnTo>
                    <a:pt x="3271" y="2555"/>
                  </a:lnTo>
                  <a:lnTo>
                    <a:pt x="2931" y="2966"/>
                  </a:lnTo>
                  <a:lnTo>
                    <a:pt x="2592" y="3342"/>
                  </a:lnTo>
                  <a:lnTo>
                    <a:pt x="2234" y="3699"/>
                  </a:lnTo>
                  <a:lnTo>
                    <a:pt x="2056" y="3860"/>
                  </a:lnTo>
                  <a:lnTo>
                    <a:pt x="1877" y="4003"/>
                  </a:lnTo>
                  <a:lnTo>
                    <a:pt x="1681" y="4146"/>
                  </a:lnTo>
                  <a:lnTo>
                    <a:pt x="1466" y="4271"/>
                  </a:lnTo>
                  <a:lnTo>
                    <a:pt x="1252" y="4378"/>
                  </a:lnTo>
                  <a:lnTo>
                    <a:pt x="1037" y="4467"/>
                  </a:lnTo>
                  <a:lnTo>
                    <a:pt x="805" y="4539"/>
                  </a:lnTo>
                  <a:lnTo>
                    <a:pt x="537" y="4610"/>
                  </a:lnTo>
                  <a:lnTo>
                    <a:pt x="269" y="4646"/>
                  </a:lnTo>
                  <a:lnTo>
                    <a:pt x="1" y="4664"/>
                  </a:lnTo>
                  <a:lnTo>
                    <a:pt x="1" y="5825"/>
                  </a:lnTo>
                  <a:lnTo>
                    <a:pt x="376" y="5807"/>
                  </a:lnTo>
                  <a:lnTo>
                    <a:pt x="733" y="5754"/>
                  </a:lnTo>
                  <a:lnTo>
                    <a:pt x="1073" y="5682"/>
                  </a:lnTo>
                  <a:lnTo>
                    <a:pt x="1395" y="5575"/>
                  </a:lnTo>
                  <a:lnTo>
                    <a:pt x="1698" y="5450"/>
                  </a:lnTo>
                  <a:lnTo>
                    <a:pt x="1984" y="5307"/>
                  </a:lnTo>
                  <a:lnTo>
                    <a:pt x="2252" y="5164"/>
                  </a:lnTo>
                  <a:lnTo>
                    <a:pt x="2520" y="4985"/>
                  </a:lnTo>
                  <a:lnTo>
                    <a:pt x="2753" y="4789"/>
                  </a:lnTo>
                  <a:lnTo>
                    <a:pt x="2985" y="4592"/>
                  </a:lnTo>
                  <a:lnTo>
                    <a:pt x="3199" y="4396"/>
                  </a:lnTo>
                  <a:lnTo>
                    <a:pt x="3414" y="4181"/>
                  </a:lnTo>
                  <a:lnTo>
                    <a:pt x="3807" y="3735"/>
                  </a:lnTo>
                  <a:lnTo>
                    <a:pt x="4164" y="3288"/>
                  </a:lnTo>
                  <a:lnTo>
                    <a:pt x="4522" y="2877"/>
                  </a:lnTo>
                  <a:lnTo>
                    <a:pt x="4861" y="2484"/>
                  </a:lnTo>
                  <a:lnTo>
                    <a:pt x="5219" y="2126"/>
                  </a:lnTo>
                  <a:lnTo>
                    <a:pt x="5397" y="1948"/>
                  </a:lnTo>
                  <a:lnTo>
                    <a:pt x="5594" y="1805"/>
                  </a:lnTo>
                  <a:lnTo>
                    <a:pt x="5790" y="1662"/>
                  </a:lnTo>
                  <a:lnTo>
                    <a:pt x="6005" y="1537"/>
                  </a:lnTo>
                  <a:lnTo>
                    <a:pt x="6219" y="1430"/>
                  </a:lnTo>
                  <a:lnTo>
                    <a:pt x="6452" y="1340"/>
                  </a:lnTo>
                  <a:lnTo>
                    <a:pt x="6702" y="1269"/>
                  </a:lnTo>
                  <a:lnTo>
                    <a:pt x="6970" y="1215"/>
                  </a:lnTo>
                  <a:lnTo>
                    <a:pt x="7256" y="1179"/>
                  </a:lnTo>
                  <a:lnTo>
                    <a:pt x="7845" y="1179"/>
                  </a:lnTo>
                  <a:lnTo>
                    <a:pt x="8131" y="1215"/>
                  </a:lnTo>
                  <a:lnTo>
                    <a:pt x="8381" y="1269"/>
                  </a:lnTo>
                  <a:lnTo>
                    <a:pt x="8632" y="1340"/>
                  </a:lnTo>
                  <a:lnTo>
                    <a:pt x="8864" y="1430"/>
                  </a:lnTo>
                  <a:lnTo>
                    <a:pt x="9096" y="1537"/>
                  </a:lnTo>
                  <a:lnTo>
                    <a:pt x="9311" y="1662"/>
                  </a:lnTo>
                  <a:lnTo>
                    <a:pt x="9507" y="1805"/>
                  </a:lnTo>
                  <a:lnTo>
                    <a:pt x="9704" y="1966"/>
                  </a:lnTo>
                  <a:lnTo>
                    <a:pt x="9882" y="2126"/>
                  </a:lnTo>
                  <a:lnTo>
                    <a:pt x="10240" y="2484"/>
                  </a:lnTo>
                  <a:lnTo>
                    <a:pt x="10579" y="2877"/>
                  </a:lnTo>
                  <a:lnTo>
                    <a:pt x="10937" y="3288"/>
                  </a:lnTo>
                  <a:lnTo>
                    <a:pt x="11312" y="3753"/>
                  </a:lnTo>
                  <a:lnTo>
                    <a:pt x="11705" y="4199"/>
                  </a:lnTo>
                  <a:lnTo>
                    <a:pt x="11919" y="4414"/>
                  </a:lnTo>
                  <a:lnTo>
                    <a:pt x="12134" y="4628"/>
                  </a:lnTo>
                  <a:lnTo>
                    <a:pt x="12366" y="4825"/>
                  </a:lnTo>
                  <a:lnTo>
                    <a:pt x="12616" y="5021"/>
                  </a:lnTo>
                  <a:lnTo>
                    <a:pt x="12884" y="5182"/>
                  </a:lnTo>
                  <a:lnTo>
                    <a:pt x="13152" y="5343"/>
                  </a:lnTo>
                  <a:lnTo>
                    <a:pt x="13456" y="5486"/>
                  </a:lnTo>
                  <a:lnTo>
                    <a:pt x="13760" y="5611"/>
                  </a:lnTo>
                  <a:lnTo>
                    <a:pt x="14099" y="5700"/>
                  </a:lnTo>
                  <a:lnTo>
                    <a:pt x="14439" y="5790"/>
                  </a:lnTo>
                  <a:lnTo>
                    <a:pt x="14814" y="5825"/>
                  </a:lnTo>
                  <a:lnTo>
                    <a:pt x="15225" y="5843"/>
                  </a:lnTo>
                  <a:lnTo>
                    <a:pt x="15618" y="5825"/>
                  </a:lnTo>
                  <a:lnTo>
                    <a:pt x="15994" y="5790"/>
                  </a:lnTo>
                  <a:lnTo>
                    <a:pt x="16351" y="5700"/>
                  </a:lnTo>
                  <a:lnTo>
                    <a:pt x="16673" y="5611"/>
                  </a:lnTo>
                  <a:lnTo>
                    <a:pt x="16994" y="5486"/>
                  </a:lnTo>
                  <a:lnTo>
                    <a:pt x="17280" y="5343"/>
                  </a:lnTo>
                  <a:lnTo>
                    <a:pt x="17548" y="5182"/>
                  </a:lnTo>
                  <a:lnTo>
                    <a:pt x="17816" y="5021"/>
                  </a:lnTo>
                  <a:lnTo>
                    <a:pt x="18066" y="4825"/>
                  </a:lnTo>
                  <a:lnTo>
                    <a:pt x="18299" y="4628"/>
                  </a:lnTo>
                  <a:lnTo>
                    <a:pt x="18513" y="4414"/>
                  </a:lnTo>
                  <a:lnTo>
                    <a:pt x="18728" y="4199"/>
                  </a:lnTo>
                  <a:lnTo>
                    <a:pt x="19121" y="3753"/>
                  </a:lnTo>
                  <a:lnTo>
                    <a:pt x="19496" y="3288"/>
                  </a:lnTo>
                  <a:lnTo>
                    <a:pt x="19853" y="2877"/>
                  </a:lnTo>
                  <a:lnTo>
                    <a:pt x="20193" y="2484"/>
                  </a:lnTo>
                  <a:lnTo>
                    <a:pt x="20550" y="2126"/>
                  </a:lnTo>
                  <a:lnTo>
                    <a:pt x="20747" y="1966"/>
                  </a:lnTo>
                  <a:lnTo>
                    <a:pt x="20925" y="1805"/>
                  </a:lnTo>
                  <a:lnTo>
                    <a:pt x="21140" y="1662"/>
                  </a:lnTo>
                  <a:lnTo>
                    <a:pt x="21336" y="1537"/>
                  </a:lnTo>
                  <a:lnTo>
                    <a:pt x="21569" y="1430"/>
                  </a:lnTo>
                  <a:lnTo>
                    <a:pt x="21801" y="1340"/>
                  </a:lnTo>
                  <a:lnTo>
                    <a:pt x="22051" y="1269"/>
                  </a:lnTo>
                  <a:lnTo>
                    <a:pt x="22319" y="1215"/>
                  </a:lnTo>
                  <a:lnTo>
                    <a:pt x="22587" y="1179"/>
                  </a:lnTo>
                  <a:lnTo>
                    <a:pt x="22891" y="1162"/>
                  </a:lnTo>
                  <a:lnTo>
                    <a:pt x="23195" y="1179"/>
                  </a:lnTo>
                  <a:lnTo>
                    <a:pt x="23463" y="1215"/>
                  </a:lnTo>
                  <a:lnTo>
                    <a:pt x="23731" y="1269"/>
                  </a:lnTo>
                  <a:lnTo>
                    <a:pt x="23981" y="1340"/>
                  </a:lnTo>
                  <a:lnTo>
                    <a:pt x="24213" y="1430"/>
                  </a:lnTo>
                  <a:lnTo>
                    <a:pt x="24428" y="1537"/>
                  </a:lnTo>
                  <a:lnTo>
                    <a:pt x="24642" y="1662"/>
                  </a:lnTo>
                  <a:lnTo>
                    <a:pt x="24857" y="1805"/>
                  </a:lnTo>
                  <a:lnTo>
                    <a:pt x="25035" y="1966"/>
                  </a:lnTo>
                  <a:lnTo>
                    <a:pt x="25232" y="2126"/>
                  </a:lnTo>
                  <a:lnTo>
                    <a:pt x="25589" y="2484"/>
                  </a:lnTo>
                  <a:lnTo>
                    <a:pt x="25929" y="2877"/>
                  </a:lnTo>
                  <a:lnTo>
                    <a:pt x="26268" y="3288"/>
                  </a:lnTo>
                  <a:lnTo>
                    <a:pt x="26643" y="3753"/>
                  </a:lnTo>
                  <a:lnTo>
                    <a:pt x="27054" y="4199"/>
                  </a:lnTo>
                  <a:lnTo>
                    <a:pt x="27269" y="4414"/>
                  </a:lnTo>
                  <a:lnTo>
                    <a:pt x="27483" y="4628"/>
                  </a:lnTo>
                  <a:lnTo>
                    <a:pt x="27716" y="4825"/>
                  </a:lnTo>
                  <a:lnTo>
                    <a:pt x="27966" y="5021"/>
                  </a:lnTo>
                  <a:lnTo>
                    <a:pt x="28216" y="5182"/>
                  </a:lnTo>
                  <a:lnTo>
                    <a:pt x="28502" y="5343"/>
                  </a:lnTo>
                  <a:lnTo>
                    <a:pt x="28788" y="5486"/>
                  </a:lnTo>
                  <a:lnTo>
                    <a:pt x="29109" y="5611"/>
                  </a:lnTo>
                  <a:lnTo>
                    <a:pt x="29431" y="5700"/>
                  </a:lnTo>
                  <a:lnTo>
                    <a:pt x="29788" y="5772"/>
                  </a:lnTo>
                  <a:lnTo>
                    <a:pt x="30164" y="5825"/>
                  </a:lnTo>
                  <a:lnTo>
                    <a:pt x="30557" y="5843"/>
                  </a:lnTo>
                  <a:lnTo>
                    <a:pt x="30968" y="5825"/>
                  </a:lnTo>
                  <a:lnTo>
                    <a:pt x="31343" y="5772"/>
                  </a:lnTo>
                  <a:lnTo>
                    <a:pt x="31683" y="5700"/>
                  </a:lnTo>
                  <a:lnTo>
                    <a:pt x="32022" y="5611"/>
                  </a:lnTo>
                  <a:lnTo>
                    <a:pt x="32326" y="5486"/>
                  </a:lnTo>
                  <a:lnTo>
                    <a:pt x="32630" y="5343"/>
                  </a:lnTo>
                  <a:lnTo>
                    <a:pt x="32898" y="5182"/>
                  </a:lnTo>
                  <a:lnTo>
                    <a:pt x="33166" y="5021"/>
                  </a:lnTo>
                  <a:lnTo>
                    <a:pt x="33398" y="4825"/>
                  </a:lnTo>
                  <a:lnTo>
                    <a:pt x="33648" y="4628"/>
                  </a:lnTo>
                  <a:lnTo>
                    <a:pt x="33863" y="4414"/>
                  </a:lnTo>
                  <a:lnTo>
                    <a:pt x="34077" y="4199"/>
                  </a:lnTo>
                  <a:lnTo>
                    <a:pt x="34470" y="3753"/>
                  </a:lnTo>
                  <a:lnTo>
                    <a:pt x="34845" y="3288"/>
                  </a:lnTo>
                  <a:lnTo>
                    <a:pt x="35203" y="2877"/>
                  </a:lnTo>
                  <a:lnTo>
                    <a:pt x="35542" y="2484"/>
                  </a:lnTo>
                  <a:lnTo>
                    <a:pt x="35900" y="2126"/>
                  </a:lnTo>
                  <a:lnTo>
                    <a:pt x="36078" y="1966"/>
                  </a:lnTo>
                  <a:lnTo>
                    <a:pt x="36275" y="1805"/>
                  </a:lnTo>
                  <a:lnTo>
                    <a:pt x="36471" y="1662"/>
                  </a:lnTo>
                  <a:lnTo>
                    <a:pt x="36686" y="1537"/>
                  </a:lnTo>
                  <a:lnTo>
                    <a:pt x="36918" y="1430"/>
                  </a:lnTo>
                  <a:lnTo>
                    <a:pt x="37150" y="1340"/>
                  </a:lnTo>
                  <a:lnTo>
                    <a:pt x="37401" y="1269"/>
                  </a:lnTo>
                  <a:lnTo>
                    <a:pt x="37651" y="1215"/>
                  </a:lnTo>
                  <a:lnTo>
                    <a:pt x="37937" y="1179"/>
                  </a:lnTo>
                  <a:lnTo>
                    <a:pt x="38526" y="1179"/>
                  </a:lnTo>
                  <a:lnTo>
                    <a:pt x="38812" y="1215"/>
                  </a:lnTo>
                  <a:lnTo>
                    <a:pt x="39080" y="1269"/>
                  </a:lnTo>
                  <a:lnTo>
                    <a:pt x="39330" y="1340"/>
                  </a:lnTo>
                  <a:lnTo>
                    <a:pt x="39563" y="1430"/>
                  </a:lnTo>
                  <a:lnTo>
                    <a:pt x="39777" y="1537"/>
                  </a:lnTo>
                  <a:lnTo>
                    <a:pt x="39992" y="1662"/>
                  </a:lnTo>
                  <a:lnTo>
                    <a:pt x="40188" y="1805"/>
                  </a:lnTo>
                  <a:lnTo>
                    <a:pt x="40385" y="1966"/>
                  </a:lnTo>
                  <a:lnTo>
                    <a:pt x="40563" y="2126"/>
                  </a:lnTo>
                  <a:lnTo>
                    <a:pt x="40921" y="2484"/>
                  </a:lnTo>
                  <a:lnTo>
                    <a:pt x="41278" y="2877"/>
                  </a:lnTo>
                  <a:lnTo>
                    <a:pt x="41618" y="3288"/>
                  </a:lnTo>
                  <a:lnTo>
                    <a:pt x="41993" y="3753"/>
                  </a:lnTo>
                  <a:lnTo>
                    <a:pt x="42404" y="4199"/>
                  </a:lnTo>
                  <a:lnTo>
                    <a:pt x="42600" y="4414"/>
                  </a:lnTo>
                  <a:lnTo>
                    <a:pt x="42833" y="4628"/>
                  </a:lnTo>
                  <a:lnTo>
                    <a:pt x="43065" y="4825"/>
                  </a:lnTo>
                  <a:lnTo>
                    <a:pt x="43315" y="5021"/>
                  </a:lnTo>
                  <a:lnTo>
                    <a:pt x="43565" y="5182"/>
                  </a:lnTo>
                  <a:lnTo>
                    <a:pt x="43851" y="5343"/>
                  </a:lnTo>
                  <a:lnTo>
                    <a:pt x="44137" y="5486"/>
                  </a:lnTo>
                  <a:lnTo>
                    <a:pt x="44459" y="5611"/>
                  </a:lnTo>
                  <a:lnTo>
                    <a:pt x="44780" y="5700"/>
                  </a:lnTo>
                  <a:lnTo>
                    <a:pt x="45138" y="5772"/>
                  </a:lnTo>
                  <a:lnTo>
                    <a:pt x="45513" y="5825"/>
                  </a:lnTo>
                  <a:lnTo>
                    <a:pt x="45906" y="5843"/>
                  </a:lnTo>
                  <a:lnTo>
                    <a:pt x="45906" y="4682"/>
                  </a:lnTo>
                  <a:lnTo>
                    <a:pt x="45620" y="4664"/>
                  </a:lnTo>
                  <a:lnTo>
                    <a:pt x="45334" y="4628"/>
                  </a:lnTo>
                  <a:lnTo>
                    <a:pt x="45066" y="4575"/>
                  </a:lnTo>
                  <a:lnTo>
                    <a:pt x="44816" y="4503"/>
                  </a:lnTo>
                  <a:lnTo>
                    <a:pt x="44584" y="4414"/>
                  </a:lnTo>
                  <a:lnTo>
                    <a:pt x="44370" y="4306"/>
                  </a:lnTo>
                  <a:lnTo>
                    <a:pt x="44155" y="4181"/>
                  </a:lnTo>
                  <a:lnTo>
                    <a:pt x="43959" y="4038"/>
                  </a:lnTo>
                  <a:lnTo>
                    <a:pt x="43762" y="3895"/>
                  </a:lnTo>
                  <a:lnTo>
                    <a:pt x="43565" y="3717"/>
                  </a:lnTo>
                  <a:lnTo>
                    <a:pt x="43208" y="3359"/>
                  </a:lnTo>
                  <a:lnTo>
                    <a:pt x="42869" y="2966"/>
                  </a:lnTo>
                  <a:lnTo>
                    <a:pt x="42529" y="2555"/>
                  </a:lnTo>
                  <a:lnTo>
                    <a:pt x="42154" y="2091"/>
                  </a:lnTo>
                  <a:lnTo>
                    <a:pt x="41743" y="1644"/>
                  </a:lnTo>
                  <a:lnTo>
                    <a:pt x="41528" y="1430"/>
                  </a:lnTo>
                  <a:lnTo>
                    <a:pt x="41314" y="1215"/>
                  </a:lnTo>
                  <a:lnTo>
                    <a:pt x="41082" y="1019"/>
                  </a:lnTo>
                  <a:lnTo>
                    <a:pt x="40831" y="822"/>
                  </a:lnTo>
                  <a:lnTo>
                    <a:pt x="40581" y="661"/>
                  </a:lnTo>
                  <a:lnTo>
                    <a:pt x="40295" y="500"/>
                  </a:lnTo>
                  <a:lnTo>
                    <a:pt x="40009" y="357"/>
                  </a:lnTo>
                  <a:lnTo>
                    <a:pt x="39688" y="232"/>
                  </a:lnTo>
                  <a:lnTo>
                    <a:pt x="39366" y="143"/>
                  </a:lnTo>
                  <a:lnTo>
                    <a:pt x="39009" y="72"/>
                  </a:lnTo>
                  <a:lnTo>
                    <a:pt x="38634" y="18"/>
                  </a:lnTo>
                  <a:lnTo>
                    <a:pt x="38240" y="0"/>
                  </a:lnTo>
                  <a:lnTo>
                    <a:pt x="37829" y="18"/>
                  </a:lnTo>
                  <a:lnTo>
                    <a:pt x="37454" y="72"/>
                  </a:lnTo>
                  <a:lnTo>
                    <a:pt x="37115" y="143"/>
                  </a:lnTo>
                  <a:lnTo>
                    <a:pt x="36775" y="232"/>
                  </a:lnTo>
                  <a:lnTo>
                    <a:pt x="36471" y="357"/>
                  </a:lnTo>
                  <a:lnTo>
                    <a:pt x="36168" y="500"/>
                  </a:lnTo>
                  <a:lnTo>
                    <a:pt x="35900" y="661"/>
                  </a:lnTo>
                  <a:lnTo>
                    <a:pt x="35632" y="822"/>
                  </a:lnTo>
                  <a:lnTo>
                    <a:pt x="35381" y="1019"/>
                  </a:lnTo>
                  <a:lnTo>
                    <a:pt x="35149" y="1215"/>
                  </a:lnTo>
                  <a:lnTo>
                    <a:pt x="34935" y="1430"/>
                  </a:lnTo>
                  <a:lnTo>
                    <a:pt x="34720" y="1644"/>
                  </a:lnTo>
                  <a:lnTo>
                    <a:pt x="34327" y="2091"/>
                  </a:lnTo>
                  <a:lnTo>
                    <a:pt x="33952" y="2555"/>
                  </a:lnTo>
                  <a:lnTo>
                    <a:pt x="33595" y="2966"/>
                  </a:lnTo>
                  <a:lnTo>
                    <a:pt x="33255" y="3359"/>
                  </a:lnTo>
                  <a:lnTo>
                    <a:pt x="32898" y="3717"/>
                  </a:lnTo>
                  <a:lnTo>
                    <a:pt x="32719" y="3895"/>
                  </a:lnTo>
                  <a:lnTo>
                    <a:pt x="32522" y="4038"/>
                  </a:lnTo>
                  <a:lnTo>
                    <a:pt x="32308" y="4181"/>
                  </a:lnTo>
                  <a:lnTo>
                    <a:pt x="32111" y="4306"/>
                  </a:lnTo>
                  <a:lnTo>
                    <a:pt x="31879" y="4414"/>
                  </a:lnTo>
                  <a:lnTo>
                    <a:pt x="31647" y="4503"/>
                  </a:lnTo>
                  <a:lnTo>
                    <a:pt x="31397" y="4575"/>
                  </a:lnTo>
                  <a:lnTo>
                    <a:pt x="31129" y="4628"/>
                  </a:lnTo>
                  <a:lnTo>
                    <a:pt x="30861" y="4664"/>
                  </a:lnTo>
                  <a:lnTo>
                    <a:pt x="30557" y="4682"/>
                  </a:lnTo>
                  <a:lnTo>
                    <a:pt x="30253" y="4664"/>
                  </a:lnTo>
                  <a:lnTo>
                    <a:pt x="29985" y="4628"/>
                  </a:lnTo>
                  <a:lnTo>
                    <a:pt x="29717" y="4575"/>
                  </a:lnTo>
                  <a:lnTo>
                    <a:pt x="29467" y="4503"/>
                  </a:lnTo>
                  <a:lnTo>
                    <a:pt x="29234" y="4414"/>
                  </a:lnTo>
                  <a:lnTo>
                    <a:pt x="29020" y="4306"/>
                  </a:lnTo>
                  <a:lnTo>
                    <a:pt x="28806" y="4181"/>
                  </a:lnTo>
                  <a:lnTo>
                    <a:pt x="28609" y="4038"/>
                  </a:lnTo>
                  <a:lnTo>
                    <a:pt x="28413" y="3895"/>
                  </a:lnTo>
                  <a:lnTo>
                    <a:pt x="28216" y="3717"/>
                  </a:lnTo>
                  <a:lnTo>
                    <a:pt x="27876" y="3359"/>
                  </a:lnTo>
                  <a:lnTo>
                    <a:pt x="27519" y="2966"/>
                  </a:lnTo>
                  <a:lnTo>
                    <a:pt x="27180" y="2555"/>
                  </a:lnTo>
                  <a:lnTo>
                    <a:pt x="26804" y="2091"/>
                  </a:lnTo>
                  <a:lnTo>
                    <a:pt x="26393" y="1644"/>
                  </a:lnTo>
                  <a:lnTo>
                    <a:pt x="26197" y="1430"/>
                  </a:lnTo>
                  <a:lnTo>
                    <a:pt x="25964" y="1215"/>
                  </a:lnTo>
                  <a:lnTo>
                    <a:pt x="25732" y="1019"/>
                  </a:lnTo>
                  <a:lnTo>
                    <a:pt x="25482" y="822"/>
                  </a:lnTo>
                  <a:lnTo>
                    <a:pt x="25232" y="661"/>
                  </a:lnTo>
                  <a:lnTo>
                    <a:pt x="24946" y="500"/>
                  </a:lnTo>
                  <a:lnTo>
                    <a:pt x="24660" y="357"/>
                  </a:lnTo>
                  <a:lnTo>
                    <a:pt x="24356" y="232"/>
                  </a:lnTo>
                  <a:lnTo>
                    <a:pt x="24017" y="143"/>
                  </a:lnTo>
                  <a:lnTo>
                    <a:pt x="23659" y="72"/>
                  </a:lnTo>
                  <a:lnTo>
                    <a:pt x="23284" y="18"/>
                  </a:lnTo>
                  <a:lnTo>
                    <a:pt x="22891" y="0"/>
                  </a:lnTo>
                  <a:lnTo>
                    <a:pt x="22498" y="18"/>
                  </a:lnTo>
                  <a:lnTo>
                    <a:pt x="22123" y="72"/>
                  </a:lnTo>
                  <a:lnTo>
                    <a:pt x="21765" y="143"/>
                  </a:lnTo>
                  <a:lnTo>
                    <a:pt x="21426" y="232"/>
                  </a:lnTo>
                  <a:lnTo>
                    <a:pt x="21122" y="357"/>
                  </a:lnTo>
                  <a:lnTo>
                    <a:pt x="20836" y="500"/>
                  </a:lnTo>
                  <a:lnTo>
                    <a:pt x="20550" y="661"/>
                  </a:lnTo>
                  <a:lnTo>
                    <a:pt x="20300" y="822"/>
                  </a:lnTo>
                  <a:lnTo>
                    <a:pt x="20050" y="1019"/>
                  </a:lnTo>
                  <a:lnTo>
                    <a:pt x="19818" y="1215"/>
                  </a:lnTo>
                  <a:lnTo>
                    <a:pt x="19585" y="1430"/>
                  </a:lnTo>
                  <a:lnTo>
                    <a:pt x="19371" y="1644"/>
                  </a:lnTo>
                  <a:lnTo>
                    <a:pt x="18978" y="2091"/>
                  </a:lnTo>
                  <a:lnTo>
                    <a:pt x="18602" y="2555"/>
                  </a:lnTo>
                  <a:lnTo>
                    <a:pt x="18263" y="2966"/>
                  </a:lnTo>
                  <a:lnTo>
                    <a:pt x="17906" y="3359"/>
                  </a:lnTo>
                  <a:lnTo>
                    <a:pt x="17548" y="3717"/>
                  </a:lnTo>
                  <a:lnTo>
                    <a:pt x="17369" y="3895"/>
                  </a:lnTo>
                  <a:lnTo>
                    <a:pt x="17173" y="4038"/>
                  </a:lnTo>
                  <a:lnTo>
                    <a:pt x="16976" y="4181"/>
                  </a:lnTo>
                  <a:lnTo>
                    <a:pt x="16762" y="4306"/>
                  </a:lnTo>
                  <a:lnTo>
                    <a:pt x="16548" y="4414"/>
                  </a:lnTo>
                  <a:lnTo>
                    <a:pt x="16315" y="4503"/>
                  </a:lnTo>
                  <a:lnTo>
                    <a:pt x="16065" y="4575"/>
                  </a:lnTo>
                  <a:lnTo>
                    <a:pt x="15797" y="4628"/>
                  </a:lnTo>
                  <a:lnTo>
                    <a:pt x="15511" y="4664"/>
                  </a:lnTo>
                  <a:lnTo>
                    <a:pt x="15225" y="4682"/>
                  </a:lnTo>
                  <a:lnTo>
                    <a:pt x="14921" y="4664"/>
                  </a:lnTo>
                  <a:lnTo>
                    <a:pt x="14636" y="4628"/>
                  </a:lnTo>
                  <a:lnTo>
                    <a:pt x="14368" y="4575"/>
                  </a:lnTo>
                  <a:lnTo>
                    <a:pt x="14135" y="4503"/>
                  </a:lnTo>
                  <a:lnTo>
                    <a:pt x="13903" y="4414"/>
                  </a:lnTo>
                  <a:lnTo>
                    <a:pt x="13671" y="4306"/>
                  </a:lnTo>
                  <a:lnTo>
                    <a:pt x="13456" y="4181"/>
                  </a:lnTo>
                  <a:lnTo>
                    <a:pt x="13260" y="4038"/>
                  </a:lnTo>
                  <a:lnTo>
                    <a:pt x="13063" y="3895"/>
                  </a:lnTo>
                  <a:lnTo>
                    <a:pt x="12884" y="3717"/>
                  </a:lnTo>
                  <a:lnTo>
                    <a:pt x="12527" y="3359"/>
                  </a:lnTo>
                  <a:lnTo>
                    <a:pt x="12187" y="2966"/>
                  </a:lnTo>
                  <a:lnTo>
                    <a:pt x="11830" y="2555"/>
                  </a:lnTo>
                  <a:lnTo>
                    <a:pt x="11455" y="2091"/>
                  </a:lnTo>
                  <a:lnTo>
                    <a:pt x="11062" y="1644"/>
                  </a:lnTo>
                  <a:lnTo>
                    <a:pt x="10847" y="1430"/>
                  </a:lnTo>
                  <a:lnTo>
                    <a:pt x="10633" y="1215"/>
                  </a:lnTo>
                  <a:lnTo>
                    <a:pt x="10401" y="1019"/>
                  </a:lnTo>
                  <a:lnTo>
                    <a:pt x="10150" y="822"/>
                  </a:lnTo>
                  <a:lnTo>
                    <a:pt x="9882" y="661"/>
                  </a:lnTo>
                  <a:lnTo>
                    <a:pt x="9614" y="500"/>
                  </a:lnTo>
                  <a:lnTo>
                    <a:pt x="9311" y="357"/>
                  </a:lnTo>
                  <a:lnTo>
                    <a:pt x="9007" y="232"/>
                  </a:lnTo>
                  <a:lnTo>
                    <a:pt x="8667" y="143"/>
                  </a:lnTo>
                  <a:lnTo>
                    <a:pt x="8328" y="72"/>
                  </a:lnTo>
                  <a:lnTo>
                    <a:pt x="7953" y="18"/>
                  </a:lnTo>
                  <a:lnTo>
                    <a:pt x="75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5" name="Google Shape;865;p40"/>
            <p:cNvSpPr/>
            <p:nvPr/>
          </p:nvSpPr>
          <p:spPr>
            <a:xfrm>
              <a:off x="5149425" y="4388650"/>
              <a:ext cx="1148100" cy="145675"/>
            </a:xfrm>
            <a:custGeom>
              <a:rect b="b" l="l" r="r" t="t"/>
              <a:pathLst>
                <a:path extrusionOk="0" h="5827" w="45924">
                  <a:moveTo>
                    <a:pt x="7559" y="1"/>
                  </a:moveTo>
                  <a:lnTo>
                    <a:pt x="7166" y="19"/>
                  </a:lnTo>
                  <a:lnTo>
                    <a:pt x="6791" y="55"/>
                  </a:lnTo>
                  <a:lnTo>
                    <a:pt x="6434" y="126"/>
                  </a:lnTo>
                  <a:lnTo>
                    <a:pt x="6094" y="233"/>
                  </a:lnTo>
                  <a:lnTo>
                    <a:pt x="5790" y="340"/>
                  </a:lnTo>
                  <a:lnTo>
                    <a:pt x="5486" y="483"/>
                  </a:lnTo>
                  <a:lnTo>
                    <a:pt x="5218" y="644"/>
                  </a:lnTo>
                  <a:lnTo>
                    <a:pt x="4950" y="823"/>
                  </a:lnTo>
                  <a:lnTo>
                    <a:pt x="4718" y="1002"/>
                  </a:lnTo>
                  <a:lnTo>
                    <a:pt x="4486" y="1216"/>
                  </a:lnTo>
                  <a:lnTo>
                    <a:pt x="4254" y="1430"/>
                  </a:lnTo>
                  <a:lnTo>
                    <a:pt x="4039" y="1645"/>
                  </a:lnTo>
                  <a:lnTo>
                    <a:pt x="3646" y="2092"/>
                  </a:lnTo>
                  <a:lnTo>
                    <a:pt x="3271" y="2538"/>
                  </a:lnTo>
                  <a:lnTo>
                    <a:pt x="2931" y="2949"/>
                  </a:lnTo>
                  <a:lnTo>
                    <a:pt x="2592" y="3342"/>
                  </a:lnTo>
                  <a:lnTo>
                    <a:pt x="2252" y="3682"/>
                  </a:lnTo>
                  <a:lnTo>
                    <a:pt x="2074" y="3843"/>
                  </a:lnTo>
                  <a:lnTo>
                    <a:pt x="1877" y="4004"/>
                  </a:lnTo>
                  <a:lnTo>
                    <a:pt x="1680" y="4129"/>
                  </a:lnTo>
                  <a:lnTo>
                    <a:pt x="1484" y="4254"/>
                  </a:lnTo>
                  <a:lnTo>
                    <a:pt x="1269" y="4361"/>
                  </a:lnTo>
                  <a:lnTo>
                    <a:pt x="1037" y="4468"/>
                  </a:lnTo>
                  <a:lnTo>
                    <a:pt x="805" y="4540"/>
                  </a:lnTo>
                  <a:lnTo>
                    <a:pt x="555" y="4593"/>
                  </a:lnTo>
                  <a:lnTo>
                    <a:pt x="287" y="4629"/>
                  </a:lnTo>
                  <a:lnTo>
                    <a:pt x="1" y="4647"/>
                  </a:lnTo>
                  <a:lnTo>
                    <a:pt x="1" y="5826"/>
                  </a:lnTo>
                  <a:lnTo>
                    <a:pt x="376" y="5790"/>
                  </a:lnTo>
                  <a:lnTo>
                    <a:pt x="751" y="5737"/>
                  </a:lnTo>
                  <a:lnTo>
                    <a:pt x="1091" y="5665"/>
                  </a:lnTo>
                  <a:lnTo>
                    <a:pt x="1412" y="5576"/>
                  </a:lnTo>
                  <a:lnTo>
                    <a:pt x="1716" y="5451"/>
                  </a:lnTo>
                  <a:lnTo>
                    <a:pt x="2002" y="5308"/>
                  </a:lnTo>
                  <a:lnTo>
                    <a:pt x="2270" y="5147"/>
                  </a:lnTo>
                  <a:lnTo>
                    <a:pt x="2520" y="4969"/>
                  </a:lnTo>
                  <a:lnTo>
                    <a:pt x="2753" y="4790"/>
                  </a:lnTo>
                  <a:lnTo>
                    <a:pt x="2985" y="4593"/>
                  </a:lnTo>
                  <a:lnTo>
                    <a:pt x="3199" y="4379"/>
                  </a:lnTo>
                  <a:lnTo>
                    <a:pt x="3414" y="4164"/>
                  </a:lnTo>
                  <a:lnTo>
                    <a:pt x="3807" y="3718"/>
                  </a:lnTo>
                  <a:lnTo>
                    <a:pt x="4182" y="3271"/>
                  </a:lnTo>
                  <a:lnTo>
                    <a:pt x="4522" y="2860"/>
                  </a:lnTo>
                  <a:lnTo>
                    <a:pt x="4861" y="2467"/>
                  </a:lnTo>
                  <a:lnTo>
                    <a:pt x="5218" y="2109"/>
                  </a:lnTo>
                  <a:lnTo>
                    <a:pt x="5415" y="1949"/>
                  </a:lnTo>
                  <a:lnTo>
                    <a:pt x="5594" y="1788"/>
                  </a:lnTo>
                  <a:lnTo>
                    <a:pt x="5808" y="1663"/>
                  </a:lnTo>
                  <a:lnTo>
                    <a:pt x="6005" y="1538"/>
                  </a:lnTo>
                  <a:lnTo>
                    <a:pt x="6237" y="1430"/>
                  </a:lnTo>
                  <a:lnTo>
                    <a:pt x="6469" y="1323"/>
                  </a:lnTo>
                  <a:lnTo>
                    <a:pt x="6719" y="1252"/>
                  </a:lnTo>
                  <a:lnTo>
                    <a:pt x="6970" y="1198"/>
                  </a:lnTo>
                  <a:lnTo>
                    <a:pt x="7256" y="1180"/>
                  </a:lnTo>
                  <a:lnTo>
                    <a:pt x="7559" y="1162"/>
                  </a:lnTo>
                  <a:lnTo>
                    <a:pt x="7845" y="1180"/>
                  </a:lnTo>
                  <a:lnTo>
                    <a:pt x="8131" y="1198"/>
                  </a:lnTo>
                  <a:lnTo>
                    <a:pt x="8399" y="1252"/>
                  </a:lnTo>
                  <a:lnTo>
                    <a:pt x="8649" y="1341"/>
                  </a:lnTo>
                  <a:lnTo>
                    <a:pt x="8882" y="1430"/>
                  </a:lnTo>
                  <a:lnTo>
                    <a:pt x="9096" y="1538"/>
                  </a:lnTo>
                  <a:lnTo>
                    <a:pt x="9310" y="1663"/>
                  </a:lnTo>
                  <a:lnTo>
                    <a:pt x="9507" y="1788"/>
                  </a:lnTo>
                  <a:lnTo>
                    <a:pt x="9704" y="1949"/>
                  </a:lnTo>
                  <a:lnTo>
                    <a:pt x="9882" y="2109"/>
                  </a:lnTo>
                  <a:lnTo>
                    <a:pt x="10240" y="2467"/>
                  </a:lnTo>
                  <a:lnTo>
                    <a:pt x="10597" y="2860"/>
                  </a:lnTo>
                  <a:lnTo>
                    <a:pt x="10937" y="3289"/>
                  </a:lnTo>
                  <a:lnTo>
                    <a:pt x="11312" y="3736"/>
                  </a:lnTo>
                  <a:lnTo>
                    <a:pt x="11705" y="4182"/>
                  </a:lnTo>
                  <a:lnTo>
                    <a:pt x="11919" y="4397"/>
                  </a:lnTo>
                  <a:lnTo>
                    <a:pt x="12152" y="4611"/>
                  </a:lnTo>
                  <a:lnTo>
                    <a:pt x="12384" y="4808"/>
                  </a:lnTo>
                  <a:lnTo>
                    <a:pt x="12634" y="5004"/>
                  </a:lnTo>
                  <a:lnTo>
                    <a:pt x="12884" y="5183"/>
                  </a:lnTo>
                  <a:lnTo>
                    <a:pt x="13170" y="5344"/>
                  </a:lnTo>
                  <a:lnTo>
                    <a:pt x="13456" y="5487"/>
                  </a:lnTo>
                  <a:lnTo>
                    <a:pt x="13760" y="5594"/>
                  </a:lnTo>
                  <a:lnTo>
                    <a:pt x="14099" y="5701"/>
                  </a:lnTo>
                  <a:lnTo>
                    <a:pt x="14457" y="5773"/>
                  </a:lnTo>
                  <a:lnTo>
                    <a:pt x="14832" y="5808"/>
                  </a:lnTo>
                  <a:lnTo>
                    <a:pt x="15225" y="5826"/>
                  </a:lnTo>
                  <a:lnTo>
                    <a:pt x="15618" y="5808"/>
                  </a:lnTo>
                  <a:lnTo>
                    <a:pt x="15993" y="5773"/>
                  </a:lnTo>
                  <a:lnTo>
                    <a:pt x="16351" y="5701"/>
                  </a:lnTo>
                  <a:lnTo>
                    <a:pt x="16690" y="5594"/>
                  </a:lnTo>
                  <a:lnTo>
                    <a:pt x="16994" y="5487"/>
                  </a:lnTo>
                  <a:lnTo>
                    <a:pt x="17280" y="5344"/>
                  </a:lnTo>
                  <a:lnTo>
                    <a:pt x="17566" y="5183"/>
                  </a:lnTo>
                  <a:lnTo>
                    <a:pt x="17816" y="5004"/>
                  </a:lnTo>
                  <a:lnTo>
                    <a:pt x="18066" y="4808"/>
                  </a:lnTo>
                  <a:lnTo>
                    <a:pt x="18299" y="4611"/>
                  </a:lnTo>
                  <a:lnTo>
                    <a:pt x="18531" y="4397"/>
                  </a:lnTo>
                  <a:lnTo>
                    <a:pt x="18727" y="4182"/>
                  </a:lnTo>
                  <a:lnTo>
                    <a:pt x="19138" y="3736"/>
                  </a:lnTo>
                  <a:lnTo>
                    <a:pt x="19514" y="3289"/>
                  </a:lnTo>
                  <a:lnTo>
                    <a:pt x="19853" y="2860"/>
                  </a:lnTo>
                  <a:lnTo>
                    <a:pt x="20211" y="2467"/>
                  </a:lnTo>
                  <a:lnTo>
                    <a:pt x="20568" y="2109"/>
                  </a:lnTo>
                  <a:lnTo>
                    <a:pt x="20747" y="1949"/>
                  </a:lnTo>
                  <a:lnTo>
                    <a:pt x="20943" y="1788"/>
                  </a:lnTo>
                  <a:lnTo>
                    <a:pt x="21140" y="1663"/>
                  </a:lnTo>
                  <a:lnTo>
                    <a:pt x="21354" y="1538"/>
                  </a:lnTo>
                  <a:lnTo>
                    <a:pt x="21569" y="1430"/>
                  </a:lnTo>
                  <a:lnTo>
                    <a:pt x="21801" y="1341"/>
                  </a:lnTo>
                  <a:lnTo>
                    <a:pt x="22051" y="1252"/>
                  </a:lnTo>
                  <a:lnTo>
                    <a:pt x="22319" y="1198"/>
                  </a:lnTo>
                  <a:lnTo>
                    <a:pt x="22605" y="1180"/>
                  </a:lnTo>
                  <a:lnTo>
                    <a:pt x="22891" y="1162"/>
                  </a:lnTo>
                  <a:lnTo>
                    <a:pt x="23195" y="1180"/>
                  </a:lnTo>
                  <a:lnTo>
                    <a:pt x="23481" y="1198"/>
                  </a:lnTo>
                  <a:lnTo>
                    <a:pt x="23731" y="1252"/>
                  </a:lnTo>
                  <a:lnTo>
                    <a:pt x="23981" y="1323"/>
                  </a:lnTo>
                  <a:lnTo>
                    <a:pt x="24213" y="1430"/>
                  </a:lnTo>
                  <a:lnTo>
                    <a:pt x="24445" y="1538"/>
                  </a:lnTo>
                  <a:lnTo>
                    <a:pt x="24660" y="1663"/>
                  </a:lnTo>
                  <a:lnTo>
                    <a:pt x="24856" y="1788"/>
                  </a:lnTo>
                  <a:lnTo>
                    <a:pt x="25053" y="1949"/>
                  </a:lnTo>
                  <a:lnTo>
                    <a:pt x="25232" y="2109"/>
                  </a:lnTo>
                  <a:lnTo>
                    <a:pt x="25589" y="2467"/>
                  </a:lnTo>
                  <a:lnTo>
                    <a:pt x="25929" y="2860"/>
                  </a:lnTo>
                  <a:lnTo>
                    <a:pt x="26286" y="3289"/>
                  </a:lnTo>
                  <a:lnTo>
                    <a:pt x="26661" y="3736"/>
                  </a:lnTo>
                  <a:lnTo>
                    <a:pt x="27054" y="4182"/>
                  </a:lnTo>
                  <a:lnTo>
                    <a:pt x="27269" y="4397"/>
                  </a:lnTo>
                  <a:lnTo>
                    <a:pt x="27483" y="4611"/>
                  </a:lnTo>
                  <a:lnTo>
                    <a:pt x="27715" y="4808"/>
                  </a:lnTo>
                  <a:lnTo>
                    <a:pt x="27966" y="5004"/>
                  </a:lnTo>
                  <a:lnTo>
                    <a:pt x="28234" y="5183"/>
                  </a:lnTo>
                  <a:lnTo>
                    <a:pt x="28502" y="5344"/>
                  </a:lnTo>
                  <a:lnTo>
                    <a:pt x="28805" y="5487"/>
                  </a:lnTo>
                  <a:lnTo>
                    <a:pt x="29109" y="5594"/>
                  </a:lnTo>
                  <a:lnTo>
                    <a:pt x="29449" y="5701"/>
                  </a:lnTo>
                  <a:lnTo>
                    <a:pt x="29788" y="5773"/>
                  </a:lnTo>
                  <a:lnTo>
                    <a:pt x="30164" y="5808"/>
                  </a:lnTo>
                  <a:lnTo>
                    <a:pt x="30575" y="5826"/>
                  </a:lnTo>
                  <a:lnTo>
                    <a:pt x="30968" y="5808"/>
                  </a:lnTo>
                  <a:lnTo>
                    <a:pt x="31343" y="5773"/>
                  </a:lnTo>
                  <a:lnTo>
                    <a:pt x="31700" y="5701"/>
                  </a:lnTo>
                  <a:lnTo>
                    <a:pt x="32022" y="5594"/>
                  </a:lnTo>
                  <a:lnTo>
                    <a:pt x="32344" y="5487"/>
                  </a:lnTo>
                  <a:lnTo>
                    <a:pt x="32629" y="5344"/>
                  </a:lnTo>
                  <a:lnTo>
                    <a:pt x="32897" y="5183"/>
                  </a:lnTo>
                  <a:lnTo>
                    <a:pt x="33166" y="5004"/>
                  </a:lnTo>
                  <a:lnTo>
                    <a:pt x="33416" y="4808"/>
                  </a:lnTo>
                  <a:lnTo>
                    <a:pt x="33648" y="4611"/>
                  </a:lnTo>
                  <a:lnTo>
                    <a:pt x="33862" y="4397"/>
                  </a:lnTo>
                  <a:lnTo>
                    <a:pt x="34077" y="4182"/>
                  </a:lnTo>
                  <a:lnTo>
                    <a:pt x="34470" y="3736"/>
                  </a:lnTo>
                  <a:lnTo>
                    <a:pt x="34863" y="3289"/>
                  </a:lnTo>
                  <a:lnTo>
                    <a:pt x="35203" y="2860"/>
                  </a:lnTo>
                  <a:lnTo>
                    <a:pt x="35542" y="2467"/>
                  </a:lnTo>
                  <a:lnTo>
                    <a:pt x="35899" y="2109"/>
                  </a:lnTo>
                  <a:lnTo>
                    <a:pt x="36096" y="1949"/>
                  </a:lnTo>
                  <a:lnTo>
                    <a:pt x="36275" y="1788"/>
                  </a:lnTo>
                  <a:lnTo>
                    <a:pt x="36489" y="1663"/>
                  </a:lnTo>
                  <a:lnTo>
                    <a:pt x="36686" y="1538"/>
                  </a:lnTo>
                  <a:lnTo>
                    <a:pt x="36918" y="1430"/>
                  </a:lnTo>
                  <a:lnTo>
                    <a:pt x="37150" y="1341"/>
                  </a:lnTo>
                  <a:lnTo>
                    <a:pt x="37400" y="1252"/>
                  </a:lnTo>
                  <a:lnTo>
                    <a:pt x="37668" y="1198"/>
                  </a:lnTo>
                  <a:lnTo>
                    <a:pt x="37937" y="1180"/>
                  </a:lnTo>
                  <a:lnTo>
                    <a:pt x="38240" y="1162"/>
                  </a:lnTo>
                  <a:lnTo>
                    <a:pt x="38544" y="1180"/>
                  </a:lnTo>
                  <a:lnTo>
                    <a:pt x="38812" y="1198"/>
                  </a:lnTo>
                  <a:lnTo>
                    <a:pt x="39080" y="1252"/>
                  </a:lnTo>
                  <a:lnTo>
                    <a:pt x="39330" y="1341"/>
                  </a:lnTo>
                  <a:lnTo>
                    <a:pt x="39563" y="1430"/>
                  </a:lnTo>
                  <a:lnTo>
                    <a:pt x="39795" y="1538"/>
                  </a:lnTo>
                  <a:lnTo>
                    <a:pt x="39991" y="1663"/>
                  </a:lnTo>
                  <a:lnTo>
                    <a:pt x="40206" y="1788"/>
                  </a:lnTo>
                  <a:lnTo>
                    <a:pt x="40385" y="1949"/>
                  </a:lnTo>
                  <a:lnTo>
                    <a:pt x="40581" y="2109"/>
                  </a:lnTo>
                  <a:lnTo>
                    <a:pt x="40939" y="2467"/>
                  </a:lnTo>
                  <a:lnTo>
                    <a:pt x="41278" y="2860"/>
                  </a:lnTo>
                  <a:lnTo>
                    <a:pt x="41635" y="3289"/>
                  </a:lnTo>
                  <a:lnTo>
                    <a:pt x="42011" y="3736"/>
                  </a:lnTo>
                  <a:lnTo>
                    <a:pt x="42404" y="4182"/>
                  </a:lnTo>
                  <a:lnTo>
                    <a:pt x="42618" y="4397"/>
                  </a:lnTo>
                  <a:lnTo>
                    <a:pt x="42833" y="4611"/>
                  </a:lnTo>
                  <a:lnTo>
                    <a:pt x="43065" y="4808"/>
                  </a:lnTo>
                  <a:lnTo>
                    <a:pt x="43315" y="5004"/>
                  </a:lnTo>
                  <a:lnTo>
                    <a:pt x="43583" y="5183"/>
                  </a:lnTo>
                  <a:lnTo>
                    <a:pt x="43851" y="5344"/>
                  </a:lnTo>
                  <a:lnTo>
                    <a:pt x="44155" y="5487"/>
                  </a:lnTo>
                  <a:lnTo>
                    <a:pt x="44459" y="5594"/>
                  </a:lnTo>
                  <a:lnTo>
                    <a:pt x="44780" y="5701"/>
                  </a:lnTo>
                  <a:lnTo>
                    <a:pt x="45138" y="5773"/>
                  </a:lnTo>
                  <a:lnTo>
                    <a:pt x="45513" y="5808"/>
                  </a:lnTo>
                  <a:lnTo>
                    <a:pt x="45924" y="5826"/>
                  </a:lnTo>
                  <a:lnTo>
                    <a:pt x="45924" y="4665"/>
                  </a:lnTo>
                  <a:lnTo>
                    <a:pt x="45620" y="4647"/>
                  </a:lnTo>
                  <a:lnTo>
                    <a:pt x="45334" y="4629"/>
                  </a:lnTo>
                  <a:lnTo>
                    <a:pt x="45066" y="4558"/>
                  </a:lnTo>
                  <a:lnTo>
                    <a:pt x="44834" y="4486"/>
                  </a:lnTo>
                  <a:lnTo>
                    <a:pt x="44584" y="4397"/>
                  </a:lnTo>
                  <a:lnTo>
                    <a:pt x="44369" y="4289"/>
                  </a:lnTo>
                  <a:lnTo>
                    <a:pt x="44155" y="4164"/>
                  </a:lnTo>
                  <a:lnTo>
                    <a:pt x="43958" y="4021"/>
                  </a:lnTo>
                  <a:lnTo>
                    <a:pt x="43762" y="3878"/>
                  </a:lnTo>
                  <a:lnTo>
                    <a:pt x="43583" y="3718"/>
                  </a:lnTo>
                  <a:lnTo>
                    <a:pt x="43226" y="3360"/>
                  </a:lnTo>
                  <a:lnTo>
                    <a:pt x="42868" y="2967"/>
                  </a:lnTo>
                  <a:lnTo>
                    <a:pt x="42529" y="2538"/>
                  </a:lnTo>
                  <a:lnTo>
                    <a:pt x="42154" y="2092"/>
                  </a:lnTo>
                  <a:lnTo>
                    <a:pt x="41760" y="1645"/>
                  </a:lnTo>
                  <a:lnTo>
                    <a:pt x="41546" y="1413"/>
                  </a:lnTo>
                  <a:lnTo>
                    <a:pt x="41314" y="1216"/>
                  </a:lnTo>
                  <a:lnTo>
                    <a:pt x="41081" y="1002"/>
                  </a:lnTo>
                  <a:lnTo>
                    <a:pt x="40831" y="823"/>
                  </a:lnTo>
                  <a:lnTo>
                    <a:pt x="40581" y="644"/>
                  </a:lnTo>
                  <a:lnTo>
                    <a:pt x="40295" y="483"/>
                  </a:lnTo>
                  <a:lnTo>
                    <a:pt x="40009" y="340"/>
                  </a:lnTo>
                  <a:lnTo>
                    <a:pt x="39706" y="215"/>
                  </a:lnTo>
                  <a:lnTo>
                    <a:pt x="39366" y="126"/>
                  </a:lnTo>
                  <a:lnTo>
                    <a:pt x="39009" y="55"/>
                  </a:lnTo>
                  <a:lnTo>
                    <a:pt x="38633" y="1"/>
                  </a:lnTo>
                  <a:lnTo>
                    <a:pt x="37847" y="1"/>
                  </a:lnTo>
                  <a:lnTo>
                    <a:pt x="37472" y="55"/>
                  </a:lnTo>
                  <a:lnTo>
                    <a:pt x="37115" y="126"/>
                  </a:lnTo>
                  <a:lnTo>
                    <a:pt x="36775" y="215"/>
                  </a:lnTo>
                  <a:lnTo>
                    <a:pt x="36471" y="340"/>
                  </a:lnTo>
                  <a:lnTo>
                    <a:pt x="36185" y="483"/>
                  </a:lnTo>
                  <a:lnTo>
                    <a:pt x="35899" y="644"/>
                  </a:lnTo>
                  <a:lnTo>
                    <a:pt x="35649" y="823"/>
                  </a:lnTo>
                  <a:lnTo>
                    <a:pt x="35399" y="1002"/>
                  </a:lnTo>
                  <a:lnTo>
                    <a:pt x="35167" y="1216"/>
                  </a:lnTo>
                  <a:lnTo>
                    <a:pt x="34935" y="1413"/>
                  </a:lnTo>
                  <a:lnTo>
                    <a:pt x="34720" y="1645"/>
                  </a:lnTo>
                  <a:lnTo>
                    <a:pt x="34327" y="2092"/>
                  </a:lnTo>
                  <a:lnTo>
                    <a:pt x="33952" y="2538"/>
                  </a:lnTo>
                  <a:lnTo>
                    <a:pt x="33612" y="2967"/>
                  </a:lnTo>
                  <a:lnTo>
                    <a:pt x="33255" y="3360"/>
                  </a:lnTo>
                  <a:lnTo>
                    <a:pt x="32897" y="3718"/>
                  </a:lnTo>
                  <a:lnTo>
                    <a:pt x="32719" y="3878"/>
                  </a:lnTo>
                  <a:lnTo>
                    <a:pt x="32522" y="4021"/>
                  </a:lnTo>
                  <a:lnTo>
                    <a:pt x="32326" y="4164"/>
                  </a:lnTo>
                  <a:lnTo>
                    <a:pt x="32111" y="4289"/>
                  </a:lnTo>
                  <a:lnTo>
                    <a:pt x="31897" y="4397"/>
                  </a:lnTo>
                  <a:lnTo>
                    <a:pt x="31647" y="4486"/>
                  </a:lnTo>
                  <a:lnTo>
                    <a:pt x="31414" y="4558"/>
                  </a:lnTo>
                  <a:lnTo>
                    <a:pt x="31146" y="4611"/>
                  </a:lnTo>
                  <a:lnTo>
                    <a:pt x="30860" y="4647"/>
                  </a:lnTo>
                  <a:lnTo>
                    <a:pt x="30557" y="4665"/>
                  </a:lnTo>
                  <a:lnTo>
                    <a:pt x="30271" y="4647"/>
                  </a:lnTo>
                  <a:lnTo>
                    <a:pt x="29985" y="4611"/>
                  </a:lnTo>
                  <a:lnTo>
                    <a:pt x="29717" y="4558"/>
                  </a:lnTo>
                  <a:lnTo>
                    <a:pt x="29484" y="4486"/>
                  </a:lnTo>
                  <a:lnTo>
                    <a:pt x="29234" y="4397"/>
                  </a:lnTo>
                  <a:lnTo>
                    <a:pt x="29020" y="4289"/>
                  </a:lnTo>
                  <a:lnTo>
                    <a:pt x="28805" y="4164"/>
                  </a:lnTo>
                  <a:lnTo>
                    <a:pt x="28609" y="4021"/>
                  </a:lnTo>
                  <a:lnTo>
                    <a:pt x="28412" y="3878"/>
                  </a:lnTo>
                  <a:lnTo>
                    <a:pt x="28234" y="3718"/>
                  </a:lnTo>
                  <a:lnTo>
                    <a:pt x="27876" y="3360"/>
                  </a:lnTo>
                  <a:lnTo>
                    <a:pt x="27537" y="2967"/>
                  </a:lnTo>
                  <a:lnTo>
                    <a:pt x="27179" y="2538"/>
                  </a:lnTo>
                  <a:lnTo>
                    <a:pt x="26804" y="2092"/>
                  </a:lnTo>
                  <a:lnTo>
                    <a:pt x="26411" y="1645"/>
                  </a:lnTo>
                  <a:lnTo>
                    <a:pt x="26197" y="1430"/>
                  </a:lnTo>
                  <a:lnTo>
                    <a:pt x="25982" y="1216"/>
                  </a:lnTo>
                  <a:lnTo>
                    <a:pt x="25732" y="1002"/>
                  </a:lnTo>
                  <a:lnTo>
                    <a:pt x="25500" y="823"/>
                  </a:lnTo>
                  <a:lnTo>
                    <a:pt x="25232" y="644"/>
                  </a:lnTo>
                  <a:lnTo>
                    <a:pt x="24964" y="483"/>
                  </a:lnTo>
                  <a:lnTo>
                    <a:pt x="24660" y="340"/>
                  </a:lnTo>
                  <a:lnTo>
                    <a:pt x="24356" y="233"/>
                  </a:lnTo>
                  <a:lnTo>
                    <a:pt x="24017" y="126"/>
                  </a:lnTo>
                  <a:lnTo>
                    <a:pt x="23677" y="55"/>
                  </a:lnTo>
                  <a:lnTo>
                    <a:pt x="23302" y="19"/>
                  </a:lnTo>
                  <a:lnTo>
                    <a:pt x="22891" y="1"/>
                  </a:lnTo>
                  <a:lnTo>
                    <a:pt x="22498" y="19"/>
                  </a:lnTo>
                  <a:lnTo>
                    <a:pt x="22122" y="55"/>
                  </a:lnTo>
                  <a:lnTo>
                    <a:pt x="21765" y="126"/>
                  </a:lnTo>
                  <a:lnTo>
                    <a:pt x="21443" y="233"/>
                  </a:lnTo>
                  <a:lnTo>
                    <a:pt x="21122" y="340"/>
                  </a:lnTo>
                  <a:lnTo>
                    <a:pt x="20836" y="483"/>
                  </a:lnTo>
                  <a:lnTo>
                    <a:pt x="20550" y="644"/>
                  </a:lnTo>
                  <a:lnTo>
                    <a:pt x="20300" y="823"/>
                  </a:lnTo>
                  <a:lnTo>
                    <a:pt x="20050" y="1002"/>
                  </a:lnTo>
                  <a:lnTo>
                    <a:pt x="19817" y="1216"/>
                  </a:lnTo>
                  <a:lnTo>
                    <a:pt x="19603" y="1430"/>
                  </a:lnTo>
                  <a:lnTo>
                    <a:pt x="19389" y="1645"/>
                  </a:lnTo>
                  <a:lnTo>
                    <a:pt x="18978" y="2092"/>
                  </a:lnTo>
                  <a:lnTo>
                    <a:pt x="18602" y="2538"/>
                  </a:lnTo>
                  <a:lnTo>
                    <a:pt x="18263" y="2967"/>
                  </a:lnTo>
                  <a:lnTo>
                    <a:pt x="17923" y="3360"/>
                  </a:lnTo>
                  <a:lnTo>
                    <a:pt x="17566" y="3718"/>
                  </a:lnTo>
                  <a:lnTo>
                    <a:pt x="17369" y="3878"/>
                  </a:lnTo>
                  <a:lnTo>
                    <a:pt x="17191" y="4021"/>
                  </a:lnTo>
                  <a:lnTo>
                    <a:pt x="16976" y="4164"/>
                  </a:lnTo>
                  <a:lnTo>
                    <a:pt x="16780" y="4289"/>
                  </a:lnTo>
                  <a:lnTo>
                    <a:pt x="16547" y="4397"/>
                  </a:lnTo>
                  <a:lnTo>
                    <a:pt x="16315" y="4486"/>
                  </a:lnTo>
                  <a:lnTo>
                    <a:pt x="16065" y="4558"/>
                  </a:lnTo>
                  <a:lnTo>
                    <a:pt x="15797" y="4611"/>
                  </a:lnTo>
                  <a:lnTo>
                    <a:pt x="15529" y="4647"/>
                  </a:lnTo>
                  <a:lnTo>
                    <a:pt x="15225" y="4665"/>
                  </a:lnTo>
                  <a:lnTo>
                    <a:pt x="14921" y="4647"/>
                  </a:lnTo>
                  <a:lnTo>
                    <a:pt x="14653" y="4611"/>
                  </a:lnTo>
                  <a:lnTo>
                    <a:pt x="14385" y="4558"/>
                  </a:lnTo>
                  <a:lnTo>
                    <a:pt x="14135" y="4486"/>
                  </a:lnTo>
                  <a:lnTo>
                    <a:pt x="13903" y="4397"/>
                  </a:lnTo>
                  <a:lnTo>
                    <a:pt x="13670" y="4289"/>
                  </a:lnTo>
                  <a:lnTo>
                    <a:pt x="13474" y="4164"/>
                  </a:lnTo>
                  <a:lnTo>
                    <a:pt x="13259" y="4021"/>
                  </a:lnTo>
                  <a:lnTo>
                    <a:pt x="13081" y="3878"/>
                  </a:lnTo>
                  <a:lnTo>
                    <a:pt x="12884" y="3718"/>
                  </a:lnTo>
                  <a:lnTo>
                    <a:pt x="12527" y="3360"/>
                  </a:lnTo>
                  <a:lnTo>
                    <a:pt x="12187" y="2967"/>
                  </a:lnTo>
                  <a:lnTo>
                    <a:pt x="11848" y="2538"/>
                  </a:lnTo>
                  <a:lnTo>
                    <a:pt x="11473" y="2092"/>
                  </a:lnTo>
                  <a:lnTo>
                    <a:pt x="11062" y="1645"/>
                  </a:lnTo>
                  <a:lnTo>
                    <a:pt x="10847" y="1430"/>
                  </a:lnTo>
                  <a:lnTo>
                    <a:pt x="10633" y="1216"/>
                  </a:lnTo>
                  <a:lnTo>
                    <a:pt x="10400" y="1002"/>
                  </a:lnTo>
                  <a:lnTo>
                    <a:pt x="10150" y="823"/>
                  </a:lnTo>
                  <a:lnTo>
                    <a:pt x="9900" y="644"/>
                  </a:lnTo>
                  <a:lnTo>
                    <a:pt x="9614" y="483"/>
                  </a:lnTo>
                  <a:lnTo>
                    <a:pt x="9328" y="340"/>
                  </a:lnTo>
                  <a:lnTo>
                    <a:pt x="9007" y="233"/>
                  </a:lnTo>
                  <a:lnTo>
                    <a:pt x="8685" y="126"/>
                  </a:lnTo>
                  <a:lnTo>
                    <a:pt x="8328" y="55"/>
                  </a:lnTo>
                  <a:lnTo>
                    <a:pt x="7952" y="19"/>
                  </a:lnTo>
                  <a:lnTo>
                    <a:pt x="755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66" name="Google Shape;866;p40"/>
          <p:cNvSpPr/>
          <p:nvPr/>
        </p:nvSpPr>
        <p:spPr>
          <a:xfrm>
            <a:off x="-1676400" y="3692925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21540000" dist="9525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67" name="Google Shape;867;p40"/>
          <p:cNvGrpSpPr/>
          <p:nvPr/>
        </p:nvGrpSpPr>
        <p:grpSpPr>
          <a:xfrm>
            <a:off x="1602" y="4188756"/>
            <a:ext cx="323457" cy="821341"/>
            <a:chOff x="3506650" y="4144275"/>
            <a:chExt cx="163975" cy="416375"/>
          </a:xfrm>
        </p:grpSpPr>
        <p:sp>
          <p:nvSpPr>
            <p:cNvPr id="868" name="Google Shape;868;p40"/>
            <p:cNvSpPr/>
            <p:nvPr/>
          </p:nvSpPr>
          <p:spPr>
            <a:xfrm>
              <a:off x="3506650" y="4144275"/>
              <a:ext cx="163975" cy="163975"/>
            </a:xfrm>
            <a:custGeom>
              <a:rect b="b" l="l" r="r" t="t"/>
              <a:pathLst>
                <a:path extrusionOk="0" h="6559" w="6559">
                  <a:moveTo>
                    <a:pt x="3861" y="1"/>
                  </a:moveTo>
                  <a:lnTo>
                    <a:pt x="3700" y="36"/>
                  </a:lnTo>
                  <a:lnTo>
                    <a:pt x="3539" y="108"/>
                  </a:lnTo>
                  <a:lnTo>
                    <a:pt x="3414" y="197"/>
                  </a:lnTo>
                  <a:lnTo>
                    <a:pt x="3307" y="304"/>
                  </a:lnTo>
                  <a:lnTo>
                    <a:pt x="3217" y="447"/>
                  </a:lnTo>
                  <a:lnTo>
                    <a:pt x="3146" y="608"/>
                  </a:lnTo>
                  <a:lnTo>
                    <a:pt x="2699" y="2234"/>
                  </a:lnTo>
                  <a:lnTo>
                    <a:pt x="1055" y="1788"/>
                  </a:lnTo>
                  <a:lnTo>
                    <a:pt x="894" y="1752"/>
                  </a:lnTo>
                  <a:lnTo>
                    <a:pt x="734" y="1770"/>
                  </a:lnTo>
                  <a:lnTo>
                    <a:pt x="573" y="1805"/>
                  </a:lnTo>
                  <a:lnTo>
                    <a:pt x="430" y="1859"/>
                  </a:lnTo>
                  <a:lnTo>
                    <a:pt x="287" y="1948"/>
                  </a:lnTo>
                  <a:lnTo>
                    <a:pt x="180" y="2074"/>
                  </a:lnTo>
                  <a:lnTo>
                    <a:pt x="90" y="2216"/>
                  </a:lnTo>
                  <a:lnTo>
                    <a:pt x="37" y="2377"/>
                  </a:lnTo>
                  <a:lnTo>
                    <a:pt x="1" y="2538"/>
                  </a:lnTo>
                  <a:lnTo>
                    <a:pt x="1" y="2699"/>
                  </a:lnTo>
                  <a:lnTo>
                    <a:pt x="37" y="2860"/>
                  </a:lnTo>
                  <a:lnTo>
                    <a:pt x="108" y="3003"/>
                  </a:lnTo>
                  <a:lnTo>
                    <a:pt x="198" y="3146"/>
                  </a:lnTo>
                  <a:lnTo>
                    <a:pt x="323" y="3253"/>
                  </a:lnTo>
                  <a:lnTo>
                    <a:pt x="448" y="3342"/>
                  </a:lnTo>
                  <a:lnTo>
                    <a:pt x="609" y="3396"/>
                  </a:lnTo>
                  <a:lnTo>
                    <a:pt x="2252" y="3860"/>
                  </a:lnTo>
                  <a:lnTo>
                    <a:pt x="1788" y="5487"/>
                  </a:lnTo>
                  <a:lnTo>
                    <a:pt x="1770" y="5665"/>
                  </a:lnTo>
                  <a:lnTo>
                    <a:pt x="1770" y="5826"/>
                  </a:lnTo>
                  <a:lnTo>
                    <a:pt x="1806" y="5987"/>
                  </a:lnTo>
                  <a:lnTo>
                    <a:pt x="1877" y="6130"/>
                  </a:lnTo>
                  <a:lnTo>
                    <a:pt x="1967" y="6255"/>
                  </a:lnTo>
                  <a:lnTo>
                    <a:pt x="2074" y="6362"/>
                  </a:lnTo>
                  <a:lnTo>
                    <a:pt x="2217" y="6451"/>
                  </a:lnTo>
                  <a:lnTo>
                    <a:pt x="2378" y="6523"/>
                  </a:lnTo>
                  <a:lnTo>
                    <a:pt x="2538" y="6559"/>
                  </a:lnTo>
                  <a:lnTo>
                    <a:pt x="2717" y="6541"/>
                  </a:lnTo>
                  <a:lnTo>
                    <a:pt x="2860" y="6505"/>
                  </a:lnTo>
                  <a:lnTo>
                    <a:pt x="3021" y="6451"/>
                  </a:lnTo>
                  <a:lnTo>
                    <a:pt x="3146" y="6344"/>
                  </a:lnTo>
                  <a:lnTo>
                    <a:pt x="3253" y="6237"/>
                  </a:lnTo>
                  <a:lnTo>
                    <a:pt x="3342" y="6094"/>
                  </a:lnTo>
                  <a:lnTo>
                    <a:pt x="3414" y="5933"/>
                  </a:lnTo>
                  <a:lnTo>
                    <a:pt x="3861" y="4307"/>
                  </a:lnTo>
                  <a:lnTo>
                    <a:pt x="5505" y="4754"/>
                  </a:lnTo>
                  <a:lnTo>
                    <a:pt x="5665" y="4790"/>
                  </a:lnTo>
                  <a:lnTo>
                    <a:pt x="5826" y="4790"/>
                  </a:lnTo>
                  <a:lnTo>
                    <a:pt x="5987" y="4754"/>
                  </a:lnTo>
                  <a:lnTo>
                    <a:pt x="6130" y="4682"/>
                  </a:lnTo>
                  <a:lnTo>
                    <a:pt x="6273" y="4593"/>
                  </a:lnTo>
                  <a:lnTo>
                    <a:pt x="6380" y="4468"/>
                  </a:lnTo>
                  <a:lnTo>
                    <a:pt x="6470" y="4325"/>
                  </a:lnTo>
                  <a:lnTo>
                    <a:pt x="6523" y="4182"/>
                  </a:lnTo>
                  <a:lnTo>
                    <a:pt x="6559" y="4003"/>
                  </a:lnTo>
                  <a:lnTo>
                    <a:pt x="6559" y="3843"/>
                  </a:lnTo>
                  <a:lnTo>
                    <a:pt x="6523" y="3682"/>
                  </a:lnTo>
                  <a:lnTo>
                    <a:pt x="6452" y="3539"/>
                  </a:lnTo>
                  <a:lnTo>
                    <a:pt x="6362" y="3414"/>
                  </a:lnTo>
                  <a:lnTo>
                    <a:pt x="6237" y="3289"/>
                  </a:lnTo>
                  <a:lnTo>
                    <a:pt x="6112" y="3199"/>
                  </a:lnTo>
                  <a:lnTo>
                    <a:pt x="5951" y="3146"/>
                  </a:lnTo>
                  <a:lnTo>
                    <a:pt x="4307" y="2681"/>
                  </a:lnTo>
                  <a:lnTo>
                    <a:pt x="4772" y="1055"/>
                  </a:lnTo>
                  <a:lnTo>
                    <a:pt x="4790" y="894"/>
                  </a:lnTo>
                  <a:lnTo>
                    <a:pt x="4790" y="715"/>
                  </a:lnTo>
                  <a:lnTo>
                    <a:pt x="4754" y="573"/>
                  </a:lnTo>
                  <a:lnTo>
                    <a:pt x="4683" y="412"/>
                  </a:lnTo>
                  <a:lnTo>
                    <a:pt x="4593" y="287"/>
                  </a:lnTo>
                  <a:lnTo>
                    <a:pt x="4486" y="179"/>
                  </a:lnTo>
                  <a:lnTo>
                    <a:pt x="4343" y="90"/>
                  </a:lnTo>
                  <a:lnTo>
                    <a:pt x="4182" y="19"/>
                  </a:lnTo>
                  <a:lnTo>
                    <a:pt x="402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40"/>
            <p:cNvSpPr/>
            <p:nvPr/>
          </p:nvSpPr>
          <p:spPr>
            <a:xfrm>
              <a:off x="3538825" y="4478425"/>
              <a:ext cx="82225" cy="82225"/>
            </a:xfrm>
            <a:custGeom>
              <a:rect b="b" l="l" r="r" t="t"/>
              <a:pathLst>
                <a:path extrusionOk="0" h="3289" w="3289">
                  <a:moveTo>
                    <a:pt x="519" y="1"/>
                  </a:moveTo>
                  <a:lnTo>
                    <a:pt x="429" y="19"/>
                  </a:lnTo>
                  <a:lnTo>
                    <a:pt x="322" y="36"/>
                  </a:lnTo>
                  <a:lnTo>
                    <a:pt x="233" y="90"/>
                  </a:lnTo>
                  <a:lnTo>
                    <a:pt x="161" y="162"/>
                  </a:lnTo>
                  <a:lnTo>
                    <a:pt x="90" y="233"/>
                  </a:lnTo>
                  <a:lnTo>
                    <a:pt x="36" y="322"/>
                  </a:lnTo>
                  <a:lnTo>
                    <a:pt x="18" y="430"/>
                  </a:lnTo>
                  <a:lnTo>
                    <a:pt x="1" y="519"/>
                  </a:lnTo>
                  <a:lnTo>
                    <a:pt x="18" y="626"/>
                  </a:lnTo>
                  <a:lnTo>
                    <a:pt x="36" y="716"/>
                  </a:lnTo>
                  <a:lnTo>
                    <a:pt x="90" y="823"/>
                  </a:lnTo>
                  <a:lnTo>
                    <a:pt x="161" y="894"/>
                  </a:lnTo>
                  <a:lnTo>
                    <a:pt x="912" y="1645"/>
                  </a:lnTo>
                  <a:lnTo>
                    <a:pt x="161" y="2395"/>
                  </a:lnTo>
                  <a:lnTo>
                    <a:pt x="90" y="2467"/>
                  </a:lnTo>
                  <a:lnTo>
                    <a:pt x="36" y="2574"/>
                  </a:lnTo>
                  <a:lnTo>
                    <a:pt x="18" y="2663"/>
                  </a:lnTo>
                  <a:lnTo>
                    <a:pt x="1" y="2770"/>
                  </a:lnTo>
                  <a:lnTo>
                    <a:pt x="18" y="2860"/>
                  </a:lnTo>
                  <a:lnTo>
                    <a:pt x="36" y="2967"/>
                  </a:lnTo>
                  <a:lnTo>
                    <a:pt x="90" y="3056"/>
                  </a:lnTo>
                  <a:lnTo>
                    <a:pt x="161" y="3128"/>
                  </a:lnTo>
                  <a:lnTo>
                    <a:pt x="233" y="3199"/>
                  </a:lnTo>
                  <a:lnTo>
                    <a:pt x="322" y="3253"/>
                  </a:lnTo>
                  <a:lnTo>
                    <a:pt x="429" y="3271"/>
                  </a:lnTo>
                  <a:lnTo>
                    <a:pt x="519" y="3289"/>
                  </a:lnTo>
                  <a:lnTo>
                    <a:pt x="626" y="3271"/>
                  </a:lnTo>
                  <a:lnTo>
                    <a:pt x="715" y="3253"/>
                  </a:lnTo>
                  <a:lnTo>
                    <a:pt x="823" y="3199"/>
                  </a:lnTo>
                  <a:lnTo>
                    <a:pt x="894" y="3128"/>
                  </a:lnTo>
                  <a:lnTo>
                    <a:pt x="1644" y="2377"/>
                  </a:lnTo>
                  <a:lnTo>
                    <a:pt x="2395" y="3128"/>
                  </a:lnTo>
                  <a:lnTo>
                    <a:pt x="2484" y="3199"/>
                  </a:lnTo>
                  <a:lnTo>
                    <a:pt x="2574" y="3253"/>
                  </a:lnTo>
                  <a:lnTo>
                    <a:pt x="2663" y="3271"/>
                  </a:lnTo>
                  <a:lnTo>
                    <a:pt x="2770" y="3289"/>
                  </a:lnTo>
                  <a:lnTo>
                    <a:pt x="2860" y="3271"/>
                  </a:lnTo>
                  <a:lnTo>
                    <a:pt x="2967" y="3253"/>
                  </a:lnTo>
                  <a:lnTo>
                    <a:pt x="3056" y="3199"/>
                  </a:lnTo>
                  <a:lnTo>
                    <a:pt x="3128" y="3128"/>
                  </a:lnTo>
                  <a:lnTo>
                    <a:pt x="3199" y="3056"/>
                  </a:lnTo>
                  <a:lnTo>
                    <a:pt x="3253" y="2967"/>
                  </a:lnTo>
                  <a:lnTo>
                    <a:pt x="3271" y="2860"/>
                  </a:lnTo>
                  <a:lnTo>
                    <a:pt x="3288" y="2770"/>
                  </a:lnTo>
                  <a:lnTo>
                    <a:pt x="3271" y="2663"/>
                  </a:lnTo>
                  <a:lnTo>
                    <a:pt x="3253" y="2574"/>
                  </a:lnTo>
                  <a:lnTo>
                    <a:pt x="3199" y="2467"/>
                  </a:lnTo>
                  <a:lnTo>
                    <a:pt x="3128" y="2395"/>
                  </a:lnTo>
                  <a:lnTo>
                    <a:pt x="2377" y="1645"/>
                  </a:lnTo>
                  <a:lnTo>
                    <a:pt x="3128" y="894"/>
                  </a:lnTo>
                  <a:lnTo>
                    <a:pt x="3199" y="823"/>
                  </a:lnTo>
                  <a:lnTo>
                    <a:pt x="3253" y="716"/>
                  </a:lnTo>
                  <a:lnTo>
                    <a:pt x="3271" y="626"/>
                  </a:lnTo>
                  <a:lnTo>
                    <a:pt x="3288" y="519"/>
                  </a:lnTo>
                  <a:lnTo>
                    <a:pt x="3271" y="430"/>
                  </a:lnTo>
                  <a:lnTo>
                    <a:pt x="3253" y="322"/>
                  </a:lnTo>
                  <a:lnTo>
                    <a:pt x="3199" y="233"/>
                  </a:lnTo>
                  <a:lnTo>
                    <a:pt x="3128" y="162"/>
                  </a:lnTo>
                  <a:lnTo>
                    <a:pt x="3056" y="90"/>
                  </a:lnTo>
                  <a:lnTo>
                    <a:pt x="2967" y="36"/>
                  </a:lnTo>
                  <a:lnTo>
                    <a:pt x="2860" y="19"/>
                  </a:lnTo>
                  <a:lnTo>
                    <a:pt x="2770" y="1"/>
                  </a:lnTo>
                  <a:lnTo>
                    <a:pt x="2663" y="19"/>
                  </a:lnTo>
                  <a:lnTo>
                    <a:pt x="2574" y="36"/>
                  </a:lnTo>
                  <a:lnTo>
                    <a:pt x="2484" y="90"/>
                  </a:lnTo>
                  <a:lnTo>
                    <a:pt x="2395" y="162"/>
                  </a:lnTo>
                  <a:lnTo>
                    <a:pt x="1644" y="912"/>
                  </a:lnTo>
                  <a:lnTo>
                    <a:pt x="894" y="162"/>
                  </a:lnTo>
                  <a:lnTo>
                    <a:pt x="823" y="90"/>
                  </a:lnTo>
                  <a:lnTo>
                    <a:pt x="715" y="36"/>
                  </a:lnTo>
                  <a:lnTo>
                    <a:pt x="626" y="19"/>
                  </a:lnTo>
                  <a:lnTo>
                    <a:pt x="51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70" name="Google Shape;870;p40"/>
          <p:cNvSpPr/>
          <p:nvPr/>
        </p:nvSpPr>
        <p:spPr>
          <a:xfrm flipH="1">
            <a:off x="-2275" y="-1700"/>
            <a:ext cx="1819275" cy="1485900"/>
          </a:xfrm>
          <a:custGeom>
            <a:rect b="b" l="l" r="r" t="t"/>
            <a:pathLst>
              <a:path extrusionOk="0" h="59436" w="72771">
                <a:moveTo>
                  <a:pt x="0" y="0"/>
                </a:moveTo>
                <a:cubicBezTo>
                  <a:pt x="6370" y="3185"/>
                  <a:pt x="10343" y="9941"/>
                  <a:pt x="16383" y="13716"/>
                </a:cubicBezTo>
                <a:cubicBezTo>
                  <a:pt x="30816" y="22737"/>
                  <a:pt x="44734" y="32923"/>
                  <a:pt x="56769" y="44958"/>
                </a:cubicBezTo>
                <a:cubicBezTo>
                  <a:pt x="61855" y="50044"/>
                  <a:pt x="69554" y="53002"/>
                  <a:pt x="72771" y="59436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71" name="Google Shape;871;p40"/>
          <p:cNvGrpSpPr/>
          <p:nvPr/>
        </p:nvGrpSpPr>
        <p:grpSpPr>
          <a:xfrm>
            <a:off x="8653790" y="10"/>
            <a:ext cx="490206" cy="833986"/>
            <a:chOff x="4216950" y="2235875"/>
            <a:chExt cx="227400" cy="386875"/>
          </a:xfrm>
        </p:grpSpPr>
        <p:sp>
          <p:nvSpPr>
            <p:cNvPr id="872" name="Google Shape;872;p40"/>
            <p:cNvSpPr/>
            <p:nvPr/>
          </p:nvSpPr>
          <p:spPr>
            <a:xfrm>
              <a:off x="42169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40"/>
            <p:cNvSpPr/>
            <p:nvPr/>
          </p:nvSpPr>
          <p:spPr>
            <a:xfrm>
              <a:off x="42169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40"/>
            <p:cNvSpPr/>
            <p:nvPr/>
          </p:nvSpPr>
          <p:spPr>
            <a:xfrm>
              <a:off x="42169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5" name="Google Shape;875;p40"/>
            <p:cNvSpPr/>
            <p:nvPr/>
          </p:nvSpPr>
          <p:spPr>
            <a:xfrm>
              <a:off x="42169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p40"/>
            <p:cNvSpPr/>
            <p:nvPr/>
          </p:nvSpPr>
          <p:spPr>
            <a:xfrm>
              <a:off x="42169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40"/>
            <p:cNvSpPr/>
            <p:nvPr/>
          </p:nvSpPr>
          <p:spPr>
            <a:xfrm>
              <a:off x="42169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36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36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40"/>
            <p:cNvSpPr/>
            <p:nvPr/>
          </p:nvSpPr>
          <p:spPr>
            <a:xfrm>
              <a:off x="42169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40"/>
            <p:cNvSpPr/>
            <p:nvPr/>
          </p:nvSpPr>
          <p:spPr>
            <a:xfrm>
              <a:off x="42169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40"/>
            <p:cNvSpPr/>
            <p:nvPr/>
          </p:nvSpPr>
          <p:spPr>
            <a:xfrm>
              <a:off x="42705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80"/>
                  </a:lnTo>
                  <a:lnTo>
                    <a:pt x="1" y="215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15"/>
                  </a:lnTo>
                  <a:lnTo>
                    <a:pt x="519" y="180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40"/>
            <p:cNvSpPr/>
            <p:nvPr/>
          </p:nvSpPr>
          <p:spPr>
            <a:xfrm>
              <a:off x="42705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2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7"/>
                  </a:lnTo>
                  <a:lnTo>
                    <a:pt x="215" y="537"/>
                  </a:lnTo>
                  <a:lnTo>
                    <a:pt x="269" y="554"/>
                  </a:lnTo>
                  <a:lnTo>
                    <a:pt x="323" y="537"/>
                  </a:lnTo>
                  <a:lnTo>
                    <a:pt x="376" y="537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22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40"/>
            <p:cNvSpPr/>
            <p:nvPr/>
          </p:nvSpPr>
          <p:spPr>
            <a:xfrm>
              <a:off x="42705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0"/>
                  </a:moveTo>
                  <a:lnTo>
                    <a:pt x="215" y="18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2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83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83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32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8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40"/>
            <p:cNvSpPr/>
            <p:nvPr/>
          </p:nvSpPr>
          <p:spPr>
            <a:xfrm>
              <a:off x="42705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p40"/>
            <p:cNvSpPr/>
            <p:nvPr/>
          </p:nvSpPr>
          <p:spPr>
            <a:xfrm>
              <a:off x="42705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8"/>
                  </a:lnTo>
                  <a:lnTo>
                    <a:pt x="1" y="340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40"/>
                  </a:lnTo>
                  <a:lnTo>
                    <a:pt x="555" y="268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40"/>
            <p:cNvSpPr/>
            <p:nvPr/>
          </p:nvSpPr>
          <p:spPr>
            <a:xfrm>
              <a:off x="42705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72"/>
                  </a:lnTo>
                  <a:lnTo>
                    <a:pt x="19" y="162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3"/>
                  </a:lnTo>
                  <a:lnTo>
                    <a:pt x="19" y="376"/>
                  </a:lnTo>
                  <a:lnTo>
                    <a:pt x="72" y="466"/>
                  </a:lnTo>
                  <a:lnTo>
                    <a:pt x="162" y="519"/>
                  </a:lnTo>
                  <a:lnTo>
                    <a:pt x="215" y="537"/>
                  </a:lnTo>
                  <a:lnTo>
                    <a:pt x="269" y="555"/>
                  </a:lnTo>
                  <a:lnTo>
                    <a:pt x="323" y="537"/>
                  </a:lnTo>
                  <a:lnTo>
                    <a:pt x="376" y="519"/>
                  </a:lnTo>
                  <a:lnTo>
                    <a:pt x="466" y="466"/>
                  </a:lnTo>
                  <a:lnTo>
                    <a:pt x="519" y="376"/>
                  </a:lnTo>
                  <a:lnTo>
                    <a:pt x="537" y="323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2"/>
                  </a:lnTo>
                  <a:lnTo>
                    <a:pt x="466" y="72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p40"/>
            <p:cNvSpPr/>
            <p:nvPr/>
          </p:nvSpPr>
          <p:spPr>
            <a:xfrm>
              <a:off x="42705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1"/>
                  </a:moveTo>
                  <a:lnTo>
                    <a:pt x="215" y="19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9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7" name="Google Shape;887;p40"/>
            <p:cNvSpPr/>
            <p:nvPr/>
          </p:nvSpPr>
          <p:spPr>
            <a:xfrm>
              <a:off x="42705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90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90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Google Shape;888;p40"/>
            <p:cNvSpPr/>
            <p:nvPr/>
          </p:nvSpPr>
          <p:spPr>
            <a:xfrm>
              <a:off x="432372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15"/>
                  </a:lnTo>
                  <a:lnTo>
                    <a:pt x="536" y="180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Google Shape;889;p40"/>
            <p:cNvSpPr/>
            <p:nvPr/>
          </p:nvSpPr>
          <p:spPr>
            <a:xfrm>
              <a:off x="432372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7"/>
                  </a:lnTo>
                  <a:lnTo>
                    <a:pt x="215" y="537"/>
                  </a:lnTo>
                  <a:lnTo>
                    <a:pt x="268" y="554"/>
                  </a:lnTo>
                  <a:lnTo>
                    <a:pt x="340" y="537"/>
                  </a:lnTo>
                  <a:lnTo>
                    <a:pt x="376" y="537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22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0" name="Google Shape;890;p40"/>
            <p:cNvSpPr/>
            <p:nvPr/>
          </p:nvSpPr>
          <p:spPr>
            <a:xfrm>
              <a:off x="432372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0"/>
                  </a:moveTo>
                  <a:lnTo>
                    <a:pt x="215" y="18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83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83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32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p40"/>
            <p:cNvSpPr/>
            <p:nvPr/>
          </p:nvSpPr>
          <p:spPr>
            <a:xfrm>
              <a:off x="432372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2" name="Google Shape;892;p40"/>
            <p:cNvSpPr/>
            <p:nvPr/>
          </p:nvSpPr>
          <p:spPr>
            <a:xfrm>
              <a:off x="432372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40"/>
                  </a:lnTo>
                  <a:lnTo>
                    <a:pt x="554" y="268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3" name="Google Shape;893;p40"/>
            <p:cNvSpPr/>
            <p:nvPr/>
          </p:nvSpPr>
          <p:spPr>
            <a:xfrm>
              <a:off x="432372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2" y="466"/>
                  </a:lnTo>
                  <a:lnTo>
                    <a:pt x="161" y="519"/>
                  </a:lnTo>
                  <a:lnTo>
                    <a:pt x="215" y="537"/>
                  </a:lnTo>
                  <a:lnTo>
                    <a:pt x="268" y="555"/>
                  </a:lnTo>
                  <a:lnTo>
                    <a:pt x="340" y="537"/>
                  </a:lnTo>
                  <a:lnTo>
                    <a:pt x="376" y="519"/>
                  </a:lnTo>
                  <a:lnTo>
                    <a:pt x="465" y="466"/>
                  </a:lnTo>
                  <a:lnTo>
                    <a:pt x="536" y="376"/>
                  </a:lnTo>
                  <a:lnTo>
                    <a:pt x="554" y="323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2"/>
                  </a:lnTo>
                  <a:lnTo>
                    <a:pt x="465" y="72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4" name="Google Shape;894;p40"/>
            <p:cNvSpPr/>
            <p:nvPr/>
          </p:nvSpPr>
          <p:spPr>
            <a:xfrm>
              <a:off x="432372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1"/>
                  </a:moveTo>
                  <a:lnTo>
                    <a:pt x="215" y="19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5" name="Google Shape;895;p40"/>
            <p:cNvSpPr/>
            <p:nvPr/>
          </p:nvSpPr>
          <p:spPr>
            <a:xfrm>
              <a:off x="432372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90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6" name="Google Shape;896;p40"/>
            <p:cNvSpPr/>
            <p:nvPr/>
          </p:nvSpPr>
          <p:spPr>
            <a:xfrm>
              <a:off x="437687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7" name="Google Shape;897;p40"/>
            <p:cNvSpPr/>
            <p:nvPr/>
          </p:nvSpPr>
          <p:spPr>
            <a:xfrm>
              <a:off x="437687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8" name="Google Shape;898;p40"/>
            <p:cNvSpPr/>
            <p:nvPr/>
          </p:nvSpPr>
          <p:spPr>
            <a:xfrm>
              <a:off x="437687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Google Shape;899;p40"/>
            <p:cNvSpPr/>
            <p:nvPr/>
          </p:nvSpPr>
          <p:spPr>
            <a:xfrm>
              <a:off x="437687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Google Shape;900;p40"/>
            <p:cNvSpPr/>
            <p:nvPr/>
          </p:nvSpPr>
          <p:spPr>
            <a:xfrm>
              <a:off x="437687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Google Shape;901;p40"/>
            <p:cNvSpPr/>
            <p:nvPr/>
          </p:nvSpPr>
          <p:spPr>
            <a:xfrm>
              <a:off x="437687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19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19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2" name="Google Shape;902;p40"/>
            <p:cNvSpPr/>
            <p:nvPr/>
          </p:nvSpPr>
          <p:spPr>
            <a:xfrm>
              <a:off x="437687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3" name="Google Shape;903;p40"/>
            <p:cNvSpPr/>
            <p:nvPr/>
          </p:nvSpPr>
          <p:spPr>
            <a:xfrm>
              <a:off x="437687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40"/>
            <p:cNvSpPr/>
            <p:nvPr/>
          </p:nvSpPr>
          <p:spPr>
            <a:xfrm>
              <a:off x="4430500" y="2608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15"/>
                  </a:lnTo>
                  <a:lnTo>
                    <a:pt x="518" y="180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40"/>
            <p:cNvSpPr/>
            <p:nvPr/>
          </p:nvSpPr>
          <p:spPr>
            <a:xfrm>
              <a:off x="4430500" y="25557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7"/>
                  </a:lnTo>
                  <a:lnTo>
                    <a:pt x="214" y="537"/>
                  </a:lnTo>
                  <a:lnTo>
                    <a:pt x="268" y="554"/>
                  </a:lnTo>
                  <a:lnTo>
                    <a:pt x="322" y="537"/>
                  </a:lnTo>
                  <a:lnTo>
                    <a:pt x="375" y="537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22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40"/>
            <p:cNvSpPr/>
            <p:nvPr/>
          </p:nvSpPr>
          <p:spPr>
            <a:xfrm>
              <a:off x="4430500" y="25021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0"/>
                  </a:moveTo>
                  <a:lnTo>
                    <a:pt x="214" y="18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83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83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32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p40"/>
            <p:cNvSpPr/>
            <p:nvPr/>
          </p:nvSpPr>
          <p:spPr>
            <a:xfrm>
              <a:off x="4430500" y="244895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40"/>
            <p:cNvSpPr/>
            <p:nvPr/>
          </p:nvSpPr>
          <p:spPr>
            <a:xfrm>
              <a:off x="4430500" y="239580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40"/>
                  </a:lnTo>
                  <a:lnTo>
                    <a:pt x="554" y="268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p40"/>
            <p:cNvSpPr/>
            <p:nvPr/>
          </p:nvSpPr>
          <p:spPr>
            <a:xfrm>
              <a:off x="4430500" y="23426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1" y="466"/>
                  </a:lnTo>
                  <a:lnTo>
                    <a:pt x="161" y="519"/>
                  </a:lnTo>
                  <a:lnTo>
                    <a:pt x="214" y="537"/>
                  </a:lnTo>
                  <a:lnTo>
                    <a:pt x="268" y="555"/>
                  </a:lnTo>
                  <a:lnTo>
                    <a:pt x="322" y="537"/>
                  </a:lnTo>
                  <a:lnTo>
                    <a:pt x="375" y="519"/>
                  </a:lnTo>
                  <a:lnTo>
                    <a:pt x="465" y="466"/>
                  </a:lnTo>
                  <a:lnTo>
                    <a:pt x="518" y="376"/>
                  </a:lnTo>
                  <a:lnTo>
                    <a:pt x="536" y="323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2"/>
                  </a:lnTo>
                  <a:lnTo>
                    <a:pt x="465" y="72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40"/>
            <p:cNvSpPr/>
            <p:nvPr/>
          </p:nvSpPr>
          <p:spPr>
            <a:xfrm>
              <a:off x="4430500" y="22890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1"/>
                  </a:moveTo>
                  <a:lnTo>
                    <a:pt x="214" y="19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40"/>
            <p:cNvSpPr/>
            <p:nvPr/>
          </p:nvSpPr>
          <p:spPr>
            <a:xfrm>
              <a:off x="4430500" y="2235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90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12" name="Google Shape;912;p40"/>
          <p:cNvGrpSpPr/>
          <p:nvPr/>
        </p:nvGrpSpPr>
        <p:grpSpPr>
          <a:xfrm rot="-978445">
            <a:off x="287564" y="995196"/>
            <a:ext cx="323460" cy="774225"/>
            <a:chOff x="3293575" y="2432875"/>
            <a:chExt cx="323450" cy="774200"/>
          </a:xfrm>
        </p:grpSpPr>
        <p:sp>
          <p:nvSpPr>
            <p:cNvPr id="913" name="Google Shape;913;p40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4" name="Google Shape;914;p40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Google Shape;915;p40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6" name="Google Shape;916;p40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1">
  <p:cSld name="CUSTOM_1">
    <p:spTree>
      <p:nvGrpSpPr>
        <p:cNvPr id="917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8" name="Google Shape;918;p41"/>
          <p:cNvPicPr preferRelativeResize="0"/>
          <p:nvPr/>
        </p:nvPicPr>
        <p:blipFill rotWithShape="1">
          <a:blip r:embed="rId2">
            <a:alphaModFix/>
          </a:blip>
          <a:srcRect b="-1769" l="8232" r="72490" t="1770"/>
          <a:stretch/>
        </p:blipFill>
        <p:spPr>
          <a:xfrm>
            <a:off x="8430725" y="539500"/>
            <a:ext cx="713275" cy="4297226"/>
          </a:xfrm>
          <a:prstGeom prst="rect">
            <a:avLst/>
          </a:prstGeom>
          <a:noFill/>
          <a:ln>
            <a:noFill/>
          </a:ln>
        </p:spPr>
      </p:pic>
      <p:sp>
        <p:nvSpPr>
          <p:cNvPr id="919" name="Google Shape;919;p41"/>
          <p:cNvSpPr txBox="1"/>
          <p:nvPr>
            <p:ph idx="1" type="subTitle"/>
          </p:nvPr>
        </p:nvSpPr>
        <p:spPr>
          <a:xfrm>
            <a:off x="827525" y="2887325"/>
            <a:ext cx="17007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20" name="Google Shape;920;p41"/>
          <p:cNvSpPr txBox="1"/>
          <p:nvPr>
            <p:ph idx="2" type="subTitle"/>
          </p:nvPr>
        </p:nvSpPr>
        <p:spPr>
          <a:xfrm>
            <a:off x="827525" y="3252250"/>
            <a:ext cx="17007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21" name="Google Shape;921;p41"/>
          <p:cNvSpPr txBox="1"/>
          <p:nvPr>
            <p:ph idx="3" type="subTitle"/>
          </p:nvPr>
        </p:nvSpPr>
        <p:spPr>
          <a:xfrm>
            <a:off x="2756900" y="2887325"/>
            <a:ext cx="17007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22" name="Google Shape;922;p41"/>
          <p:cNvSpPr txBox="1"/>
          <p:nvPr>
            <p:ph idx="4" type="subTitle"/>
          </p:nvPr>
        </p:nvSpPr>
        <p:spPr>
          <a:xfrm>
            <a:off x="2756900" y="3252256"/>
            <a:ext cx="17007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23" name="Google Shape;923;p41"/>
          <p:cNvSpPr txBox="1"/>
          <p:nvPr>
            <p:ph idx="5" type="subTitle"/>
          </p:nvPr>
        </p:nvSpPr>
        <p:spPr>
          <a:xfrm>
            <a:off x="4572032" y="2887325"/>
            <a:ext cx="19203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24" name="Google Shape;924;p41"/>
          <p:cNvSpPr txBox="1"/>
          <p:nvPr>
            <p:ph idx="6" type="subTitle"/>
          </p:nvPr>
        </p:nvSpPr>
        <p:spPr>
          <a:xfrm>
            <a:off x="4681832" y="3252256"/>
            <a:ext cx="17007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25" name="Google Shape;925;p41"/>
          <p:cNvSpPr txBox="1"/>
          <p:nvPr>
            <p:ph idx="7" type="subTitle"/>
          </p:nvPr>
        </p:nvSpPr>
        <p:spPr>
          <a:xfrm>
            <a:off x="6615650" y="2887325"/>
            <a:ext cx="17007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26" name="Google Shape;926;p41"/>
          <p:cNvSpPr txBox="1"/>
          <p:nvPr>
            <p:ph idx="8" type="subTitle"/>
          </p:nvPr>
        </p:nvSpPr>
        <p:spPr>
          <a:xfrm>
            <a:off x="6615650" y="3252256"/>
            <a:ext cx="17007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27" name="Google Shape;927;p41"/>
          <p:cNvSpPr txBox="1"/>
          <p:nvPr>
            <p:ph type="title"/>
          </p:nvPr>
        </p:nvSpPr>
        <p:spPr>
          <a:xfrm>
            <a:off x="713225" y="539500"/>
            <a:ext cx="7717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sis"/>
              <a:buNone/>
              <a:defRPr b="1"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28" name="Google Shape;928;p41"/>
          <p:cNvSpPr/>
          <p:nvPr/>
        </p:nvSpPr>
        <p:spPr>
          <a:xfrm flipH="1" rot="10800000">
            <a:off x="-1752600" y="0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21540000" dist="9525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9" name="Google Shape;929;p41"/>
          <p:cNvSpPr/>
          <p:nvPr/>
        </p:nvSpPr>
        <p:spPr>
          <a:xfrm rot="5400000">
            <a:off x="9067800" y="-2221075"/>
            <a:ext cx="1493297" cy="4727141"/>
          </a:xfrm>
          <a:custGeom>
            <a:rect b="b" l="l" r="r" t="t"/>
            <a:pathLst>
              <a:path extrusionOk="0" h="65616" w="20728">
                <a:moveTo>
                  <a:pt x="0" y="1"/>
                </a:moveTo>
                <a:lnTo>
                  <a:pt x="0" y="63311"/>
                </a:lnTo>
                <a:lnTo>
                  <a:pt x="661" y="63650"/>
                </a:lnTo>
                <a:lnTo>
                  <a:pt x="1322" y="63954"/>
                </a:lnTo>
                <a:lnTo>
                  <a:pt x="2001" y="64258"/>
                </a:lnTo>
                <a:lnTo>
                  <a:pt x="2680" y="64526"/>
                </a:lnTo>
                <a:lnTo>
                  <a:pt x="3109" y="64669"/>
                </a:lnTo>
                <a:lnTo>
                  <a:pt x="3538" y="64812"/>
                </a:lnTo>
                <a:lnTo>
                  <a:pt x="3967" y="64955"/>
                </a:lnTo>
                <a:lnTo>
                  <a:pt x="4414" y="65062"/>
                </a:lnTo>
                <a:lnTo>
                  <a:pt x="4842" y="65169"/>
                </a:lnTo>
                <a:lnTo>
                  <a:pt x="5289" y="65276"/>
                </a:lnTo>
                <a:lnTo>
                  <a:pt x="5736" y="65365"/>
                </a:lnTo>
                <a:lnTo>
                  <a:pt x="6183" y="65437"/>
                </a:lnTo>
                <a:lnTo>
                  <a:pt x="6629" y="65491"/>
                </a:lnTo>
                <a:lnTo>
                  <a:pt x="7094" y="65544"/>
                </a:lnTo>
                <a:lnTo>
                  <a:pt x="7541" y="65580"/>
                </a:lnTo>
                <a:lnTo>
                  <a:pt x="7987" y="65616"/>
                </a:lnTo>
                <a:lnTo>
                  <a:pt x="9345" y="65616"/>
                </a:lnTo>
                <a:lnTo>
                  <a:pt x="9792" y="65580"/>
                </a:lnTo>
                <a:lnTo>
                  <a:pt x="10239" y="65544"/>
                </a:lnTo>
                <a:lnTo>
                  <a:pt x="10686" y="65491"/>
                </a:lnTo>
                <a:lnTo>
                  <a:pt x="11115" y="65419"/>
                </a:lnTo>
                <a:lnTo>
                  <a:pt x="11561" y="65330"/>
                </a:lnTo>
                <a:lnTo>
                  <a:pt x="11990" y="65240"/>
                </a:lnTo>
                <a:lnTo>
                  <a:pt x="12419" y="65115"/>
                </a:lnTo>
                <a:lnTo>
                  <a:pt x="12830" y="64990"/>
                </a:lnTo>
                <a:lnTo>
                  <a:pt x="13259" y="64847"/>
                </a:lnTo>
                <a:lnTo>
                  <a:pt x="13670" y="64686"/>
                </a:lnTo>
                <a:lnTo>
                  <a:pt x="14063" y="64526"/>
                </a:lnTo>
                <a:lnTo>
                  <a:pt x="14456" y="64329"/>
                </a:lnTo>
                <a:lnTo>
                  <a:pt x="14849" y="64115"/>
                </a:lnTo>
                <a:lnTo>
                  <a:pt x="15242" y="63900"/>
                </a:lnTo>
                <a:lnTo>
                  <a:pt x="15600" y="63668"/>
                </a:lnTo>
                <a:lnTo>
                  <a:pt x="15975" y="63400"/>
                </a:lnTo>
                <a:lnTo>
                  <a:pt x="16314" y="63132"/>
                </a:lnTo>
                <a:lnTo>
                  <a:pt x="16743" y="62774"/>
                </a:lnTo>
                <a:lnTo>
                  <a:pt x="17154" y="62381"/>
                </a:lnTo>
                <a:lnTo>
                  <a:pt x="17529" y="61988"/>
                </a:lnTo>
                <a:lnTo>
                  <a:pt x="17887" y="61559"/>
                </a:lnTo>
                <a:lnTo>
                  <a:pt x="18226" y="61131"/>
                </a:lnTo>
                <a:lnTo>
                  <a:pt x="18530" y="60684"/>
                </a:lnTo>
                <a:lnTo>
                  <a:pt x="18816" y="60219"/>
                </a:lnTo>
                <a:lnTo>
                  <a:pt x="19084" y="59737"/>
                </a:lnTo>
                <a:lnTo>
                  <a:pt x="19334" y="59254"/>
                </a:lnTo>
                <a:lnTo>
                  <a:pt x="19549" y="58754"/>
                </a:lnTo>
                <a:lnTo>
                  <a:pt x="19745" y="58236"/>
                </a:lnTo>
                <a:lnTo>
                  <a:pt x="19924" y="57718"/>
                </a:lnTo>
                <a:lnTo>
                  <a:pt x="20103" y="57181"/>
                </a:lnTo>
                <a:lnTo>
                  <a:pt x="20246" y="56645"/>
                </a:lnTo>
                <a:lnTo>
                  <a:pt x="20353" y="56091"/>
                </a:lnTo>
                <a:lnTo>
                  <a:pt x="20460" y="55538"/>
                </a:lnTo>
                <a:lnTo>
                  <a:pt x="20549" y="54984"/>
                </a:lnTo>
                <a:lnTo>
                  <a:pt x="20621" y="54412"/>
                </a:lnTo>
                <a:lnTo>
                  <a:pt x="20674" y="53840"/>
                </a:lnTo>
                <a:lnTo>
                  <a:pt x="20710" y="53268"/>
                </a:lnTo>
                <a:lnTo>
                  <a:pt x="20728" y="52696"/>
                </a:lnTo>
                <a:lnTo>
                  <a:pt x="20728" y="52125"/>
                </a:lnTo>
                <a:lnTo>
                  <a:pt x="20710" y="51535"/>
                </a:lnTo>
                <a:lnTo>
                  <a:pt x="20692" y="50963"/>
                </a:lnTo>
                <a:lnTo>
                  <a:pt x="20639" y="50391"/>
                </a:lnTo>
                <a:lnTo>
                  <a:pt x="20585" y="49802"/>
                </a:lnTo>
                <a:lnTo>
                  <a:pt x="20514" y="49230"/>
                </a:lnTo>
                <a:lnTo>
                  <a:pt x="20424" y="48658"/>
                </a:lnTo>
                <a:lnTo>
                  <a:pt x="20317" y="48086"/>
                </a:lnTo>
                <a:lnTo>
                  <a:pt x="20210" y="47532"/>
                </a:lnTo>
                <a:lnTo>
                  <a:pt x="20085" y="46978"/>
                </a:lnTo>
                <a:lnTo>
                  <a:pt x="19942" y="46424"/>
                </a:lnTo>
                <a:lnTo>
                  <a:pt x="19781" y="45835"/>
                </a:lnTo>
                <a:lnTo>
                  <a:pt x="19602" y="45245"/>
                </a:lnTo>
                <a:lnTo>
                  <a:pt x="19227" y="44048"/>
                </a:lnTo>
                <a:lnTo>
                  <a:pt x="18798" y="42868"/>
                </a:lnTo>
                <a:lnTo>
                  <a:pt x="18351" y="41707"/>
                </a:lnTo>
                <a:lnTo>
                  <a:pt x="17887" y="40528"/>
                </a:lnTo>
                <a:lnTo>
                  <a:pt x="17404" y="39348"/>
                </a:lnTo>
                <a:lnTo>
                  <a:pt x="16439" y="37007"/>
                </a:lnTo>
                <a:lnTo>
                  <a:pt x="15993" y="35828"/>
                </a:lnTo>
                <a:lnTo>
                  <a:pt x="15546" y="34649"/>
                </a:lnTo>
                <a:lnTo>
                  <a:pt x="15135" y="33451"/>
                </a:lnTo>
                <a:lnTo>
                  <a:pt x="14956" y="32862"/>
                </a:lnTo>
                <a:lnTo>
                  <a:pt x="14778" y="32254"/>
                </a:lnTo>
                <a:lnTo>
                  <a:pt x="14599" y="31647"/>
                </a:lnTo>
                <a:lnTo>
                  <a:pt x="14456" y="31057"/>
                </a:lnTo>
                <a:lnTo>
                  <a:pt x="14313" y="30449"/>
                </a:lnTo>
                <a:lnTo>
                  <a:pt x="14188" y="29842"/>
                </a:lnTo>
                <a:lnTo>
                  <a:pt x="14081" y="29216"/>
                </a:lnTo>
                <a:lnTo>
                  <a:pt x="13991" y="28609"/>
                </a:lnTo>
                <a:lnTo>
                  <a:pt x="13920" y="27984"/>
                </a:lnTo>
                <a:lnTo>
                  <a:pt x="13884" y="27358"/>
                </a:lnTo>
                <a:lnTo>
                  <a:pt x="13848" y="26893"/>
                </a:lnTo>
                <a:lnTo>
                  <a:pt x="13848" y="26411"/>
                </a:lnTo>
                <a:lnTo>
                  <a:pt x="13848" y="25946"/>
                </a:lnTo>
                <a:lnTo>
                  <a:pt x="13866" y="25482"/>
                </a:lnTo>
                <a:lnTo>
                  <a:pt x="13902" y="25017"/>
                </a:lnTo>
                <a:lnTo>
                  <a:pt x="13956" y="24553"/>
                </a:lnTo>
                <a:lnTo>
                  <a:pt x="14009" y="24088"/>
                </a:lnTo>
                <a:lnTo>
                  <a:pt x="14063" y="23641"/>
                </a:lnTo>
                <a:lnTo>
                  <a:pt x="14224" y="22730"/>
                </a:lnTo>
                <a:lnTo>
                  <a:pt x="14420" y="21837"/>
                </a:lnTo>
                <a:lnTo>
                  <a:pt x="14635" y="20943"/>
                </a:lnTo>
                <a:lnTo>
                  <a:pt x="14867" y="20068"/>
                </a:lnTo>
                <a:lnTo>
                  <a:pt x="15367" y="18298"/>
                </a:lnTo>
                <a:lnTo>
                  <a:pt x="15868" y="16529"/>
                </a:lnTo>
                <a:lnTo>
                  <a:pt x="16100" y="15654"/>
                </a:lnTo>
                <a:lnTo>
                  <a:pt x="16314" y="14743"/>
                </a:lnTo>
                <a:lnTo>
                  <a:pt x="16511" y="13849"/>
                </a:lnTo>
                <a:lnTo>
                  <a:pt x="16672" y="12938"/>
                </a:lnTo>
                <a:lnTo>
                  <a:pt x="16779" y="12116"/>
                </a:lnTo>
                <a:lnTo>
                  <a:pt x="16833" y="11294"/>
                </a:lnTo>
                <a:lnTo>
                  <a:pt x="16868" y="10472"/>
                </a:lnTo>
                <a:lnTo>
                  <a:pt x="16850" y="9632"/>
                </a:lnTo>
                <a:lnTo>
                  <a:pt x="16815" y="8792"/>
                </a:lnTo>
                <a:lnTo>
                  <a:pt x="16725" y="7970"/>
                </a:lnTo>
                <a:lnTo>
                  <a:pt x="16618" y="7130"/>
                </a:lnTo>
                <a:lnTo>
                  <a:pt x="16457" y="6308"/>
                </a:lnTo>
                <a:lnTo>
                  <a:pt x="16279" y="5469"/>
                </a:lnTo>
                <a:lnTo>
                  <a:pt x="16064" y="4664"/>
                </a:lnTo>
                <a:lnTo>
                  <a:pt x="15814" y="3842"/>
                </a:lnTo>
                <a:lnTo>
                  <a:pt x="15546" y="3056"/>
                </a:lnTo>
                <a:lnTo>
                  <a:pt x="15242" y="2252"/>
                </a:lnTo>
                <a:lnTo>
                  <a:pt x="14903" y="1484"/>
                </a:lnTo>
                <a:lnTo>
                  <a:pt x="14545" y="733"/>
                </a:lnTo>
                <a:lnTo>
                  <a:pt x="1415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rotWithShape="0" algn="bl" dir="4320000" dist="85725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30" name="Google Shape;930;p41"/>
          <p:cNvGrpSpPr/>
          <p:nvPr/>
        </p:nvGrpSpPr>
        <p:grpSpPr>
          <a:xfrm>
            <a:off x="3793125" y="4675625"/>
            <a:ext cx="1557750" cy="350700"/>
            <a:chOff x="4739775" y="4183625"/>
            <a:chExt cx="1557750" cy="350700"/>
          </a:xfrm>
        </p:grpSpPr>
        <p:sp>
          <p:nvSpPr>
            <p:cNvPr id="931" name="Google Shape;931;p41"/>
            <p:cNvSpPr/>
            <p:nvPr/>
          </p:nvSpPr>
          <p:spPr>
            <a:xfrm>
              <a:off x="4739775" y="4183625"/>
              <a:ext cx="1147675" cy="146100"/>
            </a:xfrm>
            <a:custGeom>
              <a:rect b="b" l="l" r="r" t="t"/>
              <a:pathLst>
                <a:path extrusionOk="0" h="5844" w="45907">
                  <a:moveTo>
                    <a:pt x="7559" y="0"/>
                  </a:moveTo>
                  <a:lnTo>
                    <a:pt x="7148" y="18"/>
                  </a:lnTo>
                  <a:lnTo>
                    <a:pt x="6773" y="72"/>
                  </a:lnTo>
                  <a:lnTo>
                    <a:pt x="6416" y="143"/>
                  </a:lnTo>
                  <a:lnTo>
                    <a:pt x="6094" y="232"/>
                  </a:lnTo>
                  <a:lnTo>
                    <a:pt x="5773" y="357"/>
                  </a:lnTo>
                  <a:lnTo>
                    <a:pt x="5487" y="500"/>
                  </a:lnTo>
                  <a:lnTo>
                    <a:pt x="5219" y="661"/>
                  </a:lnTo>
                  <a:lnTo>
                    <a:pt x="4951" y="822"/>
                  </a:lnTo>
                  <a:lnTo>
                    <a:pt x="4700" y="1019"/>
                  </a:lnTo>
                  <a:lnTo>
                    <a:pt x="4468" y="1215"/>
                  </a:lnTo>
                  <a:lnTo>
                    <a:pt x="4254" y="1430"/>
                  </a:lnTo>
                  <a:lnTo>
                    <a:pt x="4039" y="1644"/>
                  </a:lnTo>
                  <a:lnTo>
                    <a:pt x="3646" y="2091"/>
                  </a:lnTo>
                  <a:lnTo>
                    <a:pt x="3271" y="2555"/>
                  </a:lnTo>
                  <a:lnTo>
                    <a:pt x="2931" y="2966"/>
                  </a:lnTo>
                  <a:lnTo>
                    <a:pt x="2592" y="3342"/>
                  </a:lnTo>
                  <a:lnTo>
                    <a:pt x="2234" y="3699"/>
                  </a:lnTo>
                  <a:lnTo>
                    <a:pt x="2056" y="3860"/>
                  </a:lnTo>
                  <a:lnTo>
                    <a:pt x="1877" y="4003"/>
                  </a:lnTo>
                  <a:lnTo>
                    <a:pt x="1681" y="4146"/>
                  </a:lnTo>
                  <a:lnTo>
                    <a:pt x="1466" y="4271"/>
                  </a:lnTo>
                  <a:lnTo>
                    <a:pt x="1252" y="4378"/>
                  </a:lnTo>
                  <a:lnTo>
                    <a:pt x="1037" y="4467"/>
                  </a:lnTo>
                  <a:lnTo>
                    <a:pt x="805" y="4539"/>
                  </a:lnTo>
                  <a:lnTo>
                    <a:pt x="537" y="4610"/>
                  </a:lnTo>
                  <a:lnTo>
                    <a:pt x="269" y="4646"/>
                  </a:lnTo>
                  <a:lnTo>
                    <a:pt x="1" y="4664"/>
                  </a:lnTo>
                  <a:lnTo>
                    <a:pt x="1" y="5825"/>
                  </a:lnTo>
                  <a:lnTo>
                    <a:pt x="376" y="5807"/>
                  </a:lnTo>
                  <a:lnTo>
                    <a:pt x="733" y="5754"/>
                  </a:lnTo>
                  <a:lnTo>
                    <a:pt x="1073" y="5682"/>
                  </a:lnTo>
                  <a:lnTo>
                    <a:pt x="1395" y="5575"/>
                  </a:lnTo>
                  <a:lnTo>
                    <a:pt x="1698" y="5450"/>
                  </a:lnTo>
                  <a:lnTo>
                    <a:pt x="1984" y="5307"/>
                  </a:lnTo>
                  <a:lnTo>
                    <a:pt x="2252" y="5164"/>
                  </a:lnTo>
                  <a:lnTo>
                    <a:pt x="2520" y="4985"/>
                  </a:lnTo>
                  <a:lnTo>
                    <a:pt x="2753" y="4789"/>
                  </a:lnTo>
                  <a:lnTo>
                    <a:pt x="2985" y="4592"/>
                  </a:lnTo>
                  <a:lnTo>
                    <a:pt x="3199" y="4396"/>
                  </a:lnTo>
                  <a:lnTo>
                    <a:pt x="3414" y="4181"/>
                  </a:lnTo>
                  <a:lnTo>
                    <a:pt x="3807" y="3735"/>
                  </a:lnTo>
                  <a:lnTo>
                    <a:pt x="4164" y="3288"/>
                  </a:lnTo>
                  <a:lnTo>
                    <a:pt x="4522" y="2877"/>
                  </a:lnTo>
                  <a:lnTo>
                    <a:pt x="4861" y="2484"/>
                  </a:lnTo>
                  <a:lnTo>
                    <a:pt x="5219" y="2126"/>
                  </a:lnTo>
                  <a:lnTo>
                    <a:pt x="5397" y="1948"/>
                  </a:lnTo>
                  <a:lnTo>
                    <a:pt x="5594" y="1805"/>
                  </a:lnTo>
                  <a:lnTo>
                    <a:pt x="5790" y="1662"/>
                  </a:lnTo>
                  <a:lnTo>
                    <a:pt x="6005" y="1537"/>
                  </a:lnTo>
                  <a:lnTo>
                    <a:pt x="6219" y="1430"/>
                  </a:lnTo>
                  <a:lnTo>
                    <a:pt x="6452" y="1340"/>
                  </a:lnTo>
                  <a:lnTo>
                    <a:pt x="6702" y="1269"/>
                  </a:lnTo>
                  <a:lnTo>
                    <a:pt x="6970" y="1215"/>
                  </a:lnTo>
                  <a:lnTo>
                    <a:pt x="7256" y="1179"/>
                  </a:lnTo>
                  <a:lnTo>
                    <a:pt x="7845" y="1179"/>
                  </a:lnTo>
                  <a:lnTo>
                    <a:pt x="8131" y="1215"/>
                  </a:lnTo>
                  <a:lnTo>
                    <a:pt x="8381" y="1269"/>
                  </a:lnTo>
                  <a:lnTo>
                    <a:pt x="8632" y="1340"/>
                  </a:lnTo>
                  <a:lnTo>
                    <a:pt x="8864" y="1430"/>
                  </a:lnTo>
                  <a:lnTo>
                    <a:pt x="9096" y="1537"/>
                  </a:lnTo>
                  <a:lnTo>
                    <a:pt x="9311" y="1662"/>
                  </a:lnTo>
                  <a:lnTo>
                    <a:pt x="9507" y="1805"/>
                  </a:lnTo>
                  <a:lnTo>
                    <a:pt x="9704" y="1966"/>
                  </a:lnTo>
                  <a:lnTo>
                    <a:pt x="9882" y="2126"/>
                  </a:lnTo>
                  <a:lnTo>
                    <a:pt x="10240" y="2484"/>
                  </a:lnTo>
                  <a:lnTo>
                    <a:pt x="10579" y="2877"/>
                  </a:lnTo>
                  <a:lnTo>
                    <a:pt x="10937" y="3288"/>
                  </a:lnTo>
                  <a:lnTo>
                    <a:pt x="11312" y="3753"/>
                  </a:lnTo>
                  <a:lnTo>
                    <a:pt x="11705" y="4199"/>
                  </a:lnTo>
                  <a:lnTo>
                    <a:pt x="11919" y="4414"/>
                  </a:lnTo>
                  <a:lnTo>
                    <a:pt x="12134" y="4628"/>
                  </a:lnTo>
                  <a:lnTo>
                    <a:pt x="12366" y="4825"/>
                  </a:lnTo>
                  <a:lnTo>
                    <a:pt x="12616" y="5021"/>
                  </a:lnTo>
                  <a:lnTo>
                    <a:pt x="12884" y="5182"/>
                  </a:lnTo>
                  <a:lnTo>
                    <a:pt x="13152" y="5343"/>
                  </a:lnTo>
                  <a:lnTo>
                    <a:pt x="13456" y="5486"/>
                  </a:lnTo>
                  <a:lnTo>
                    <a:pt x="13760" y="5611"/>
                  </a:lnTo>
                  <a:lnTo>
                    <a:pt x="14099" y="5700"/>
                  </a:lnTo>
                  <a:lnTo>
                    <a:pt x="14439" y="5790"/>
                  </a:lnTo>
                  <a:lnTo>
                    <a:pt x="14814" y="5825"/>
                  </a:lnTo>
                  <a:lnTo>
                    <a:pt x="15225" y="5843"/>
                  </a:lnTo>
                  <a:lnTo>
                    <a:pt x="15618" y="5825"/>
                  </a:lnTo>
                  <a:lnTo>
                    <a:pt x="15994" y="5790"/>
                  </a:lnTo>
                  <a:lnTo>
                    <a:pt x="16351" y="5700"/>
                  </a:lnTo>
                  <a:lnTo>
                    <a:pt x="16673" y="5611"/>
                  </a:lnTo>
                  <a:lnTo>
                    <a:pt x="16994" y="5486"/>
                  </a:lnTo>
                  <a:lnTo>
                    <a:pt x="17280" y="5343"/>
                  </a:lnTo>
                  <a:lnTo>
                    <a:pt x="17548" y="5182"/>
                  </a:lnTo>
                  <a:lnTo>
                    <a:pt x="17816" y="5021"/>
                  </a:lnTo>
                  <a:lnTo>
                    <a:pt x="18066" y="4825"/>
                  </a:lnTo>
                  <a:lnTo>
                    <a:pt x="18299" y="4628"/>
                  </a:lnTo>
                  <a:lnTo>
                    <a:pt x="18513" y="4414"/>
                  </a:lnTo>
                  <a:lnTo>
                    <a:pt x="18728" y="4199"/>
                  </a:lnTo>
                  <a:lnTo>
                    <a:pt x="19121" y="3753"/>
                  </a:lnTo>
                  <a:lnTo>
                    <a:pt x="19496" y="3288"/>
                  </a:lnTo>
                  <a:lnTo>
                    <a:pt x="19853" y="2877"/>
                  </a:lnTo>
                  <a:lnTo>
                    <a:pt x="20193" y="2484"/>
                  </a:lnTo>
                  <a:lnTo>
                    <a:pt x="20550" y="2126"/>
                  </a:lnTo>
                  <a:lnTo>
                    <a:pt x="20747" y="1966"/>
                  </a:lnTo>
                  <a:lnTo>
                    <a:pt x="20925" y="1805"/>
                  </a:lnTo>
                  <a:lnTo>
                    <a:pt x="21140" y="1662"/>
                  </a:lnTo>
                  <a:lnTo>
                    <a:pt x="21336" y="1537"/>
                  </a:lnTo>
                  <a:lnTo>
                    <a:pt x="21569" y="1430"/>
                  </a:lnTo>
                  <a:lnTo>
                    <a:pt x="21801" y="1340"/>
                  </a:lnTo>
                  <a:lnTo>
                    <a:pt x="22051" y="1269"/>
                  </a:lnTo>
                  <a:lnTo>
                    <a:pt x="22319" y="1215"/>
                  </a:lnTo>
                  <a:lnTo>
                    <a:pt x="22587" y="1179"/>
                  </a:lnTo>
                  <a:lnTo>
                    <a:pt x="22891" y="1162"/>
                  </a:lnTo>
                  <a:lnTo>
                    <a:pt x="23195" y="1179"/>
                  </a:lnTo>
                  <a:lnTo>
                    <a:pt x="23463" y="1215"/>
                  </a:lnTo>
                  <a:lnTo>
                    <a:pt x="23731" y="1269"/>
                  </a:lnTo>
                  <a:lnTo>
                    <a:pt x="23981" y="1340"/>
                  </a:lnTo>
                  <a:lnTo>
                    <a:pt x="24213" y="1430"/>
                  </a:lnTo>
                  <a:lnTo>
                    <a:pt x="24428" y="1537"/>
                  </a:lnTo>
                  <a:lnTo>
                    <a:pt x="24642" y="1662"/>
                  </a:lnTo>
                  <a:lnTo>
                    <a:pt x="24857" y="1805"/>
                  </a:lnTo>
                  <a:lnTo>
                    <a:pt x="25035" y="1966"/>
                  </a:lnTo>
                  <a:lnTo>
                    <a:pt x="25232" y="2126"/>
                  </a:lnTo>
                  <a:lnTo>
                    <a:pt x="25589" y="2484"/>
                  </a:lnTo>
                  <a:lnTo>
                    <a:pt x="25929" y="2877"/>
                  </a:lnTo>
                  <a:lnTo>
                    <a:pt x="26268" y="3288"/>
                  </a:lnTo>
                  <a:lnTo>
                    <a:pt x="26643" y="3753"/>
                  </a:lnTo>
                  <a:lnTo>
                    <a:pt x="27054" y="4199"/>
                  </a:lnTo>
                  <a:lnTo>
                    <a:pt x="27269" y="4414"/>
                  </a:lnTo>
                  <a:lnTo>
                    <a:pt x="27483" y="4628"/>
                  </a:lnTo>
                  <a:lnTo>
                    <a:pt x="27716" y="4825"/>
                  </a:lnTo>
                  <a:lnTo>
                    <a:pt x="27966" y="5021"/>
                  </a:lnTo>
                  <a:lnTo>
                    <a:pt x="28216" y="5182"/>
                  </a:lnTo>
                  <a:lnTo>
                    <a:pt x="28502" y="5343"/>
                  </a:lnTo>
                  <a:lnTo>
                    <a:pt x="28788" y="5486"/>
                  </a:lnTo>
                  <a:lnTo>
                    <a:pt x="29109" y="5611"/>
                  </a:lnTo>
                  <a:lnTo>
                    <a:pt x="29431" y="5700"/>
                  </a:lnTo>
                  <a:lnTo>
                    <a:pt x="29788" y="5772"/>
                  </a:lnTo>
                  <a:lnTo>
                    <a:pt x="30164" y="5825"/>
                  </a:lnTo>
                  <a:lnTo>
                    <a:pt x="30557" y="5843"/>
                  </a:lnTo>
                  <a:lnTo>
                    <a:pt x="30968" y="5825"/>
                  </a:lnTo>
                  <a:lnTo>
                    <a:pt x="31343" y="5772"/>
                  </a:lnTo>
                  <a:lnTo>
                    <a:pt x="31683" y="5700"/>
                  </a:lnTo>
                  <a:lnTo>
                    <a:pt x="32022" y="5611"/>
                  </a:lnTo>
                  <a:lnTo>
                    <a:pt x="32326" y="5486"/>
                  </a:lnTo>
                  <a:lnTo>
                    <a:pt x="32630" y="5343"/>
                  </a:lnTo>
                  <a:lnTo>
                    <a:pt x="32898" y="5182"/>
                  </a:lnTo>
                  <a:lnTo>
                    <a:pt x="33166" y="5021"/>
                  </a:lnTo>
                  <a:lnTo>
                    <a:pt x="33398" y="4825"/>
                  </a:lnTo>
                  <a:lnTo>
                    <a:pt x="33648" y="4628"/>
                  </a:lnTo>
                  <a:lnTo>
                    <a:pt x="33863" y="4414"/>
                  </a:lnTo>
                  <a:lnTo>
                    <a:pt x="34077" y="4199"/>
                  </a:lnTo>
                  <a:lnTo>
                    <a:pt x="34470" y="3753"/>
                  </a:lnTo>
                  <a:lnTo>
                    <a:pt x="34845" y="3288"/>
                  </a:lnTo>
                  <a:lnTo>
                    <a:pt x="35203" y="2877"/>
                  </a:lnTo>
                  <a:lnTo>
                    <a:pt x="35542" y="2484"/>
                  </a:lnTo>
                  <a:lnTo>
                    <a:pt x="35900" y="2126"/>
                  </a:lnTo>
                  <a:lnTo>
                    <a:pt x="36078" y="1966"/>
                  </a:lnTo>
                  <a:lnTo>
                    <a:pt x="36275" y="1805"/>
                  </a:lnTo>
                  <a:lnTo>
                    <a:pt x="36471" y="1662"/>
                  </a:lnTo>
                  <a:lnTo>
                    <a:pt x="36686" y="1537"/>
                  </a:lnTo>
                  <a:lnTo>
                    <a:pt x="36918" y="1430"/>
                  </a:lnTo>
                  <a:lnTo>
                    <a:pt x="37150" y="1340"/>
                  </a:lnTo>
                  <a:lnTo>
                    <a:pt x="37401" y="1269"/>
                  </a:lnTo>
                  <a:lnTo>
                    <a:pt x="37651" y="1215"/>
                  </a:lnTo>
                  <a:lnTo>
                    <a:pt x="37937" y="1179"/>
                  </a:lnTo>
                  <a:lnTo>
                    <a:pt x="38526" y="1179"/>
                  </a:lnTo>
                  <a:lnTo>
                    <a:pt x="38812" y="1215"/>
                  </a:lnTo>
                  <a:lnTo>
                    <a:pt x="39080" y="1269"/>
                  </a:lnTo>
                  <a:lnTo>
                    <a:pt x="39330" y="1340"/>
                  </a:lnTo>
                  <a:lnTo>
                    <a:pt x="39563" y="1430"/>
                  </a:lnTo>
                  <a:lnTo>
                    <a:pt x="39777" y="1537"/>
                  </a:lnTo>
                  <a:lnTo>
                    <a:pt x="39992" y="1662"/>
                  </a:lnTo>
                  <a:lnTo>
                    <a:pt x="40188" y="1805"/>
                  </a:lnTo>
                  <a:lnTo>
                    <a:pt x="40385" y="1966"/>
                  </a:lnTo>
                  <a:lnTo>
                    <a:pt x="40563" y="2126"/>
                  </a:lnTo>
                  <a:lnTo>
                    <a:pt x="40921" y="2484"/>
                  </a:lnTo>
                  <a:lnTo>
                    <a:pt x="41278" y="2877"/>
                  </a:lnTo>
                  <a:lnTo>
                    <a:pt x="41618" y="3288"/>
                  </a:lnTo>
                  <a:lnTo>
                    <a:pt x="41993" y="3753"/>
                  </a:lnTo>
                  <a:lnTo>
                    <a:pt x="42404" y="4199"/>
                  </a:lnTo>
                  <a:lnTo>
                    <a:pt x="42600" y="4414"/>
                  </a:lnTo>
                  <a:lnTo>
                    <a:pt x="42833" y="4628"/>
                  </a:lnTo>
                  <a:lnTo>
                    <a:pt x="43065" y="4825"/>
                  </a:lnTo>
                  <a:lnTo>
                    <a:pt x="43315" y="5021"/>
                  </a:lnTo>
                  <a:lnTo>
                    <a:pt x="43565" y="5182"/>
                  </a:lnTo>
                  <a:lnTo>
                    <a:pt x="43851" y="5343"/>
                  </a:lnTo>
                  <a:lnTo>
                    <a:pt x="44137" y="5486"/>
                  </a:lnTo>
                  <a:lnTo>
                    <a:pt x="44459" y="5611"/>
                  </a:lnTo>
                  <a:lnTo>
                    <a:pt x="44780" y="5700"/>
                  </a:lnTo>
                  <a:lnTo>
                    <a:pt x="45138" y="5772"/>
                  </a:lnTo>
                  <a:lnTo>
                    <a:pt x="45513" y="5825"/>
                  </a:lnTo>
                  <a:lnTo>
                    <a:pt x="45906" y="5843"/>
                  </a:lnTo>
                  <a:lnTo>
                    <a:pt x="45906" y="4682"/>
                  </a:lnTo>
                  <a:lnTo>
                    <a:pt x="45620" y="4664"/>
                  </a:lnTo>
                  <a:lnTo>
                    <a:pt x="45334" y="4628"/>
                  </a:lnTo>
                  <a:lnTo>
                    <a:pt x="45066" y="4575"/>
                  </a:lnTo>
                  <a:lnTo>
                    <a:pt x="44816" y="4503"/>
                  </a:lnTo>
                  <a:lnTo>
                    <a:pt x="44584" y="4414"/>
                  </a:lnTo>
                  <a:lnTo>
                    <a:pt x="44370" y="4306"/>
                  </a:lnTo>
                  <a:lnTo>
                    <a:pt x="44155" y="4181"/>
                  </a:lnTo>
                  <a:lnTo>
                    <a:pt x="43959" y="4038"/>
                  </a:lnTo>
                  <a:lnTo>
                    <a:pt x="43762" y="3895"/>
                  </a:lnTo>
                  <a:lnTo>
                    <a:pt x="43565" y="3717"/>
                  </a:lnTo>
                  <a:lnTo>
                    <a:pt x="43208" y="3359"/>
                  </a:lnTo>
                  <a:lnTo>
                    <a:pt x="42869" y="2966"/>
                  </a:lnTo>
                  <a:lnTo>
                    <a:pt x="42529" y="2555"/>
                  </a:lnTo>
                  <a:lnTo>
                    <a:pt x="42154" y="2091"/>
                  </a:lnTo>
                  <a:lnTo>
                    <a:pt x="41743" y="1644"/>
                  </a:lnTo>
                  <a:lnTo>
                    <a:pt x="41528" y="1430"/>
                  </a:lnTo>
                  <a:lnTo>
                    <a:pt x="41314" y="1215"/>
                  </a:lnTo>
                  <a:lnTo>
                    <a:pt x="41082" y="1019"/>
                  </a:lnTo>
                  <a:lnTo>
                    <a:pt x="40831" y="822"/>
                  </a:lnTo>
                  <a:lnTo>
                    <a:pt x="40581" y="661"/>
                  </a:lnTo>
                  <a:lnTo>
                    <a:pt x="40295" y="500"/>
                  </a:lnTo>
                  <a:lnTo>
                    <a:pt x="40009" y="357"/>
                  </a:lnTo>
                  <a:lnTo>
                    <a:pt x="39688" y="232"/>
                  </a:lnTo>
                  <a:lnTo>
                    <a:pt x="39366" y="143"/>
                  </a:lnTo>
                  <a:lnTo>
                    <a:pt x="39009" y="72"/>
                  </a:lnTo>
                  <a:lnTo>
                    <a:pt x="38634" y="18"/>
                  </a:lnTo>
                  <a:lnTo>
                    <a:pt x="38240" y="0"/>
                  </a:lnTo>
                  <a:lnTo>
                    <a:pt x="37829" y="18"/>
                  </a:lnTo>
                  <a:lnTo>
                    <a:pt x="37454" y="72"/>
                  </a:lnTo>
                  <a:lnTo>
                    <a:pt x="37115" y="143"/>
                  </a:lnTo>
                  <a:lnTo>
                    <a:pt x="36775" y="232"/>
                  </a:lnTo>
                  <a:lnTo>
                    <a:pt x="36471" y="357"/>
                  </a:lnTo>
                  <a:lnTo>
                    <a:pt x="36168" y="500"/>
                  </a:lnTo>
                  <a:lnTo>
                    <a:pt x="35900" y="661"/>
                  </a:lnTo>
                  <a:lnTo>
                    <a:pt x="35632" y="822"/>
                  </a:lnTo>
                  <a:lnTo>
                    <a:pt x="35381" y="1019"/>
                  </a:lnTo>
                  <a:lnTo>
                    <a:pt x="35149" y="1215"/>
                  </a:lnTo>
                  <a:lnTo>
                    <a:pt x="34935" y="1430"/>
                  </a:lnTo>
                  <a:lnTo>
                    <a:pt x="34720" y="1644"/>
                  </a:lnTo>
                  <a:lnTo>
                    <a:pt x="34327" y="2091"/>
                  </a:lnTo>
                  <a:lnTo>
                    <a:pt x="33952" y="2555"/>
                  </a:lnTo>
                  <a:lnTo>
                    <a:pt x="33595" y="2966"/>
                  </a:lnTo>
                  <a:lnTo>
                    <a:pt x="33255" y="3359"/>
                  </a:lnTo>
                  <a:lnTo>
                    <a:pt x="32898" y="3717"/>
                  </a:lnTo>
                  <a:lnTo>
                    <a:pt x="32719" y="3895"/>
                  </a:lnTo>
                  <a:lnTo>
                    <a:pt x="32522" y="4038"/>
                  </a:lnTo>
                  <a:lnTo>
                    <a:pt x="32308" y="4181"/>
                  </a:lnTo>
                  <a:lnTo>
                    <a:pt x="32111" y="4306"/>
                  </a:lnTo>
                  <a:lnTo>
                    <a:pt x="31879" y="4414"/>
                  </a:lnTo>
                  <a:lnTo>
                    <a:pt x="31647" y="4503"/>
                  </a:lnTo>
                  <a:lnTo>
                    <a:pt x="31397" y="4575"/>
                  </a:lnTo>
                  <a:lnTo>
                    <a:pt x="31129" y="4628"/>
                  </a:lnTo>
                  <a:lnTo>
                    <a:pt x="30861" y="4664"/>
                  </a:lnTo>
                  <a:lnTo>
                    <a:pt x="30557" y="4682"/>
                  </a:lnTo>
                  <a:lnTo>
                    <a:pt x="30253" y="4664"/>
                  </a:lnTo>
                  <a:lnTo>
                    <a:pt x="29985" y="4628"/>
                  </a:lnTo>
                  <a:lnTo>
                    <a:pt x="29717" y="4575"/>
                  </a:lnTo>
                  <a:lnTo>
                    <a:pt x="29467" y="4503"/>
                  </a:lnTo>
                  <a:lnTo>
                    <a:pt x="29234" y="4414"/>
                  </a:lnTo>
                  <a:lnTo>
                    <a:pt x="29020" y="4306"/>
                  </a:lnTo>
                  <a:lnTo>
                    <a:pt x="28806" y="4181"/>
                  </a:lnTo>
                  <a:lnTo>
                    <a:pt x="28609" y="4038"/>
                  </a:lnTo>
                  <a:lnTo>
                    <a:pt x="28413" y="3895"/>
                  </a:lnTo>
                  <a:lnTo>
                    <a:pt x="28216" y="3717"/>
                  </a:lnTo>
                  <a:lnTo>
                    <a:pt x="27876" y="3359"/>
                  </a:lnTo>
                  <a:lnTo>
                    <a:pt x="27519" y="2966"/>
                  </a:lnTo>
                  <a:lnTo>
                    <a:pt x="27180" y="2555"/>
                  </a:lnTo>
                  <a:lnTo>
                    <a:pt x="26804" y="2091"/>
                  </a:lnTo>
                  <a:lnTo>
                    <a:pt x="26393" y="1644"/>
                  </a:lnTo>
                  <a:lnTo>
                    <a:pt x="26197" y="1430"/>
                  </a:lnTo>
                  <a:lnTo>
                    <a:pt x="25964" y="1215"/>
                  </a:lnTo>
                  <a:lnTo>
                    <a:pt x="25732" y="1019"/>
                  </a:lnTo>
                  <a:lnTo>
                    <a:pt x="25482" y="822"/>
                  </a:lnTo>
                  <a:lnTo>
                    <a:pt x="25232" y="661"/>
                  </a:lnTo>
                  <a:lnTo>
                    <a:pt x="24946" y="500"/>
                  </a:lnTo>
                  <a:lnTo>
                    <a:pt x="24660" y="357"/>
                  </a:lnTo>
                  <a:lnTo>
                    <a:pt x="24356" y="232"/>
                  </a:lnTo>
                  <a:lnTo>
                    <a:pt x="24017" y="143"/>
                  </a:lnTo>
                  <a:lnTo>
                    <a:pt x="23659" y="72"/>
                  </a:lnTo>
                  <a:lnTo>
                    <a:pt x="23284" y="18"/>
                  </a:lnTo>
                  <a:lnTo>
                    <a:pt x="22891" y="0"/>
                  </a:lnTo>
                  <a:lnTo>
                    <a:pt x="22498" y="18"/>
                  </a:lnTo>
                  <a:lnTo>
                    <a:pt x="22123" y="72"/>
                  </a:lnTo>
                  <a:lnTo>
                    <a:pt x="21765" y="143"/>
                  </a:lnTo>
                  <a:lnTo>
                    <a:pt x="21426" y="232"/>
                  </a:lnTo>
                  <a:lnTo>
                    <a:pt x="21122" y="357"/>
                  </a:lnTo>
                  <a:lnTo>
                    <a:pt x="20836" y="500"/>
                  </a:lnTo>
                  <a:lnTo>
                    <a:pt x="20550" y="661"/>
                  </a:lnTo>
                  <a:lnTo>
                    <a:pt x="20300" y="822"/>
                  </a:lnTo>
                  <a:lnTo>
                    <a:pt x="20050" y="1019"/>
                  </a:lnTo>
                  <a:lnTo>
                    <a:pt x="19818" y="1215"/>
                  </a:lnTo>
                  <a:lnTo>
                    <a:pt x="19585" y="1430"/>
                  </a:lnTo>
                  <a:lnTo>
                    <a:pt x="19371" y="1644"/>
                  </a:lnTo>
                  <a:lnTo>
                    <a:pt x="18978" y="2091"/>
                  </a:lnTo>
                  <a:lnTo>
                    <a:pt x="18602" y="2555"/>
                  </a:lnTo>
                  <a:lnTo>
                    <a:pt x="18263" y="2966"/>
                  </a:lnTo>
                  <a:lnTo>
                    <a:pt x="17906" y="3359"/>
                  </a:lnTo>
                  <a:lnTo>
                    <a:pt x="17548" y="3717"/>
                  </a:lnTo>
                  <a:lnTo>
                    <a:pt x="17369" y="3895"/>
                  </a:lnTo>
                  <a:lnTo>
                    <a:pt x="17173" y="4038"/>
                  </a:lnTo>
                  <a:lnTo>
                    <a:pt x="16976" y="4181"/>
                  </a:lnTo>
                  <a:lnTo>
                    <a:pt x="16762" y="4306"/>
                  </a:lnTo>
                  <a:lnTo>
                    <a:pt x="16548" y="4414"/>
                  </a:lnTo>
                  <a:lnTo>
                    <a:pt x="16315" y="4503"/>
                  </a:lnTo>
                  <a:lnTo>
                    <a:pt x="16065" y="4575"/>
                  </a:lnTo>
                  <a:lnTo>
                    <a:pt x="15797" y="4628"/>
                  </a:lnTo>
                  <a:lnTo>
                    <a:pt x="15511" y="4664"/>
                  </a:lnTo>
                  <a:lnTo>
                    <a:pt x="15225" y="4682"/>
                  </a:lnTo>
                  <a:lnTo>
                    <a:pt x="14921" y="4664"/>
                  </a:lnTo>
                  <a:lnTo>
                    <a:pt x="14636" y="4628"/>
                  </a:lnTo>
                  <a:lnTo>
                    <a:pt x="14368" y="4575"/>
                  </a:lnTo>
                  <a:lnTo>
                    <a:pt x="14135" y="4503"/>
                  </a:lnTo>
                  <a:lnTo>
                    <a:pt x="13903" y="4414"/>
                  </a:lnTo>
                  <a:lnTo>
                    <a:pt x="13671" y="4306"/>
                  </a:lnTo>
                  <a:lnTo>
                    <a:pt x="13456" y="4181"/>
                  </a:lnTo>
                  <a:lnTo>
                    <a:pt x="13260" y="4038"/>
                  </a:lnTo>
                  <a:lnTo>
                    <a:pt x="13063" y="3895"/>
                  </a:lnTo>
                  <a:lnTo>
                    <a:pt x="12884" y="3717"/>
                  </a:lnTo>
                  <a:lnTo>
                    <a:pt x="12527" y="3359"/>
                  </a:lnTo>
                  <a:lnTo>
                    <a:pt x="12187" y="2966"/>
                  </a:lnTo>
                  <a:lnTo>
                    <a:pt x="11830" y="2555"/>
                  </a:lnTo>
                  <a:lnTo>
                    <a:pt x="11455" y="2091"/>
                  </a:lnTo>
                  <a:lnTo>
                    <a:pt x="11062" y="1644"/>
                  </a:lnTo>
                  <a:lnTo>
                    <a:pt x="10847" y="1430"/>
                  </a:lnTo>
                  <a:lnTo>
                    <a:pt x="10633" y="1215"/>
                  </a:lnTo>
                  <a:lnTo>
                    <a:pt x="10401" y="1019"/>
                  </a:lnTo>
                  <a:lnTo>
                    <a:pt x="10150" y="822"/>
                  </a:lnTo>
                  <a:lnTo>
                    <a:pt x="9882" y="661"/>
                  </a:lnTo>
                  <a:lnTo>
                    <a:pt x="9614" y="500"/>
                  </a:lnTo>
                  <a:lnTo>
                    <a:pt x="9311" y="357"/>
                  </a:lnTo>
                  <a:lnTo>
                    <a:pt x="9007" y="232"/>
                  </a:lnTo>
                  <a:lnTo>
                    <a:pt x="8667" y="143"/>
                  </a:lnTo>
                  <a:lnTo>
                    <a:pt x="8328" y="72"/>
                  </a:lnTo>
                  <a:lnTo>
                    <a:pt x="7953" y="18"/>
                  </a:lnTo>
                  <a:lnTo>
                    <a:pt x="755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2" name="Google Shape;932;p41"/>
            <p:cNvSpPr/>
            <p:nvPr/>
          </p:nvSpPr>
          <p:spPr>
            <a:xfrm>
              <a:off x="5149425" y="4388650"/>
              <a:ext cx="1148100" cy="145675"/>
            </a:xfrm>
            <a:custGeom>
              <a:rect b="b" l="l" r="r" t="t"/>
              <a:pathLst>
                <a:path extrusionOk="0" h="5827" w="45924">
                  <a:moveTo>
                    <a:pt x="7559" y="1"/>
                  </a:moveTo>
                  <a:lnTo>
                    <a:pt x="7166" y="19"/>
                  </a:lnTo>
                  <a:lnTo>
                    <a:pt x="6791" y="55"/>
                  </a:lnTo>
                  <a:lnTo>
                    <a:pt x="6434" y="126"/>
                  </a:lnTo>
                  <a:lnTo>
                    <a:pt x="6094" y="233"/>
                  </a:lnTo>
                  <a:lnTo>
                    <a:pt x="5790" y="340"/>
                  </a:lnTo>
                  <a:lnTo>
                    <a:pt x="5486" y="483"/>
                  </a:lnTo>
                  <a:lnTo>
                    <a:pt x="5218" y="644"/>
                  </a:lnTo>
                  <a:lnTo>
                    <a:pt x="4950" y="823"/>
                  </a:lnTo>
                  <a:lnTo>
                    <a:pt x="4718" y="1002"/>
                  </a:lnTo>
                  <a:lnTo>
                    <a:pt x="4486" y="1216"/>
                  </a:lnTo>
                  <a:lnTo>
                    <a:pt x="4254" y="1430"/>
                  </a:lnTo>
                  <a:lnTo>
                    <a:pt x="4039" y="1645"/>
                  </a:lnTo>
                  <a:lnTo>
                    <a:pt x="3646" y="2092"/>
                  </a:lnTo>
                  <a:lnTo>
                    <a:pt x="3271" y="2538"/>
                  </a:lnTo>
                  <a:lnTo>
                    <a:pt x="2931" y="2949"/>
                  </a:lnTo>
                  <a:lnTo>
                    <a:pt x="2592" y="3342"/>
                  </a:lnTo>
                  <a:lnTo>
                    <a:pt x="2252" y="3682"/>
                  </a:lnTo>
                  <a:lnTo>
                    <a:pt x="2074" y="3843"/>
                  </a:lnTo>
                  <a:lnTo>
                    <a:pt x="1877" y="4004"/>
                  </a:lnTo>
                  <a:lnTo>
                    <a:pt x="1680" y="4129"/>
                  </a:lnTo>
                  <a:lnTo>
                    <a:pt x="1484" y="4254"/>
                  </a:lnTo>
                  <a:lnTo>
                    <a:pt x="1269" y="4361"/>
                  </a:lnTo>
                  <a:lnTo>
                    <a:pt x="1037" y="4468"/>
                  </a:lnTo>
                  <a:lnTo>
                    <a:pt x="805" y="4540"/>
                  </a:lnTo>
                  <a:lnTo>
                    <a:pt x="555" y="4593"/>
                  </a:lnTo>
                  <a:lnTo>
                    <a:pt x="287" y="4629"/>
                  </a:lnTo>
                  <a:lnTo>
                    <a:pt x="1" y="4647"/>
                  </a:lnTo>
                  <a:lnTo>
                    <a:pt x="1" y="5826"/>
                  </a:lnTo>
                  <a:lnTo>
                    <a:pt x="376" y="5790"/>
                  </a:lnTo>
                  <a:lnTo>
                    <a:pt x="751" y="5737"/>
                  </a:lnTo>
                  <a:lnTo>
                    <a:pt x="1091" y="5665"/>
                  </a:lnTo>
                  <a:lnTo>
                    <a:pt x="1412" y="5576"/>
                  </a:lnTo>
                  <a:lnTo>
                    <a:pt x="1716" y="5451"/>
                  </a:lnTo>
                  <a:lnTo>
                    <a:pt x="2002" y="5308"/>
                  </a:lnTo>
                  <a:lnTo>
                    <a:pt x="2270" y="5147"/>
                  </a:lnTo>
                  <a:lnTo>
                    <a:pt x="2520" y="4969"/>
                  </a:lnTo>
                  <a:lnTo>
                    <a:pt x="2753" y="4790"/>
                  </a:lnTo>
                  <a:lnTo>
                    <a:pt x="2985" y="4593"/>
                  </a:lnTo>
                  <a:lnTo>
                    <a:pt x="3199" y="4379"/>
                  </a:lnTo>
                  <a:lnTo>
                    <a:pt x="3414" y="4164"/>
                  </a:lnTo>
                  <a:lnTo>
                    <a:pt x="3807" y="3718"/>
                  </a:lnTo>
                  <a:lnTo>
                    <a:pt x="4182" y="3271"/>
                  </a:lnTo>
                  <a:lnTo>
                    <a:pt x="4522" y="2860"/>
                  </a:lnTo>
                  <a:lnTo>
                    <a:pt x="4861" y="2467"/>
                  </a:lnTo>
                  <a:lnTo>
                    <a:pt x="5218" y="2109"/>
                  </a:lnTo>
                  <a:lnTo>
                    <a:pt x="5415" y="1949"/>
                  </a:lnTo>
                  <a:lnTo>
                    <a:pt x="5594" y="1788"/>
                  </a:lnTo>
                  <a:lnTo>
                    <a:pt x="5808" y="1663"/>
                  </a:lnTo>
                  <a:lnTo>
                    <a:pt x="6005" y="1538"/>
                  </a:lnTo>
                  <a:lnTo>
                    <a:pt x="6237" y="1430"/>
                  </a:lnTo>
                  <a:lnTo>
                    <a:pt x="6469" y="1323"/>
                  </a:lnTo>
                  <a:lnTo>
                    <a:pt x="6719" y="1252"/>
                  </a:lnTo>
                  <a:lnTo>
                    <a:pt x="6970" y="1198"/>
                  </a:lnTo>
                  <a:lnTo>
                    <a:pt x="7256" y="1180"/>
                  </a:lnTo>
                  <a:lnTo>
                    <a:pt x="7559" y="1162"/>
                  </a:lnTo>
                  <a:lnTo>
                    <a:pt x="7845" y="1180"/>
                  </a:lnTo>
                  <a:lnTo>
                    <a:pt x="8131" y="1198"/>
                  </a:lnTo>
                  <a:lnTo>
                    <a:pt x="8399" y="1252"/>
                  </a:lnTo>
                  <a:lnTo>
                    <a:pt x="8649" y="1341"/>
                  </a:lnTo>
                  <a:lnTo>
                    <a:pt x="8882" y="1430"/>
                  </a:lnTo>
                  <a:lnTo>
                    <a:pt x="9096" y="1538"/>
                  </a:lnTo>
                  <a:lnTo>
                    <a:pt x="9310" y="1663"/>
                  </a:lnTo>
                  <a:lnTo>
                    <a:pt x="9507" y="1788"/>
                  </a:lnTo>
                  <a:lnTo>
                    <a:pt x="9704" y="1949"/>
                  </a:lnTo>
                  <a:lnTo>
                    <a:pt x="9882" y="2109"/>
                  </a:lnTo>
                  <a:lnTo>
                    <a:pt x="10240" y="2467"/>
                  </a:lnTo>
                  <a:lnTo>
                    <a:pt x="10597" y="2860"/>
                  </a:lnTo>
                  <a:lnTo>
                    <a:pt x="10937" y="3289"/>
                  </a:lnTo>
                  <a:lnTo>
                    <a:pt x="11312" y="3736"/>
                  </a:lnTo>
                  <a:lnTo>
                    <a:pt x="11705" y="4182"/>
                  </a:lnTo>
                  <a:lnTo>
                    <a:pt x="11919" y="4397"/>
                  </a:lnTo>
                  <a:lnTo>
                    <a:pt x="12152" y="4611"/>
                  </a:lnTo>
                  <a:lnTo>
                    <a:pt x="12384" y="4808"/>
                  </a:lnTo>
                  <a:lnTo>
                    <a:pt x="12634" y="5004"/>
                  </a:lnTo>
                  <a:lnTo>
                    <a:pt x="12884" y="5183"/>
                  </a:lnTo>
                  <a:lnTo>
                    <a:pt x="13170" y="5344"/>
                  </a:lnTo>
                  <a:lnTo>
                    <a:pt x="13456" y="5487"/>
                  </a:lnTo>
                  <a:lnTo>
                    <a:pt x="13760" y="5594"/>
                  </a:lnTo>
                  <a:lnTo>
                    <a:pt x="14099" y="5701"/>
                  </a:lnTo>
                  <a:lnTo>
                    <a:pt x="14457" y="5773"/>
                  </a:lnTo>
                  <a:lnTo>
                    <a:pt x="14832" y="5808"/>
                  </a:lnTo>
                  <a:lnTo>
                    <a:pt x="15225" y="5826"/>
                  </a:lnTo>
                  <a:lnTo>
                    <a:pt x="15618" y="5808"/>
                  </a:lnTo>
                  <a:lnTo>
                    <a:pt x="15993" y="5773"/>
                  </a:lnTo>
                  <a:lnTo>
                    <a:pt x="16351" y="5701"/>
                  </a:lnTo>
                  <a:lnTo>
                    <a:pt x="16690" y="5594"/>
                  </a:lnTo>
                  <a:lnTo>
                    <a:pt x="16994" y="5487"/>
                  </a:lnTo>
                  <a:lnTo>
                    <a:pt x="17280" y="5344"/>
                  </a:lnTo>
                  <a:lnTo>
                    <a:pt x="17566" y="5183"/>
                  </a:lnTo>
                  <a:lnTo>
                    <a:pt x="17816" y="5004"/>
                  </a:lnTo>
                  <a:lnTo>
                    <a:pt x="18066" y="4808"/>
                  </a:lnTo>
                  <a:lnTo>
                    <a:pt x="18299" y="4611"/>
                  </a:lnTo>
                  <a:lnTo>
                    <a:pt x="18531" y="4397"/>
                  </a:lnTo>
                  <a:lnTo>
                    <a:pt x="18727" y="4182"/>
                  </a:lnTo>
                  <a:lnTo>
                    <a:pt x="19138" y="3736"/>
                  </a:lnTo>
                  <a:lnTo>
                    <a:pt x="19514" y="3289"/>
                  </a:lnTo>
                  <a:lnTo>
                    <a:pt x="19853" y="2860"/>
                  </a:lnTo>
                  <a:lnTo>
                    <a:pt x="20211" y="2467"/>
                  </a:lnTo>
                  <a:lnTo>
                    <a:pt x="20568" y="2109"/>
                  </a:lnTo>
                  <a:lnTo>
                    <a:pt x="20747" y="1949"/>
                  </a:lnTo>
                  <a:lnTo>
                    <a:pt x="20943" y="1788"/>
                  </a:lnTo>
                  <a:lnTo>
                    <a:pt x="21140" y="1663"/>
                  </a:lnTo>
                  <a:lnTo>
                    <a:pt x="21354" y="1538"/>
                  </a:lnTo>
                  <a:lnTo>
                    <a:pt x="21569" y="1430"/>
                  </a:lnTo>
                  <a:lnTo>
                    <a:pt x="21801" y="1341"/>
                  </a:lnTo>
                  <a:lnTo>
                    <a:pt x="22051" y="1252"/>
                  </a:lnTo>
                  <a:lnTo>
                    <a:pt x="22319" y="1198"/>
                  </a:lnTo>
                  <a:lnTo>
                    <a:pt x="22605" y="1180"/>
                  </a:lnTo>
                  <a:lnTo>
                    <a:pt x="22891" y="1162"/>
                  </a:lnTo>
                  <a:lnTo>
                    <a:pt x="23195" y="1180"/>
                  </a:lnTo>
                  <a:lnTo>
                    <a:pt x="23481" y="1198"/>
                  </a:lnTo>
                  <a:lnTo>
                    <a:pt x="23731" y="1252"/>
                  </a:lnTo>
                  <a:lnTo>
                    <a:pt x="23981" y="1323"/>
                  </a:lnTo>
                  <a:lnTo>
                    <a:pt x="24213" y="1430"/>
                  </a:lnTo>
                  <a:lnTo>
                    <a:pt x="24445" y="1538"/>
                  </a:lnTo>
                  <a:lnTo>
                    <a:pt x="24660" y="1663"/>
                  </a:lnTo>
                  <a:lnTo>
                    <a:pt x="24856" y="1788"/>
                  </a:lnTo>
                  <a:lnTo>
                    <a:pt x="25053" y="1949"/>
                  </a:lnTo>
                  <a:lnTo>
                    <a:pt x="25232" y="2109"/>
                  </a:lnTo>
                  <a:lnTo>
                    <a:pt x="25589" y="2467"/>
                  </a:lnTo>
                  <a:lnTo>
                    <a:pt x="25929" y="2860"/>
                  </a:lnTo>
                  <a:lnTo>
                    <a:pt x="26286" y="3289"/>
                  </a:lnTo>
                  <a:lnTo>
                    <a:pt x="26661" y="3736"/>
                  </a:lnTo>
                  <a:lnTo>
                    <a:pt x="27054" y="4182"/>
                  </a:lnTo>
                  <a:lnTo>
                    <a:pt x="27269" y="4397"/>
                  </a:lnTo>
                  <a:lnTo>
                    <a:pt x="27483" y="4611"/>
                  </a:lnTo>
                  <a:lnTo>
                    <a:pt x="27715" y="4808"/>
                  </a:lnTo>
                  <a:lnTo>
                    <a:pt x="27966" y="5004"/>
                  </a:lnTo>
                  <a:lnTo>
                    <a:pt x="28234" y="5183"/>
                  </a:lnTo>
                  <a:lnTo>
                    <a:pt x="28502" y="5344"/>
                  </a:lnTo>
                  <a:lnTo>
                    <a:pt x="28805" y="5487"/>
                  </a:lnTo>
                  <a:lnTo>
                    <a:pt x="29109" y="5594"/>
                  </a:lnTo>
                  <a:lnTo>
                    <a:pt x="29449" y="5701"/>
                  </a:lnTo>
                  <a:lnTo>
                    <a:pt x="29788" y="5773"/>
                  </a:lnTo>
                  <a:lnTo>
                    <a:pt x="30164" y="5808"/>
                  </a:lnTo>
                  <a:lnTo>
                    <a:pt x="30575" y="5826"/>
                  </a:lnTo>
                  <a:lnTo>
                    <a:pt x="30968" y="5808"/>
                  </a:lnTo>
                  <a:lnTo>
                    <a:pt x="31343" y="5773"/>
                  </a:lnTo>
                  <a:lnTo>
                    <a:pt x="31700" y="5701"/>
                  </a:lnTo>
                  <a:lnTo>
                    <a:pt x="32022" y="5594"/>
                  </a:lnTo>
                  <a:lnTo>
                    <a:pt x="32344" y="5487"/>
                  </a:lnTo>
                  <a:lnTo>
                    <a:pt x="32629" y="5344"/>
                  </a:lnTo>
                  <a:lnTo>
                    <a:pt x="32897" y="5183"/>
                  </a:lnTo>
                  <a:lnTo>
                    <a:pt x="33166" y="5004"/>
                  </a:lnTo>
                  <a:lnTo>
                    <a:pt x="33416" y="4808"/>
                  </a:lnTo>
                  <a:lnTo>
                    <a:pt x="33648" y="4611"/>
                  </a:lnTo>
                  <a:lnTo>
                    <a:pt x="33862" y="4397"/>
                  </a:lnTo>
                  <a:lnTo>
                    <a:pt x="34077" y="4182"/>
                  </a:lnTo>
                  <a:lnTo>
                    <a:pt x="34470" y="3736"/>
                  </a:lnTo>
                  <a:lnTo>
                    <a:pt x="34863" y="3289"/>
                  </a:lnTo>
                  <a:lnTo>
                    <a:pt x="35203" y="2860"/>
                  </a:lnTo>
                  <a:lnTo>
                    <a:pt x="35542" y="2467"/>
                  </a:lnTo>
                  <a:lnTo>
                    <a:pt x="35899" y="2109"/>
                  </a:lnTo>
                  <a:lnTo>
                    <a:pt x="36096" y="1949"/>
                  </a:lnTo>
                  <a:lnTo>
                    <a:pt x="36275" y="1788"/>
                  </a:lnTo>
                  <a:lnTo>
                    <a:pt x="36489" y="1663"/>
                  </a:lnTo>
                  <a:lnTo>
                    <a:pt x="36686" y="1538"/>
                  </a:lnTo>
                  <a:lnTo>
                    <a:pt x="36918" y="1430"/>
                  </a:lnTo>
                  <a:lnTo>
                    <a:pt x="37150" y="1341"/>
                  </a:lnTo>
                  <a:lnTo>
                    <a:pt x="37400" y="1252"/>
                  </a:lnTo>
                  <a:lnTo>
                    <a:pt x="37668" y="1198"/>
                  </a:lnTo>
                  <a:lnTo>
                    <a:pt x="37937" y="1180"/>
                  </a:lnTo>
                  <a:lnTo>
                    <a:pt x="38240" y="1162"/>
                  </a:lnTo>
                  <a:lnTo>
                    <a:pt x="38544" y="1180"/>
                  </a:lnTo>
                  <a:lnTo>
                    <a:pt x="38812" y="1198"/>
                  </a:lnTo>
                  <a:lnTo>
                    <a:pt x="39080" y="1252"/>
                  </a:lnTo>
                  <a:lnTo>
                    <a:pt x="39330" y="1341"/>
                  </a:lnTo>
                  <a:lnTo>
                    <a:pt x="39563" y="1430"/>
                  </a:lnTo>
                  <a:lnTo>
                    <a:pt x="39795" y="1538"/>
                  </a:lnTo>
                  <a:lnTo>
                    <a:pt x="39991" y="1663"/>
                  </a:lnTo>
                  <a:lnTo>
                    <a:pt x="40206" y="1788"/>
                  </a:lnTo>
                  <a:lnTo>
                    <a:pt x="40385" y="1949"/>
                  </a:lnTo>
                  <a:lnTo>
                    <a:pt x="40581" y="2109"/>
                  </a:lnTo>
                  <a:lnTo>
                    <a:pt x="40939" y="2467"/>
                  </a:lnTo>
                  <a:lnTo>
                    <a:pt x="41278" y="2860"/>
                  </a:lnTo>
                  <a:lnTo>
                    <a:pt x="41635" y="3289"/>
                  </a:lnTo>
                  <a:lnTo>
                    <a:pt x="42011" y="3736"/>
                  </a:lnTo>
                  <a:lnTo>
                    <a:pt x="42404" y="4182"/>
                  </a:lnTo>
                  <a:lnTo>
                    <a:pt x="42618" y="4397"/>
                  </a:lnTo>
                  <a:lnTo>
                    <a:pt x="42833" y="4611"/>
                  </a:lnTo>
                  <a:lnTo>
                    <a:pt x="43065" y="4808"/>
                  </a:lnTo>
                  <a:lnTo>
                    <a:pt x="43315" y="5004"/>
                  </a:lnTo>
                  <a:lnTo>
                    <a:pt x="43583" y="5183"/>
                  </a:lnTo>
                  <a:lnTo>
                    <a:pt x="43851" y="5344"/>
                  </a:lnTo>
                  <a:lnTo>
                    <a:pt x="44155" y="5487"/>
                  </a:lnTo>
                  <a:lnTo>
                    <a:pt x="44459" y="5594"/>
                  </a:lnTo>
                  <a:lnTo>
                    <a:pt x="44780" y="5701"/>
                  </a:lnTo>
                  <a:lnTo>
                    <a:pt x="45138" y="5773"/>
                  </a:lnTo>
                  <a:lnTo>
                    <a:pt x="45513" y="5808"/>
                  </a:lnTo>
                  <a:lnTo>
                    <a:pt x="45924" y="5826"/>
                  </a:lnTo>
                  <a:lnTo>
                    <a:pt x="45924" y="4665"/>
                  </a:lnTo>
                  <a:lnTo>
                    <a:pt x="45620" y="4647"/>
                  </a:lnTo>
                  <a:lnTo>
                    <a:pt x="45334" y="4629"/>
                  </a:lnTo>
                  <a:lnTo>
                    <a:pt x="45066" y="4558"/>
                  </a:lnTo>
                  <a:lnTo>
                    <a:pt x="44834" y="4486"/>
                  </a:lnTo>
                  <a:lnTo>
                    <a:pt x="44584" y="4397"/>
                  </a:lnTo>
                  <a:lnTo>
                    <a:pt x="44369" y="4289"/>
                  </a:lnTo>
                  <a:lnTo>
                    <a:pt x="44155" y="4164"/>
                  </a:lnTo>
                  <a:lnTo>
                    <a:pt x="43958" y="4021"/>
                  </a:lnTo>
                  <a:lnTo>
                    <a:pt x="43762" y="3878"/>
                  </a:lnTo>
                  <a:lnTo>
                    <a:pt x="43583" y="3718"/>
                  </a:lnTo>
                  <a:lnTo>
                    <a:pt x="43226" y="3360"/>
                  </a:lnTo>
                  <a:lnTo>
                    <a:pt x="42868" y="2967"/>
                  </a:lnTo>
                  <a:lnTo>
                    <a:pt x="42529" y="2538"/>
                  </a:lnTo>
                  <a:lnTo>
                    <a:pt x="42154" y="2092"/>
                  </a:lnTo>
                  <a:lnTo>
                    <a:pt x="41760" y="1645"/>
                  </a:lnTo>
                  <a:lnTo>
                    <a:pt x="41546" y="1413"/>
                  </a:lnTo>
                  <a:lnTo>
                    <a:pt x="41314" y="1216"/>
                  </a:lnTo>
                  <a:lnTo>
                    <a:pt x="41081" y="1002"/>
                  </a:lnTo>
                  <a:lnTo>
                    <a:pt x="40831" y="823"/>
                  </a:lnTo>
                  <a:lnTo>
                    <a:pt x="40581" y="644"/>
                  </a:lnTo>
                  <a:lnTo>
                    <a:pt x="40295" y="483"/>
                  </a:lnTo>
                  <a:lnTo>
                    <a:pt x="40009" y="340"/>
                  </a:lnTo>
                  <a:lnTo>
                    <a:pt x="39706" y="215"/>
                  </a:lnTo>
                  <a:lnTo>
                    <a:pt x="39366" y="126"/>
                  </a:lnTo>
                  <a:lnTo>
                    <a:pt x="39009" y="55"/>
                  </a:lnTo>
                  <a:lnTo>
                    <a:pt x="38633" y="1"/>
                  </a:lnTo>
                  <a:lnTo>
                    <a:pt x="37847" y="1"/>
                  </a:lnTo>
                  <a:lnTo>
                    <a:pt x="37472" y="55"/>
                  </a:lnTo>
                  <a:lnTo>
                    <a:pt x="37115" y="126"/>
                  </a:lnTo>
                  <a:lnTo>
                    <a:pt x="36775" y="215"/>
                  </a:lnTo>
                  <a:lnTo>
                    <a:pt x="36471" y="340"/>
                  </a:lnTo>
                  <a:lnTo>
                    <a:pt x="36185" y="483"/>
                  </a:lnTo>
                  <a:lnTo>
                    <a:pt x="35899" y="644"/>
                  </a:lnTo>
                  <a:lnTo>
                    <a:pt x="35649" y="823"/>
                  </a:lnTo>
                  <a:lnTo>
                    <a:pt x="35399" y="1002"/>
                  </a:lnTo>
                  <a:lnTo>
                    <a:pt x="35167" y="1216"/>
                  </a:lnTo>
                  <a:lnTo>
                    <a:pt x="34935" y="1413"/>
                  </a:lnTo>
                  <a:lnTo>
                    <a:pt x="34720" y="1645"/>
                  </a:lnTo>
                  <a:lnTo>
                    <a:pt x="34327" y="2092"/>
                  </a:lnTo>
                  <a:lnTo>
                    <a:pt x="33952" y="2538"/>
                  </a:lnTo>
                  <a:lnTo>
                    <a:pt x="33612" y="2967"/>
                  </a:lnTo>
                  <a:lnTo>
                    <a:pt x="33255" y="3360"/>
                  </a:lnTo>
                  <a:lnTo>
                    <a:pt x="32897" y="3718"/>
                  </a:lnTo>
                  <a:lnTo>
                    <a:pt x="32719" y="3878"/>
                  </a:lnTo>
                  <a:lnTo>
                    <a:pt x="32522" y="4021"/>
                  </a:lnTo>
                  <a:lnTo>
                    <a:pt x="32326" y="4164"/>
                  </a:lnTo>
                  <a:lnTo>
                    <a:pt x="32111" y="4289"/>
                  </a:lnTo>
                  <a:lnTo>
                    <a:pt x="31897" y="4397"/>
                  </a:lnTo>
                  <a:lnTo>
                    <a:pt x="31647" y="4486"/>
                  </a:lnTo>
                  <a:lnTo>
                    <a:pt x="31414" y="4558"/>
                  </a:lnTo>
                  <a:lnTo>
                    <a:pt x="31146" y="4611"/>
                  </a:lnTo>
                  <a:lnTo>
                    <a:pt x="30860" y="4647"/>
                  </a:lnTo>
                  <a:lnTo>
                    <a:pt x="30557" y="4665"/>
                  </a:lnTo>
                  <a:lnTo>
                    <a:pt x="30271" y="4647"/>
                  </a:lnTo>
                  <a:lnTo>
                    <a:pt x="29985" y="4611"/>
                  </a:lnTo>
                  <a:lnTo>
                    <a:pt x="29717" y="4558"/>
                  </a:lnTo>
                  <a:lnTo>
                    <a:pt x="29484" y="4486"/>
                  </a:lnTo>
                  <a:lnTo>
                    <a:pt x="29234" y="4397"/>
                  </a:lnTo>
                  <a:lnTo>
                    <a:pt x="29020" y="4289"/>
                  </a:lnTo>
                  <a:lnTo>
                    <a:pt x="28805" y="4164"/>
                  </a:lnTo>
                  <a:lnTo>
                    <a:pt x="28609" y="4021"/>
                  </a:lnTo>
                  <a:lnTo>
                    <a:pt x="28412" y="3878"/>
                  </a:lnTo>
                  <a:lnTo>
                    <a:pt x="28234" y="3718"/>
                  </a:lnTo>
                  <a:lnTo>
                    <a:pt x="27876" y="3360"/>
                  </a:lnTo>
                  <a:lnTo>
                    <a:pt x="27537" y="2967"/>
                  </a:lnTo>
                  <a:lnTo>
                    <a:pt x="27179" y="2538"/>
                  </a:lnTo>
                  <a:lnTo>
                    <a:pt x="26804" y="2092"/>
                  </a:lnTo>
                  <a:lnTo>
                    <a:pt x="26411" y="1645"/>
                  </a:lnTo>
                  <a:lnTo>
                    <a:pt x="26197" y="1430"/>
                  </a:lnTo>
                  <a:lnTo>
                    <a:pt x="25982" y="1216"/>
                  </a:lnTo>
                  <a:lnTo>
                    <a:pt x="25732" y="1002"/>
                  </a:lnTo>
                  <a:lnTo>
                    <a:pt x="25500" y="823"/>
                  </a:lnTo>
                  <a:lnTo>
                    <a:pt x="25232" y="644"/>
                  </a:lnTo>
                  <a:lnTo>
                    <a:pt x="24964" y="483"/>
                  </a:lnTo>
                  <a:lnTo>
                    <a:pt x="24660" y="340"/>
                  </a:lnTo>
                  <a:lnTo>
                    <a:pt x="24356" y="233"/>
                  </a:lnTo>
                  <a:lnTo>
                    <a:pt x="24017" y="126"/>
                  </a:lnTo>
                  <a:lnTo>
                    <a:pt x="23677" y="55"/>
                  </a:lnTo>
                  <a:lnTo>
                    <a:pt x="23302" y="19"/>
                  </a:lnTo>
                  <a:lnTo>
                    <a:pt x="22891" y="1"/>
                  </a:lnTo>
                  <a:lnTo>
                    <a:pt x="22498" y="19"/>
                  </a:lnTo>
                  <a:lnTo>
                    <a:pt x="22122" y="55"/>
                  </a:lnTo>
                  <a:lnTo>
                    <a:pt x="21765" y="126"/>
                  </a:lnTo>
                  <a:lnTo>
                    <a:pt x="21443" y="233"/>
                  </a:lnTo>
                  <a:lnTo>
                    <a:pt x="21122" y="340"/>
                  </a:lnTo>
                  <a:lnTo>
                    <a:pt x="20836" y="483"/>
                  </a:lnTo>
                  <a:lnTo>
                    <a:pt x="20550" y="644"/>
                  </a:lnTo>
                  <a:lnTo>
                    <a:pt x="20300" y="823"/>
                  </a:lnTo>
                  <a:lnTo>
                    <a:pt x="20050" y="1002"/>
                  </a:lnTo>
                  <a:lnTo>
                    <a:pt x="19817" y="1216"/>
                  </a:lnTo>
                  <a:lnTo>
                    <a:pt x="19603" y="1430"/>
                  </a:lnTo>
                  <a:lnTo>
                    <a:pt x="19389" y="1645"/>
                  </a:lnTo>
                  <a:lnTo>
                    <a:pt x="18978" y="2092"/>
                  </a:lnTo>
                  <a:lnTo>
                    <a:pt x="18602" y="2538"/>
                  </a:lnTo>
                  <a:lnTo>
                    <a:pt x="18263" y="2967"/>
                  </a:lnTo>
                  <a:lnTo>
                    <a:pt x="17923" y="3360"/>
                  </a:lnTo>
                  <a:lnTo>
                    <a:pt x="17566" y="3718"/>
                  </a:lnTo>
                  <a:lnTo>
                    <a:pt x="17369" y="3878"/>
                  </a:lnTo>
                  <a:lnTo>
                    <a:pt x="17191" y="4021"/>
                  </a:lnTo>
                  <a:lnTo>
                    <a:pt x="16976" y="4164"/>
                  </a:lnTo>
                  <a:lnTo>
                    <a:pt x="16780" y="4289"/>
                  </a:lnTo>
                  <a:lnTo>
                    <a:pt x="16547" y="4397"/>
                  </a:lnTo>
                  <a:lnTo>
                    <a:pt x="16315" y="4486"/>
                  </a:lnTo>
                  <a:lnTo>
                    <a:pt x="16065" y="4558"/>
                  </a:lnTo>
                  <a:lnTo>
                    <a:pt x="15797" y="4611"/>
                  </a:lnTo>
                  <a:lnTo>
                    <a:pt x="15529" y="4647"/>
                  </a:lnTo>
                  <a:lnTo>
                    <a:pt x="15225" y="4665"/>
                  </a:lnTo>
                  <a:lnTo>
                    <a:pt x="14921" y="4647"/>
                  </a:lnTo>
                  <a:lnTo>
                    <a:pt x="14653" y="4611"/>
                  </a:lnTo>
                  <a:lnTo>
                    <a:pt x="14385" y="4558"/>
                  </a:lnTo>
                  <a:lnTo>
                    <a:pt x="14135" y="4486"/>
                  </a:lnTo>
                  <a:lnTo>
                    <a:pt x="13903" y="4397"/>
                  </a:lnTo>
                  <a:lnTo>
                    <a:pt x="13670" y="4289"/>
                  </a:lnTo>
                  <a:lnTo>
                    <a:pt x="13474" y="4164"/>
                  </a:lnTo>
                  <a:lnTo>
                    <a:pt x="13259" y="4021"/>
                  </a:lnTo>
                  <a:lnTo>
                    <a:pt x="13081" y="3878"/>
                  </a:lnTo>
                  <a:lnTo>
                    <a:pt x="12884" y="3718"/>
                  </a:lnTo>
                  <a:lnTo>
                    <a:pt x="12527" y="3360"/>
                  </a:lnTo>
                  <a:lnTo>
                    <a:pt x="12187" y="2967"/>
                  </a:lnTo>
                  <a:lnTo>
                    <a:pt x="11848" y="2538"/>
                  </a:lnTo>
                  <a:lnTo>
                    <a:pt x="11473" y="2092"/>
                  </a:lnTo>
                  <a:lnTo>
                    <a:pt x="11062" y="1645"/>
                  </a:lnTo>
                  <a:lnTo>
                    <a:pt x="10847" y="1430"/>
                  </a:lnTo>
                  <a:lnTo>
                    <a:pt x="10633" y="1216"/>
                  </a:lnTo>
                  <a:lnTo>
                    <a:pt x="10400" y="1002"/>
                  </a:lnTo>
                  <a:lnTo>
                    <a:pt x="10150" y="823"/>
                  </a:lnTo>
                  <a:lnTo>
                    <a:pt x="9900" y="644"/>
                  </a:lnTo>
                  <a:lnTo>
                    <a:pt x="9614" y="483"/>
                  </a:lnTo>
                  <a:lnTo>
                    <a:pt x="9328" y="340"/>
                  </a:lnTo>
                  <a:lnTo>
                    <a:pt x="9007" y="233"/>
                  </a:lnTo>
                  <a:lnTo>
                    <a:pt x="8685" y="126"/>
                  </a:lnTo>
                  <a:lnTo>
                    <a:pt x="8328" y="55"/>
                  </a:lnTo>
                  <a:lnTo>
                    <a:pt x="7952" y="19"/>
                  </a:lnTo>
                  <a:lnTo>
                    <a:pt x="755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33" name="Google Shape;933;p41"/>
          <p:cNvSpPr/>
          <p:nvPr/>
        </p:nvSpPr>
        <p:spPr>
          <a:xfrm>
            <a:off x="16775" y="1636625"/>
            <a:ext cx="592750" cy="3600450"/>
          </a:xfrm>
          <a:custGeom>
            <a:rect b="b" l="l" r="r" t="t"/>
            <a:pathLst>
              <a:path extrusionOk="0" h="144018" w="23710">
                <a:moveTo>
                  <a:pt x="0" y="0"/>
                </a:moveTo>
                <a:cubicBezTo>
                  <a:pt x="13823" y="9216"/>
                  <a:pt x="5033" y="33007"/>
                  <a:pt x="10287" y="48768"/>
                </a:cubicBezTo>
                <a:cubicBezTo>
                  <a:pt x="13077" y="57137"/>
                  <a:pt x="19326" y="64419"/>
                  <a:pt x="20574" y="73152"/>
                </a:cubicBezTo>
                <a:cubicBezTo>
                  <a:pt x="21900" y="82433"/>
                  <a:pt x="16383" y="91589"/>
                  <a:pt x="16383" y="100965"/>
                </a:cubicBezTo>
                <a:cubicBezTo>
                  <a:pt x="16383" y="115426"/>
                  <a:pt x="28184" y="131084"/>
                  <a:pt x="21717" y="144018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34" name="Google Shape;934;p41"/>
          <p:cNvGrpSpPr/>
          <p:nvPr/>
        </p:nvGrpSpPr>
        <p:grpSpPr>
          <a:xfrm>
            <a:off x="294125" y="3672825"/>
            <a:ext cx="323450" cy="774200"/>
            <a:chOff x="3293575" y="2432875"/>
            <a:chExt cx="323450" cy="774200"/>
          </a:xfrm>
        </p:grpSpPr>
        <p:sp>
          <p:nvSpPr>
            <p:cNvPr id="935" name="Google Shape;935;p41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6" name="Google Shape;936;p41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7" name="Google Shape;937;p41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8" name="Google Shape;938;p41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1">
  <p:cSld name="CUSTOM_3">
    <p:spTree>
      <p:nvGrpSpPr>
        <p:cNvPr id="939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0" name="Google Shape;940;p42"/>
          <p:cNvPicPr preferRelativeResize="0"/>
          <p:nvPr/>
        </p:nvPicPr>
        <p:blipFill rotWithShape="1">
          <a:blip r:embed="rId2">
            <a:alphaModFix/>
          </a:blip>
          <a:srcRect b="82613" l="6181" r="2909" t="1068"/>
          <a:stretch/>
        </p:blipFill>
        <p:spPr>
          <a:xfrm rot="-5400000">
            <a:off x="7111388" y="3110888"/>
            <a:ext cx="3364024" cy="701201"/>
          </a:xfrm>
          <a:prstGeom prst="rect">
            <a:avLst/>
          </a:prstGeom>
          <a:noFill/>
          <a:ln>
            <a:noFill/>
          </a:ln>
        </p:spPr>
      </p:pic>
      <p:sp>
        <p:nvSpPr>
          <p:cNvPr id="941" name="Google Shape;941;p42"/>
          <p:cNvSpPr/>
          <p:nvPr/>
        </p:nvSpPr>
        <p:spPr>
          <a:xfrm flipH="1">
            <a:off x="6743700" y="15500"/>
            <a:ext cx="2400300" cy="2590800"/>
          </a:xfrm>
          <a:custGeom>
            <a:rect b="b" l="l" r="r" t="t"/>
            <a:pathLst>
              <a:path extrusionOk="0" h="103632" w="96012">
                <a:moveTo>
                  <a:pt x="0" y="103632"/>
                </a:moveTo>
                <a:cubicBezTo>
                  <a:pt x="719" y="98600"/>
                  <a:pt x="1156" y="93320"/>
                  <a:pt x="3429" y="88773"/>
                </a:cubicBezTo>
                <a:cubicBezTo>
                  <a:pt x="6375" y="82882"/>
                  <a:pt x="12541" y="78686"/>
                  <a:pt x="14478" y="72390"/>
                </a:cubicBezTo>
                <a:cubicBezTo>
                  <a:pt x="17198" y="63549"/>
                  <a:pt x="15744" y="53733"/>
                  <a:pt x="18669" y="44958"/>
                </a:cubicBezTo>
                <a:cubicBezTo>
                  <a:pt x="20240" y="40245"/>
                  <a:pt x="24114" y="36645"/>
                  <a:pt x="26670" y="32385"/>
                </a:cubicBezTo>
                <a:cubicBezTo>
                  <a:pt x="30682" y="25698"/>
                  <a:pt x="34529" y="18395"/>
                  <a:pt x="40767" y="13716"/>
                </a:cubicBezTo>
                <a:cubicBezTo>
                  <a:pt x="51341" y="5785"/>
                  <a:pt x="67306" y="14061"/>
                  <a:pt x="80391" y="12192"/>
                </a:cubicBezTo>
                <a:cubicBezTo>
                  <a:pt x="86930" y="11258"/>
                  <a:pt x="93058" y="5908"/>
                  <a:pt x="96012" y="0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2" name="Google Shape;942;p42"/>
          <p:cNvSpPr txBox="1"/>
          <p:nvPr>
            <p:ph idx="1" type="subTitle"/>
          </p:nvPr>
        </p:nvSpPr>
        <p:spPr>
          <a:xfrm>
            <a:off x="1284750" y="1804837"/>
            <a:ext cx="14082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43" name="Google Shape;943;p42"/>
          <p:cNvSpPr txBox="1"/>
          <p:nvPr>
            <p:ph idx="2" type="subTitle"/>
          </p:nvPr>
        </p:nvSpPr>
        <p:spPr>
          <a:xfrm>
            <a:off x="1093200" y="2191199"/>
            <a:ext cx="17913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44" name="Google Shape;944;p42"/>
          <p:cNvSpPr txBox="1"/>
          <p:nvPr>
            <p:ph idx="3" type="subTitle"/>
          </p:nvPr>
        </p:nvSpPr>
        <p:spPr>
          <a:xfrm>
            <a:off x="3869250" y="1804837"/>
            <a:ext cx="14055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45" name="Google Shape;945;p42"/>
          <p:cNvSpPr txBox="1"/>
          <p:nvPr>
            <p:ph idx="4" type="subTitle"/>
          </p:nvPr>
        </p:nvSpPr>
        <p:spPr>
          <a:xfrm>
            <a:off x="3674700" y="2191199"/>
            <a:ext cx="17946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46" name="Google Shape;946;p42"/>
          <p:cNvSpPr txBox="1"/>
          <p:nvPr>
            <p:ph idx="5" type="subTitle"/>
          </p:nvPr>
        </p:nvSpPr>
        <p:spPr>
          <a:xfrm>
            <a:off x="6431100" y="1804837"/>
            <a:ext cx="14055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47" name="Google Shape;947;p42"/>
          <p:cNvSpPr txBox="1"/>
          <p:nvPr>
            <p:ph idx="6" type="subTitle"/>
          </p:nvPr>
        </p:nvSpPr>
        <p:spPr>
          <a:xfrm>
            <a:off x="6236550" y="2191199"/>
            <a:ext cx="17946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48" name="Google Shape;948;p42"/>
          <p:cNvSpPr txBox="1"/>
          <p:nvPr>
            <p:ph idx="7" type="subTitle"/>
          </p:nvPr>
        </p:nvSpPr>
        <p:spPr>
          <a:xfrm>
            <a:off x="1286100" y="3709837"/>
            <a:ext cx="14055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49" name="Google Shape;949;p42"/>
          <p:cNvSpPr txBox="1"/>
          <p:nvPr>
            <p:ph idx="8" type="subTitle"/>
          </p:nvPr>
        </p:nvSpPr>
        <p:spPr>
          <a:xfrm>
            <a:off x="1091550" y="4134299"/>
            <a:ext cx="1794600" cy="27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50" name="Google Shape;950;p42"/>
          <p:cNvSpPr txBox="1"/>
          <p:nvPr>
            <p:ph idx="9" type="subTitle"/>
          </p:nvPr>
        </p:nvSpPr>
        <p:spPr>
          <a:xfrm>
            <a:off x="3869250" y="3709837"/>
            <a:ext cx="14055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51" name="Google Shape;951;p42"/>
          <p:cNvSpPr txBox="1"/>
          <p:nvPr>
            <p:ph idx="13" type="subTitle"/>
          </p:nvPr>
        </p:nvSpPr>
        <p:spPr>
          <a:xfrm>
            <a:off x="3674700" y="4134299"/>
            <a:ext cx="1794600" cy="27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52" name="Google Shape;952;p42"/>
          <p:cNvSpPr txBox="1"/>
          <p:nvPr>
            <p:ph idx="14" type="subTitle"/>
          </p:nvPr>
        </p:nvSpPr>
        <p:spPr>
          <a:xfrm>
            <a:off x="6431100" y="3709837"/>
            <a:ext cx="14055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53" name="Google Shape;953;p42"/>
          <p:cNvSpPr txBox="1"/>
          <p:nvPr>
            <p:ph idx="15" type="subTitle"/>
          </p:nvPr>
        </p:nvSpPr>
        <p:spPr>
          <a:xfrm>
            <a:off x="6236550" y="4134299"/>
            <a:ext cx="1794600" cy="27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54" name="Google Shape;954;p42"/>
          <p:cNvSpPr txBox="1"/>
          <p:nvPr>
            <p:ph type="title"/>
          </p:nvPr>
        </p:nvSpPr>
        <p:spPr>
          <a:xfrm>
            <a:off x="713225" y="539500"/>
            <a:ext cx="7717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sis"/>
              <a:buNone/>
              <a:defRPr b="1"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955" name="Google Shape;955;p42"/>
          <p:cNvGrpSpPr/>
          <p:nvPr/>
        </p:nvGrpSpPr>
        <p:grpSpPr>
          <a:xfrm flipH="1" rot="10800000">
            <a:off x="154002" y="133409"/>
            <a:ext cx="323457" cy="821341"/>
            <a:chOff x="3506650" y="4144275"/>
            <a:chExt cx="163975" cy="416375"/>
          </a:xfrm>
        </p:grpSpPr>
        <p:sp>
          <p:nvSpPr>
            <p:cNvPr id="956" name="Google Shape;956;p42"/>
            <p:cNvSpPr/>
            <p:nvPr/>
          </p:nvSpPr>
          <p:spPr>
            <a:xfrm>
              <a:off x="3506650" y="4144275"/>
              <a:ext cx="163975" cy="163975"/>
            </a:xfrm>
            <a:custGeom>
              <a:rect b="b" l="l" r="r" t="t"/>
              <a:pathLst>
                <a:path extrusionOk="0" h="6559" w="6559">
                  <a:moveTo>
                    <a:pt x="3861" y="1"/>
                  </a:moveTo>
                  <a:lnTo>
                    <a:pt x="3700" y="36"/>
                  </a:lnTo>
                  <a:lnTo>
                    <a:pt x="3539" y="108"/>
                  </a:lnTo>
                  <a:lnTo>
                    <a:pt x="3414" y="197"/>
                  </a:lnTo>
                  <a:lnTo>
                    <a:pt x="3307" y="304"/>
                  </a:lnTo>
                  <a:lnTo>
                    <a:pt x="3217" y="447"/>
                  </a:lnTo>
                  <a:lnTo>
                    <a:pt x="3146" y="608"/>
                  </a:lnTo>
                  <a:lnTo>
                    <a:pt x="2699" y="2234"/>
                  </a:lnTo>
                  <a:lnTo>
                    <a:pt x="1055" y="1788"/>
                  </a:lnTo>
                  <a:lnTo>
                    <a:pt x="894" y="1752"/>
                  </a:lnTo>
                  <a:lnTo>
                    <a:pt x="734" y="1770"/>
                  </a:lnTo>
                  <a:lnTo>
                    <a:pt x="573" y="1805"/>
                  </a:lnTo>
                  <a:lnTo>
                    <a:pt x="430" y="1859"/>
                  </a:lnTo>
                  <a:lnTo>
                    <a:pt x="287" y="1948"/>
                  </a:lnTo>
                  <a:lnTo>
                    <a:pt x="180" y="2074"/>
                  </a:lnTo>
                  <a:lnTo>
                    <a:pt x="90" y="2216"/>
                  </a:lnTo>
                  <a:lnTo>
                    <a:pt x="37" y="2377"/>
                  </a:lnTo>
                  <a:lnTo>
                    <a:pt x="1" y="2538"/>
                  </a:lnTo>
                  <a:lnTo>
                    <a:pt x="1" y="2699"/>
                  </a:lnTo>
                  <a:lnTo>
                    <a:pt x="37" y="2860"/>
                  </a:lnTo>
                  <a:lnTo>
                    <a:pt x="108" y="3003"/>
                  </a:lnTo>
                  <a:lnTo>
                    <a:pt x="198" y="3146"/>
                  </a:lnTo>
                  <a:lnTo>
                    <a:pt x="323" y="3253"/>
                  </a:lnTo>
                  <a:lnTo>
                    <a:pt x="448" y="3342"/>
                  </a:lnTo>
                  <a:lnTo>
                    <a:pt x="609" y="3396"/>
                  </a:lnTo>
                  <a:lnTo>
                    <a:pt x="2252" y="3860"/>
                  </a:lnTo>
                  <a:lnTo>
                    <a:pt x="1788" y="5487"/>
                  </a:lnTo>
                  <a:lnTo>
                    <a:pt x="1770" y="5665"/>
                  </a:lnTo>
                  <a:lnTo>
                    <a:pt x="1770" y="5826"/>
                  </a:lnTo>
                  <a:lnTo>
                    <a:pt x="1806" y="5987"/>
                  </a:lnTo>
                  <a:lnTo>
                    <a:pt x="1877" y="6130"/>
                  </a:lnTo>
                  <a:lnTo>
                    <a:pt x="1967" y="6255"/>
                  </a:lnTo>
                  <a:lnTo>
                    <a:pt x="2074" y="6362"/>
                  </a:lnTo>
                  <a:lnTo>
                    <a:pt x="2217" y="6451"/>
                  </a:lnTo>
                  <a:lnTo>
                    <a:pt x="2378" y="6523"/>
                  </a:lnTo>
                  <a:lnTo>
                    <a:pt x="2538" y="6559"/>
                  </a:lnTo>
                  <a:lnTo>
                    <a:pt x="2717" y="6541"/>
                  </a:lnTo>
                  <a:lnTo>
                    <a:pt x="2860" y="6505"/>
                  </a:lnTo>
                  <a:lnTo>
                    <a:pt x="3021" y="6451"/>
                  </a:lnTo>
                  <a:lnTo>
                    <a:pt x="3146" y="6344"/>
                  </a:lnTo>
                  <a:lnTo>
                    <a:pt x="3253" y="6237"/>
                  </a:lnTo>
                  <a:lnTo>
                    <a:pt x="3342" y="6094"/>
                  </a:lnTo>
                  <a:lnTo>
                    <a:pt x="3414" y="5933"/>
                  </a:lnTo>
                  <a:lnTo>
                    <a:pt x="3861" y="4307"/>
                  </a:lnTo>
                  <a:lnTo>
                    <a:pt x="5505" y="4754"/>
                  </a:lnTo>
                  <a:lnTo>
                    <a:pt x="5665" y="4790"/>
                  </a:lnTo>
                  <a:lnTo>
                    <a:pt x="5826" y="4790"/>
                  </a:lnTo>
                  <a:lnTo>
                    <a:pt x="5987" y="4754"/>
                  </a:lnTo>
                  <a:lnTo>
                    <a:pt x="6130" y="4682"/>
                  </a:lnTo>
                  <a:lnTo>
                    <a:pt x="6273" y="4593"/>
                  </a:lnTo>
                  <a:lnTo>
                    <a:pt x="6380" y="4468"/>
                  </a:lnTo>
                  <a:lnTo>
                    <a:pt x="6470" y="4325"/>
                  </a:lnTo>
                  <a:lnTo>
                    <a:pt x="6523" y="4182"/>
                  </a:lnTo>
                  <a:lnTo>
                    <a:pt x="6559" y="4003"/>
                  </a:lnTo>
                  <a:lnTo>
                    <a:pt x="6559" y="3843"/>
                  </a:lnTo>
                  <a:lnTo>
                    <a:pt x="6523" y="3682"/>
                  </a:lnTo>
                  <a:lnTo>
                    <a:pt x="6452" y="3539"/>
                  </a:lnTo>
                  <a:lnTo>
                    <a:pt x="6362" y="3414"/>
                  </a:lnTo>
                  <a:lnTo>
                    <a:pt x="6237" y="3289"/>
                  </a:lnTo>
                  <a:lnTo>
                    <a:pt x="6112" y="3199"/>
                  </a:lnTo>
                  <a:lnTo>
                    <a:pt x="5951" y="3146"/>
                  </a:lnTo>
                  <a:lnTo>
                    <a:pt x="4307" y="2681"/>
                  </a:lnTo>
                  <a:lnTo>
                    <a:pt x="4772" y="1055"/>
                  </a:lnTo>
                  <a:lnTo>
                    <a:pt x="4790" y="894"/>
                  </a:lnTo>
                  <a:lnTo>
                    <a:pt x="4790" y="715"/>
                  </a:lnTo>
                  <a:lnTo>
                    <a:pt x="4754" y="573"/>
                  </a:lnTo>
                  <a:lnTo>
                    <a:pt x="4683" y="412"/>
                  </a:lnTo>
                  <a:lnTo>
                    <a:pt x="4593" y="287"/>
                  </a:lnTo>
                  <a:lnTo>
                    <a:pt x="4486" y="179"/>
                  </a:lnTo>
                  <a:lnTo>
                    <a:pt x="4343" y="90"/>
                  </a:lnTo>
                  <a:lnTo>
                    <a:pt x="4182" y="19"/>
                  </a:lnTo>
                  <a:lnTo>
                    <a:pt x="402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7" name="Google Shape;957;p42"/>
            <p:cNvSpPr/>
            <p:nvPr/>
          </p:nvSpPr>
          <p:spPr>
            <a:xfrm>
              <a:off x="3538825" y="4478425"/>
              <a:ext cx="82225" cy="82225"/>
            </a:xfrm>
            <a:custGeom>
              <a:rect b="b" l="l" r="r" t="t"/>
              <a:pathLst>
                <a:path extrusionOk="0" h="3289" w="3289">
                  <a:moveTo>
                    <a:pt x="519" y="1"/>
                  </a:moveTo>
                  <a:lnTo>
                    <a:pt x="429" y="19"/>
                  </a:lnTo>
                  <a:lnTo>
                    <a:pt x="322" y="36"/>
                  </a:lnTo>
                  <a:lnTo>
                    <a:pt x="233" y="90"/>
                  </a:lnTo>
                  <a:lnTo>
                    <a:pt x="161" y="162"/>
                  </a:lnTo>
                  <a:lnTo>
                    <a:pt x="90" y="233"/>
                  </a:lnTo>
                  <a:lnTo>
                    <a:pt x="36" y="322"/>
                  </a:lnTo>
                  <a:lnTo>
                    <a:pt x="18" y="430"/>
                  </a:lnTo>
                  <a:lnTo>
                    <a:pt x="1" y="519"/>
                  </a:lnTo>
                  <a:lnTo>
                    <a:pt x="18" y="626"/>
                  </a:lnTo>
                  <a:lnTo>
                    <a:pt x="36" y="716"/>
                  </a:lnTo>
                  <a:lnTo>
                    <a:pt x="90" y="823"/>
                  </a:lnTo>
                  <a:lnTo>
                    <a:pt x="161" y="894"/>
                  </a:lnTo>
                  <a:lnTo>
                    <a:pt x="912" y="1645"/>
                  </a:lnTo>
                  <a:lnTo>
                    <a:pt x="161" y="2395"/>
                  </a:lnTo>
                  <a:lnTo>
                    <a:pt x="90" y="2467"/>
                  </a:lnTo>
                  <a:lnTo>
                    <a:pt x="36" y="2574"/>
                  </a:lnTo>
                  <a:lnTo>
                    <a:pt x="18" y="2663"/>
                  </a:lnTo>
                  <a:lnTo>
                    <a:pt x="1" y="2770"/>
                  </a:lnTo>
                  <a:lnTo>
                    <a:pt x="18" y="2860"/>
                  </a:lnTo>
                  <a:lnTo>
                    <a:pt x="36" y="2967"/>
                  </a:lnTo>
                  <a:lnTo>
                    <a:pt x="90" y="3056"/>
                  </a:lnTo>
                  <a:lnTo>
                    <a:pt x="161" y="3128"/>
                  </a:lnTo>
                  <a:lnTo>
                    <a:pt x="233" y="3199"/>
                  </a:lnTo>
                  <a:lnTo>
                    <a:pt x="322" y="3253"/>
                  </a:lnTo>
                  <a:lnTo>
                    <a:pt x="429" y="3271"/>
                  </a:lnTo>
                  <a:lnTo>
                    <a:pt x="519" y="3289"/>
                  </a:lnTo>
                  <a:lnTo>
                    <a:pt x="626" y="3271"/>
                  </a:lnTo>
                  <a:lnTo>
                    <a:pt x="715" y="3253"/>
                  </a:lnTo>
                  <a:lnTo>
                    <a:pt x="823" y="3199"/>
                  </a:lnTo>
                  <a:lnTo>
                    <a:pt x="894" y="3128"/>
                  </a:lnTo>
                  <a:lnTo>
                    <a:pt x="1644" y="2377"/>
                  </a:lnTo>
                  <a:lnTo>
                    <a:pt x="2395" y="3128"/>
                  </a:lnTo>
                  <a:lnTo>
                    <a:pt x="2484" y="3199"/>
                  </a:lnTo>
                  <a:lnTo>
                    <a:pt x="2574" y="3253"/>
                  </a:lnTo>
                  <a:lnTo>
                    <a:pt x="2663" y="3271"/>
                  </a:lnTo>
                  <a:lnTo>
                    <a:pt x="2770" y="3289"/>
                  </a:lnTo>
                  <a:lnTo>
                    <a:pt x="2860" y="3271"/>
                  </a:lnTo>
                  <a:lnTo>
                    <a:pt x="2967" y="3253"/>
                  </a:lnTo>
                  <a:lnTo>
                    <a:pt x="3056" y="3199"/>
                  </a:lnTo>
                  <a:lnTo>
                    <a:pt x="3128" y="3128"/>
                  </a:lnTo>
                  <a:lnTo>
                    <a:pt x="3199" y="3056"/>
                  </a:lnTo>
                  <a:lnTo>
                    <a:pt x="3253" y="2967"/>
                  </a:lnTo>
                  <a:lnTo>
                    <a:pt x="3271" y="2860"/>
                  </a:lnTo>
                  <a:lnTo>
                    <a:pt x="3288" y="2770"/>
                  </a:lnTo>
                  <a:lnTo>
                    <a:pt x="3271" y="2663"/>
                  </a:lnTo>
                  <a:lnTo>
                    <a:pt x="3253" y="2574"/>
                  </a:lnTo>
                  <a:lnTo>
                    <a:pt x="3199" y="2467"/>
                  </a:lnTo>
                  <a:lnTo>
                    <a:pt x="3128" y="2395"/>
                  </a:lnTo>
                  <a:lnTo>
                    <a:pt x="2377" y="1645"/>
                  </a:lnTo>
                  <a:lnTo>
                    <a:pt x="3128" y="894"/>
                  </a:lnTo>
                  <a:lnTo>
                    <a:pt x="3199" y="823"/>
                  </a:lnTo>
                  <a:lnTo>
                    <a:pt x="3253" y="716"/>
                  </a:lnTo>
                  <a:lnTo>
                    <a:pt x="3271" y="626"/>
                  </a:lnTo>
                  <a:lnTo>
                    <a:pt x="3288" y="519"/>
                  </a:lnTo>
                  <a:lnTo>
                    <a:pt x="3271" y="430"/>
                  </a:lnTo>
                  <a:lnTo>
                    <a:pt x="3253" y="322"/>
                  </a:lnTo>
                  <a:lnTo>
                    <a:pt x="3199" y="233"/>
                  </a:lnTo>
                  <a:lnTo>
                    <a:pt x="3128" y="162"/>
                  </a:lnTo>
                  <a:lnTo>
                    <a:pt x="3056" y="90"/>
                  </a:lnTo>
                  <a:lnTo>
                    <a:pt x="2967" y="36"/>
                  </a:lnTo>
                  <a:lnTo>
                    <a:pt x="2860" y="19"/>
                  </a:lnTo>
                  <a:lnTo>
                    <a:pt x="2770" y="1"/>
                  </a:lnTo>
                  <a:lnTo>
                    <a:pt x="2663" y="19"/>
                  </a:lnTo>
                  <a:lnTo>
                    <a:pt x="2574" y="36"/>
                  </a:lnTo>
                  <a:lnTo>
                    <a:pt x="2484" y="90"/>
                  </a:lnTo>
                  <a:lnTo>
                    <a:pt x="2395" y="162"/>
                  </a:lnTo>
                  <a:lnTo>
                    <a:pt x="1644" y="912"/>
                  </a:lnTo>
                  <a:lnTo>
                    <a:pt x="894" y="162"/>
                  </a:lnTo>
                  <a:lnTo>
                    <a:pt x="823" y="90"/>
                  </a:lnTo>
                  <a:lnTo>
                    <a:pt x="715" y="36"/>
                  </a:lnTo>
                  <a:lnTo>
                    <a:pt x="626" y="19"/>
                  </a:lnTo>
                  <a:lnTo>
                    <a:pt x="51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58" name="Google Shape;958;p42"/>
          <p:cNvSpPr/>
          <p:nvPr/>
        </p:nvSpPr>
        <p:spPr>
          <a:xfrm flipH="1" rot="10800000">
            <a:off x="-1828800" y="0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st="85725">
              <a:srgbClr val="000000">
                <a:alpha val="1372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9" name="Google Shape;959;p42"/>
          <p:cNvSpPr/>
          <p:nvPr/>
        </p:nvSpPr>
        <p:spPr>
          <a:xfrm flipH="1">
            <a:off x="7569200" y="0"/>
            <a:ext cx="4622795" cy="3400387"/>
          </a:xfrm>
          <a:custGeom>
            <a:rect b="b" l="l" r="r" t="t"/>
            <a:pathLst>
              <a:path extrusionOk="0" h="25614" w="34822">
                <a:moveTo>
                  <a:pt x="1" y="0"/>
                </a:moveTo>
                <a:lnTo>
                  <a:pt x="19" y="313"/>
                </a:lnTo>
                <a:lnTo>
                  <a:pt x="19" y="25301"/>
                </a:lnTo>
                <a:lnTo>
                  <a:pt x="19" y="25503"/>
                </a:lnTo>
                <a:lnTo>
                  <a:pt x="38" y="25614"/>
                </a:lnTo>
                <a:lnTo>
                  <a:pt x="74" y="25596"/>
                </a:lnTo>
                <a:lnTo>
                  <a:pt x="222" y="25448"/>
                </a:lnTo>
                <a:lnTo>
                  <a:pt x="516" y="25098"/>
                </a:lnTo>
                <a:lnTo>
                  <a:pt x="793" y="24767"/>
                </a:lnTo>
                <a:lnTo>
                  <a:pt x="1050" y="24417"/>
                </a:lnTo>
                <a:lnTo>
                  <a:pt x="1271" y="24049"/>
                </a:lnTo>
                <a:lnTo>
                  <a:pt x="1492" y="23699"/>
                </a:lnTo>
                <a:lnTo>
                  <a:pt x="1695" y="23312"/>
                </a:lnTo>
                <a:lnTo>
                  <a:pt x="1879" y="22944"/>
                </a:lnTo>
                <a:lnTo>
                  <a:pt x="2045" y="22557"/>
                </a:lnTo>
                <a:lnTo>
                  <a:pt x="2192" y="22152"/>
                </a:lnTo>
                <a:lnTo>
                  <a:pt x="2321" y="21765"/>
                </a:lnTo>
                <a:lnTo>
                  <a:pt x="2431" y="21360"/>
                </a:lnTo>
                <a:lnTo>
                  <a:pt x="2524" y="20937"/>
                </a:lnTo>
                <a:lnTo>
                  <a:pt x="2597" y="20513"/>
                </a:lnTo>
                <a:lnTo>
                  <a:pt x="2671" y="20090"/>
                </a:lnTo>
                <a:lnTo>
                  <a:pt x="2708" y="19666"/>
                </a:lnTo>
                <a:lnTo>
                  <a:pt x="2744" y="19224"/>
                </a:lnTo>
                <a:lnTo>
                  <a:pt x="2763" y="18635"/>
                </a:lnTo>
                <a:lnTo>
                  <a:pt x="2744" y="18064"/>
                </a:lnTo>
                <a:lnTo>
                  <a:pt x="2726" y="17493"/>
                </a:lnTo>
                <a:lnTo>
                  <a:pt x="2671" y="16923"/>
                </a:lnTo>
                <a:lnTo>
                  <a:pt x="2616" y="16352"/>
                </a:lnTo>
                <a:lnTo>
                  <a:pt x="2524" y="15781"/>
                </a:lnTo>
                <a:lnTo>
                  <a:pt x="2339" y="14639"/>
                </a:lnTo>
                <a:lnTo>
                  <a:pt x="2155" y="13571"/>
                </a:lnTo>
                <a:lnTo>
                  <a:pt x="1990" y="12522"/>
                </a:lnTo>
                <a:lnTo>
                  <a:pt x="1916" y="11988"/>
                </a:lnTo>
                <a:lnTo>
                  <a:pt x="1842" y="11454"/>
                </a:lnTo>
                <a:lnTo>
                  <a:pt x="1787" y="10920"/>
                </a:lnTo>
                <a:lnTo>
                  <a:pt x="1769" y="10386"/>
                </a:lnTo>
                <a:lnTo>
                  <a:pt x="1750" y="9981"/>
                </a:lnTo>
                <a:lnTo>
                  <a:pt x="1732" y="9557"/>
                </a:lnTo>
                <a:lnTo>
                  <a:pt x="1750" y="9152"/>
                </a:lnTo>
                <a:lnTo>
                  <a:pt x="1769" y="8747"/>
                </a:lnTo>
                <a:lnTo>
                  <a:pt x="1805" y="8342"/>
                </a:lnTo>
                <a:lnTo>
                  <a:pt x="1861" y="7937"/>
                </a:lnTo>
                <a:lnTo>
                  <a:pt x="1916" y="7532"/>
                </a:lnTo>
                <a:lnTo>
                  <a:pt x="2008" y="7126"/>
                </a:lnTo>
                <a:lnTo>
                  <a:pt x="2100" y="6813"/>
                </a:lnTo>
                <a:lnTo>
                  <a:pt x="2210" y="6500"/>
                </a:lnTo>
                <a:lnTo>
                  <a:pt x="2321" y="6187"/>
                </a:lnTo>
                <a:lnTo>
                  <a:pt x="2450" y="5893"/>
                </a:lnTo>
                <a:lnTo>
                  <a:pt x="2579" y="5616"/>
                </a:lnTo>
                <a:lnTo>
                  <a:pt x="2744" y="5340"/>
                </a:lnTo>
                <a:lnTo>
                  <a:pt x="2910" y="5082"/>
                </a:lnTo>
                <a:lnTo>
                  <a:pt x="3094" y="4843"/>
                </a:lnTo>
                <a:lnTo>
                  <a:pt x="3297" y="4604"/>
                </a:lnTo>
                <a:lnTo>
                  <a:pt x="3499" y="4364"/>
                </a:lnTo>
                <a:lnTo>
                  <a:pt x="3720" y="4162"/>
                </a:lnTo>
                <a:lnTo>
                  <a:pt x="3960" y="3959"/>
                </a:lnTo>
                <a:lnTo>
                  <a:pt x="4218" y="3757"/>
                </a:lnTo>
                <a:lnTo>
                  <a:pt x="4475" y="3573"/>
                </a:lnTo>
                <a:lnTo>
                  <a:pt x="4770" y="3407"/>
                </a:lnTo>
                <a:lnTo>
                  <a:pt x="5065" y="3241"/>
                </a:lnTo>
                <a:lnTo>
                  <a:pt x="5470" y="3057"/>
                </a:lnTo>
                <a:lnTo>
                  <a:pt x="5893" y="2891"/>
                </a:lnTo>
                <a:lnTo>
                  <a:pt x="6317" y="2744"/>
                </a:lnTo>
                <a:lnTo>
                  <a:pt x="6759" y="2633"/>
                </a:lnTo>
                <a:lnTo>
                  <a:pt x="7182" y="2523"/>
                </a:lnTo>
                <a:lnTo>
                  <a:pt x="7624" y="2449"/>
                </a:lnTo>
                <a:lnTo>
                  <a:pt x="8084" y="2394"/>
                </a:lnTo>
                <a:lnTo>
                  <a:pt x="8526" y="2376"/>
                </a:lnTo>
                <a:lnTo>
                  <a:pt x="9005" y="2357"/>
                </a:lnTo>
                <a:lnTo>
                  <a:pt x="9484" y="2376"/>
                </a:lnTo>
                <a:lnTo>
                  <a:pt x="9963" y="2431"/>
                </a:lnTo>
                <a:lnTo>
                  <a:pt x="10423" y="2486"/>
                </a:lnTo>
                <a:lnTo>
                  <a:pt x="10883" y="2597"/>
                </a:lnTo>
                <a:lnTo>
                  <a:pt x="11344" y="2707"/>
                </a:lnTo>
                <a:lnTo>
                  <a:pt x="11804" y="2836"/>
                </a:lnTo>
                <a:lnTo>
                  <a:pt x="12264" y="3002"/>
                </a:lnTo>
                <a:lnTo>
                  <a:pt x="12706" y="3186"/>
                </a:lnTo>
                <a:lnTo>
                  <a:pt x="13130" y="3370"/>
                </a:lnTo>
                <a:lnTo>
                  <a:pt x="13572" y="3573"/>
                </a:lnTo>
                <a:lnTo>
                  <a:pt x="13977" y="3812"/>
                </a:lnTo>
                <a:lnTo>
                  <a:pt x="14400" y="4033"/>
                </a:lnTo>
                <a:lnTo>
                  <a:pt x="14787" y="4291"/>
                </a:lnTo>
                <a:lnTo>
                  <a:pt x="15192" y="4548"/>
                </a:lnTo>
                <a:lnTo>
                  <a:pt x="15579" y="4825"/>
                </a:lnTo>
                <a:lnTo>
                  <a:pt x="16886" y="5782"/>
                </a:lnTo>
                <a:lnTo>
                  <a:pt x="18175" y="6758"/>
                </a:lnTo>
                <a:lnTo>
                  <a:pt x="18801" y="7218"/>
                </a:lnTo>
                <a:lnTo>
                  <a:pt x="19446" y="7679"/>
                </a:lnTo>
                <a:lnTo>
                  <a:pt x="20109" y="8102"/>
                </a:lnTo>
                <a:lnTo>
                  <a:pt x="20790" y="8507"/>
                </a:lnTo>
                <a:lnTo>
                  <a:pt x="21177" y="8710"/>
                </a:lnTo>
                <a:lnTo>
                  <a:pt x="21545" y="8894"/>
                </a:lnTo>
                <a:lnTo>
                  <a:pt x="21932" y="9060"/>
                </a:lnTo>
                <a:lnTo>
                  <a:pt x="22318" y="9207"/>
                </a:lnTo>
                <a:lnTo>
                  <a:pt x="22705" y="9355"/>
                </a:lnTo>
                <a:lnTo>
                  <a:pt x="23110" y="9465"/>
                </a:lnTo>
                <a:lnTo>
                  <a:pt x="23497" y="9557"/>
                </a:lnTo>
                <a:lnTo>
                  <a:pt x="23902" y="9649"/>
                </a:lnTo>
                <a:lnTo>
                  <a:pt x="24289" y="9723"/>
                </a:lnTo>
                <a:lnTo>
                  <a:pt x="24694" y="9760"/>
                </a:lnTo>
                <a:lnTo>
                  <a:pt x="25117" y="9796"/>
                </a:lnTo>
                <a:lnTo>
                  <a:pt x="25522" y="9815"/>
                </a:lnTo>
                <a:lnTo>
                  <a:pt x="25927" y="9815"/>
                </a:lnTo>
                <a:lnTo>
                  <a:pt x="26351" y="9778"/>
                </a:lnTo>
                <a:lnTo>
                  <a:pt x="26775" y="9741"/>
                </a:lnTo>
                <a:lnTo>
                  <a:pt x="27198" y="9686"/>
                </a:lnTo>
                <a:lnTo>
                  <a:pt x="27677" y="9594"/>
                </a:lnTo>
                <a:lnTo>
                  <a:pt x="28137" y="9483"/>
                </a:lnTo>
                <a:lnTo>
                  <a:pt x="28579" y="9336"/>
                </a:lnTo>
                <a:lnTo>
                  <a:pt x="29021" y="9170"/>
                </a:lnTo>
                <a:lnTo>
                  <a:pt x="29463" y="8986"/>
                </a:lnTo>
                <a:lnTo>
                  <a:pt x="29886" y="8765"/>
                </a:lnTo>
                <a:lnTo>
                  <a:pt x="30292" y="8526"/>
                </a:lnTo>
                <a:lnTo>
                  <a:pt x="30697" y="8250"/>
                </a:lnTo>
                <a:lnTo>
                  <a:pt x="31102" y="7937"/>
                </a:lnTo>
                <a:lnTo>
                  <a:pt x="31470" y="7587"/>
                </a:lnTo>
                <a:lnTo>
                  <a:pt x="31838" y="7237"/>
                </a:lnTo>
                <a:lnTo>
                  <a:pt x="32170" y="6850"/>
                </a:lnTo>
                <a:lnTo>
                  <a:pt x="32464" y="6445"/>
                </a:lnTo>
                <a:lnTo>
                  <a:pt x="32759" y="6040"/>
                </a:lnTo>
                <a:lnTo>
                  <a:pt x="33017" y="5598"/>
                </a:lnTo>
                <a:lnTo>
                  <a:pt x="33275" y="5156"/>
                </a:lnTo>
                <a:lnTo>
                  <a:pt x="33514" y="4659"/>
                </a:lnTo>
                <a:lnTo>
                  <a:pt x="33735" y="4180"/>
                </a:lnTo>
                <a:lnTo>
                  <a:pt x="33919" y="3683"/>
                </a:lnTo>
                <a:lnTo>
                  <a:pt x="34103" y="3167"/>
                </a:lnTo>
                <a:lnTo>
                  <a:pt x="34251" y="2652"/>
                </a:lnTo>
                <a:lnTo>
                  <a:pt x="34398" y="2136"/>
                </a:lnTo>
                <a:lnTo>
                  <a:pt x="34508" y="1621"/>
                </a:lnTo>
                <a:lnTo>
                  <a:pt x="34619" y="1087"/>
                </a:lnTo>
                <a:lnTo>
                  <a:pt x="3482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7980000" dist="104775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0" name="Google Shape;960;p42"/>
          <p:cNvPicPr preferRelativeResize="0"/>
          <p:nvPr/>
        </p:nvPicPr>
        <p:blipFill rotWithShape="1">
          <a:blip r:embed="rId2">
            <a:alphaModFix/>
          </a:blip>
          <a:srcRect b="1020" l="6181" r="2909" t="82660"/>
          <a:stretch/>
        </p:blipFill>
        <p:spPr>
          <a:xfrm rot="-5400000">
            <a:off x="-1319387" y="3110888"/>
            <a:ext cx="3364024" cy="7012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61" name="Google Shape;961;p42"/>
          <p:cNvGrpSpPr/>
          <p:nvPr/>
        </p:nvGrpSpPr>
        <p:grpSpPr>
          <a:xfrm>
            <a:off x="7586238" y="4704175"/>
            <a:ext cx="1557750" cy="350700"/>
            <a:chOff x="4739775" y="4183625"/>
            <a:chExt cx="1557750" cy="350700"/>
          </a:xfrm>
        </p:grpSpPr>
        <p:sp>
          <p:nvSpPr>
            <p:cNvPr id="962" name="Google Shape;962;p42"/>
            <p:cNvSpPr/>
            <p:nvPr/>
          </p:nvSpPr>
          <p:spPr>
            <a:xfrm>
              <a:off x="4739775" y="4183625"/>
              <a:ext cx="1147675" cy="146100"/>
            </a:xfrm>
            <a:custGeom>
              <a:rect b="b" l="l" r="r" t="t"/>
              <a:pathLst>
                <a:path extrusionOk="0" h="5844" w="45907">
                  <a:moveTo>
                    <a:pt x="7559" y="0"/>
                  </a:moveTo>
                  <a:lnTo>
                    <a:pt x="7148" y="18"/>
                  </a:lnTo>
                  <a:lnTo>
                    <a:pt x="6773" y="72"/>
                  </a:lnTo>
                  <a:lnTo>
                    <a:pt x="6416" y="143"/>
                  </a:lnTo>
                  <a:lnTo>
                    <a:pt x="6094" y="232"/>
                  </a:lnTo>
                  <a:lnTo>
                    <a:pt x="5773" y="357"/>
                  </a:lnTo>
                  <a:lnTo>
                    <a:pt x="5487" y="500"/>
                  </a:lnTo>
                  <a:lnTo>
                    <a:pt x="5219" y="661"/>
                  </a:lnTo>
                  <a:lnTo>
                    <a:pt x="4951" y="822"/>
                  </a:lnTo>
                  <a:lnTo>
                    <a:pt x="4700" y="1019"/>
                  </a:lnTo>
                  <a:lnTo>
                    <a:pt x="4468" y="1215"/>
                  </a:lnTo>
                  <a:lnTo>
                    <a:pt x="4254" y="1430"/>
                  </a:lnTo>
                  <a:lnTo>
                    <a:pt x="4039" y="1644"/>
                  </a:lnTo>
                  <a:lnTo>
                    <a:pt x="3646" y="2091"/>
                  </a:lnTo>
                  <a:lnTo>
                    <a:pt x="3271" y="2555"/>
                  </a:lnTo>
                  <a:lnTo>
                    <a:pt x="2931" y="2966"/>
                  </a:lnTo>
                  <a:lnTo>
                    <a:pt x="2592" y="3342"/>
                  </a:lnTo>
                  <a:lnTo>
                    <a:pt x="2234" y="3699"/>
                  </a:lnTo>
                  <a:lnTo>
                    <a:pt x="2056" y="3860"/>
                  </a:lnTo>
                  <a:lnTo>
                    <a:pt x="1877" y="4003"/>
                  </a:lnTo>
                  <a:lnTo>
                    <a:pt x="1681" y="4146"/>
                  </a:lnTo>
                  <a:lnTo>
                    <a:pt x="1466" y="4271"/>
                  </a:lnTo>
                  <a:lnTo>
                    <a:pt x="1252" y="4378"/>
                  </a:lnTo>
                  <a:lnTo>
                    <a:pt x="1037" y="4467"/>
                  </a:lnTo>
                  <a:lnTo>
                    <a:pt x="805" y="4539"/>
                  </a:lnTo>
                  <a:lnTo>
                    <a:pt x="537" y="4610"/>
                  </a:lnTo>
                  <a:lnTo>
                    <a:pt x="269" y="4646"/>
                  </a:lnTo>
                  <a:lnTo>
                    <a:pt x="1" y="4664"/>
                  </a:lnTo>
                  <a:lnTo>
                    <a:pt x="1" y="5825"/>
                  </a:lnTo>
                  <a:lnTo>
                    <a:pt x="376" y="5807"/>
                  </a:lnTo>
                  <a:lnTo>
                    <a:pt x="733" y="5754"/>
                  </a:lnTo>
                  <a:lnTo>
                    <a:pt x="1073" y="5682"/>
                  </a:lnTo>
                  <a:lnTo>
                    <a:pt x="1395" y="5575"/>
                  </a:lnTo>
                  <a:lnTo>
                    <a:pt x="1698" y="5450"/>
                  </a:lnTo>
                  <a:lnTo>
                    <a:pt x="1984" y="5307"/>
                  </a:lnTo>
                  <a:lnTo>
                    <a:pt x="2252" y="5164"/>
                  </a:lnTo>
                  <a:lnTo>
                    <a:pt x="2520" y="4985"/>
                  </a:lnTo>
                  <a:lnTo>
                    <a:pt x="2753" y="4789"/>
                  </a:lnTo>
                  <a:lnTo>
                    <a:pt x="2985" y="4592"/>
                  </a:lnTo>
                  <a:lnTo>
                    <a:pt x="3199" y="4396"/>
                  </a:lnTo>
                  <a:lnTo>
                    <a:pt x="3414" y="4181"/>
                  </a:lnTo>
                  <a:lnTo>
                    <a:pt x="3807" y="3735"/>
                  </a:lnTo>
                  <a:lnTo>
                    <a:pt x="4164" y="3288"/>
                  </a:lnTo>
                  <a:lnTo>
                    <a:pt x="4522" y="2877"/>
                  </a:lnTo>
                  <a:lnTo>
                    <a:pt x="4861" y="2484"/>
                  </a:lnTo>
                  <a:lnTo>
                    <a:pt x="5219" y="2126"/>
                  </a:lnTo>
                  <a:lnTo>
                    <a:pt x="5397" y="1948"/>
                  </a:lnTo>
                  <a:lnTo>
                    <a:pt x="5594" y="1805"/>
                  </a:lnTo>
                  <a:lnTo>
                    <a:pt x="5790" y="1662"/>
                  </a:lnTo>
                  <a:lnTo>
                    <a:pt x="6005" y="1537"/>
                  </a:lnTo>
                  <a:lnTo>
                    <a:pt x="6219" y="1430"/>
                  </a:lnTo>
                  <a:lnTo>
                    <a:pt x="6452" y="1340"/>
                  </a:lnTo>
                  <a:lnTo>
                    <a:pt x="6702" y="1269"/>
                  </a:lnTo>
                  <a:lnTo>
                    <a:pt x="6970" y="1215"/>
                  </a:lnTo>
                  <a:lnTo>
                    <a:pt x="7256" y="1179"/>
                  </a:lnTo>
                  <a:lnTo>
                    <a:pt x="7845" y="1179"/>
                  </a:lnTo>
                  <a:lnTo>
                    <a:pt x="8131" y="1215"/>
                  </a:lnTo>
                  <a:lnTo>
                    <a:pt x="8381" y="1269"/>
                  </a:lnTo>
                  <a:lnTo>
                    <a:pt x="8632" y="1340"/>
                  </a:lnTo>
                  <a:lnTo>
                    <a:pt x="8864" y="1430"/>
                  </a:lnTo>
                  <a:lnTo>
                    <a:pt x="9096" y="1537"/>
                  </a:lnTo>
                  <a:lnTo>
                    <a:pt x="9311" y="1662"/>
                  </a:lnTo>
                  <a:lnTo>
                    <a:pt x="9507" y="1805"/>
                  </a:lnTo>
                  <a:lnTo>
                    <a:pt x="9704" y="1966"/>
                  </a:lnTo>
                  <a:lnTo>
                    <a:pt x="9882" y="2126"/>
                  </a:lnTo>
                  <a:lnTo>
                    <a:pt x="10240" y="2484"/>
                  </a:lnTo>
                  <a:lnTo>
                    <a:pt x="10579" y="2877"/>
                  </a:lnTo>
                  <a:lnTo>
                    <a:pt x="10937" y="3288"/>
                  </a:lnTo>
                  <a:lnTo>
                    <a:pt x="11312" y="3753"/>
                  </a:lnTo>
                  <a:lnTo>
                    <a:pt x="11705" y="4199"/>
                  </a:lnTo>
                  <a:lnTo>
                    <a:pt x="11919" y="4414"/>
                  </a:lnTo>
                  <a:lnTo>
                    <a:pt x="12134" y="4628"/>
                  </a:lnTo>
                  <a:lnTo>
                    <a:pt x="12366" y="4825"/>
                  </a:lnTo>
                  <a:lnTo>
                    <a:pt x="12616" y="5021"/>
                  </a:lnTo>
                  <a:lnTo>
                    <a:pt x="12884" y="5182"/>
                  </a:lnTo>
                  <a:lnTo>
                    <a:pt x="13152" y="5343"/>
                  </a:lnTo>
                  <a:lnTo>
                    <a:pt x="13456" y="5486"/>
                  </a:lnTo>
                  <a:lnTo>
                    <a:pt x="13760" y="5611"/>
                  </a:lnTo>
                  <a:lnTo>
                    <a:pt x="14099" y="5700"/>
                  </a:lnTo>
                  <a:lnTo>
                    <a:pt x="14439" y="5790"/>
                  </a:lnTo>
                  <a:lnTo>
                    <a:pt x="14814" y="5825"/>
                  </a:lnTo>
                  <a:lnTo>
                    <a:pt x="15225" y="5843"/>
                  </a:lnTo>
                  <a:lnTo>
                    <a:pt x="15618" y="5825"/>
                  </a:lnTo>
                  <a:lnTo>
                    <a:pt x="15994" y="5790"/>
                  </a:lnTo>
                  <a:lnTo>
                    <a:pt x="16351" y="5700"/>
                  </a:lnTo>
                  <a:lnTo>
                    <a:pt x="16673" y="5611"/>
                  </a:lnTo>
                  <a:lnTo>
                    <a:pt x="16994" y="5486"/>
                  </a:lnTo>
                  <a:lnTo>
                    <a:pt x="17280" y="5343"/>
                  </a:lnTo>
                  <a:lnTo>
                    <a:pt x="17548" y="5182"/>
                  </a:lnTo>
                  <a:lnTo>
                    <a:pt x="17816" y="5021"/>
                  </a:lnTo>
                  <a:lnTo>
                    <a:pt x="18066" y="4825"/>
                  </a:lnTo>
                  <a:lnTo>
                    <a:pt x="18299" y="4628"/>
                  </a:lnTo>
                  <a:lnTo>
                    <a:pt x="18513" y="4414"/>
                  </a:lnTo>
                  <a:lnTo>
                    <a:pt x="18728" y="4199"/>
                  </a:lnTo>
                  <a:lnTo>
                    <a:pt x="19121" y="3753"/>
                  </a:lnTo>
                  <a:lnTo>
                    <a:pt x="19496" y="3288"/>
                  </a:lnTo>
                  <a:lnTo>
                    <a:pt x="19853" y="2877"/>
                  </a:lnTo>
                  <a:lnTo>
                    <a:pt x="20193" y="2484"/>
                  </a:lnTo>
                  <a:lnTo>
                    <a:pt x="20550" y="2126"/>
                  </a:lnTo>
                  <a:lnTo>
                    <a:pt x="20747" y="1966"/>
                  </a:lnTo>
                  <a:lnTo>
                    <a:pt x="20925" y="1805"/>
                  </a:lnTo>
                  <a:lnTo>
                    <a:pt x="21140" y="1662"/>
                  </a:lnTo>
                  <a:lnTo>
                    <a:pt x="21336" y="1537"/>
                  </a:lnTo>
                  <a:lnTo>
                    <a:pt x="21569" y="1430"/>
                  </a:lnTo>
                  <a:lnTo>
                    <a:pt x="21801" y="1340"/>
                  </a:lnTo>
                  <a:lnTo>
                    <a:pt x="22051" y="1269"/>
                  </a:lnTo>
                  <a:lnTo>
                    <a:pt x="22319" y="1215"/>
                  </a:lnTo>
                  <a:lnTo>
                    <a:pt x="22587" y="1179"/>
                  </a:lnTo>
                  <a:lnTo>
                    <a:pt x="22891" y="1162"/>
                  </a:lnTo>
                  <a:lnTo>
                    <a:pt x="23195" y="1179"/>
                  </a:lnTo>
                  <a:lnTo>
                    <a:pt x="23463" y="1215"/>
                  </a:lnTo>
                  <a:lnTo>
                    <a:pt x="23731" y="1269"/>
                  </a:lnTo>
                  <a:lnTo>
                    <a:pt x="23981" y="1340"/>
                  </a:lnTo>
                  <a:lnTo>
                    <a:pt x="24213" y="1430"/>
                  </a:lnTo>
                  <a:lnTo>
                    <a:pt x="24428" y="1537"/>
                  </a:lnTo>
                  <a:lnTo>
                    <a:pt x="24642" y="1662"/>
                  </a:lnTo>
                  <a:lnTo>
                    <a:pt x="24857" y="1805"/>
                  </a:lnTo>
                  <a:lnTo>
                    <a:pt x="25035" y="1966"/>
                  </a:lnTo>
                  <a:lnTo>
                    <a:pt x="25232" y="2126"/>
                  </a:lnTo>
                  <a:lnTo>
                    <a:pt x="25589" y="2484"/>
                  </a:lnTo>
                  <a:lnTo>
                    <a:pt x="25929" y="2877"/>
                  </a:lnTo>
                  <a:lnTo>
                    <a:pt x="26268" y="3288"/>
                  </a:lnTo>
                  <a:lnTo>
                    <a:pt x="26643" y="3753"/>
                  </a:lnTo>
                  <a:lnTo>
                    <a:pt x="27054" y="4199"/>
                  </a:lnTo>
                  <a:lnTo>
                    <a:pt x="27269" y="4414"/>
                  </a:lnTo>
                  <a:lnTo>
                    <a:pt x="27483" y="4628"/>
                  </a:lnTo>
                  <a:lnTo>
                    <a:pt x="27716" y="4825"/>
                  </a:lnTo>
                  <a:lnTo>
                    <a:pt x="27966" y="5021"/>
                  </a:lnTo>
                  <a:lnTo>
                    <a:pt x="28216" y="5182"/>
                  </a:lnTo>
                  <a:lnTo>
                    <a:pt x="28502" y="5343"/>
                  </a:lnTo>
                  <a:lnTo>
                    <a:pt x="28788" y="5486"/>
                  </a:lnTo>
                  <a:lnTo>
                    <a:pt x="29109" y="5611"/>
                  </a:lnTo>
                  <a:lnTo>
                    <a:pt x="29431" y="5700"/>
                  </a:lnTo>
                  <a:lnTo>
                    <a:pt x="29788" y="5772"/>
                  </a:lnTo>
                  <a:lnTo>
                    <a:pt x="30164" y="5825"/>
                  </a:lnTo>
                  <a:lnTo>
                    <a:pt x="30557" y="5843"/>
                  </a:lnTo>
                  <a:lnTo>
                    <a:pt x="30968" y="5825"/>
                  </a:lnTo>
                  <a:lnTo>
                    <a:pt x="31343" y="5772"/>
                  </a:lnTo>
                  <a:lnTo>
                    <a:pt x="31683" y="5700"/>
                  </a:lnTo>
                  <a:lnTo>
                    <a:pt x="32022" y="5611"/>
                  </a:lnTo>
                  <a:lnTo>
                    <a:pt x="32326" y="5486"/>
                  </a:lnTo>
                  <a:lnTo>
                    <a:pt x="32630" y="5343"/>
                  </a:lnTo>
                  <a:lnTo>
                    <a:pt x="32898" y="5182"/>
                  </a:lnTo>
                  <a:lnTo>
                    <a:pt x="33166" y="5021"/>
                  </a:lnTo>
                  <a:lnTo>
                    <a:pt x="33398" y="4825"/>
                  </a:lnTo>
                  <a:lnTo>
                    <a:pt x="33648" y="4628"/>
                  </a:lnTo>
                  <a:lnTo>
                    <a:pt x="33863" y="4414"/>
                  </a:lnTo>
                  <a:lnTo>
                    <a:pt x="34077" y="4199"/>
                  </a:lnTo>
                  <a:lnTo>
                    <a:pt x="34470" y="3753"/>
                  </a:lnTo>
                  <a:lnTo>
                    <a:pt x="34845" y="3288"/>
                  </a:lnTo>
                  <a:lnTo>
                    <a:pt x="35203" y="2877"/>
                  </a:lnTo>
                  <a:lnTo>
                    <a:pt x="35542" y="2484"/>
                  </a:lnTo>
                  <a:lnTo>
                    <a:pt x="35900" y="2126"/>
                  </a:lnTo>
                  <a:lnTo>
                    <a:pt x="36078" y="1966"/>
                  </a:lnTo>
                  <a:lnTo>
                    <a:pt x="36275" y="1805"/>
                  </a:lnTo>
                  <a:lnTo>
                    <a:pt x="36471" y="1662"/>
                  </a:lnTo>
                  <a:lnTo>
                    <a:pt x="36686" y="1537"/>
                  </a:lnTo>
                  <a:lnTo>
                    <a:pt x="36918" y="1430"/>
                  </a:lnTo>
                  <a:lnTo>
                    <a:pt x="37150" y="1340"/>
                  </a:lnTo>
                  <a:lnTo>
                    <a:pt x="37401" y="1269"/>
                  </a:lnTo>
                  <a:lnTo>
                    <a:pt x="37651" y="1215"/>
                  </a:lnTo>
                  <a:lnTo>
                    <a:pt x="37937" y="1179"/>
                  </a:lnTo>
                  <a:lnTo>
                    <a:pt x="38526" y="1179"/>
                  </a:lnTo>
                  <a:lnTo>
                    <a:pt x="38812" y="1215"/>
                  </a:lnTo>
                  <a:lnTo>
                    <a:pt x="39080" y="1269"/>
                  </a:lnTo>
                  <a:lnTo>
                    <a:pt x="39330" y="1340"/>
                  </a:lnTo>
                  <a:lnTo>
                    <a:pt x="39563" y="1430"/>
                  </a:lnTo>
                  <a:lnTo>
                    <a:pt x="39777" y="1537"/>
                  </a:lnTo>
                  <a:lnTo>
                    <a:pt x="39992" y="1662"/>
                  </a:lnTo>
                  <a:lnTo>
                    <a:pt x="40188" y="1805"/>
                  </a:lnTo>
                  <a:lnTo>
                    <a:pt x="40385" y="1966"/>
                  </a:lnTo>
                  <a:lnTo>
                    <a:pt x="40563" y="2126"/>
                  </a:lnTo>
                  <a:lnTo>
                    <a:pt x="40921" y="2484"/>
                  </a:lnTo>
                  <a:lnTo>
                    <a:pt x="41278" y="2877"/>
                  </a:lnTo>
                  <a:lnTo>
                    <a:pt x="41618" y="3288"/>
                  </a:lnTo>
                  <a:lnTo>
                    <a:pt x="41993" y="3753"/>
                  </a:lnTo>
                  <a:lnTo>
                    <a:pt x="42404" y="4199"/>
                  </a:lnTo>
                  <a:lnTo>
                    <a:pt x="42600" y="4414"/>
                  </a:lnTo>
                  <a:lnTo>
                    <a:pt x="42833" y="4628"/>
                  </a:lnTo>
                  <a:lnTo>
                    <a:pt x="43065" y="4825"/>
                  </a:lnTo>
                  <a:lnTo>
                    <a:pt x="43315" y="5021"/>
                  </a:lnTo>
                  <a:lnTo>
                    <a:pt x="43565" y="5182"/>
                  </a:lnTo>
                  <a:lnTo>
                    <a:pt x="43851" y="5343"/>
                  </a:lnTo>
                  <a:lnTo>
                    <a:pt x="44137" y="5486"/>
                  </a:lnTo>
                  <a:lnTo>
                    <a:pt x="44459" y="5611"/>
                  </a:lnTo>
                  <a:lnTo>
                    <a:pt x="44780" y="5700"/>
                  </a:lnTo>
                  <a:lnTo>
                    <a:pt x="45138" y="5772"/>
                  </a:lnTo>
                  <a:lnTo>
                    <a:pt x="45513" y="5825"/>
                  </a:lnTo>
                  <a:lnTo>
                    <a:pt x="45906" y="5843"/>
                  </a:lnTo>
                  <a:lnTo>
                    <a:pt x="45906" y="4682"/>
                  </a:lnTo>
                  <a:lnTo>
                    <a:pt x="45620" y="4664"/>
                  </a:lnTo>
                  <a:lnTo>
                    <a:pt x="45334" y="4628"/>
                  </a:lnTo>
                  <a:lnTo>
                    <a:pt x="45066" y="4575"/>
                  </a:lnTo>
                  <a:lnTo>
                    <a:pt x="44816" y="4503"/>
                  </a:lnTo>
                  <a:lnTo>
                    <a:pt x="44584" y="4414"/>
                  </a:lnTo>
                  <a:lnTo>
                    <a:pt x="44370" y="4306"/>
                  </a:lnTo>
                  <a:lnTo>
                    <a:pt x="44155" y="4181"/>
                  </a:lnTo>
                  <a:lnTo>
                    <a:pt x="43959" y="4038"/>
                  </a:lnTo>
                  <a:lnTo>
                    <a:pt x="43762" y="3895"/>
                  </a:lnTo>
                  <a:lnTo>
                    <a:pt x="43565" y="3717"/>
                  </a:lnTo>
                  <a:lnTo>
                    <a:pt x="43208" y="3359"/>
                  </a:lnTo>
                  <a:lnTo>
                    <a:pt x="42869" y="2966"/>
                  </a:lnTo>
                  <a:lnTo>
                    <a:pt x="42529" y="2555"/>
                  </a:lnTo>
                  <a:lnTo>
                    <a:pt x="42154" y="2091"/>
                  </a:lnTo>
                  <a:lnTo>
                    <a:pt x="41743" y="1644"/>
                  </a:lnTo>
                  <a:lnTo>
                    <a:pt x="41528" y="1430"/>
                  </a:lnTo>
                  <a:lnTo>
                    <a:pt x="41314" y="1215"/>
                  </a:lnTo>
                  <a:lnTo>
                    <a:pt x="41082" y="1019"/>
                  </a:lnTo>
                  <a:lnTo>
                    <a:pt x="40831" y="822"/>
                  </a:lnTo>
                  <a:lnTo>
                    <a:pt x="40581" y="661"/>
                  </a:lnTo>
                  <a:lnTo>
                    <a:pt x="40295" y="500"/>
                  </a:lnTo>
                  <a:lnTo>
                    <a:pt x="40009" y="357"/>
                  </a:lnTo>
                  <a:lnTo>
                    <a:pt x="39688" y="232"/>
                  </a:lnTo>
                  <a:lnTo>
                    <a:pt x="39366" y="143"/>
                  </a:lnTo>
                  <a:lnTo>
                    <a:pt x="39009" y="72"/>
                  </a:lnTo>
                  <a:lnTo>
                    <a:pt x="38634" y="18"/>
                  </a:lnTo>
                  <a:lnTo>
                    <a:pt x="38240" y="0"/>
                  </a:lnTo>
                  <a:lnTo>
                    <a:pt x="37829" y="18"/>
                  </a:lnTo>
                  <a:lnTo>
                    <a:pt x="37454" y="72"/>
                  </a:lnTo>
                  <a:lnTo>
                    <a:pt x="37115" y="143"/>
                  </a:lnTo>
                  <a:lnTo>
                    <a:pt x="36775" y="232"/>
                  </a:lnTo>
                  <a:lnTo>
                    <a:pt x="36471" y="357"/>
                  </a:lnTo>
                  <a:lnTo>
                    <a:pt x="36168" y="500"/>
                  </a:lnTo>
                  <a:lnTo>
                    <a:pt x="35900" y="661"/>
                  </a:lnTo>
                  <a:lnTo>
                    <a:pt x="35632" y="822"/>
                  </a:lnTo>
                  <a:lnTo>
                    <a:pt x="35381" y="1019"/>
                  </a:lnTo>
                  <a:lnTo>
                    <a:pt x="35149" y="1215"/>
                  </a:lnTo>
                  <a:lnTo>
                    <a:pt x="34935" y="1430"/>
                  </a:lnTo>
                  <a:lnTo>
                    <a:pt x="34720" y="1644"/>
                  </a:lnTo>
                  <a:lnTo>
                    <a:pt x="34327" y="2091"/>
                  </a:lnTo>
                  <a:lnTo>
                    <a:pt x="33952" y="2555"/>
                  </a:lnTo>
                  <a:lnTo>
                    <a:pt x="33595" y="2966"/>
                  </a:lnTo>
                  <a:lnTo>
                    <a:pt x="33255" y="3359"/>
                  </a:lnTo>
                  <a:lnTo>
                    <a:pt x="32898" y="3717"/>
                  </a:lnTo>
                  <a:lnTo>
                    <a:pt x="32719" y="3895"/>
                  </a:lnTo>
                  <a:lnTo>
                    <a:pt x="32522" y="4038"/>
                  </a:lnTo>
                  <a:lnTo>
                    <a:pt x="32308" y="4181"/>
                  </a:lnTo>
                  <a:lnTo>
                    <a:pt x="32111" y="4306"/>
                  </a:lnTo>
                  <a:lnTo>
                    <a:pt x="31879" y="4414"/>
                  </a:lnTo>
                  <a:lnTo>
                    <a:pt x="31647" y="4503"/>
                  </a:lnTo>
                  <a:lnTo>
                    <a:pt x="31397" y="4575"/>
                  </a:lnTo>
                  <a:lnTo>
                    <a:pt x="31129" y="4628"/>
                  </a:lnTo>
                  <a:lnTo>
                    <a:pt x="30861" y="4664"/>
                  </a:lnTo>
                  <a:lnTo>
                    <a:pt x="30557" y="4682"/>
                  </a:lnTo>
                  <a:lnTo>
                    <a:pt x="30253" y="4664"/>
                  </a:lnTo>
                  <a:lnTo>
                    <a:pt x="29985" y="4628"/>
                  </a:lnTo>
                  <a:lnTo>
                    <a:pt x="29717" y="4575"/>
                  </a:lnTo>
                  <a:lnTo>
                    <a:pt x="29467" y="4503"/>
                  </a:lnTo>
                  <a:lnTo>
                    <a:pt x="29234" y="4414"/>
                  </a:lnTo>
                  <a:lnTo>
                    <a:pt x="29020" y="4306"/>
                  </a:lnTo>
                  <a:lnTo>
                    <a:pt x="28806" y="4181"/>
                  </a:lnTo>
                  <a:lnTo>
                    <a:pt x="28609" y="4038"/>
                  </a:lnTo>
                  <a:lnTo>
                    <a:pt x="28413" y="3895"/>
                  </a:lnTo>
                  <a:lnTo>
                    <a:pt x="28216" y="3717"/>
                  </a:lnTo>
                  <a:lnTo>
                    <a:pt x="27876" y="3359"/>
                  </a:lnTo>
                  <a:lnTo>
                    <a:pt x="27519" y="2966"/>
                  </a:lnTo>
                  <a:lnTo>
                    <a:pt x="27180" y="2555"/>
                  </a:lnTo>
                  <a:lnTo>
                    <a:pt x="26804" y="2091"/>
                  </a:lnTo>
                  <a:lnTo>
                    <a:pt x="26393" y="1644"/>
                  </a:lnTo>
                  <a:lnTo>
                    <a:pt x="26197" y="1430"/>
                  </a:lnTo>
                  <a:lnTo>
                    <a:pt x="25964" y="1215"/>
                  </a:lnTo>
                  <a:lnTo>
                    <a:pt x="25732" y="1019"/>
                  </a:lnTo>
                  <a:lnTo>
                    <a:pt x="25482" y="822"/>
                  </a:lnTo>
                  <a:lnTo>
                    <a:pt x="25232" y="661"/>
                  </a:lnTo>
                  <a:lnTo>
                    <a:pt x="24946" y="500"/>
                  </a:lnTo>
                  <a:lnTo>
                    <a:pt x="24660" y="357"/>
                  </a:lnTo>
                  <a:lnTo>
                    <a:pt x="24356" y="232"/>
                  </a:lnTo>
                  <a:lnTo>
                    <a:pt x="24017" y="143"/>
                  </a:lnTo>
                  <a:lnTo>
                    <a:pt x="23659" y="72"/>
                  </a:lnTo>
                  <a:lnTo>
                    <a:pt x="23284" y="18"/>
                  </a:lnTo>
                  <a:lnTo>
                    <a:pt x="22891" y="0"/>
                  </a:lnTo>
                  <a:lnTo>
                    <a:pt x="22498" y="18"/>
                  </a:lnTo>
                  <a:lnTo>
                    <a:pt x="22123" y="72"/>
                  </a:lnTo>
                  <a:lnTo>
                    <a:pt x="21765" y="143"/>
                  </a:lnTo>
                  <a:lnTo>
                    <a:pt x="21426" y="232"/>
                  </a:lnTo>
                  <a:lnTo>
                    <a:pt x="21122" y="357"/>
                  </a:lnTo>
                  <a:lnTo>
                    <a:pt x="20836" y="500"/>
                  </a:lnTo>
                  <a:lnTo>
                    <a:pt x="20550" y="661"/>
                  </a:lnTo>
                  <a:lnTo>
                    <a:pt x="20300" y="822"/>
                  </a:lnTo>
                  <a:lnTo>
                    <a:pt x="20050" y="1019"/>
                  </a:lnTo>
                  <a:lnTo>
                    <a:pt x="19818" y="1215"/>
                  </a:lnTo>
                  <a:lnTo>
                    <a:pt x="19585" y="1430"/>
                  </a:lnTo>
                  <a:lnTo>
                    <a:pt x="19371" y="1644"/>
                  </a:lnTo>
                  <a:lnTo>
                    <a:pt x="18978" y="2091"/>
                  </a:lnTo>
                  <a:lnTo>
                    <a:pt x="18602" y="2555"/>
                  </a:lnTo>
                  <a:lnTo>
                    <a:pt x="18263" y="2966"/>
                  </a:lnTo>
                  <a:lnTo>
                    <a:pt x="17906" y="3359"/>
                  </a:lnTo>
                  <a:lnTo>
                    <a:pt x="17548" y="3717"/>
                  </a:lnTo>
                  <a:lnTo>
                    <a:pt x="17369" y="3895"/>
                  </a:lnTo>
                  <a:lnTo>
                    <a:pt x="17173" y="4038"/>
                  </a:lnTo>
                  <a:lnTo>
                    <a:pt x="16976" y="4181"/>
                  </a:lnTo>
                  <a:lnTo>
                    <a:pt x="16762" y="4306"/>
                  </a:lnTo>
                  <a:lnTo>
                    <a:pt x="16548" y="4414"/>
                  </a:lnTo>
                  <a:lnTo>
                    <a:pt x="16315" y="4503"/>
                  </a:lnTo>
                  <a:lnTo>
                    <a:pt x="16065" y="4575"/>
                  </a:lnTo>
                  <a:lnTo>
                    <a:pt x="15797" y="4628"/>
                  </a:lnTo>
                  <a:lnTo>
                    <a:pt x="15511" y="4664"/>
                  </a:lnTo>
                  <a:lnTo>
                    <a:pt x="15225" y="4682"/>
                  </a:lnTo>
                  <a:lnTo>
                    <a:pt x="14921" y="4664"/>
                  </a:lnTo>
                  <a:lnTo>
                    <a:pt x="14636" y="4628"/>
                  </a:lnTo>
                  <a:lnTo>
                    <a:pt x="14368" y="4575"/>
                  </a:lnTo>
                  <a:lnTo>
                    <a:pt x="14135" y="4503"/>
                  </a:lnTo>
                  <a:lnTo>
                    <a:pt x="13903" y="4414"/>
                  </a:lnTo>
                  <a:lnTo>
                    <a:pt x="13671" y="4306"/>
                  </a:lnTo>
                  <a:lnTo>
                    <a:pt x="13456" y="4181"/>
                  </a:lnTo>
                  <a:lnTo>
                    <a:pt x="13260" y="4038"/>
                  </a:lnTo>
                  <a:lnTo>
                    <a:pt x="13063" y="3895"/>
                  </a:lnTo>
                  <a:lnTo>
                    <a:pt x="12884" y="3717"/>
                  </a:lnTo>
                  <a:lnTo>
                    <a:pt x="12527" y="3359"/>
                  </a:lnTo>
                  <a:lnTo>
                    <a:pt x="12187" y="2966"/>
                  </a:lnTo>
                  <a:lnTo>
                    <a:pt x="11830" y="2555"/>
                  </a:lnTo>
                  <a:lnTo>
                    <a:pt x="11455" y="2091"/>
                  </a:lnTo>
                  <a:lnTo>
                    <a:pt x="11062" y="1644"/>
                  </a:lnTo>
                  <a:lnTo>
                    <a:pt x="10847" y="1430"/>
                  </a:lnTo>
                  <a:lnTo>
                    <a:pt x="10633" y="1215"/>
                  </a:lnTo>
                  <a:lnTo>
                    <a:pt x="10401" y="1019"/>
                  </a:lnTo>
                  <a:lnTo>
                    <a:pt x="10150" y="822"/>
                  </a:lnTo>
                  <a:lnTo>
                    <a:pt x="9882" y="661"/>
                  </a:lnTo>
                  <a:lnTo>
                    <a:pt x="9614" y="500"/>
                  </a:lnTo>
                  <a:lnTo>
                    <a:pt x="9311" y="357"/>
                  </a:lnTo>
                  <a:lnTo>
                    <a:pt x="9007" y="232"/>
                  </a:lnTo>
                  <a:lnTo>
                    <a:pt x="8667" y="143"/>
                  </a:lnTo>
                  <a:lnTo>
                    <a:pt x="8328" y="72"/>
                  </a:lnTo>
                  <a:lnTo>
                    <a:pt x="7953" y="18"/>
                  </a:lnTo>
                  <a:lnTo>
                    <a:pt x="75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3" name="Google Shape;963;p42"/>
            <p:cNvSpPr/>
            <p:nvPr/>
          </p:nvSpPr>
          <p:spPr>
            <a:xfrm>
              <a:off x="5149425" y="4388650"/>
              <a:ext cx="1148100" cy="145675"/>
            </a:xfrm>
            <a:custGeom>
              <a:rect b="b" l="l" r="r" t="t"/>
              <a:pathLst>
                <a:path extrusionOk="0" h="5827" w="45924">
                  <a:moveTo>
                    <a:pt x="7559" y="1"/>
                  </a:moveTo>
                  <a:lnTo>
                    <a:pt x="7166" y="19"/>
                  </a:lnTo>
                  <a:lnTo>
                    <a:pt x="6791" y="55"/>
                  </a:lnTo>
                  <a:lnTo>
                    <a:pt x="6434" y="126"/>
                  </a:lnTo>
                  <a:lnTo>
                    <a:pt x="6094" y="233"/>
                  </a:lnTo>
                  <a:lnTo>
                    <a:pt x="5790" y="340"/>
                  </a:lnTo>
                  <a:lnTo>
                    <a:pt x="5486" y="483"/>
                  </a:lnTo>
                  <a:lnTo>
                    <a:pt x="5218" y="644"/>
                  </a:lnTo>
                  <a:lnTo>
                    <a:pt x="4950" y="823"/>
                  </a:lnTo>
                  <a:lnTo>
                    <a:pt x="4718" y="1002"/>
                  </a:lnTo>
                  <a:lnTo>
                    <a:pt x="4486" y="1216"/>
                  </a:lnTo>
                  <a:lnTo>
                    <a:pt x="4254" y="1430"/>
                  </a:lnTo>
                  <a:lnTo>
                    <a:pt x="4039" y="1645"/>
                  </a:lnTo>
                  <a:lnTo>
                    <a:pt x="3646" y="2092"/>
                  </a:lnTo>
                  <a:lnTo>
                    <a:pt x="3271" y="2538"/>
                  </a:lnTo>
                  <a:lnTo>
                    <a:pt x="2931" y="2949"/>
                  </a:lnTo>
                  <a:lnTo>
                    <a:pt x="2592" y="3342"/>
                  </a:lnTo>
                  <a:lnTo>
                    <a:pt x="2252" y="3682"/>
                  </a:lnTo>
                  <a:lnTo>
                    <a:pt x="2074" y="3843"/>
                  </a:lnTo>
                  <a:lnTo>
                    <a:pt x="1877" y="4004"/>
                  </a:lnTo>
                  <a:lnTo>
                    <a:pt x="1680" y="4129"/>
                  </a:lnTo>
                  <a:lnTo>
                    <a:pt x="1484" y="4254"/>
                  </a:lnTo>
                  <a:lnTo>
                    <a:pt x="1269" y="4361"/>
                  </a:lnTo>
                  <a:lnTo>
                    <a:pt x="1037" y="4468"/>
                  </a:lnTo>
                  <a:lnTo>
                    <a:pt x="805" y="4540"/>
                  </a:lnTo>
                  <a:lnTo>
                    <a:pt x="555" y="4593"/>
                  </a:lnTo>
                  <a:lnTo>
                    <a:pt x="287" y="4629"/>
                  </a:lnTo>
                  <a:lnTo>
                    <a:pt x="1" y="4647"/>
                  </a:lnTo>
                  <a:lnTo>
                    <a:pt x="1" y="5826"/>
                  </a:lnTo>
                  <a:lnTo>
                    <a:pt x="376" y="5790"/>
                  </a:lnTo>
                  <a:lnTo>
                    <a:pt x="751" y="5737"/>
                  </a:lnTo>
                  <a:lnTo>
                    <a:pt x="1091" y="5665"/>
                  </a:lnTo>
                  <a:lnTo>
                    <a:pt x="1412" y="5576"/>
                  </a:lnTo>
                  <a:lnTo>
                    <a:pt x="1716" y="5451"/>
                  </a:lnTo>
                  <a:lnTo>
                    <a:pt x="2002" y="5308"/>
                  </a:lnTo>
                  <a:lnTo>
                    <a:pt x="2270" y="5147"/>
                  </a:lnTo>
                  <a:lnTo>
                    <a:pt x="2520" y="4969"/>
                  </a:lnTo>
                  <a:lnTo>
                    <a:pt x="2753" y="4790"/>
                  </a:lnTo>
                  <a:lnTo>
                    <a:pt x="2985" y="4593"/>
                  </a:lnTo>
                  <a:lnTo>
                    <a:pt x="3199" y="4379"/>
                  </a:lnTo>
                  <a:lnTo>
                    <a:pt x="3414" y="4164"/>
                  </a:lnTo>
                  <a:lnTo>
                    <a:pt x="3807" y="3718"/>
                  </a:lnTo>
                  <a:lnTo>
                    <a:pt x="4182" y="3271"/>
                  </a:lnTo>
                  <a:lnTo>
                    <a:pt x="4522" y="2860"/>
                  </a:lnTo>
                  <a:lnTo>
                    <a:pt x="4861" y="2467"/>
                  </a:lnTo>
                  <a:lnTo>
                    <a:pt x="5218" y="2109"/>
                  </a:lnTo>
                  <a:lnTo>
                    <a:pt x="5415" y="1949"/>
                  </a:lnTo>
                  <a:lnTo>
                    <a:pt x="5594" y="1788"/>
                  </a:lnTo>
                  <a:lnTo>
                    <a:pt x="5808" y="1663"/>
                  </a:lnTo>
                  <a:lnTo>
                    <a:pt x="6005" y="1538"/>
                  </a:lnTo>
                  <a:lnTo>
                    <a:pt x="6237" y="1430"/>
                  </a:lnTo>
                  <a:lnTo>
                    <a:pt x="6469" y="1323"/>
                  </a:lnTo>
                  <a:lnTo>
                    <a:pt x="6719" y="1252"/>
                  </a:lnTo>
                  <a:lnTo>
                    <a:pt x="6970" y="1198"/>
                  </a:lnTo>
                  <a:lnTo>
                    <a:pt x="7256" y="1180"/>
                  </a:lnTo>
                  <a:lnTo>
                    <a:pt x="7559" y="1162"/>
                  </a:lnTo>
                  <a:lnTo>
                    <a:pt x="7845" y="1180"/>
                  </a:lnTo>
                  <a:lnTo>
                    <a:pt x="8131" y="1198"/>
                  </a:lnTo>
                  <a:lnTo>
                    <a:pt x="8399" y="1252"/>
                  </a:lnTo>
                  <a:lnTo>
                    <a:pt x="8649" y="1341"/>
                  </a:lnTo>
                  <a:lnTo>
                    <a:pt x="8882" y="1430"/>
                  </a:lnTo>
                  <a:lnTo>
                    <a:pt x="9096" y="1538"/>
                  </a:lnTo>
                  <a:lnTo>
                    <a:pt x="9310" y="1663"/>
                  </a:lnTo>
                  <a:lnTo>
                    <a:pt x="9507" y="1788"/>
                  </a:lnTo>
                  <a:lnTo>
                    <a:pt x="9704" y="1949"/>
                  </a:lnTo>
                  <a:lnTo>
                    <a:pt x="9882" y="2109"/>
                  </a:lnTo>
                  <a:lnTo>
                    <a:pt x="10240" y="2467"/>
                  </a:lnTo>
                  <a:lnTo>
                    <a:pt x="10597" y="2860"/>
                  </a:lnTo>
                  <a:lnTo>
                    <a:pt x="10937" y="3289"/>
                  </a:lnTo>
                  <a:lnTo>
                    <a:pt x="11312" y="3736"/>
                  </a:lnTo>
                  <a:lnTo>
                    <a:pt x="11705" y="4182"/>
                  </a:lnTo>
                  <a:lnTo>
                    <a:pt x="11919" y="4397"/>
                  </a:lnTo>
                  <a:lnTo>
                    <a:pt x="12152" y="4611"/>
                  </a:lnTo>
                  <a:lnTo>
                    <a:pt x="12384" y="4808"/>
                  </a:lnTo>
                  <a:lnTo>
                    <a:pt x="12634" y="5004"/>
                  </a:lnTo>
                  <a:lnTo>
                    <a:pt x="12884" y="5183"/>
                  </a:lnTo>
                  <a:lnTo>
                    <a:pt x="13170" y="5344"/>
                  </a:lnTo>
                  <a:lnTo>
                    <a:pt x="13456" y="5487"/>
                  </a:lnTo>
                  <a:lnTo>
                    <a:pt x="13760" y="5594"/>
                  </a:lnTo>
                  <a:lnTo>
                    <a:pt x="14099" y="5701"/>
                  </a:lnTo>
                  <a:lnTo>
                    <a:pt x="14457" y="5773"/>
                  </a:lnTo>
                  <a:lnTo>
                    <a:pt x="14832" y="5808"/>
                  </a:lnTo>
                  <a:lnTo>
                    <a:pt x="15225" y="5826"/>
                  </a:lnTo>
                  <a:lnTo>
                    <a:pt x="15618" y="5808"/>
                  </a:lnTo>
                  <a:lnTo>
                    <a:pt x="15993" y="5773"/>
                  </a:lnTo>
                  <a:lnTo>
                    <a:pt x="16351" y="5701"/>
                  </a:lnTo>
                  <a:lnTo>
                    <a:pt x="16690" y="5594"/>
                  </a:lnTo>
                  <a:lnTo>
                    <a:pt x="16994" y="5487"/>
                  </a:lnTo>
                  <a:lnTo>
                    <a:pt x="17280" y="5344"/>
                  </a:lnTo>
                  <a:lnTo>
                    <a:pt x="17566" y="5183"/>
                  </a:lnTo>
                  <a:lnTo>
                    <a:pt x="17816" y="5004"/>
                  </a:lnTo>
                  <a:lnTo>
                    <a:pt x="18066" y="4808"/>
                  </a:lnTo>
                  <a:lnTo>
                    <a:pt x="18299" y="4611"/>
                  </a:lnTo>
                  <a:lnTo>
                    <a:pt x="18531" y="4397"/>
                  </a:lnTo>
                  <a:lnTo>
                    <a:pt x="18727" y="4182"/>
                  </a:lnTo>
                  <a:lnTo>
                    <a:pt x="19138" y="3736"/>
                  </a:lnTo>
                  <a:lnTo>
                    <a:pt x="19514" y="3289"/>
                  </a:lnTo>
                  <a:lnTo>
                    <a:pt x="19853" y="2860"/>
                  </a:lnTo>
                  <a:lnTo>
                    <a:pt x="20211" y="2467"/>
                  </a:lnTo>
                  <a:lnTo>
                    <a:pt x="20568" y="2109"/>
                  </a:lnTo>
                  <a:lnTo>
                    <a:pt x="20747" y="1949"/>
                  </a:lnTo>
                  <a:lnTo>
                    <a:pt x="20943" y="1788"/>
                  </a:lnTo>
                  <a:lnTo>
                    <a:pt x="21140" y="1663"/>
                  </a:lnTo>
                  <a:lnTo>
                    <a:pt x="21354" y="1538"/>
                  </a:lnTo>
                  <a:lnTo>
                    <a:pt x="21569" y="1430"/>
                  </a:lnTo>
                  <a:lnTo>
                    <a:pt x="21801" y="1341"/>
                  </a:lnTo>
                  <a:lnTo>
                    <a:pt x="22051" y="1252"/>
                  </a:lnTo>
                  <a:lnTo>
                    <a:pt x="22319" y="1198"/>
                  </a:lnTo>
                  <a:lnTo>
                    <a:pt x="22605" y="1180"/>
                  </a:lnTo>
                  <a:lnTo>
                    <a:pt x="22891" y="1162"/>
                  </a:lnTo>
                  <a:lnTo>
                    <a:pt x="23195" y="1180"/>
                  </a:lnTo>
                  <a:lnTo>
                    <a:pt x="23481" y="1198"/>
                  </a:lnTo>
                  <a:lnTo>
                    <a:pt x="23731" y="1252"/>
                  </a:lnTo>
                  <a:lnTo>
                    <a:pt x="23981" y="1323"/>
                  </a:lnTo>
                  <a:lnTo>
                    <a:pt x="24213" y="1430"/>
                  </a:lnTo>
                  <a:lnTo>
                    <a:pt x="24445" y="1538"/>
                  </a:lnTo>
                  <a:lnTo>
                    <a:pt x="24660" y="1663"/>
                  </a:lnTo>
                  <a:lnTo>
                    <a:pt x="24856" y="1788"/>
                  </a:lnTo>
                  <a:lnTo>
                    <a:pt x="25053" y="1949"/>
                  </a:lnTo>
                  <a:lnTo>
                    <a:pt x="25232" y="2109"/>
                  </a:lnTo>
                  <a:lnTo>
                    <a:pt x="25589" y="2467"/>
                  </a:lnTo>
                  <a:lnTo>
                    <a:pt x="25929" y="2860"/>
                  </a:lnTo>
                  <a:lnTo>
                    <a:pt x="26286" y="3289"/>
                  </a:lnTo>
                  <a:lnTo>
                    <a:pt x="26661" y="3736"/>
                  </a:lnTo>
                  <a:lnTo>
                    <a:pt x="27054" y="4182"/>
                  </a:lnTo>
                  <a:lnTo>
                    <a:pt x="27269" y="4397"/>
                  </a:lnTo>
                  <a:lnTo>
                    <a:pt x="27483" y="4611"/>
                  </a:lnTo>
                  <a:lnTo>
                    <a:pt x="27715" y="4808"/>
                  </a:lnTo>
                  <a:lnTo>
                    <a:pt x="27966" y="5004"/>
                  </a:lnTo>
                  <a:lnTo>
                    <a:pt x="28234" y="5183"/>
                  </a:lnTo>
                  <a:lnTo>
                    <a:pt x="28502" y="5344"/>
                  </a:lnTo>
                  <a:lnTo>
                    <a:pt x="28805" y="5487"/>
                  </a:lnTo>
                  <a:lnTo>
                    <a:pt x="29109" y="5594"/>
                  </a:lnTo>
                  <a:lnTo>
                    <a:pt x="29449" y="5701"/>
                  </a:lnTo>
                  <a:lnTo>
                    <a:pt x="29788" y="5773"/>
                  </a:lnTo>
                  <a:lnTo>
                    <a:pt x="30164" y="5808"/>
                  </a:lnTo>
                  <a:lnTo>
                    <a:pt x="30575" y="5826"/>
                  </a:lnTo>
                  <a:lnTo>
                    <a:pt x="30968" y="5808"/>
                  </a:lnTo>
                  <a:lnTo>
                    <a:pt x="31343" y="5773"/>
                  </a:lnTo>
                  <a:lnTo>
                    <a:pt x="31700" y="5701"/>
                  </a:lnTo>
                  <a:lnTo>
                    <a:pt x="32022" y="5594"/>
                  </a:lnTo>
                  <a:lnTo>
                    <a:pt x="32344" y="5487"/>
                  </a:lnTo>
                  <a:lnTo>
                    <a:pt x="32629" y="5344"/>
                  </a:lnTo>
                  <a:lnTo>
                    <a:pt x="32897" y="5183"/>
                  </a:lnTo>
                  <a:lnTo>
                    <a:pt x="33166" y="5004"/>
                  </a:lnTo>
                  <a:lnTo>
                    <a:pt x="33416" y="4808"/>
                  </a:lnTo>
                  <a:lnTo>
                    <a:pt x="33648" y="4611"/>
                  </a:lnTo>
                  <a:lnTo>
                    <a:pt x="33862" y="4397"/>
                  </a:lnTo>
                  <a:lnTo>
                    <a:pt x="34077" y="4182"/>
                  </a:lnTo>
                  <a:lnTo>
                    <a:pt x="34470" y="3736"/>
                  </a:lnTo>
                  <a:lnTo>
                    <a:pt x="34863" y="3289"/>
                  </a:lnTo>
                  <a:lnTo>
                    <a:pt x="35203" y="2860"/>
                  </a:lnTo>
                  <a:lnTo>
                    <a:pt x="35542" y="2467"/>
                  </a:lnTo>
                  <a:lnTo>
                    <a:pt x="35899" y="2109"/>
                  </a:lnTo>
                  <a:lnTo>
                    <a:pt x="36096" y="1949"/>
                  </a:lnTo>
                  <a:lnTo>
                    <a:pt x="36275" y="1788"/>
                  </a:lnTo>
                  <a:lnTo>
                    <a:pt x="36489" y="1663"/>
                  </a:lnTo>
                  <a:lnTo>
                    <a:pt x="36686" y="1538"/>
                  </a:lnTo>
                  <a:lnTo>
                    <a:pt x="36918" y="1430"/>
                  </a:lnTo>
                  <a:lnTo>
                    <a:pt x="37150" y="1341"/>
                  </a:lnTo>
                  <a:lnTo>
                    <a:pt x="37400" y="1252"/>
                  </a:lnTo>
                  <a:lnTo>
                    <a:pt x="37668" y="1198"/>
                  </a:lnTo>
                  <a:lnTo>
                    <a:pt x="37937" y="1180"/>
                  </a:lnTo>
                  <a:lnTo>
                    <a:pt x="38240" y="1162"/>
                  </a:lnTo>
                  <a:lnTo>
                    <a:pt x="38544" y="1180"/>
                  </a:lnTo>
                  <a:lnTo>
                    <a:pt x="38812" y="1198"/>
                  </a:lnTo>
                  <a:lnTo>
                    <a:pt x="39080" y="1252"/>
                  </a:lnTo>
                  <a:lnTo>
                    <a:pt x="39330" y="1341"/>
                  </a:lnTo>
                  <a:lnTo>
                    <a:pt x="39563" y="1430"/>
                  </a:lnTo>
                  <a:lnTo>
                    <a:pt x="39795" y="1538"/>
                  </a:lnTo>
                  <a:lnTo>
                    <a:pt x="39991" y="1663"/>
                  </a:lnTo>
                  <a:lnTo>
                    <a:pt x="40206" y="1788"/>
                  </a:lnTo>
                  <a:lnTo>
                    <a:pt x="40385" y="1949"/>
                  </a:lnTo>
                  <a:lnTo>
                    <a:pt x="40581" y="2109"/>
                  </a:lnTo>
                  <a:lnTo>
                    <a:pt x="40939" y="2467"/>
                  </a:lnTo>
                  <a:lnTo>
                    <a:pt x="41278" y="2860"/>
                  </a:lnTo>
                  <a:lnTo>
                    <a:pt x="41635" y="3289"/>
                  </a:lnTo>
                  <a:lnTo>
                    <a:pt x="42011" y="3736"/>
                  </a:lnTo>
                  <a:lnTo>
                    <a:pt x="42404" y="4182"/>
                  </a:lnTo>
                  <a:lnTo>
                    <a:pt x="42618" y="4397"/>
                  </a:lnTo>
                  <a:lnTo>
                    <a:pt x="42833" y="4611"/>
                  </a:lnTo>
                  <a:lnTo>
                    <a:pt x="43065" y="4808"/>
                  </a:lnTo>
                  <a:lnTo>
                    <a:pt x="43315" y="5004"/>
                  </a:lnTo>
                  <a:lnTo>
                    <a:pt x="43583" y="5183"/>
                  </a:lnTo>
                  <a:lnTo>
                    <a:pt x="43851" y="5344"/>
                  </a:lnTo>
                  <a:lnTo>
                    <a:pt x="44155" y="5487"/>
                  </a:lnTo>
                  <a:lnTo>
                    <a:pt x="44459" y="5594"/>
                  </a:lnTo>
                  <a:lnTo>
                    <a:pt x="44780" y="5701"/>
                  </a:lnTo>
                  <a:lnTo>
                    <a:pt x="45138" y="5773"/>
                  </a:lnTo>
                  <a:lnTo>
                    <a:pt x="45513" y="5808"/>
                  </a:lnTo>
                  <a:lnTo>
                    <a:pt x="45924" y="5826"/>
                  </a:lnTo>
                  <a:lnTo>
                    <a:pt x="45924" y="4665"/>
                  </a:lnTo>
                  <a:lnTo>
                    <a:pt x="45620" y="4647"/>
                  </a:lnTo>
                  <a:lnTo>
                    <a:pt x="45334" y="4629"/>
                  </a:lnTo>
                  <a:lnTo>
                    <a:pt x="45066" y="4558"/>
                  </a:lnTo>
                  <a:lnTo>
                    <a:pt x="44834" y="4486"/>
                  </a:lnTo>
                  <a:lnTo>
                    <a:pt x="44584" y="4397"/>
                  </a:lnTo>
                  <a:lnTo>
                    <a:pt x="44369" y="4289"/>
                  </a:lnTo>
                  <a:lnTo>
                    <a:pt x="44155" y="4164"/>
                  </a:lnTo>
                  <a:lnTo>
                    <a:pt x="43958" y="4021"/>
                  </a:lnTo>
                  <a:lnTo>
                    <a:pt x="43762" y="3878"/>
                  </a:lnTo>
                  <a:lnTo>
                    <a:pt x="43583" y="3718"/>
                  </a:lnTo>
                  <a:lnTo>
                    <a:pt x="43226" y="3360"/>
                  </a:lnTo>
                  <a:lnTo>
                    <a:pt x="42868" y="2967"/>
                  </a:lnTo>
                  <a:lnTo>
                    <a:pt x="42529" y="2538"/>
                  </a:lnTo>
                  <a:lnTo>
                    <a:pt x="42154" y="2092"/>
                  </a:lnTo>
                  <a:lnTo>
                    <a:pt x="41760" y="1645"/>
                  </a:lnTo>
                  <a:lnTo>
                    <a:pt x="41546" y="1413"/>
                  </a:lnTo>
                  <a:lnTo>
                    <a:pt x="41314" y="1216"/>
                  </a:lnTo>
                  <a:lnTo>
                    <a:pt x="41081" y="1002"/>
                  </a:lnTo>
                  <a:lnTo>
                    <a:pt x="40831" y="823"/>
                  </a:lnTo>
                  <a:lnTo>
                    <a:pt x="40581" y="644"/>
                  </a:lnTo>
                  <a:lnTo>
                    <a:pt x="40295" y="483"/>
                  </a:lnTo>
                  <a:lnTo>
                    <a:pt x="40009" y="340"/>
                  </a:lnTo>
                  <a:lnTo>
                    <a:pt x="39706" y="215"/>
                  </a:lnTo>
                  <a:lnTo>
                    <a:pt x="39366" y="126"/>
                  </a:lnTo>
                  <a:lnTo>
                    <a:pt x="39009" y="55"/>
                  </a:lnTo>
                  <a:lnTo>
                    <a:pt x="38633" y="1"/>
                  </a:lnTo>
                  <a:lnTo>
                    <a:pt x="37847" y="1"/>
                  </a:lnTo>
                  <a:lnTo>
                    <a:pt x="37472" y="55"/>
                  </a:lnTo>
                  <a:lnTo>
                    <a:pt x="37115" y="126"/>
                  </a:lnTo>
                  <a:lnTo>
                    <a:pt x="36775" y="215"/>
                  </a:lnTo>
                  <a:lnTo>
                    <a:pt x="36471" y="340"/>
                  </a:lnTo>
                  <a:lnTo>
                    <a:pt x="36185" y="483"/>
                  </a:lnTo>
                  <a:lnTo>
                    <a:pt x="35899" y="644"/>
                  </a:lnTo>
                  <a:lnTo>
                    <a:pt x="35649" y="823"/>
                  </a:lnTo>
                  <a:lnTo>
                    <a:pt x="35399" y="1002"/>
                  </a:lnTo>
                  <a:lnTo>
                    <a:pt x="35167" y="1216"/>
                  </a:lnTo>
                  <a:lnTo>
                    <a:pt x="34935" y="1413"/>
                  </a:lnTo>
                  <a:lnTo>
                    <a:pt x="34720" y="1645"/>
                  </a:lnTo>
                  <a:lnTo>
                    <a:pt x="34327" y="2092"/>
                  </a:lnTo>
                  <a:lnTo>
                    <a:pt x="33952" y="2538"/>
                  </a:lnTo>
                  <a:lnTo>
                    <a:pt x="33612" y="2967"/>
                  </a:lnTo>
                  <a:lnTo>
                    <a:pt x="33255" y="3360"/>
                  </a:lnTo>
                  <a:lnTo>
                    <a:pt x="32897" y="3718"/>
                  </a:lnTo>
                  <a:lnTo>
                    <a:pt x="32719" y="3878"/>
                  </a:lnTo>
                  <a:lnTo>
                    <a:pt x="32522" y="4021"/>
                  </a:lnTo>
                  <a:lnTo>
                    <a:pt x="32326" y="4164"/>
                  </a:lnTo>
                  <a:lnTo>
                    <a:pt x="32111" y="4289"/>
                  </a:lnTo>
                  <a:lnTo>
                    <a:pt x="31897" y="4397"/>
                  </a:lnTo>
                  <a:lnTo>
                    <a:pt x="31647" y="4486"/>
                  </a:lnTo>
                  <a:lnTo>
                    <a:pt x="31414" y="4558"/>
                  </a:lnTo>
                  <a:lnTo>
                    <a:pt x="31146" y="4611"/>
                  </a:lnTo>
                  <a:lnTo>
                    <a:pt x="30860" y="4647"/>
                  </a:lnTo>
                  <a:lnTo>
                    <a:pt x="30557" y="4665"/>
                  </a:lnTo>
                  <a:lnTo>
                    <a:pt x="30271" y="4647"/>
                  </a:lnTo>
                  <a:lnTo>
                    <a:pt x="29985" y="4611"/>
                  </a:lnTo>
                  <a:lnTo>
                    <a:pt x="29717" y="4558"/>
                  </a:lnTo>
                  <a:lnTo>
                    <a:pt x="29484" y="4486"/>
                  </a:lnTo>
                  <a:lnTo>
                    <a:pt x="29234" y="4397"/>
                  </a:lnTo>
                  <a:lnTo>
                    <a:pt x="29020" y="4289"/>
                  </a:lnTo>
                  <a:lnTo>
                    <a:pt x="28805" y="4164"/>
                  </a:lnTo>
                  <a:lnTo>
                    <a:pt x="28609" y="4021"/>
                  </a:lnTo>
                  <a:lnTo>
                    <a:pt x="28412" y="3878"/>
                  </a:lnTo>
                  <a:lnTo>
                    <a:pt x="28234" y="3718"/>
                  </a:lnTo>
                  <a:lnTo>
                    <a:pt x="27876" y="3360"/>
                  </a:lnTo>
                  <a:lnTo>
                    <a:pt x="27537" y="2967"/>
                  </a:lnTo>
                  <a:lnTo>
                    <a:pt x="27179" y="2538"/>
                  </a:lnTo>
                  <a:lnTo>
                    <a:pt x="26804" y="2092"/>
                  </a:lnTo>
                  <a:lnTo>
                    <a:pt x="26411" y="1645"/>
                  </a:lnTo>
                  <a:lnTo>
                    <a:pt x="26197" y="1430"/>
                  </a:lnTo>
                  <a:lnTo>
                    <a:pt x="25982" y="1216"/>
                  </a:lnTo>
                  <a:lnTo>
                    <a:pt x="25732" y="1002"/>
                  </a:lnTo>
                  <a:lnTo>
                    <a:pt x="25500" y="823"/>
                  </a:lnTo>
                  <a:lnTo>
                    <a:pt x="25232" y="644"/>
                  </a:lnTo>
                  <a:lnTo>
                    <a:pt x="24964" y="483"/>
                  </a:lnTo>
                  <a:lnTo>
                    <a:pt x="24660" y="340"/>
                  </a:lnTo>
                  <a:lnTo>
                    <a:pt x="24356" y="233"/>
                  </a:lnTo>
                  <a:lnTo>
                    <a:pt x="24017" y="126"/>
                  </a:lnTo>
                  <a:lnTo>
                    <a:pt x="23677" y="55"/>
                  </a:lnTo>
                  <a:lnTo>
                    <a:pt x="23302" y="19"/>
                  </a:lnTo>
                  <a:lnTo>
                    <a:pt x="22891" y="1"/>
                  </a:lnTo>
                  <a:lnTo>
                    <a:pt x="22498" y="19"/>
                  </a:lnTo>
                  <a:lnTo>
                    <a:pt x="22122" y="55"/>
                  </a:lnTo>
                  <a:lnTo>
                    <a:pt x="21765" y="126"/>
                  </a:lnTo>
                  <a:lnTo>
                    <a:pt x="21443" y="233"/>
                  </a:lnTo>
                  <a:lnTo>
                    <a:pt x="21122" y="340"/>
                  </a:lnTo>
                  <a:lnTo>
                    <a:pt x="20836" y="483"/>
                  </a:lnTo>
                  <a:lnTo>
                    <a:pt x="20550" y="644"/>
                  </a:lnTo>
                  <a:lnTo>
                    <a:pt x="20300" y="823"/>
                  </a:lnTo>
                  <a:lnTo>
                    <a:pt x="20050" y="1002"/>
                  </a:lnTo>
                  <a:lnTo>
                    <a:pt x="19817" y="1216"/>
                  </a:lnTo>
                  <a:lnTo>
                    <a:pt x="19603" y="1430"/>
                  </a:lnTo>
                  <a:lnTo>
                    <a:pt x="19389" y="1645"/>
                  </a:lnTo>
                  <a:lnTo>
                    <a:pt x="18978" y="2092"/>
                  </a:lnTo>
                  <a:lnTo>
                    <a:pt x="18602" y="2538"/>
                  </a:lnTo>
                  <a:lnTo>
                    <a:pt x="18263" y="2967"/>
                  </a:lnTo>
                  <a:lnTo>
                    <a:pt x="17923" y="3360"/>
                  </a:lnTo>
                  <a:lnTo>
                    <a:pt x="17566" y="3718"/>
                  </a:lnTo>
                  <a:lnTo>
                    <a:pt x="17369" y="3878"/>
                  </a:lnTo>
                  <a:lnTo>
                    <a:pt x="17191" y="4021"/>
                  </a:lnTo>
                  <a:lnTo>
                    <a:pt x="16976" y="4164"/>
                  </a:lnTo>
                  <a:lnTo>
                    <a:pt x="16780" y="4289"/>
                  </a:lnTo>
                  <a:lnTo>
                    <a:pt x="16547" y="4397"/>
                  </a:lnTo>
                  <a:lnTo>
                    <a:pt x="16315" y="4486"/>
                  </a:lnTo>
                  <a:lnTo>
                    <a:pt x="16065" y="4558"/>
                  </a:lnTo>
                  <a:lnTo>
                    <a:pt x="15797" y="4611"/>
                  </a:lnTo>
                  <a:lnTo>
                    <a:pt x="15529" y="4647"/>
                  </a:lnTo>
                  <a:lnTo>
                    <a:pt x="15225" y="4665"/>
                  </a:lnTo>
                  <a:lnTo>
                    <a:pt x="14921" y="4647"/>
                  </a:lnTo>
                  <a:lnTo>
                    <a:pt x="14653" y="4611"/>
                  </a:lnTo>
                  <a:lnTo>
                    <a:pt x="14385" y="4558"/>
                  </a:lnTo>
                  <a:lnTo>
                    <a:pt x="14135" y="4486"/>
                  </a:lnTo>
                  <a:lnTo>
                    <a:pt x="13903" y="4397"/>
                  </a:lnTo>
                  <a:lnTo>
                    <a:pt x="13670" y="4289"/>
                  </a:lnTo>
                  <a:lnTo>
                    <a:pt x="13474" y="4164"/>
                  </a:lnTo>
                  <a:lnTo>
                    <a:pt x="13259" y="4021"/>
                  </a:lnTo>
                  <a:lnTo>
                    <a:pt x="13081" y="3878"/>
                  </a:lnTo>
                  <a:lnTo>
                    <a:pt x="12884" y="3718"/>
                  </a:lnTo>
                  <a:lnTo>
                    <a:pt x="12527" y="3360"/>
                  </a:lnTo>
                  <a:lnTo>
                    <a:pt x="12187" y="2967"/>
                  </a:lnTo>
                  <a:lnTo>
                    <a:pt x="11848" y="2538"/>
                  </a:lnTo>
                  <a:lnTo>
                    <a:pt x="11473" y="2092"/>
                  </a:lnTo>
                  <a:lnTo>
                    <a:pt x="11062" y="1645"/>
                  </a:lnTo>
                  <a:lnTo>
                    <a:pt x="10847" y="1430"/>
                  </a:lnTo>
                  <a:lnTo>
                    <a:pt x="10633" y="1216"/>
                  </a:lnTo>
                  <a:lnTo>
                    <a:pt x="10400" y="1002"/>
                  </a:lnTo>
                  <a:lnTo>
                    <a:pt x="10150" y="823"/>
                  </a:lnTo>
                  <a:lnTo>
                    <a:pt x="9900" y="644"/>
                  </a:lnTo>
                  <a:lnTo>
                    <a:pt x="9614" y="483"/>
                  </a:lnTo>
                  <a:lnTo>
                    <a:pt x="9328" y="340"/>
                  </a:lnTo>
                  <a:lnTo>
                    <a:pt x="9007" y="233"/>
                  </a:lnTo>
                  <a:lnTo>
                    <a:pt x="8685" y="126"/>
                  </a:lnTo>
                  <a:lnTo>
                    <a:pt x="8328" y="55"/>
                  </a:lnTo>
                  <a:lnTo>
                    <a:pt x="7952" y="19"/>
                  </a:lnTo>
                  <a:lnTo>
                    <a:pt x="755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64" name="Google Shape;964;p42"/>
          <p:cNvGrpSpPr/>
          <p:nvPr/>
        </p:nvGrpSpPr>
        <p:grpSpPr>
          <a:xfrm>
            <a:off x="-10" y="10"/>
            <a:ext cx="490206" cy="833986"/>
            <a:chOff x="4216950" y="2235875"/>
            <a:chExt cx="227400" cy="386875"/>
          </a:xfrm>
        </p:grpSpPr>
        <p:sp>
          <p:nvSpPr>
            <p:cNvPr id="965" name="Google Shape;965;p42"/>
            <p:cNvSpPr/>
            <p:nvPr/>
          </p:nvSpPr>
          <p:spPr>
            <a:xfrm>
              <a:off x="42169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6" name="Google Shape;966;p42"/>
            <p:cNvSpPr/>
            <p:nvPr/>
          </p:nvSpPr>
          <p:spPr>
            <a:xfrm>
              <a:off x="42169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7" name="Google Shape;967;p42"/>
            <p:cNvSpPr/>
            <p:nvPr/>
          </p:nvSpPr>
          <p:spPr>
            <a:xfrm>
              <a:off x="42169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8" name="Google Shape;968;p42"/>
            <p:cNvSpPr/>
            <p:nvPr/>
          </p:nvSpPr>
          <p:spPr>
            <a:xfrm>
              <a:off x="42169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9" name="Google Shape;969;p42"/>
            <p:cNvSpPr/>
            <p:nvPr/>
          </p:nvSpPr>
          <p:spPr>
            <a:xfrm>
              <a:off x="42169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0" name="Google Shape;970;p42"/>
            <p:cNvSpPr/>
            <p:nvPr/>
          </p:nvSpPr>
          <p:spPr>
            <a:xfrm>
              <a:off x="42169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36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36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1" name="Google Shape;971;p42"/>
            <p:cNvSpPr/>
            <p:nvPr/>
          </p:nvSpPr>
          <p:spPr>
            <a:xfrm>
              <a:off x="42169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Google Shape;972;p42"/>
            <p:cNvSpPr/>
            <p:nvPr/>
          </p:nvSpPr>
          <p:spPr>
            <a:xfrm>
              <a:off x="42169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3" name="Google Shape;973;p42"/>
            <p:cNvSpPr/>
            <p:nvPr/>
          </p:nvSpPr>
          <p:spPr>
            <a:xfrm>
              <a:off x="42705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80"/>
                  </a:lnTo>
                  <a:lnTo>
                    <a:pt x="1" y="215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15"/>
                  </a:lnTo>
                  <a:lnTo>
                    <a:pt x="519" y="180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Google Shape;974;p42"/>
            <p:cNvSpPr/>
            <p:nvPr/>
          </p:nvSpPr>
          <p:spPr>
            <a:xfrm>
              <a:off x="42705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2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7"/>
                  </a:lnTo>
                  <a:lnTo>
                    <a:pt x="215" y="537"/>
                  </a:lnTo>
                  <a:lnTo>
                    <a:pt x="269" y="554"/>
                  </a:lnTo>
                  <a:lnTo>
                    <a:pt x="323" y="537"/>
                  </a:lnTo>
                  <a:lnTo>
                    <a:pt x="376" y="537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22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5" name="Google Shape;975;p42"/>
            <p:cNvSpPr/>
            <p:nvPr/>
          </p:nvSpPr>
          <p:spPr>
            <a:xfrm>
              <a:off x="42705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0"/>
                  </a:moveTo>
                  <a:lnTo>
                    <a:pt x="215" y="18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2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83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83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32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8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p42"/>
            <p:cNvSpPr/>
            <p:nvPr/>
          </p:nvSpPr>
          <p:spPr>
            <a:xfrm>
              <a:off x="42705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p42"/>
            <p:cNvSpPr/>
            <p:nvPr/>
          </p:nvSpPr>
          <p:spPr>
            <a:xfrm>
              <a:off x="42705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8"/>
                  </a:lnTo>
                  <a:lnTo>
                    <a:pt x="1" y="340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40"/>
                  </a:lnTo>
                  <a:lnTo>
                    <a:pt x="555" y="268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8" name="Google Shape;978;p42"/>
            <p:cNvSpPr/>
            <p:nvPr/>
          </p:nvSpPr>
          <p:spPr>
            <a:xfrm>
              <a:off x="42705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72"/>
                  </a:lnTo>
                  <a:lnTo>
                    <a:pt x="19" y="162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3"/>
                  </a:lnTo>
                  <a:lnTo>
                    <a:pt x="19" y="376"/>
                  </a:lnTo>
                  <a:lnTo>
                    <a:pt x="72" y="466"/>
                  </a:lnTo>
                  <a:lnTo>
                    <a:pt x="162" y="519"/>
                  </a:lnTo>
                  <a:lnTo>
                    <a:pt x="215" y="537"/>
                  </a:lnTo>
                  <a:lnTo>
                    <a:pt x="269" y="555"/>
                  </a:lnTo>
                  <a:lnTo>
                    <a:pt x="323" y="537"/>
                  </a:lnTo>
                  <a:lnTo>
                    <a:pt x="376" y="519"/>
                  </a:lnTo>
                  <a:lnTo>
                    <a:pt x="466" y="466"/>
                  </a:lnTo>
                  <a:lnTo>
                    <a:pt x="519" y="376"/>
                  </a:lnTo>
                  <a:lnTo>
                    <a:pt x="537" y="323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2"/>
                  </a:lnTo>
                  <a:lnTo>
                    <a:pt x="466" y="72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Google Shape;979;p42"/>
            <p:cNvSpPr/>
            <p:nvPr/>
          </p:nvSpPr>
          <p:spPr>
            <a:xfrm>
              <a:off x="42705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1"/>
                  </a:moveTo>
                  <a:lnTo>
                    <a:pt x="215" y="19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9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p42"/>
            <p:cNvSpPr/>
            <p:nvPr/>
          </p:nvSpPr>
          <p:spPr>
            <a:xfrm>
              <a:off x="42705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90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90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1" name="Google Shape;981;p42"/>
            <p:cNvSpPr/>
            <p:nvPr/>
          </p:nvSpPr>
          <p:spPr>
            <a:xfrm>
              <a:off x="432372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15"/>
                  </a:lnTo>
                  <a:lnTo>
                    <a:pt x="536" y="180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2" name="Google Shape;982;p42"/>
            <p:cNvSpPr/>
            <p:nvPr/>
          </p:nvSpPr>
          <p:spPr>
            <a:xfrm>
              <a:off x="432372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7"/>
                  </a:lnTo>
                  <a:lnTo>
                    <a:pt x="215" y="537"/>
                  </a:lnTo>
                  <a:lnTo>
                    <a:pt x="268" y="554"/>
                  </a:lnTo>
                  <a:lnTo>
                    <a:pt x="340" y="537"/>
                  </a:lnTo>
                  <a:lnTo>
                    <a:pt x="376" y="537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22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3" name="Google Shape;983;p42"/>
            <p:cNvSpPr/>
            <p:nvPr/>
          </p:nvSpPr>
          <p:spPr>
            <a:xfrm>
              <a:off x="432372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0"/>
                  </a:moveTo>
                  <a:lnTo>
                    <a:pt x="215" y="18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83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83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32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p42"/>
            <p:cNvSpPr/>
            <p:nvPr/>
          </p:nvSpPr>
          <p:spPr>
            <a:xfrm>
              <a:off x="432372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42"/>
            <p:cNvSpPr/>
            <p:nvPr/>
          </p:nvSpPr>
          <p:spPr>
            <a:xfrm>
              <a:off x="432372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40"/>
                  </a:lnTo>
                  <a:lnTo>
                    <a:pt x="554" y="268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42"/>
            <p:cNvSpPr/>
            <p:nvPr/>
          </p:nvSpPr>
          <p:spPr>
            <a:xfrm>
              <a:off x="432372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2" y="466"/>
                  </a:lnTo>
                  <a:lnTo>
                    <a:pt x="161" y="519"/>
                  </a:lnTo>
                  <a:lnTo>
                    <a:pt x="215" y="537"/>
                  </a:lnTo>
                  <a:lnTo>
                    <a:pt x="268" y="555"/>
                  </a:lnTo>
                  <a:lnTo>
                    <a:pt x="340" y="537"/>
                  </a:lnTo>
                  <a:lnTo>
                    <a:pt x="376" y="519"/>
                  </a:lnTo>
                  <a:lnTo>
                    <a:pt x="465" y="466"/>
                  </a:lnTo>
                  <a:lnTo>
                    <a:pt x="536" y="376"/>
                  </a:lnTo>
                  <a:lnTo>
                    <a:pt x="554" y="323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2"/>
                  </a:lnTo>
                  <a:lnTo>
                    <a:pt x="465" y="72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42"/>
            <p:cNvSpPr/>
            <p:nvPr/>
          </p:nvSpPr>
          <p:spPr>
            <a:xfrm>
              <a:off x="432372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1"/>
                  </a:moveTo>
                  <a:lnTo>
                    <a:pt x="215" y="19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42"/>
            <p:cNvSpPr/>
            <p:nvPr/>
          </p:nvSpPr>
          <p:spPr>
            <a:xfrm>
              <a:off x="432372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90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p42"/>
            <p:cNvSpPr/>
            <p:nvPr/>
          </p:nvSpPr>
          <p:spPr>
            <a:xfrm>
              <a:off x="437687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p42"/>
            <p:cNvSpPr/>
            <p:nvPr/>
          </p:nvSpPr>
          <p:spPr>
            <a:xfrm>
              <a:off x="437687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42"/>
            <p:cNvSpPr/>
            <p:nvPr/>
          </p:nvSpPr>
          <p:spPr>
            <a:xfrm>
              <a:off x="437687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2" name="Google Shape;992;p42"/>
            <p:cNvSpPr/>
            <p:nvPr/>
          </p:nvSpPr>
          <p:spPr>
            <a:xfrm>
              <a:off x="437687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3" name="Google Shape;993;p42"/>
            <p:cNvSpPr/>
            <p:nvPr/>
          </p:nvSpPr>
          <p:spPr>
            <a:xfrm>
              <a:off x="437687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4" name="Google Shape;994;p42"/>
            <p:cNvSpPr/>
            <p:nvPr/>
          </p:nvSpPr>
          <p:spPr>
            <a:xfrm>
              <a:off x="437687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19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19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5" name="Google Shape;995;p42"/>
            <p:cNvSpPr/>
            <p:nvPr/>
          </p:nvSpPr>
          <p:spPr>
            <a:xfrm>
              <a:off x="437687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6" name="Google Shape;996;p42"/>
            <p:cNvSpPr/>
            <p:nvPr/>
          </p:nvSpPr>
          <p:spPr>
            <a:xfrm>
              <a:off x="437687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7" name="Google Shape;997;p42"/>
            <p:cNvSpPr/>
            <p:nvPr/>
          </p:nvSpPr>
          <p:spPr>
            <a:xfrm>
              <a:off x="4430500" y="2608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15"/>
                  </a:lnTo>
                  <a:lnTo>
                    <a:pt x="518" y="180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8" name="Google Shape;998;p42"/>
            <p:cNvSpPr/>
            <p:nvPr/>
          </p:nvSpPr>
          <p:spPr>
            <a:xfrm>
              <a:off x="4430500" y="25557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7"/>
                  </a:lnTo>
                  <a:lnTo>
                    <a:pt x="214" y="537"/>
                  </a:lnTo>
                  <a:lnTo>
                    <a:pt x="268" y="554"/>
                  </a:lnTo>
                  <a:lnTo>
                    <a:pt x="322" y="537"/>
                  </a:lnTo>
                  <a:lnTo>
                    <a:pt x="375" y="537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22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42"/>
            <p:cNvSpPr/>
            <p:nvPr/>
          </p:nvSpPr>
          <p:spPr>
            <a:xfrm>
              <a:off x="4430500" y="25021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0"/>
                  </a:moveTo>
                  <a:lnTo>
                    <a:pt x="214" y="18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83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83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32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0" name="Google Shape;1000;p42"/>
            <p:cNvSpPr/>
            <p:nvPr/>
          </p:nvSpPr>
          <p:spPr>
            <a:xfrm>
              <a:off x="4430500" y="244895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1" name="Google Shape;1001;p42"/>
            <p:cNvSpPr/>
            <p:nvPr/>
          </p:nvSpPr>
          <p:spPr>
            <a:xfrm>
              <a:off x="4430500" y="239580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40"/>
                  </a:lnTo>
                  <a:lnTo>
                    <a:pt x="554" y="268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p42"/>
            <p:cNvSpPr/>
            <p:nvPr/>
          </p:nvSpPr>
          <p:spPr>
            <a:xfrm>
              <a:off x="4430500" y="23426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1" y="466"/>
                  </a:lnTo>
                  <a:lnTo>
                    <a:pt x="161" y="519"/>
                  </a:lnTo>
                  <a:lnTo>
                    <a:pt x="214" y="537"/>
                  </a:lnTo>
                  <a:lnTo>
                    <a:pt x="268" y="555"/>
                  </a:lnTo>
                  <a:lnTo>
                    <a:pt x="322" y="537"/>
                  </a:lnTo>
                  <a:lnTo>
                    <a:pt x="375" y="519"/>
                  </a:lnTo>
                  <a:lnTo>
                    <a:pt x="465" y="466"/>
                  </a:lnTo>
                  <a:lnTo>
                    <a:pt x="518" y="376"/>
                  </a:lnTo>
                  <a:lnTo>
                    <a:pt x="536" y="323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2"/>
                  </a:lnTo>
                  <a:lnTo>
                    <a:pt x="465" y="72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p42"/>
            <p:cNvSpPr/>
            <p:nvPr/>
          </p:nvSpPr>
          <p:spPr>
            <a:xfrm>
              <a:off x="4430500" y="22890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1"/>
                  </a:moveTo>
                  <a:lnTo>
                    <a:pt x="214" y="19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42"/>
            <p:cNvSpPr/>
            <p:nvPr/>
          </p:nvSpPr>
          <p:spPr>
            <a:xfrm>
              <a:off x="4430500" y="2235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90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05" name="Google Shape;1005;p42"/>
          <p:cNvGrpSpPr/>
          <p:nvPr/>
        </p:nvGrpSpPr>
        <p:grpSpPr>
          <a:xfrm rot="-605039">
            <a:off x="8755241" y="1979557"/>
            <a:ext cx="323466" cy="774238"/>
            <a:chOff x="3293575" y="2432875"/>
            <a:chExt cx="323450" cy="774200"/>
          </a:xfrm>
        </p:grpSpPr>
        <p:sp>
          <p:nvSpPr>
            <p:cNvPr id="1006" name="Google Shape;1006;p42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7" name="Google Shape;1007;p42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8" name="Google Shape;1008;p42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9" name="Google Shape;1009;p42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10" name="Google Shape;1010;p42"/>
          <p:cNvGrpSpPr/>
          <p:nvPr/>
        </p:nvGrpSpPr>
        <p:grpSpPr>
          <a:xfrm>
            <a:off x="-10" y="2055535"/>
            <a:ext cx="490206" cy="833986"/>
            <a:chOff x="4216950" y="2235875"/>
            <a:chExt cx="227400" cy="386875"/>
          </a:xfrm>
        </p:grpSpPr>
        <p:sp>
          <p:nvSpPr>
            <p:cNvPr id="1011" name="Google Shape;1011;p42"/>
            <p:cNvSpPr/>
            <p:nvPr/>
          </p:nvSpPr>
          <p:spPr>
            <a:xfrm>
              <a:off x="42169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2" name="Google Shape;1012;p42"/>
            <p:cNvSpPr/>
            <p:nvPr/>
          </p:nvSpPr>
          <p:spPr>
            <a:xfrm>
              <a:off x="42169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3" name="Google Shape;1013;p42"/>
            <p:cNvSpPr/>
            <p:nvPr/>
          </p:nvSpPr>
          <p:spPr>
            <a:xfrm>
              <a:off x="42169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4" name="Google Shape;1014;p42"/>
            <p:cNvSpPr/>
            <p:nvPr/>
          </p:nvSpPr>
          <p:spPr>
            <a:xfrm>
              <a:off x="42169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Google Shape;1015;p42"/>
            <p:cNvSpPr/>
            <p:nvPr/>
          </p:nvSpPr>
          <p:spPr>
            <a:xfrm>
              <a:off x="42169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6" name="Google Shape;1016;p42"/>
            <p:cNvSpPr/>
            <p:nvPr/>
          </p:nvSpPr>
          <p:spPr>
            <a:xfrm>
              <a:off x="42169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36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36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7" name="Google Shape;1017;p42"/>
            <p:cNvSpPr/>
            <p:nvPr/>
          </p:nvSpPr>
          <p:spPr>
            <a:xfrm>
              <a:off x="42169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8" name="Google Shape;1018;p42"/>
            <p:cNvSpPr/>
            <p:nvPr/>
          </p:nvSpPr>
          <p:spPr>
            <a:xfrm>
              <a:off x="42169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9" name="Google Shape;1019;p42"/>
            <p:cNvSpPr/>
            <p:nvPr/>
          </p:nvSpPr>
          <p:spPr>
            <a:xfrm>
              <a:off x="42705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80"/>
                  </a:lnTo>
                  <a:lnTo>
                    <a:pt x="1" y="215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15"/>
                  </a:lnTo>
                  <a:lnTo>
                    <a:pt x="519" y="180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0" name="Google Shape;1020;p42"/>
            <p:cNvSpPr/>
            <p:nvPr/>
          </p:nvSpPr>
          <p:spPr>
            <a:xfrm>
              <a:off x="42705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2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7"/>
                  </a:lnTo>
                  <a:lnTo>
                    <a:pt x="215" y="537"/>
                  </a:lnTo>
                  <a:lnTo>
                    <a:pt x="269" y="554"/>
                  </a:lnTo>
                  <a:lnTo>
                    <a:pt x="323" y="537"/>
                  </a:lnTo>
                  <a:lnTo>
                    <a:pt x="376" y="537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22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1" name="Google Shape;1021;p42"/>
            <p:cNvSpPr/>
            <p:nvPr/>
          </p:nvSpPr>
          <p:spPr>
            <a:xfrm>
              <a:off x="42705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0"/>
                  </a:moveTo>
                  <a:lnTo>
                    <a:pt x="215" y="18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2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83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83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32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8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2" name="Google Shape;1022;p42"/>
            <p:cNvSpPr/>
            <p:nvPr/>
          </p:nvSpPr>
          <p:spPr>
            <a:xfrm>
              <a:off x="42705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3" name="Google Shape;1023;p42"/>
            <p:cNvSpPr/>
            <p:nvPr/>
          </p:nvSpPr>
          <p:spPr>
            <a:xfrm>
              <a:off x="42705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8"/>
                  </a:lnTo>
                  <a:lnTo>
                    <a:pt x="1" y="340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40"/>
                  </a:lnTo>
                  <a:lnTo>
                    <a:pt x="555" y="268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4" name="Google Shape;1024;p42"/>
            <p:cNvSpPr/>
            <p:nvPr/>
          </p:nvSpPr>
          <p:spPr>
            <a:xfrm>
              <a:off x="42705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72"/>
                  </a:lnTo>
                  <a:lnTo>
                    <a:pt x="19" y="162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3"/>
                  </a:lnTo>
                  <a:lnTo>
                    <a:pt x="19" y="376"/>
                  </a:lnTo>
                  <a:lnTo>
                    <a:pt x="72" y="466"/>
                  </a:lnTo>
                  <a:lnTo>
                    <a:pt x="162" y="519"/>
                  </a:lnTo>
                  <a:lnTo>
                    <a:pt x="215" y="537"/>
                  </a:lnTo>
                  <a:lnTo>
                    <a:pt x="269" y="555"/>
                  </a:lnTo>
                  <a:lnTo>
                    <a:pt x="323" y="537"/>
                  </a:lnTo>
                  <a:lnTo>
                    <a:pt x="376" y="519"/>
                  </a:lnTo>
                  <a:lnTo>
                    <a:pt x="466" y="466"/>
                  </a:lnTo>
                  <a:lnTo>
                    <a:pt x="519" y="376"/>
                  </a:lnTo>
                  <a:lnTo>
                    <a:pt x="537" y="323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2"/>
                  </a:lnTo>
                  <a:lnTo>
                    <a:pt x="466" y="72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5" name="Google Shape;1025;p42"/>
            <p:cNvSpPr/>
            <p:nvPr/>
          </p:nvSpPr>
          <p:spPr>
            <a:xfrm>
              <a:off x="42705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1"/>
                  </a:moveTo>
                  <a:lnTo>
                    <a:pt x="215" y="19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9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6" name="Google Shape;1026;p42"/>
            <p:cNvSpPr/>
            <p:nvPr/>
          </p:nvSpPr>
          <p:spPr>
            <a:xfrm>
              <a:off x="42705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90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90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7" name="Google Shape;1027;p42"/>
            <p:cNvSpPr/>
            <p:nvPr/>
          </p:nvSpPr>
          <p:spPr>
            <a:xfrm>
              <a:off x="432372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15"/>
                  </a:lnTo>
                  <a:lnTo>
                    <a:pt x="536" y="180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8" name="Google Shape;1028;p42"/>
            <p:cNvSpPr/>
            <p:nvPr/>
          </p:nvSpPr>
          <p:spPr>
            <a:xfrm>
              <a:off x="432372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7"/>
                  </a:lnTo>
                  <a:lnTo>
                    <a:pt x="215" y="537"/>
                  </a:lnTo>
                  <a:lnTo>
                    <a:pt x="268" y="554"/>
                  </a:lnTo>
                  <a:lnTo>
                    <a:pt x="340" y="537"/>
                  </a:lnTo>
                  <a:lnTo>
                    <a:pt x="376" y="537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22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9" name="Google Shape;1029;p42"/>
            <p:cNvSpPr/>
            <p:nvPr/>
          </p:nvSpPr>
          <p:spPr>
            <a:xfrm>
              <a:off x="432372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0"/>
                  </a:moveTo>
                  <a:lnTo>
                    <a:pt x="215" y="18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83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83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32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0" name="Google Shape;1030;p42"/>
            <p:cNvSpPr/>
            <p:nvPr/>
          </p:nvSpPr>
          <p:spPr>
            <a:xfrm>
              <a:off x="432372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1" name="Google Shape;1031;p42"/>
            <p:cNvSpPr/>
            <p:nvPr/>
          </p:nvSpPr>
          <p:spPr>
            <a:xfrm>
              <a:off x="432372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40"/>
                  </a:lnTo>
                  <a:lnTo>
                    <a:pt x="554" y="268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2" name="Google Shape;1032;p42"/>
            <p:cNvSpPr/>
            <p:nvPr/>
          </p:nvSpPr>
          <p:spPr>
            <a:xfrm>
              <a:off x="432372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2" y="466"/>
                  </a:lnTo>
                  <a:lnTo>
                    <a:pt x="161" y="519"/>
                  </a:lnTo>
                  <a:lnTo>
                    <a:pt x="215" y="537"/>
                  </a:lnTo>
                  <a:lnTo>
                    <a:pt x="268" y="555"/>
                  </a:lnTo>
                  <a:lnTo>
                    <a:pt x="340" y="537"/>
                  </a:lnTo>
                  <a:lnTo>
                    <a:pt x="376" y="519"/>
                  </a:lnTo>
                  <a:lnTo>
                    <a:pt x="465" y="466"/>
                  </a:lnTo>
                  <a:lnTo>
                    <a:pt x="536" y="376"/>
                  </a:lnTo>
                  <a:lnTo>
                    <a:pt x="554" y="323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2"/>
                  </a:lnTo>
                  <a:lnTo>
                    <a:pt x="465" y="72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3" name="Google Shape;1033;p42"/>
            <p:cNvSpPr/>
            <p:nvPr/>
          </p:nvSpPr>
          <p:spPr>
            <a:xfrm>
              <a:off x="432372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1"/>
                  </a:moveTo>
                  <a:lnTo>
                    <a:pt x="215" y="19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Google Shape;1034;p42"/>
            <p:cNvSpPr/>
            <p:nvPr/>
          </p:nvSpPr>
          <p:spPr>
            <a:xfrm>
              <a:off x="432372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90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5" name="Google Shape;1035;p42"/>
            <p:cNvSpPr/>
            <p:nvPr/>
          </p:nvSpPr>
          <p:spPr>
            <a:xfrm>
              <a:off x="437687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6" name="Google Shape;1036;p42"/>
            <p:cNvSpPr/>
            <p:nvPr/>
          </p:nvSpPr>
          <p:spPr>
            <a:xfrm>
              <a:off x="437687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7" name="Google Shape;1037;p42"/>
            <p:cNvSpPr/>
            <p:nvPr/>
          </p:nvSpPr>
          <p:spPr>
            <a:xfrm>
              <a:off x="437687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8" name="Google Shape;1038;p42"/>
            <p:cNvSpPr/>
            <p:nvPr/>
          </p:nvSpPr>
          <p:spPr>
            <a:xfrm>
              <a:off x="437687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9" name="Google Shape;1039;p42"/>
            <p:cNvSpPr/>
            <p:nvPr/>
          </p:nvSpPr>
          <p:spPr>
            <a:xfrm>
              <a:off x="437687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0" name="Google Shape;1040;p42"/>
            <p:cNvSpPr/>
            <p:nvPr/>
          </p:nvSpPr>
          <p:spPr>
            <a:xfrm>
              <a:off x="437687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19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19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1" name="Google Shape;1041;p42"/>
            <p:cNvSpPr/>
            <p:nvPr/>
          </p:nvSpPr>
          <p:spPr>
            <a:xfrm>
              <a:off x="437687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p42"/>
            <p:cNvSpPr/>
            <p:nvPr/>
          </p:nvSpPr>
          <p:spPr>
            <a:xfrm>
              <a:off x="437687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3" name="Google Shape;1043;p42"/>
            <p:cNvSpPr/>
            <p:nvPr/>
          </p:nvSpPr>
          <p:spPr>
            <a:xfrm>
              <a:off x="4430500" y="2608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15"/>
                  </a:lnTo>
                  <a:lnTo>
                    <a:pt x="518" y="180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4" name="Google Shape;1044;p42"/>
            <p:cNvSpPr/>
            <p:nvPr/>
          </p:nvSpPr>
          <p:spPr>
            <a:xfrm>
              <a:off x="4430500" y="25557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7"/>
                  </a:lnTo>
                  <a:lnTo>
                    <a:pt x="214" y="537"/>
                  </a:lnTo>
                  <a:lnTo>
                    <a:pt x="268" y="554"/>
                  </a:lnTo>
                  <a:lnTo>
                    <a:pt x="322" y="537"/>
                  </a:lnTo>
                  <a:lnTo>
                    <a:pt x="375" y="537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22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5" name="Google Shape;1045;p42"/>
            <p:cNvSpPr/>
            <p:nvPr/>
          </p:nvSpPr>
          <p:spPr>
            <a:xfrm>
              <a:off x="4430500" y="25021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0"/>
                  </a:moveTo>
                  <a:lnTo>
                    <a:pt x="214" y="18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83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83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32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6" name="Google Shape;1046;p42"/>
            <p:cNvSpPr/>
            <p:nvPr/>
          </p:nvSpPr>
          <p:spPr>
            <a:xfrm>
              <a:off x="4430500" y="244895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7" name="Google Shape;1047;p42"/>
            <p:cNvSpPr/>
            <p:nvPr/>
          </p:nvSpPr>
          <p:spPr>
            <a:xfrm>
              <a:off x="4430500" y="239580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40"/>
                  </a:lnTo>
                  <a:lnTo>
                    <a:pt x="554" y="268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8" name="Google Shape;1048;p42"/>
            <p:cNvSpPr/>
            <p:nvPr/>
          </p:nvSpPr>
          <p:spPr>
            <a:xfrm>
              <a:off x="4430500" y="23426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1" y="466"/>
                  </a:lnTo>
                  <a:lnTo>
                    <a:pt x="161" y="519"/>
                  </a:lnTo>
                  <a:lnTo>
                    <a:pt x="214" y="537"/>
                  </a:lnTo>
                  <a:lnTo>
                    <a:pt x="268" y="555"/>
                  </a:lnTo>
                  <a:lnTo>
                    <a:pt x="322" y="537"/>
                  </a:lnTo>
                  <a:lnTo>
                    <a:pt x="375" y="519"/>
                  </a:lnTo>
                  <a:lnTo>
                    <a:pt x="465" y="466"/>
                  </a:lnTo>
                  <a:lnTo>
                    <a:pt x="518" y="376"/>
                  </a:lnTo>
                  <a:lnTo>
                    <a:pt x="536" y="323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2"/>
                  </a:lnTo>
                  <a:lnTo>
                    <a:pt x="465" y="72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" name="Google Shape;1049;p42"/>
            <p:cNvSpPr/>
            <p:nvPr/>
          </p:nvSpPr>
          <p:spPr>
            <a:xfrm>
              <a:off x="4430500" y="22890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1"/>
                  </a:moveTo>
                  <a:lnTo>
                    <a:pt x="214" y="19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0" name="Google Shape;1050;p42"/>
            <p:cNvSpPr/>
            <p:nvPr/>
          </p:nvSpPr>
          <p:spPr>
            <a:xfrm>
              <a:off x="4430500" y="2235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90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5">
    <p:spTree>
      <p:nvGrpSpPr>
        <p:cNvPr id="1051" name="Shape 1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Google Shape;1052;p43"/>
          <p:cNvSpPr txBox="1"/>
          <p:nvPr>
            <p:ph type="title"/>
          </p:nvPr>
        </p:nvSpPr>
        <p:spPr>
          <a:xfrm>
            <a:off x="713225" y="547900"/>
            <a:ext cx="3858900" cy="2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9pPr>
          </a:lstStyle>
          <a:p/>
        </p:txBody>
      </p:sp>
      <p:sp>
        <p:nvSpPr>
          <p:cNvPr id="1053" name="Google Shape;1053;p43"/>
          <p:cNvSpPr txBox="1"/>
          <p:nvPr>
            <p:ph idx="1" type="body"/>
          </p:nvPr>
        </p:nvSpPr>
        <p:spPr>
          <a:xfrm>
            <a:off x="713225" y="1051650"/>
            <a:ext cx="3645300" cy="304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600"/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pic>
        <p:nvPicPr>
          <p:cNvPr id="1054" name="Google Shape;1054;p43"/>
          <p:cNvPicPr preferRelativeResize="0"/>
          <p:nvPr/>
        </p:nvPicPr>
        <p:blipFill rotWithShape="1">
          <a:blip r:embed="rId2">
            <a:alphaModFix/>
          </a:blip>
          <a:srcRect b="32950" l="74263" r="6177" t="3548"/>
          <a:stretch/>
        </p:blipFill>
        <p:spPr>
          <a:xfrm>
            <a:off x="0" y="0"/>
            <a:ext cx="723775" cy="2728701"/>
          </a:xfrm>
          <a:prstGeom prst="rect">
            <a:avLst/>
          </a:prstGeom>
          <a:noFill/>
          <a:ln>
            <a:noFill/>
          </a:ln>
        </p:spPr>
      </p:pic>
      <p:sp>
        <p:nvSpPr>
          <p:cNvPr id="1055" name="Google Shape;1055;p43"/>
          <p:cNvSpPr/>
          <p:nvPr/>
        </p:nvSpPr>
        <p:spPr>
          <a:xfrm>
            <a:off x="7375" y="4065475"/>
            <a:ext cx="3629025" cy="1085850"/>
          </a:xfrm>
          <a:custGeom>
            <a:rect b="b" l="l" r="r" t="t"/>
            <a:pathLst>
              <a:path extrusionOk="0" h="43434" w="145161">
                <a:moveTo>
                  <a:pt x="0" y="0"/>
                </a:moveTo>
                <a:cubicBezTo>
                  <a:pt x="4491" y="1925"/>
                  <a:pt x="10023" y="2949"/>
                  <a:pt x="12954" y="6858"/>
                </a:cubicBezTo>
                <a:cubicBezTo>
                  <a:pt x="15991" y="10907"/>
                  <a:pt x="14489" y="17287"/>
                  <a:pt x="17526" y="21336"/>
                </a:cubicBezTo>
                <a:cubicBezTo>
                  <a:pt x="20827" y="25738"/>
                  <a:pt x="27645" y="26670"/>
                  <a:pt x="33147" y="26670"/>
                </a:cubicBezTo>
                <a:cubicBezTo>
                  <a:pt x="43685" y="26670"/>
                  <a:pt x="53535" y="18648"/>
                  <a:pt x="64008" y="19812"/>
                </a:cubicBezTo>
                <a:cubicBezTo>
                  <a:pt x="73509" y="20868"/>
                  <a:pt x="81573" y="30523"/>
                  <a:pt x="91059" y="29337"/>
                </a:cubicBezTo>
                <a:cubicBezTo>
                  <a:pt x="100095" y="28208"/>
                  <a:pt x="109096" y="24239"/>
                  <a:pt x="118110" y="25527"/>
                </a:cubicBezTo>
                <a:cubicBezTo>
                  <a:pt x="128815" y="27056"/>
                  <a:pt x="140325" y="33762"/>
                  <a:pt x="145161" y="43434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56" name="Google Shape;1056;p43"/>
          <p:cNvGrpSpPr/>
          <p:nvPr/>
        </p:nvGrpSpPr>
        <p:grpSpPr>
          <a:xfrm rot="-302889">
            <a:off x="142848" y="4152493"/>
            <a:ext cx="323476" cy="774261"/>
            <a:chOff x="3293575" y="2432875"/>
            <a:chExt cx="323450" cy="774200"/>
          </a:xfrm>
        </p:grpSpPr>
        <p:sp>
          <p:nvSpPr>
            <p:cNvPr id="1057" name="Google Shape;1057;p43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8" name="Google Shape;1058;p43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Google Shape;1059;p43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0" name="Google Shape;1060;p43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6">
    <p:spTree>
      <p:nvGrpSpPr>
        <p:cNvPr id="1061" name="Shape 10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Google Shape;1062;p44"/>
          <p:cNvSpPr/>
          <p:nvPr/>
        </p:nvSpPr>
        <p:spPr>
          <a:xfrm flipH="1" rot="10800000">
            <a:off x="0" y="10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21540000" dist="9525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3" name="Google Shape;1063;p44"/>
          <p:cNvSpPr/>
          <p:nvPr/>
        </p:nvSpPr>
        <p:spPr>
          <a:xfrm flipH="1">
            <a:off x="7641600" y="-3800"/>
            <a:ext cx="1493297" cy="4727141"/>
          </a:xfrm>
          <a:custGeom>
            <a:rect b="b" l="l" r="r" t="t"/>
            <a:pathLst>
              <a:path extrusionOk="0" h="65616" w="20728">
                <a:moveTo>
                  <a:pt x="0" y="1"/>
                </a:moveTo>
                <a:lnTo>
                  <a:pt x="0" y="63311"/>
                </a:lnTo>
                <a:lnTo>
                  <a:pt x="661" y="63650"/>
                </a:lnTo>
                <a:lnTo>
                  <a:pt x="1322" y="63954"/>
                </a:lnTo>
                <a:lnTo>
                  <a:pt x="2001" y="64258"/>
                </a:lnTo>
                <a:lnTo>
                  <a:pt x="2680" y="64526"/>
                </a:lnTo>
                <a:lnTo>
                  <a:pt x="3109" y="64669"/>
                </a:lnTo>
                <a:lnTo>
                  <a:pt x="3538" y="64812"/>
                </a:lnTo>
                <a:lnTo>
                  <a:pt x="3967" y="64955"/>
                </a:lnTo>
                <a:lnTo>
                  <a:pt x="4414" y="65062"/>
                </a:lnTo>
                <a:lnTo>
                  <a:pt x="4842" y="65169"/>
                </a:lnTo>
                <a:lnTo>
                  <a:pt x="5289" y="65276"/>
                </a:lnTo>
                <a:lnTo>
                  <a:pt x="5736" y="65365"/>
                </a:lnTo>
                <a:lnTo>
                  <a:pt x="6183" y="65437"/>
                </a:lnTo>
                <a:lnTo>
                  <a:pt x="6629" y="65491"/>
                </a:lnTo>
                <a:lnTo>
                  <a:pt x="7094" y="65544"/>
                </a:lnTo>
                <a:lnTo>
                  <a:pt x="7541" y="65580"/>
                </a:lnTo>
                <a:lnTo>
                  <a:pt x="7987" y="65616"/>
                </a:lnTo>
                <a:lnTo>
                  <a:pt x="9345" y="65616"/>
                </a:lnTo>
                <a:lnTo>
                  <a:pt x="9792" y="65580"/>
                </a:lnTo>
                <a:lnTo>
                  <a:pt x="10239" y="65544"/>
                </a:lnTo>
                <a:lnTo>
                  <a:pt x="10686" y="65491"/>
                </a:lnTo>
                <a:lnTo>
                  <a:pt x="11115" y="65419"/>
                </a:lnTo>
                <a:lnTo>
                  <a:pt x="11561" y="65330"/>
                </a:lnTo>
                <a:lnTo>
                  <a:pt x="11990" y="65240"/>
                </a:lnTo>
                <a:lnTo>
                  <a:pt x="12419" y="65115"/>
                </a:lnTo>
                <a:lnTo>
                  <a:pt x="12830" y="64990"/>
                </a:lnTo>
                <a:lnTo>
                  <a:pt x="13259" y="64847"/>
                </a:lnTo>
                <a:lnTo>
                  <a:pt x="13670" y="64686"/>
                </a:lnTo>
                <a:lnTo>
                  <a:pt x="14063" y="64526"/>
                </a:lnTo>
                <a:lnTo>
                  <a:pt x="14456" y="64329"/>
                </a:lnTo>
                <a:lnTo>
                  <a:pt x="14849" y="64115"/>
                </a:lnTo>
                <a:lnTo>
                  <a:pt x="15242" y="63900"/>
                </a:lnTo>
                <a:lnTo>
                  <a:pt x="15600" y="63668"/>
                </a:lnTo>
                <a:lnTo>
                  <a:pt x="15975" y="63400"/>
                </a:lnTo>
                <a:lnTo>
                  <a:pt x="16314" y="63132"/>
                </a:lnTo>
                <a:lnTo>
                  <a:pt x="16743" y="62774"/>
                </a:lnTo>
                <a:lnTo>
                  <a:pt x="17154" y="62381"/>
                </a:lnTo>
                <a:lnTo>
                  <a:pt x="17529" y="61988"/>
                </a:lnTo>
                <a:lnTo>
                  <a:pt x="17887" y="61559"/>
                </a:lnTo>
                <a:lnTo>
                  <a:pt x="18226" y="61131"/>
                </a:lnTo>
                <a:lnTo>
                  <a:pt x="18530" y="60684"/>
                </a:lnTo>
                <a:lnTo>
                  <a:pt x="18816" y="60219"/>
                </a:lnTo>
                <a:lnTo>
                  <a:pt x="19084" y="59737"/>
                </a:lnTo>
                <a:lnTo>
                  <a:pt x="19334" y="59254"/>
                </a:lnTo>
                <a:lnTo>
                  <a:pt x="19549" y="58754"/>
                </a:lnTo>
                <a:lnTo>
                  <a:pt x="19745" y="58236"/>
                </a:lnTo>
                <a:lnTo>
                  <a:pt x="19924" y="57718"/>
                </a:lnTo>
                <a:lnTo>
                  <a:pt x="20103" y="57181"/>
                </a:lnTo>
                <a:lnTo>
                  <a:pt x="20246" y="56645"/>
                </a:lnTo>
                <a:lnTo>
                  <a:pt x="20353" y="56091"/>
                </a:lnTo>
                <a:lnTo>
                  <a:pt x="20460" y="55538"/>
                </a:lnTo>
                <a:lnTo>
                  <a:pt x="20549" y="54984"/>
                </a:lnTo>
                <a:lnTo>
                  <a:pt x="20621" y="54412"/>
                </a:lnTo>
                <a:lnTo>
                  <a:pt x="20674" y="53840"/>
                </a:lnTo>
                <a:lnTo>
                  <a:pt x="20710" y="53268"/>
                </a:lnTo>
                <a:lnTo>
                  <a:pt x="20728" y="52696"/>
                </a:lnTo>
                <a:lnTo>
                  <a:pt x="20728" y="52125"/>
                </a:lnTo>
                <a:lnTo>
                  <a:pt x="20710" y="51535"/>
                </a:lnTo>
                <a:lnTo>
                  <a:pt x="20692" y="50963"/>
                </a:lnTo>
                <a:lnTo>
                  <a:pt x="20639" y="50391"/>
                </a:lnTo>
                <a:lnTo>
                  <a:pt x="20585" y="49802"/>
                </a:lnTo>
                <a:lnTo>
                  <a:pt x="20514" y="49230"/>
                </a:lnTo>
                <a:lnTo>
                  <a:pt x="20424" y="48658"/>
                </a:lnTo>
                <a:lnTo>
                  <a:pt x="20317" y="48086"/>
                </a:lnTo>
                <a:lnTo>
                  <a:pt x="20210" y="47532"/>
                </a:lnTo>
                <a:lnTo>
                  <a:pt x="20085" y="46978"/>
                </a:lnTo>
                <a:lnTo>
                  <a:pt x="19942" y="46424"/>
                </a:lnTo>
                <a:lnTo>
                  <a:pt x="19781" y="45835"/>
                </a:lnTo>
                <a:lnTo>
                  <a:pt x="19602" y="45245"/>
                </a:lnTo>
                <a:lnTo>
                  <a:pt x="19227" y="44048"/>
                </a:lnTo>
                <a:lnTo>
                  <a:pt x="18798" y="42868"/>
                </a:lnTo>
                <a:lnTo>
                  <a:pt x="18351" y="41707"/>
                </a:lnTo>
                <a:lnTo>
                  <a:pt x="17887" y="40528"/>
                </a:lnTo>
                <a:lnTo>
                  <a:pt x="17404" y="39348"/>
                </a:lnTo>
                <a:lnTo>
                  <a:pt x="16439" y="37007"/>
                </a:lnTo>
                <a:lnTo>
                  <a:pt x="15993" y="35828"/>
                </a:lnTo>
                <a:lnTo>
                  <a:pt x="15546" y="34649"/>
                </a:lnTo>
                <a:lnTo>
                  <a:pt x="15135" y="33451"/>
                </a:lnTo>
                <a:lnTo>
                  <a:pt x="14956" y="32862"/>
                </a:lnTo>
                <a:lnTo>
                  <a:pt x="14778" y="32254"/>
                </a:lnTo>
                <a:lnTo>
                  <a:pt x="14599" y="31647"/>
                </a:lnTo>
                <a:lnTo>
                  <a:pt x="14456" y="31057"/>
                </a:lnTo>
                <a:lnTo>
                  <a:pt x="14313" y="30449"/>
                </a:lnTo>
                <a:lnTo>
                  <a:pt x="14188" y="29842"/>
                </a:lnTo>
                <a:lnTo>
                  <a:pt x="14081" y="29216"/>
                </a:lnTo>
                <a:lnTo>
                  <a:pt x="13991" y="28609"/>
                </a:lnTo>
                <a:lnTo>
                  <a:pt x="13920" y="27984"/>
                </a:lnTo>
                <a:lnTo>
                  <a:pt x="13884" y="27358"/>
                </a:lnTo>
                <a:lnTo>
                  <a:pt x="13848" y="26893"/>
                </a:lnTo>
                <a:lnTo>
                  <a:pt x="13848" y="26411"/>
                </a:lnTo>
                <a:lnTo>
                  <a:pt x="13848" y="25946"/>
                </a:lnTo>
                <a:lnTo>
                  <a:pt x="13866" y="25482"/>
                </a:lnTo>
                <a:lnTo>
                  <a:pt x="13902" y="25017"/>
                </a:lnTo>
                <a:lnTo>
                  <a:pt x="13956" y="24553"/>
                </a:lnTo>
                <a:lnTo>
                  <a:pt x="14009" y="24088"/>
                </a:lnTo>
                <a:lnTo>
                  <a:pt x="14063" y="23641"/>
                </a:lnTo>
                <a:lnTo>
                  <a:pt x="14224" y="22730"/>
                </a:lnTo>
                <a:lnTo>
                  <a:pt x="14420" y="21837"/>
                </a:lnTo>
                <a:lnTo>
                  <a:pt x="14635" y="20943"/>
                </a:lnTo>
                <a:lnTo>
                  <a:pt x="14867" y="20068"/>
                </a:lnTo>
                <a:lnTo>
                  <a:pt x="15367" y="18298"/>
                </a:lnTo>
                <a:lnTo>
                  <a:pt x="15868" y="16529"/>
                </a:lnTo>
                <a:lnTo>
                  <a:pt x="16100" y="15654"/>
                </a:lnTo>
                <a:lnTo>
                  <a:pt x="16314" y="14743"/>
                </a:lnTo>
                <a:lnTo>
                  <a:pt x="16511" y="13849"/>
                </a:lnTo>
                <a:lnTo>
                  <a:pt x="16672" y="12938"/>
                </a:lnTo>
                <a:lnTo>
                  <a:pt x="16779" y="12116"/>
                </a:lnTo>
                <a:lnTo>
                  <a:pt x="16833" y="11294"/>
                </a:lnTo>
                <a:lnTo>
                  <a:pt x="16868" y="10472"/>
                </a:lnTo>
                <a:lnTo>
                  <a:pt x="16850" y="9632"/>
                </a:lnTo>
                <a:lnTo>
                  <a:pt x="16815" y="8792"/>
                </a:lnTo>
                <a:lnTo>
                  <a:pt x="16725" y="7970"/>
                </a:lnTo>
                <a:lnTo>
                  <a:pt x="16618" y="7130"/>
                </a:lnTo>
                <a:lnTo>
                  <a:pt x="16457" y="6308"/>
                </a:lnTo>
                <a:lnTo>
                  <a:pt x="16279" y="5469"/>
                </a:lnTo>
                <a:lnTo>
                  <a:pt x="16064" y="4664"/>
                </a:lnTo>
                <a:lnTo>
                  <a:pt x="15814" y="3842"/>
                </a:lnTo>
                <a:lnTo>
                  <a:pt x="15546" y="3056"/>
                </a:lnTo>
                <a:lnTo>
                  <a:pt x="15242" y="2252"/>
                </a:lnTo>
                <a:lnTo>
                  <a:pt x="14903" y="1484"/>
                </a:lnTo>
                <a:lnTo>
                  <a:pt x="14545" y="733"/>
                </a:lnTo>
                <a:lnTo>
                  <a:pt x="1415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rotWithShape="0" algn="bl" dir="7800000" dist="104775">
              <a:srgbClr val="000000">
                <a:alpha val="784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4" name="Google Shape;1064;p44"/>
          <p:cNvSpPr txBox="1"/>
          <p:nvPr>
            <p:ph idx="1" type="subTitle"/>
          </p:nvPr>
        </p:nvSpPr>
        <p:spPr>
          <a:xfrm>
            <a:off x="2833050" y="1579297"/>
            <a:ext cx="3477900" cy="81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65" name="Google Shape;1065;p44"/>
          <p:cNvSpPr txBox="1"/>
          <p:nvPr>
            <p:ph type="title"/>
          </p:nvPr>
        </p:nvSpPr>
        <p:spPr>
          <a:xfrm>
            <a:off x="713225" y="509897"/>
            <a:ext cx="7717500" cy="81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Font typeface="Dosis"/>
              <a:buNone/>
              <a:defRPr b="1" sz="6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1066" name="Google Shape;1066;p44"/>
          <p:cNvGrpSpPr/>
          <p:nvPr/>
        </p:nvGrpSpPr>
        <p:grpSpPr>
          <a:xfrm>
            <a:off x="3793125" y="4704166"/>
            <a:ext cx="1557750" cy="350700"/>
            <a:chOff x="4739775" y="4183625"/>
            <a:chExt cx="1557750" cy="350700"/>
          </a:xfrm>
        </p:grpSpPr>
        <p:sp>
          <p:nvSpPr>
            <p:cNvPr id="1067" name="Google Shape;1067;p44"/>
            <p:cNvSpPr/>
            <p:nvPr/>
          </p:nvSpPr>
          <p:spPr>
            <a:xfrm>
              <a:off x="4739775" y="4183625"/>
              <a:ext cx="1147675" cy="146100"/>
            </a:xfrm>
            <a:custGeom>
              <a:rect b="b" l="l" r="r" t="t"/>
              <a:pathLst>
                <a:path extrusionOk="0" h="5844" w="45907">
                  <a:moveTo>
                    <a:pt x="7559" y="0"/>
                  </a:moveTo>
                  <a:lnTo>
                    <a:pt x="7148" y="18"/>
                  </a:lnTo>
                  <a:lnTo>
                    <a:pt x="6773" y="72"/>
                  </a:lnTo>
                  <a:lnTo>
                    <a:pt x="6416" y="143"/>
                  </a:lnTo>
                  <a:lnTo>
                    <a:pt x="6094" y="232"/>
                  </a:lnTo>
                  <a:lnTo>
                    <a:pt x="5773" y="357"/>
                  </a:lnTo>
                  <a:lnTo>
                    <a:pt x="5487" y="500"/>
                  </a:lnTo>
                  <a:lnTo>
                    <a:pt x="5219" y="661"/>
                  </a:lnTo>
                  <a:lnTo>
                    <a:pt x="4951" y="822"/>
                  </a:lnTo>
                  <a:lnTo>
                    <a:pt x="4700" y="1019"/>
                  </a:lnTo>
                  <a:lnTo>
                    <a:pt x="4468" y="1215"/>
                  </a:lnTo>
                  <a:lnTo>
                    <a:pt x="4254" y="1430"/>
                  </a:lnTo>
                  <a:lnTo>
                    <a:pt x="4039" y="1644"/>
                  </a:lnTo>
                  <a:lnTo>
                    <a:pt x="3646" y="2091"/>
                  </a:lnTo>
                  <a:lnTo>
                    <a:pt x="3271" y="2555"/>
                  </a:lnTo>
                  <a:lnTo>
                    <a:pt x="2931" y="2966"/>
                  </a:lnTo>
                  <a:lnTo>
                    <a:pt x="2592" y="3342"/>
                  </a:lnTo>
                  <a:lnTo>
                    <a:pt x="2234" y="3699"/>
                  </a:lnTo>
                  <a:lnTo>
                    <a:pt x="2056" y="3860"/>
                  </a:lnTo>
                  <a:lnTo>
                    <a:pt x="1877" y="4003"/>
                  </a:lnTo>
                  <a:lnTo>
                    <a:pt x="1681" y="4146"/>
                  </a:lnTo>
                  <a:lnTo>
                    <a:pt x="1466" y="4271"/>
                  </a:lnTo>
                  <a:lnTo>
                    <a:pt x="1252" y="4378"/>
                  </a:lnTo>
                  <a:lnTo>
                    <a:pt x="1037" y="4467"/>
                  </a:lnTo>
                  <a:lnTo>
                    <a:pt x="805" y="4539"/>
                  </a:lnTo>
                  <a:lnTo>
                    <a:pt x="537" y="4610"/>
                  </a:lnTo>
                  <a:lnTo>
                    <a:pt x="269" y="4646"/>
                  </a:lnTo>
                  <a:lnTo>
                    <a:pt x="1" y="4664"/>
                  </a:lnTo>
                  <a:lnTo>
                    <a:pt x="1" y="5825"/>
                  </a:lnTo>
                  <a:lnTo>
                    <a:pt x="376" y="5807"/>
                  </a:lnTo>
                  <a:lnTo>
                    <a:pt x="733" y="5754"/>
                  </a:lnTo>
                  <a:lnTo>
                    <a:pt x="1073" y="5682"/>
                  </a:lnTo>
                  <a:lnTo>
                    <a:pt x="1395" y="5575"/>
                  </a:lnTo>
                  <a:lnTo>
                    <a:pt x="1698" y="5450"/>
                  </a:lnTo>
                  <a:lnTo>
                    <a:pt x="1984" y="5307"/>
                  </a:lnTo>
                  <a:lnTo>
                    <a:pt x="2252" y="5164"/>
                  </a:lnTo>
                  <a:lnTo>
                    <a:pt x="2520" y="4985"/>
                  </a:lnTo>
                  <a:lnTo>
                    <a:pt x="2753" y="4789"/>
                  </a:lnTo>
                  <a:lnTo>
                    <a:pt x="2985" y="4592"/>
                  </a:lnTo>
                  <a:lnTo>
                    <a:pt x="3199" y="4396"/>
                  </a:lnTo>
                  <a:lnTo>
                    <a:pt x="3414" y="4181"/>
                  </a:lnTo>
                  <a:lnTo>
                    <a:pt x="3807" y="3735"/>
                  </a:lnTo>
                  <a:lnTo>
                    <a:pt x="4164" y="3288"/>
                  </a:lnTo>
                  <a:lnTo>
                    <a:pt x="4522" y="2877"/>
                  </a:lnTo>
                  <a:lnTo>
                    <a:pt x="4861" y="2484"/>
                  </a:lnTo>
                  <a:lnTo>
                    <a:pt x="5219" y="2126"/>
                  </a:lnTo>
                  <a:lnTo>
                    <a:pt x="5397" y="1948"/>
                  </a:lnTo>
                  <a:lnTo>
                    <a:pt x="5594" y="1805"/>
                  </a:lnTo>
                  <a:lnTo>
                    <a:pt x="5790" y="1662"/>
                  </a:lnTo>
                  <a:lnTo>
                    <a:pt x="6005" y="1537"/>
                  </a:lnTo>
                  <a:lnTo>
                    <a:pt x="6219" y="1430"/>
                  </a:lnTo>
                  <a:lnTo>
                    <a:pt x="6452" y="1340"/>
                  </a:lnTo>
                  <a:lnTo>
                    <a:pt x="6702" y="1269"/>
                  </a:lnTo>
                  <a:lnTo>
                    <a:pt x="6970" y="1215"/>
                  </a:lnTo>
                  <a:lnTo>
                    <a:pt x="7256" y="1179"/>
                  </a:lnTo>
                  <a:lnTo>
                    <a:pt x="7845" y="1179"/>
                  </a:lnTo>
                  <a:lnTo>
                    <a:pt x="8131" y="1215"/>
                  </a:lnTo>
                  <a:lnTo>
                    <a:pt x="8381" y="1269"/>
                  </a:lnTo>
                  <a:lnTo>
                    <a:pt x="8632" y="1340"/>
                  </a:lnTo>
                  <a:lnTo>
                    <a:pt x="8864" y="1430"/>
                  </a:lnTo>
                  <a:lnTo>
                    <a:pt x="9096" y="1537"/>
                  </a:lnTo>
                  <a:lnTo>
                    <a:pt x="9311" y="1662"/>
                  </a:lnTo>
                  <a:lnTo>
                    <a:pt x="9507" y="1805"/>
                  </a:lnTo>
                  <a:lnTo>
                    <a:pt x="9704" y="1966"/>
                  </a:lnTo>
                  <a:lnTo>
                    <a:pt x="9882" y="2126"/>
                  </a:lnTo>
                  <a:lnTo>
                    <a:pt x="10240" y="2484"/>
                  </a:lnTo>
                  <a:lnTo>
                    <a:pt x="10579" y="2877"/>
                  </a:lnTo>
                  <a:lnTo>
                    <a:pt x="10937" y="3288"/>
                  </a:lnTo>
                  <a:lnTo>
                    <a:pt x="11312" y="3753"/>
                  </a:lnTo>
                  <a:lnTo>
                    <a:pt x="11705" y="4199"/>
                  </a:lnTo>
                  <a:lnTo>
                    <a:pt x="11919" y="4414"/>
                  </a:lnTo>
                  <a:lnTo>
                    <a:pt x="12134" y="4628"/>
                  </a:lnTo>
                  <a:lnTo>
                    <a:pt x="12366" y="4825"/>
                  </a:lnTo>
                  <a:lnTo>
                    <a:pt x="12616" y="5021"/>
                  </a:lnTo>
                  <a:lnTo>
                    <a:pt x="12884" y="5182"/>
                  </a:lnTo>
                  <a:lnTo>
                    <a:pt x="13152" y="5343"/>
                  </a:lnTo>
                  <a:lnTo>
                    <a:pt x="13456" y="5486"/>
                  </a:lnTo>
                  <a:lnTo>
                    <a:pt x="13760" y="5611"/>
                  </a:lnTo>
                  <a:lnTo>
                    <a:pt x="14099" y="5700"/>
                  </a:lnTo>
                  <a:lnTo>
                    <a:pt x="14439" y="5790"/>
                  </a:lnTo>
                  <a:lnTo>
                    <a:pt x="14814" y="5825"/>
                  </a:lnTo>
                  <a:lnTo>
                    <a:pt x="15225" y="5843"/>
                  </a:lnTo>
                  <a:lnTo>
                    <a:pt x="15618" y="5825"/>
                  </a:lnTo>
                  <a:lnTo>
                    <a:pt x="15994" y="5790"/>
                  </a:lnTo>
                  <a:lnTo>
                    <a:pt x="16351" y="5700"/>
                  </a:lnTo>
                  <a:lnTo>
                    <a:pt x="16673" y="5611"/>
                  </a:lnTo>
                  <a:lnTo>
                    <a:pt x="16994" y="5486"/>
                  </a:lnTo>
                  <a:lnTo>
                    <a:pt x="17280" y="5343"/>
                  </a:lnTo>
                  <a:lnTo>
                    <a:pt x="17548" y="5182"/>
                  </a:lnTo>
                  <a:lnTo>
                    <a:pt x="17816" y="5021"/>
                  </a:lnTo>
                  <a:lnTo>
                    <a:pt x="18066" y="4825"/>
                  </a:lnTo>
                  <a:lnTo>
                    <a:pt x="18299" y="4628"/>
                  </a:lnTo>
                  <a:lnTo>
                    <a:pt x="18513" y="4414"/>
                  </a:lnTo>
                  <a:lnTo>
                    <a:pt x="18728" y="4199"/>
                  </a:lnTo>
                  <a:lnTo>
                    <a:pt x="19121" y="3753"/>
                  </a:lnTo>
                  <a:lnTo>
                    <a:pt x="19496" y="3288"/>
                  </a:lnTo>
                  <a:lnTo>
                    <a:pt x="19853" y="2877"/>
                  </a:lnTo>
                  <a:lnTo>
                    <a:pt x="20193" y="2484"/>
                  </a:lnTo>
                  <a:lnTo>
                    <a:pt x="20550" y="2126"/>
                  </a:lnTo>
                  <a:lnTo>
                    <a:pt x="20747" y="1966"/>
                  </a:lnTo>
                  <a:lnTo>
                    <a:pt x="20925" y="1805"/>
                  </a:lnTo>
                  <a:lnTo>
                    <a:pt x="21140" y="1662"/>
                  </a:lnTo>
                  <a:lnTo>
                    <a:pt x="21336" y="1537"/>
                  </a:lnTo>
                  <a:lnTo>
                    <a:pt x="21569" y="1430"/>
                  </a:lnTo>
                  <a:lnTo>
                    <a:pt x="21801" y="1340"/>
                  </a:lnTo>
                  <a:lnTo>
                    <a:pt x="22051" y="1269"/>
                  </a:lnTo>
                  <a:lnTo>
                    <a:pt x="22319" y="1215"/>
                  </a:lnTo>
                  <a:lnTo>
                    <a:pt x="22587" y="1179"/>
                  </a:lnTo>
                  <a:lnTo>
                    <a:pt x="22891" y="1162"/>
                  </a:lnTo>
                  <a:lnTo>
                    <a:pt x="23195" y="1179"/>
                  </a:lnTo>
                  <a:lnTo>
                    <a:pt x="23463" y="1215"/>
                  </a:lnTo>
                  <a:lnTo>
                    <a:pt x="23731" y="1269"/>
                  </a:lnTo>
                  <a:lnTo>
                    <a:pt x="23981" y="1340"/>
                  </a:lnTo>
                  <a:lnTo>
                    <a:pt x="24213" y="1430"/>
                  </a:lnTo>
                  <a:lnTo>
                    <a:pt x="24428" y="1537"/>
                  </a:lnTo>
                  <a:lnTo>
                    <a:pt x="24642" y="1662"/>
                  </a:lnTo>
                  <a:lnTo>
                    <a:pt x="24857" y="1805"/>
                  </a:lnTo>
                  <a:lnTo>
                    <a:pt x="25035" y="1966"/>
                  </a:lnTo>
                  <a:lnTo>
                    <a:pt x="25232" y="2126"/>
                  </a:lnTo>
                  <a:lnTo>
                    <a:pt x="25589" y="2484"/>
                  </a:lnTo>
                  <a:lnTo>
                    <a:pt x="25929" y="2877"/>
                  </a:lnTo>
                  <a:lnTo>
                    <a:pt x="26268" y="3288"/>
                  </a:lnTo>
                  <a:lnTo>
                    <a:pt x="26643" y="3753"/>
                  </a:lnTo>
                  <a:lnTo>
                    <a:pt x="27054" y="4199"/>
                  </a:lnTo>
                  <a:lnTo>
                    <a:pt x="27269" y="4414"/>
                  </a:lnTo>
                  <a:lnTo>
                    <a:pt x="27483" y="4628"/>
                  </a:lnTo>
                  <a:lnTo>
                    <a:pt x="27716" y="4825"/>
                  </a:lnTo>
                  <a:lnTo>
                    <a:pt x="27966" y="5021"/>
                  </a:lnTo>
                  <a:lnTo>
                    <a:pt x="28216" y="5182"/>
                  </a:lnTo>
                  <a:lnTo>
                    <a:pt x="28502" y="5343"/>
                  </a:lnTo>
                  <a:lnTo>
                    <a:pt x="28788" y="5486"/>
                  </a:lnTo>
                  <a:lnTo>
                    <a:pt x="29109" y="5611"/>
                  </a:lnTo>
                  <a:lnTo>
                    <a:pt x="29431" y="5700"/>
                  </a:lnTo>
                  <a:lnTo>
                    <a:pt x="29788" y="5772"/>
                  </a:lnTo>
                  <a:lnTo>
                    <a:pt x="30164" y="5825"/>
                  </a:lnTo>
                  <a:lnTo>
                    <a:pt x="30557" y="5843"/>
                  </a:lnTo>
                  <a:lnTo>
                    <a:pt x="30968" y="5825"/>
                  </a:lnTo>
                  <a:lnTo>
                    <a:pt x="31343" y="5772"/>
                  </a:lnTo>
                  <a:lnTo>
                    <a:pt x="31683" y="5700"/>
                  </a:lnTo>
                  <a:lnTo>
                    <a:pt x="32022" y="5611"/>
                  </a:lnTo>
                  <a:lnTo>
                    <a:pt x="32326" y="5486"/>
                  </a:lnTo>
                  <a:lnTo>
                    <a:pt x="32630" y="5343"/>
                  </a:lnTo>
                  <a:lnTo>
                    <a:pt x="32898" y="5182"/>
                  </a:lnTo>
                  <a:lnTo>
                    <a:pt x="33166" y="5021"/>
                  </a:lnTo>
                  <a:lnTo>
                    <a:pt x="33398" y="4825"/>
                  </a:lnTo>
                  <a:lnTo>
                    <a:pt x="33648" y="4628"/>
                  </a:lnTo>
                  <a:lnTo>
                    <a:pt x="33863" y="4414"/>
                  </a:lnTo>
                  <a:lnTo>
                    <a:pt x="34077" y="4199"/>
                  </a:lnTo>
                  <a:lnTo>
                    <a:pt x="34470" y="3753"/>
                  </a:lnTo>
                  <a:lnTo>
                    <a:pt x="34845" y="3288"/>
                  </a:lnTo>
                  <a:lnTo>
                    <a:pt x="35203" y="2877"/>
                  </a:lnTo>
                  <a:lnTo>
                    <a:pt x="35542" y="2484"/>
                  </a:lnTo>
                  <a:lnTo>
                    <a:pt x="35900" y="2126"/>
                  </a:lnTo>
                  <a:lnTo>
                    <a:pt x="36078" y="1966"/>
                  </a:lnTo>
                  <a:lnTo>
                    <a:pt x="36275" y="1805"/>
                  </a:lnTo>
                  <a:lnTo>
                    <a:pt x="36471" y="1662"/>
                  </a:lnTo>
                  <a:lnTo>
                    <a:pt x="36686" y="1537"/>
                  </a:lnTo>
                  <a:lnTo>
                    <a:pt x="36918" y="1430"/>
                  </a:lnTo>
                  <a:lnTo>
                    <a:pt x="37150" y="1340"/>
                  </a:lnTo>
                  <a:lnTo>
                    <a:pt x="37401" y="1269"/>
                  </a:lnTo>
                  <a:lnTo>
                    <a:pt x="37651" y="1215"/>
                  </a:lnTo>
                  <a:lnTo>
                    <a:pt x="37937" y="1179"/>
                  </a:lnTo>
                  <a:lnTo>
                    <a:pt x="38526" y="1179"/>
                  </a:lnTo>
                  <a:lnTo>
                    <a:pt x="38812" y="1215"/>
                  </a:lnTo>
                  <a:lnTo>
                    <a:pt x="39080" y="1269"/>
                  </a:lnTo>
                  <a:lnTo>
                    <a:pt x="39330" y="1340"/>
                  </a:lnTo>
                  <a:lnTo>
                    <a:pt x="39563" y="1430"/>
                  </a:lnTo>
                  <a:lnTo>
                    <a:pt x="39777" y="1537"/>
                  </a:lnTo>
                  <a:lnTo>
                    <a:pt x="39992" y="1662"/>
                  </a:lnTo>
                  <a:lnTo>
                    <a:pt x="40188" y="1805"/>
                  </a:lnTo>
                  <a:lnTo>
                    <a:pt x="40385" y="1966"/>
                  </a:lnTo>
                  <a:lnTo>
                    <a:pt x="40563" y="2126"/>
                  </a:lnTo>
                  <a:lnTo>
                    <a:pt x="40921" y="2484"/>
                  </a:lnTo>
                  <a:lnTo>
                    <a:pt x="41278" y="2877"/>
                  </a:lnTo>
                  <a:lnTo>
                    <a:pt x="41618" y="3288"/>
                  </a:lnTo>
                  <a:lnTo>
                    <a:pt x="41993" y="3753"/>
                  </a:lnTo>
                  <a:lnTo>
                    <a:pt x="42404" y="4199"/>
                  </a:lnTo>
                  <a:lnTo>
                    <a:pt x="42600" y="4414"/>
                  </a:lnTo>
                  <a:lnTo>
                    <a:pt x="42833" y="4628"/>
                  </a:lnTo>
                  <a:lnTo>
                    <a:pt x="43065" y="4825"/>
                  </a:lnTo>
                  <a:lnTo>
                    <a:pt x="43315" y="5021"/>
                  </a:lnTo>
                  <a:lnTo>
                    <a:pt x="43565" y="5182"/>
                  </a:lnTo>
                  <a:lnTo>
                    <a:pt x="43851" y="5343"/>
                  </a:lnTo>
                  <a:lnTo>
                    <a:pt x="44137" y="5486"/>
                  </a:lnTo>
                  <a:lnTo>
                    <a:pt x="44459" y="5611"/>
                  </a:lnTo>
                  <a:lnTo>
                    <a:pt x="44780" y="5700"/>
                  </a:lnTo>
                  <a:lnTo>
                    <a:pt x="45138" y="5772"/>
                  </a:lnTo>
                  <a:lnTo>
                    <a:pt x="45513" y="5825"/>
                  </a:lnTo>
                  <a:lnTo>
                    <a:pt x="45906" y="5843"/>
                  </a:lnTo>
                  <a:lnTo>
                    <a:pt x="45906" y="4682"/>
                  </a:lnTo>
                  <a:lnTo>
                    <a:pt x="45620" y="4664"/>
                  </a:lnTo>
                  <a:lnTo>
                    <a:pt x="45334" y="4628"/>
                  </a:lnTo>
                  <a:lnTo>
                    <a:pt x="45066" y="4575"/>
                  </a:lnTo>
                  <a:lnTo>
                    <a:pt x="44816" y="4503"/>
                  </a:lnTo>
                  <a:lnTo>
                    <a:pt x="44584" y="4414"/>
                  </a:lnTo>
                  <a:lnTo>
                    <a:pt x="44370" y="4306"/>
                  </a:lnTo>
                  <a:lnTo>
                    <a:pt x="44155" y="4181"/>
                  </a:lnTo>
                  <a:lnTo>
                    <a:pt x="43959" y="4038"/>
                  </a:lnTo>
                  <a:lnTo>
                    <a:pt x="43762" y="3895"/>
                  </a:lnTo>
                  <a:lnTo>
                    <a:pt x="43565" y="3717"/>
                  </a:lnTo>
                  <a:lnTo>
                    <a:pt x="43208" y="3359"/>
                  </a:lnTo>
                  <a:lnTo>
                    <a:pt x="42869" y="2966"/>
                  </a:lnTo>
                  <a:lnTo>
                    <a:pt x="42529" y="2555"/>
                  </a:lnTo>
                  <a:lnTo>
                    <a:pt x="42154" y="2091"/>
                  </a:lnTo>
                  <a:lnTo>
                    <a:pt x="41743" y="1644"/>
                  </a:lnTo>
                  <a:lnTo>
                    <a:pt x="41528" y="1430"/>
                  </a:lnTo>
                  <a:lnTo>
                    <a:pt x="41314" y="1215"/>
                  </a:lnTo>
                  <a:lnTo>
                    <a:pt x="41082" y="1019"/>
                  </a:lnTo>
                  <a:lnTo>
                    <a:pt x="40831" y="822"/>
                  </a:lnTo>
                  <a:lnTo>
                    <a:pt x="40581" y="661"/>
                  </a:lnTo>
                  <a:lnTo>
                    <a:pt x="40295" y="500"/>
                  </a:lnTo>
                  <a:lnTo>
                    <a:pt x="40009" y="357"/>
                  </a:lnTo>
                  <a:lnTo>
                    <a:pt x="39688" y="232"/>
                  </a:lnTo>
                  <a:lnTo>
                    <a:pt x="39366" y="143"/>
                  </a:lnTo>
                  <a:lnTo>
                    <a:pt x="39009" y="72"/>
                  </a:lnTo>
                  <a:lnTo>
                    <a:pt x="38634" y="18"/>
                  </a:lnTo>
                  <a:lnTo>
                    <a:pt x="38240" y="0"/>
                  </a:lnTo>
                  <a:lnTo>
                    <a:pt x="37829" y="18"/>
                  </a:lnTo>
                  <a:lnTo>
                    <a:pt x="37454" y="72"/>
                  </a:lnTo>
                  <a:lnTo>
                    <a:pt x="37115" y="143"/>
                  </a:lnTo>
                  <a:lnTo>
                    <a:pt x="36775" y="232"/>
                  </a:lnTo>
                  <a:lnTo>
                    <a:pt x="36471" y="357"/>
                  </a:lnTo>
                  <a:lnTo>
                    <a:pt x="36168" y="500"/>
                  </a:lnTo>
                  <a:lnTo>
                    <a:pt x="35900" y="661"/>
                  </a:lnTo>
                  <a:lnTo>
                    <a:pt x="35632" y="822"/>
                  </a:lnTo>
                  <a:lnTo>
                    <a:pt x="35381" y="1019"/>
                  </a:lnTo>
                  <a:lnTo>
                    <a:pt x="35149" y="1215"/>
                  </a:lnTo>
                  <a:lnTo>
                    <a:pt x="34935" y="1430"/>
                  </a:lnTo>
                  <a:lnTo>
                    <a:pt x="34720" y="1644"/>
                  </a:lnTo>
                  <a:lnTo>
                    <a:pt x="34327" y="2091"/>
                  </a:lnTo>
                  <a:lnTo>
                    <a:pt x="33952" y="2555"/>
                  </a:lnTo>
                  <a:lnTo>
                    <a:pt x="33595" y="2966"/>
                  </a:lnTo>
                  <a:lnTo>
                    <a:pt x="33255" y="3359"/>
                  </a:lnTo>
                  <a:lnTo>
                    <a:pt x="32898" y="3717"/>
                  </a:lnTo>
                  <a:lnTo>
                    <a:pt x="32719" y="3895"/>
                  </a:lnTo>
                  <a:lnTo>
                    <a:pt x="32522" y="4038"/>
                  </a:lnTo>
                  <a:lnTo>
                    <a:pt x="32308" y="4181"/>
                  </a:lnTo>
                  <a:lnTo>
                    <a:pt x="32111" y="4306"/>
                  </a:lnTo>
                  <a:lnTo>
                    <a:pt x="31879" y="4414"/>
                  </a:lnTo>
                  <a:lnTo>
                    <a:pt x="31647" y="4503"/>
                  </a:lnTo>
                  <a:lnTo>
                    <a:pt x="31397" y="4575"/>
                  </a:lnTo>
                  <a:lnTo>
                    <a:pt x="31129" y="4628"/>
                  </a:lnTo>
                  <a:lnTo>
                    <a:pt x="30861" y="4664"/>
                  </a:lnTo>
                  <a:lnTo>
                    <a:pt x="30557" y="4682"/>
                  </a:lnTo>
                  <a:lnTo>
                    <a:pt x="30253" y="4664"/>
                  </a:lnTo>
                  <a:lnTo>
                    <a:pt x="29985" y="4628"/>
                  </a:lnTo>
                  <a:lnTo>
                    <a:pt x="29717" y="4575"/>
                  </a:lnTo>
                  <a:lnTo>
                    <a:pt x="29467" y="4503"/>
                  </a:lnTo>
                  <a:lnTo>
                    <a:pt x="29234" y="4414"/>
                  </a:lnTo>
                  <a:lnTo>
                    <a:pt x="29020" y="4306"/>
                  </a:lnTo>
                  <a:lnTo>
                    <a:pt x="28806" y="4181"/>
                  </a:lnTo>
                  <a:lnTo>
                    <a:pt x="28609" y="4038"/>
                  </a:lnTo>
                  <a:lnTo>
                    <a:pt x="28413" y="3895"/>
                  </a:lnTo>
                  <a:lnTo>
                    <a:pt x="28216" y="3717"/>
                  </a:lnTo>
                  <a:lnTo>
                    <a:pt x="27876" y="3359"/>
                  </a:lnTo>
                  <a:lnTo>
                    <a:pt x="27519" y="2966"/>
                  </a:lnTo>
                  <a:lnTo>
                    <a:pt x="27180" y="2555"/>
                  </a:lnTo>
                  <a:lnTo>
                    <a:pt x="26804" y="2091"/>
                  </a:lnTo>
                  <a:lnTo>
                    <a:pt x="26393" y="1644"/>
                  </a:lnTo>
                  <a:lnTo>
                    <a:pt x="26197" y="1430"/>
                  </a:lnTo>
                  <a:lnTo>
                    <a:pt x="25964" y="1215"/>
                  </a:lnTo>
                  <a:lnTo>
                    <a:pt x="25732" y="1019"/>
                  </a:lnTo>
                  <a:lnTo>
                    <a:pt x="25482" y="822"/>
                  </a:lnTo>
                  <a:lnTo>
                    <a:pt x="25232" y="661"/>
                  </a:lnTo>
                  <a:lnTo>
                    <a:pt x="24946" y="500"/>
                  </a:lnTo>
                  <a:lnTo>
                    <a:pt x="24660" y="357"/>
                  </a:lnTo>
                  <a:lnTo>
                    <a:pt x="24356" y="232"/>
                  </a:lnTo>
                  <a:lnTo>
                    <a:pt x="24017" y="143"/>
                  </a:lnTo>
                  <a:lnTo>
                    <a:pt x="23659" y="72"/>
                  </a:lnTo>
                  <a:lnTo>
                    <a:pt x="23284" y="18"/>
                  </a:lnTo>
                  <a:lnTo>
                    <a:pt x="22891" y="0"/>
                  </a:lnTo>
                  <a:lnTo>
                    <a:pt x="22498" y="18"/>
                  </a:lnTo>
                  <a:lnTo>
                    <a:pt x="22123" y="72"/>
                  </a:lnTo>
                  <a:lnTo>
                    <a:pt x="21765" y="143"/>
                  </a:lnTo>
                  <a:lnTo>
                    <a:pt x="21426" y="232"/>
                  </a:lnTo>
                  <a:lnTo>
                    <a:pt x="21122" y="357"/>
                  </a:lnTo>
                  <a:lnTo>
                    <a:pt x="20836" y="500"/>
                  </a:lnTo>
                  <a:lnTo>
                    <a:pt x="20550" y="661"/>
                  </a:lnTo>
                  <a:lnTo>
                    <a:pt x="20300" y="822"/>
                  </a:lnTo>
                  <a:lnTo>
                    <a:pt x="20050" y="1019"/>
                  </a:lnTo>
                  <a:lnTo>
                    <a:pt x="19818" y="1215"/>
                  </a:lnTo>
                  <a:lnTo>
                    <a:pt x="19585" y="1430"/>
                  </a:lnTo>
                  <a:lnTo>
                    <a:pt x="19371" y="1644"/>
                  </a:lnTo>
                  <a:lnTo>
                    <a:pt x="18978" y="2091"/>
                  </a:lnTo>
                  <a:lnTo>
                    <a:pt x="18602" y="2555"/>
                  </a:lnTo>
                  <a:lnTo>
                    <a:pt x="18263" y="2966"/>
                  </a:lnTo>
                  <a:lnTo>
                    <a:pt x="17906" y="3359"/>
                  </a:lnTo>
                  <a:lnTo>
                    <a:pt x="17548" y="3717"/>
                  </a:lnTo>
                  <a:lnTo>
                    <a:pt x="17369" y="3895"/>
                  </a:lnTo>
                  <a:lnTo>
                    <a:pt x="17173" y="4038"/>
                  </a:lnTo>
                  <a:lnTo>
                    <a:pt x="16976" y="4181"/>
                  </a:lnTo>
                  <a:lnTo>
                    <a:pt x="16762" y="4306"/>
                  </a:lnTo>
                  <a:lnTo>
                    <a:pt x="16548" y="4414"/>
                  </a:lnTo>
                  <a:lnTo>
                    <a:pt x="16315" y="4503"/>
                  </a:lnTo>
                  <a:lnTo>
                    <a:pt x="16065" y="4575"/>
                  </a:lnTo>
                  <a:lnTo>
                    <a:pt x="15797" y="4628"/>
                  </a:lnTo>
                  <a:lnTo>
                    <a:pt x="15511" y="4664"/>
                  </a:lnTo>
                  <a:lnTo>
                    <a:pt x="15225" y="4682"/>
                  </a:lnTo>
                  <a:lnTo>
                    <a:pt x="14921" y="4664"/>
                  </a:lnTo>
                  <a:lnTo>
                    <a:pt x="14636" y="4628"/>
                  </a:lnTo>
                  <a:lnTo>
                    <a:pt x="14368" y="4575"/>
                  </a:lnTo>
                  <a:lnTo>
                    <a:pt x="14135" y="4503"/>
                  </a:lnTo>
                  <a:lnTo>
                    <a:pt x="13903" y="4414"/>
                  </a:lnTo>
                  <a:lnTo>
                    <a:pt x="13671" y="4306"/>
                  </a:lnTo>
                  <a:lnTo>
                    <a:pt x="13456" y="4181"/>
                  </a:lnTo>
                  <a:lnTo>
                    <a:pt x="13260" y="4038"/>
                  </a:lnTo>
                  <a:lnTo>
                    <a:pt x="13063" y="3895"/>
                  </a:lnTo>
                  <a:lnTo>
                    <a:pt x="12884" y="3717"/>
                  </a:lnTo>
                  <a:lnTo>
                    <a:pt x="12527" y="3359"/>
                  </a:lnTo>
                  <a:lnTo>
                    <a:pt x="12187" y="2966"/>
                  </a:lnTo>
                  <a:lnTo>
                    <a:pt x="11830" y="2555"/>
                  </a:lnTo>
                  <a:lnTo>
                    <a:pt x="11455" y="2091"/>
                  </a:lnTo>
                  <a:lnTo>
                    <a:pt x="11062" y="1644"/>
                  </a:lnTo>
                  <a:lnTo>
                    <a:pt x="10847" y="1430"/>
                  </a:lnTo>
                  <a:lnTo>
                    <a:pt x="10633" y="1215"/>
                  </a:lnTo>
                  <a:lnTo>
                    <a:pt x="10401" y="1019"/>
                  </a:lnTo>
                  <a:lnTo>
                    <a:pt x="10150" y="822"/>
                  </a:lnTo>
                  <a:lnTo>
                    <a:pt x="9882" y="661"/>
                  </a:lnTo>
                  <a:lnTo>
                    <a:pt x="9614" y="500"/>
                  </a:lnTo>
                  <a:lnTo>
                    <a:pt x="9311" y="357"/>
                  </a:lnTo>
                  <a:lnTo>
                    <a:pt x="9007" y="232"/>
                  </a:lnTo>
                  <a:lnTo>
                    <a:pt x="8667" y="143"/>
                  </a:lnTo>
                  <a:lnTo>
                    <a:pt x="8328" y="72"/>
                  </a:lnTo>
                  <a:lnTo>
                    <a:pt x="7953" y="18"/>
                  </a:lnTo>
                  <a:lnTo>
                    <a:pt x="75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8" name="Google Shape;1068;p44"/>
            <p:cNvSpPr/>
            <p:nvPr/>
          </p:nvSpPr>
          <p:spPr>
            <a:xfrm>
              <a:off x="5149425" y="4388650"/>
              <a:ext cx="1148100" cy="145675"/>
            </a:xfrm>
            <a:custGeom>
              <a:rect b="b" l="l" r="r" t="t"/>
              <a:pathLst>
                <a:path extrusionOk="0" h="5827" w="45924">
                  <a:moveTo>
                    <a:pt x="7559" y="1"/>
                  </a:moveTo>
                  <a:lnTo>
                    <a:pt x="7166" y="19"/>
                  </a:lnTo>
                  <a:lnTo>
                    <a:pt x="6791" y="55"/>
                  </a:lnTo>
                  <a:lnTo>
                    <a:pt x="6434" y="126"/>
                  </a:lnTo>
                  <a:lnTo>
                    <a:pt x="6094" y="233"/>
                  </a:lnTo>
                  <a:lnTo>
                    <a:pt x="5790" y="340"/>
                  </a:lnTo>
                  <a:lnTo>
                    <a:pt x="5486" y="483"/>
                  </a:lnTo>
                  <a:lnTo>
                    <a:pt x="5218" y="644"/>
                  </a:lnTo>
                  <a:lnTo>
                    <a:pt x="4950" y="823"/>
                  </a:lnTo>
                  <a:lnTo>
                    <a:pt x="4718" y="1002"/>
                  </a:lnTo>
                  <a:lnTo>
                    <a:pt x="4486" y="1216"/>
                  </a:lnTo>
                  <a:lnTo>
                    <a:pt x="4254" y="1430"/>
                  </a:lnTo>
                  <a:lnTo>
                    <a:pt x="4039" y="1645"/>
                  </a:lnTo>
                  <a:lnTo>
                    <a:pt x="3646" y="2092"/>
                  </a:lnTo>
                  <a:lnTo>
                    <a:pt x="3271" y="2538"/>
                  </a:lnTo>
                  <a:lnTo>
                    <a:pt x="2931" y="2949"/>
                  </a:lnTo>
                  <a:lnTo>
                    <a:pt x="2592" y="3342"/>
                  </a:lnTo>
                  <a:lnTo>
                    <a:pt x="2252" y="3682"/>
                  </a:lnTo>
                  <a:lnTo>
                    <a:pt x="2074" y="3843"/>
                  </a:lnTo>
                  <a:lnTo>
                    <a:pt x="1877" y="4004"/>
                  </a:lnTo>
                  <a:lnTo>
                    <a:pt x="1680" y="4129"/>
                  </a:lnTo>
                  <a:lnTo>
                    <a:pt x="1484" y="4254"/>
                  </a:lnTo>
                  <a:lnTo>
                    <a:pt x="1269" y="4361"/>
                  </a:lnTo>
                  <a:lnTo>
                    <a:pt x="1037" y="4468"/>
                  </a:lnTo>
                  <a:lnTo>
                    <a:pt x="805" y="4540"/>
                  </a:lnTo>
                  <a:lnTo>
                    <a:pt x="555" y="4593"/>
                  </a:lnTo>
                  <a:lnTo>
                    <a:pt x="287" y="4629"/>
                  </a:lnTo>
                  <a:lnTo>
                    <a:pt x="1" y="4647"/>
                  </a:lnTo>
                  <a:lnTo>
                    <a:pt x="1" y="5826"/>
                  </a:lnTo>
                  <a:lnTo>
                    <a:pt x="376" y="5790"/>
                  </a:lnTo>
                  <a:lnTo>
                    <a:pt x="751" y="5737"/>
                  </a:lnTo>
                  <a:lnTo>
                    <a:pt x="1091" y="5665"/>
                  </a:lnTo>
                  <a:lnTo>
                    <a:pt x="1412" y="5576"/>
                  </a:lnTo>
                  <a:lnTo>
                    <a:pt x="1716" y="5451"/>
                  </a:lnTo>
                  <a:lnTo>
                    <a:pt x="2002" y="5308"/>
                  </a:lnTo>
                  <a:lnTo>
                    <a:pt x="2270" y="5147"/>
                  </a:lnTo>
                  <a:lnTo>
                    <a:pt x="2520" y="4969"/>
                  </a:lnTo>
                  <a:lnTo>
                    <a:pt x="2753" y="4790"/>
                  </a:lnTo>
                  <a:lnTo>
                    <a:pt x="2985" y="4593"/>
                  </a:lnTo>
                  <a:lnTo>
                    <a:pt x="3199" y="4379"/>
                  </a:lnTo>
                  <a:lnTo>
                    <a:pt x="3414" y="4164"/>
                  </a:lnTo>
                  <a:lnTo>
                    <a:pt x="3807" y="3718"/>
                  </a:lnTo>
                  <a:lnTo>
                    <a:pt x="4182" y="3271"/>
                  </a:lnTo>
                  <a:lnTo>
                    <a:pt x="4522" y="2860"/>
                  </a:lnTo>
                  <a:lnTo>
                    <a:pt x="4861" y="2467"/>
                  </a:lnTo>
                  <a:lnTo>
                    <a:pt x="5218" y="2109"/>
                  </a:lnTo>
                  <a:lnTo>
                    <a:pt x="5415" y="1949"/>
                  </a:lnTo>
                  <a:lnTo>
                    <a:pt x="5594" y="1788"/>
                  </a:lnTo>
                  <a:lnTo>
                    <a:pt x="5808" y="1663"/>
                  </a:lnTo>
                  <a:lnTo>
                    <a:pt x="6005" y="1538"/>
                  </a:lnTo>
                  <a:lnTo>
                    <a:pt x="6237" y="1430"/>
                  </a:lnTo>
                  <a:lnTo>
                    <a:pt x="6469" y="1323"/>
                  </a:lnTo>
                  <a:lnTo>
                    <a:pt x="6719" y="1252"/>
                  </a:lnTo>
                  <a:lnTo>
                    <a:pt x="6970" y="1198"/>
                  </a:lnTo>
                  <a:lnTo>
                    <a:pt x="7256" y="1180"/>
                  </a:lnTo>
                  <a:lnTo>
                    <a:pt x="7559" y="1162"/>
                  </a:lnTo>
                  <a:lnTo>
                    <a:pt x="7845" y="1180"/>
                  </a:lnTo>
                  <a:lnTo>
                    <a:pt x="8131" y="1198"/>
                  </a:lnTo>
                  <a:lnTo>
                    <a:pt x="8399" y="1252"/>
                  </a:lnTo>
                  <a:lnTo>
                    <a:pt x="8649" y="1341"/>
                  </a:lnTo>
                  <a:lnTo>
                    <a:pt x="8882" y="1430"/>
                  </a:lnTo>
                  <a:lnTo>
                    <a:pt x="9096" y="1538"/>
                  </a:lnTo>
                  <a:lnTo>
                    <a:pt x="9310" y="1663"/>
                  </a:lnTo>
                  <a:lnTo>
                    <a:pt x="9507" y="1788"/>
                  </a:lnTo>
                  <a:lnTo>
                    <a:pt x="9704" y="1949"/>
                  </a:lnTo>
                  <a:lnTo>
                    <a:pt x="9882" y="2109"/>
                  </a:lnTo>
                  <a:lnTo>
                    <a:pt x="10240" y="2467"/>
                  </a:lnTo>
                  <a:lnTo>
                    <a:pt x="10597" y="2860"/>
                  </a:lnTo>
                  <a:lnTo>
                    <a:pt x="10937" y="3289"/>
                  </a:lnTo>
                  <a:lnTo>
                    <a:pt x="11312" y="3736"/>
                  </a:lnTo>
                  <a:lnTo>
                    <a:pt x="11705" y="4182"/>
                  </a:lnTo>
                  <a:lnTo>
                    <a:pt x="11919" y="4397"/>
                  </a:lnTo>
                  <a:lnTo>
                    <a:pt x="12152" y="4611"/>
                  </a:lnTo>
                  <a:lnTo>
                    <a:pt x="12384" y="4808"/>
                  </a:lnTo>
                  <a:lnTo>
                    <a:pt x="12634" y="5004"/>
                  </a:lnTo>
                  <a:lnTo>
                    <a:pt x="12884" y="5183"/>
                  </a:lnTo>
                  <a:lnTo>
                    <a:pt x="13170" y="5344"/>
                  </a:lnTo>
                  <a:lnTo>
                    <a:pt x="13456" y="5487"/>
                  </a:lnTo>
                  <a:lnTo>
                    <a:pt x="13760" y="5594"/>
                  </a:lnTo>
                  <a:lnTo>
                    <a:pt x="14099" y="5701"/>
                  </a:lnTo>
                  <a:lnTo>
                    <a:pt x="14457" y="5773"/>
                  </a:lnTo>
                  <a:lnTo>
                    <a:pt x="14832" y="5808"/>
                  </a:lnTo>
                  <a:lnTo>
                    <a:pt x="15225" y="5826"/>
                  </a:lnTo>
                  <a:lnTo>
                    <a:pt x="15618" y="5808"/>
                  </a:lnTo>
                  <a:lnTo>
                    <a:pt x="15993" y="5773"/>
                  </a:lnTo>
                  <a:lnTo>
                    <a:pt x="16351" y="5701"/>
                  </a:lnTo>
                  <a:lnTo>
                    <a:pt x="16690" y="5594"/>
                  </a:lnTo>
                  <a:lnTo>
                    <a:pt x="16994" y="5487"/>
                  </a:lnTo>
                  <a:lnTo>
                    <a:pt x="17280" y="5344"/>
                  </a:lnTo>
                  <a:lnTo>
                    <a:pt x="17566" y="5183"/>
                  </a:lnTo>
                  <a:lnTo>
                    <a:pt x="17816" y="5004"/>
                  </a:lnTo>
                  <a:lnTo>
                    <a:pt x="18066" y="4808"/>
                  </a:lnTo>
                  <a:lnTo>
                    <a:pt x="18299" y="4611"/>
                  </a:lnTo>
                  <a:lnTo>
                    <a:pt x="18531" y="4397"/>
                  </a:lnTo>
                  <a:lnTo>
                    <a:pt x="18727" y="4182"/>
                  </a:lnTo>
                  <a:lnTo>
                    <a:pt x="19138" y="3736"/>
                  </a:lnTo>
                  <a:lnTo>
                    <a:pt x="19514" y="3289"/>
                  </a:lnTo>
                  <a:lnTo>
                    <a:pt x="19853" y="2860"/>
                  </a:lnTo>
                  <a:lnTo>
                    <a:pt x="20211" y="2467"/>
                  </a:lnTo>
                  <a:lnTo>
                    <a:pt x="20568" y="2109"/>
                  </a:lnTo>
                  <a:lnTo>
                    <a:pt x="20747" y="1949"/>
                  </a:lnTo>
                  <a:lnTo>
                    <a:pt x="20943" y="1788"/>
                  </a:lnTo>
                  <a:lnTo>
                    <a:pt x="21140" y="1663"/>
                  </a:lnTo>
                  <a:lnTo>
                    <a:pt x="21354" y="1538"/>
                  </a:lnTo>
                  <a:lnTo>
                    <a:pt x="21569" y="1430"/>
                  </a:lnTo>
                  <a:lnTo>
                    <a:pt x="21801" y="1341"/>
                  </a:lnTo>
                  <a:lnTo>
                    <a:pt x="22051" y="1252"/>
                  </a:lnTo>
                  <a:lnTo>
                    <a:pt x="22319" y="1198"/>
                  </a:lnTo>
                  <a:lnTo>
                    <a:pt x="22605" y="1180"/>
                  </a:lnTo>
                  <a:lnTo>
                    <a:pt x="22891" y="1162"/>
                  </a:lnTo>
                  <a:lnTo>
                    <a:pt x="23195" y="1180"/>
                  </a:lnTo>
                  <a:lnTo>
                    <a:pt x="23481" y="1198"/>
                  </a:lnTo>
                  <a:lnTo>
                    <a:pt x="23731" y="1252"/>
                  </a:lnTo>
                  <a:lnTo>
                    <a:pt x="23981" y="1323"/>
                  </a:lnTo>
                  <a:lnTo>
                    <a:pt x="24213" y="1430"/>
                  </a:lnTo>
                  <a:lnTo>
                    <a:pt x="24445" y="1538"/>
                  </a:lnTo>
                  <a:lnTo>
                    <a:pt x="24660" y="1663"/>
                  </a:lnTo>
                  <a:lnTo>
                    <a:pt x="24856" y="1788"/>
                  </a:lnTo>
                  <a:lnTo>
                    <a:pt x="25053" y="1949"/>
                  </a:lnTo>
                  <a:lnTo>
                    <a:pt x="25232" y="2109"/>
                  </a:lnTo>
                  <a:lnTo>
                    <a:pt x="25589" y="2467"/>
                  </a:lnTo>
                  <a:lnTo>
                    <a:pt x="25929" y="2860"/>
                  </a:lnTo>
                  <a:lnTo>
                    <a:pt x="26286" y="3289"/>
                  </a:lnTo>
                  <a:lnTo>
                    <a:pt x="26661" y="3736"/>
                  </a:lnTo>
                  <a:lnTo>
                    <a:pt x="27054" y="4182"/>
                  </a:lnTo>
                  <a:lnTo>
                    <a:pt x="27269" y="4397"/>
                  </a:lnTo>
                  <a:lnTo>
                    <a:pt x="27483" y="4611"/>
                  </a:lnTo>
                  <a:lnTo>
                    <a:pt x="27715" y="4808"/>
                  </a:lnTo>
                  <a:lnTo>
                    <a:pt x="27966" y="5004"/>
                  </a:lnTo>
                  <a:lnTo>
                    <a:pt x="28234" y="5183"/>
                  </a:lnTo>
                  <a:lnTo>
                    <a:pt x="28502" y="5344"/>
                  </a:lnTo>
                  <a:lnTo>
                    <a:pt x="28805" y="5487"/>
                  </a:lnTo>
                  <a:lnTo>
                    <a:pt x="29109" y="5594"/>
                  </a:lnTo>
                  <a:lnTo>
                    <a:pt x="29449" y="5701"/>
                  </a:lnTo>
                  <a:lnTo>
                    <a:pt x="29788" y="5773"/>
                  </a:lnTo>
                  <a:lnTo>
                    <a:pt x="30164" y="5808"/>
                  </a:lnTo>
                  <a:lnTo>
                    <a:pt x="30575" y="5826"/>
                  </a:lnTo>
                  <a:lnTo>
                    <a:pt x="30968" y="5808"/>
                  </a:lnTo>
                  <a:lnTo>
                    <a:pt x="31343" y="5773"/>
                  </a:lnTo>
                  <a:lnTo>
                    <a:pt x="31700" y="5701"/>
                  </a:lnTo>
                  <a:lnTo>
                    <a:pt x="32022" y="5594"/>
                  </a:lnTo>
                  <a:lnTo>
                    <a:pt x="32344" y="5487"/>
                  </a:lnTo>
                  <a:lnTo>
                    <a:pt x="32629" y="5344"/>
                  </a:lnTo>
                  <a:lnTo>
                    <a:pt x="32897" y="5183"/>
                  </a:lnTo>
                  <a:lnTo>
                    <a:pt x="33166" y="5004"/>
                  </a:lnTo>
                  <a:lnTo>
                    <a:pt x="33416" y="4808"/>
                  </a:lnTo>
                  <a:lnTo>
                    <a:pt x="33648" y="4611"/>
                  </a:lnTo>
                  <a:lnTo>
                    <a:pt x="33862" y="4397"/>
                  </a:lnTo>
                  <a:lnTo>
                    <a:pt x="34077" y="4182"/>
                  </a:lnTo>
                  <a:lnTo>
                    <a:pt x="34470" y="3736"/>
                  </a:lnTo>
                  <a:lnTo>
                    <a:pt x="34863" y="3289"/>
                  </a:lnTo>
                  <a:lnTo>
                    <a:pt x="35203" y="2860"/>
                  </a:lnTo>
                  <a:lnTo>
                    <a:pt x="35542" y="2467"/>
                  </a:lnTo>
                  <a:lnTo>
                    <a:pt x="35899" y="2109"/>
                  </a:lnTo>
                  <a:lnTo>
                    <a:pt x="36096" y="1949"/>
                  </a:lnTo>
                  <a:lnTo>
                    <a:pt x="36275" y="1788"/>
                  </a:lnTo>
                  <a:lnTo>
                    <a:pt x="36489" y="1663"/>
                  </a:lnTo>
                  <a:lnTo>
                    <a:pt x="36686" y="1538"/>
                  </a:lnTo>
                  <a:lnTo>
                    <a:pt x="36918" y="1430"/>
                  </a:lnTo>
                  <a:lnTo>
                    <a:pt x="37150" y="1341"/>
                  </a:lnTo>
                  <a:lnTo>
                    <a:pt x="37400" y="1252"/>
                  </a:lnTo>
                  <a:lnTo>
                    <a:pt x="37668" y="1198"/>
                  </a:lnTo>
                  <a:lnTo>
                    <a:pt x="37937" y="1180"/>
                  </a:lnTo>
                  <a:lnTo>
                    <a:pt x="38240" y="1162"/>
                  </a:lnTo>
                  <a:lnTo>
                    <a:pt x="38544" y="1180"/>
                  </a:lnTo>
                  <a:lnTo>
                    <a:pt x="38812" y="1198"/>
                  </a:lnTo>
                  <a:lnTo>
                    <a:pt x="39080" y="1252"/>
                  </a:lnTo>
                  <a:lnTo>
                    <a:pt x="39330" y="1341"/>
                  </a:lnTo>
                  <a:lnTo>
                    <a:pt x="39563" y="1430"/>
                  </a:lnTo>
                  <a:lnTo>
                    <a:pt x="39795" y="1538"/>
                  </a:lnTo>
                  <a:lnTo>
                    <a:pt x="39991" y="1663"/>
                  </a:lnTo>
                  <a:lnTo>
                    <a:pt x="40206" y="1788"/>
                  </a:lnTo>
                  <a:lnTo>
                    <a:pt x="40385" y="1949"/>
                  </a:lnTo>
                  <a:lnTo>
                    <a:pt x="40581" y="2109"/>
                  </a:lnTo>
                  <a:lnTo>
                    <a:pt x="40939" y="2467"/>
                  </a:lnTo>
                  <a:lnTo>
                    <a:pt x="41278" y="2860"/>
                  </a:lnTo>
                  <a:lnTo>
                    <a:pt x="41635" y="3289"/>
                  </a:lnTo>
                  <a:lnTo>
                    <a:pt x="42011" y="3736"/>
                  </a:lnTo>
                  <a:lnTo>
                    <a:pt x="42404" y="4182"/>
                  </a:lnTo>
                  <a:lnTo>
                    <a:pt x="42618" y="4397"/>
                  </a:lnTo>
                  <a:lnTo>
                    <a:pt x="42833" y="4611"/>
                  </a:lnTo>
                  <a:lnTo>
                    <a:pt x="43065" y="4808"/>
                  </a:lnTo>
                  <a:lnTo>
                    <a:pt x="43315" y="5004"/>
                  </a:lnTo>
                  <a:lnTo>
                    <a:pt x="43583" y="5183"/>
                  </a:lnTo>
                  <a:lnTo>
                    <a:pt x="43851" y="5344"/>
                  </a:lnTo>
                  <a:lnTo>
                    <a:pt x="44155" y="5487"/>
                  </a:lnTo>
                  <a:lnTo>
                    <a:pt x="44459" y="5594"/>
                  </a:lnTo>
                  <a:lnTo>
                    <a:pt x="44780" y="5701"/>
                  </a:lnTo>
                  <a:lnTo>
                    <a:pt x="45138" y="5773"/>
                  </a:lnTo>
                  <a:lnTo>
                    <a:pt x="45513" y="5808"/>
                  </a:lnTo>
                  <a:lnTo>
                    <a:pt x="45924" y="5826"/>
                  </a:lnTo>
                  <a:lnTo>
                    <a:pt x="45924" y="4665"/>
                  </a:lnTo>
                  <a:lnTo>
                    <a:pt x="45620" y="4647"/>
                  </a:lnTo>
                  <a:lnTo>
                    <a:pt x="45334" y="4629"/>
                  </a:lnTo>
                  <a:lnTo>
                    <a:pt x="45066" y="4558"/>
                  </a:lnTo>
                  <a:lnTo>
                    <a:pt x="44834" y="4486"/>
                  </a:lnTo>
                  <a:lnTo>
                    <a:pt x="44584" y="4397"/>
                  </a:lnTo>
                  <a:lnTo>
                    <a:pt x="44369" y="4289"/>
                  </a:lnTo>
                  <a:lnTo>
                    <a:pt x="44155" y="4164"/>
                  </a:lnTo>
                  <a:lnTo>
                    <a:pt x="43958" y="4021"/>
                  </a:lnTo>
                  <a:lnTo>
                    <a:pt x="43762" y="3878"/>
                  </a:lnTo>
                  <a:lnTo>
                    <a:pt x="43583" y="3718"/>
                  </a:lnTo>
                  <a:lnTo>
                    <a:pt x="43226" y="3360"/>
                  </a:lnTo>
                  <a:lnTo>
                    <a:pt x="42868" y="2967"/>
                  </a:lnTo>
                  <a:lnTo>
                    <a:pt x="42529" y="2538"/>
                  </a:lnTo>
                  <a:lnTo>
                    <a:pt x="42154" y="2092"/>
                  </a:lnTo>
                  <a:lnTo>
                    <a:pt x="41760" y="1645"/>
                  </a:lnTo>
                  <a:lnTo>
                    <a:pt x="41546" y="1413"/>
                  </a:lnTo>
                  <a:lnTo>
                    <a:pt x="41314" y="1216"/>
                  </a:lnTo>
                  <a:lnTo>
                    <a:pt x="41081" y="1002"/>
                  </a:lnTo>
                  <a:lnTo>
                    <a:pt x="40831" y="823"/>
                  </a:lnTo>
                  <a:lnTo>
                    <a:pt x="40581" y="644"/>
                  </a:lnTo>
                  <a:lnTo>
                    <a:pt x="40295" y="483"/>
                  </a:lnTo>
                  <a:lnTo>
                    <a:pt x="40009" y="340"/>
                  </a:lnTo>
                  <a:lnTo>
                    <a:pt x="39706" y="215"/>
                  </a:lnTo>
                  <a:lnTo>
                    <a:pt x="39366" y="126"/>
                  </a:lnTo>
                  <a:lnTo>
                    <a:pt x="39009" y="55"/>
                  </a:lnTo>
                  <a:lnTo>
                    <a:pt x="38633" y="1"/>
                  </a:lnTo>
                  <a:lnTo>
                    <a:pt x="37847" y="1"/>
                  </a:lnTo>
                  <a:lnTo>
                    <a:pt x="37472" y="55"/>
                  </a:lnTo>
                  <a:lnTo>
                    <a:pt x="37115" y="126"/>
                  </a:lnTo>
                  <a:lnTo>
                    <a:pt x="36775" y="215"/>
                  </a:lnTo>
                  <a:lnTo>
                    <a:pt x="36471" y="340"/>
                  </a:lnTo>
                  <a:lnTo>
                    <a:pt x="36185" y="483"/>
                  </a:lnTo>
                  <a:lnTo>
                    <a:pt x="35899" y="644"/>
                  </a:lnTo>
                  <a:lnTo>
                    <a:pt x="35649" y="823"/>
                  </a:lnTo>
                  <a:lnTo>
                    <a:pt x="35399" y="1002"/>
                  </a:lnTo>
                  <a:lnTo>
                    <a:pt x="35167" y="1216"/>
                  </a:lnTo>
                  <a:lnTo>
                    <a:pt x="34935" y="1413"/>
                  </a:lnTo>
                  <a:lnTo>
                    <a:pt x="34720" y="1645"/>
                  </a:lnTo>
                  <a:lnTo>
                    <a:pt x="34327" y="2092"/>
                  </a:lnTo>
                  <a:lnTo>
                    <a:pt x="33952" y="2538"/>
                  </a:lnTo>
                  <a:lnTo>
                    <a:pt x="33612" y="2967"/>
                  </a:lnTo>
                  <a:lnTo>
                    <a:pt x="33255" y="3360"/>
                  </a:lnTo>
                  <a:lnTo>
                    <a:pt x="32897" y="3718"/>
                  </a:lnTo>
                  <a:lnTo>
                    <a:pt x="32719" y="3878"/>
                  </a:lnTo>
                  <a:lnTo>
                    <a:pt x="32522" y="4021"/>
                  </a:lnTo>
                  <a:lnTo>
                    <a:pt x="32326" y="4164"/>
                  </a:lnTo>
                  <a:lnTo>
                    <a:pt x="32111" y="4289"/>
                  </a:lnTo>
                  <a:lnTo>
                    <a:pt x="31897" y="4397"/>
                  </a:lnTo>
                  <a:lnTo>
                    <a:pt x="31647" y="4486"/>
                  </a:lnTo>
                  <a:lnTo>
                    <a:pt x="31414" y="4558"/>
                  </a:lnTo>
                  <a:lnTo>
                    <a:pt x="31146" y="4611"/>
                  </a:lnTo>
                  <a:lnTo>
                    <a:pt x="30860" y="4647"/>
                  </a:lnTo>
                  <a:lnTo>
                    <a:pt x="30557" y="4665"/>
                  </a:lnTo>
                  <a:lnTo>
                    <a:pt x="30271" y="4647"/>
                  </a:lnTo>
                  <a:lnTo>
                    <a:pt x="29985" y="4611"/>
                  </a:lnTo>
                  <a:lnTo>
                    <a:pt x="29717" y="4558"/>
                  </a:lnTo>
                  <a:lnTo>
                    <a:pt x="29484" y="4486"/>
                  </a:lnTo>
                  <a:lnTo>
                    <a:pt x="29234" y="4397"/>
                  </a:lnTo>
                  <a:lnTo>
                    <a:pt x="29020" y="4289"/>
                  </a:lnTo>
                  <a:lnTo>
                    <a:pt x="28805" y="4164"/>
                  </a:lnTo>
                  <a:lnTo>
                    <a:pt x="28609" y="4021"/>
                  </a:lnTo>
                  <a:lnTo>
                    <a:pt x="28412" y="3878"/>
                  </a:lnTo>
                  <a:lnTo>
                    <a:pt x="28234" y="3718"/>
                  </a:lnTo>
                  <a:lnTo>
                    <a:pt x="27876" y="3360"/>
                  </a:lnTo>
                  <a:lnTo>
                    <a:pt x="27537" y="2967"/>
                  </a:lnTo>
                  <a:lnTo>
                    <a:pt x="27179" y="2538"/>
                  </a:lnTo>
                  <a:lnTo>
                    <a:pt x="26804" y="2092"/>
                  </a:lnTo>
                  <a:lnTo>
                    <a:pt x="26411" y="1645"/>
                  </a:lnTo>
                  <a:lnTo>
                    <a:pt x="26197" y="1430"/>
                  </a:lnTo>
                  <a:lnTo>
                    <a:pt x="25982" y="1216"/>
                  </a:lnTo>
                  <a:lnTo>
                    <a:pt x="25732" y="1002"/>
                  </a:lnTo>
                  <a:lnTo>
                    <a:pt x="25500" y="823"/>
                  </a:lnTo>
                  <a:lnTo>
                    <a:pt x="25232" y="644"/>
                  </a:lnTo>
                  <a:lnTo>
                    <a:pt x="24964" y="483"/>
                  </a:lnTo>
                  <a:lnTo>
                    <a:pt x="24660" y="340"/>
                  </a:lnTo>
                  <a:lnTo>
                    <a:pt x="24356" y="233"/>
                  </a:lnTo>
                  <a:lnTo>
                    <a:pt x="24017" y="126"/>
                  </a:lnTo>
                  <a:lnTo>
                    <a:pt x="23677" y="55"/>
                  </a:lnTo>
                  <a:lnTo>
                    <a:pt x="23302" y="19"/>
                  </a:lnTo>
                  <a:lnTo>
                    <a:pt x="22891" y="1"/>
                  </a:lnTo>
                  <a:lnTo>
                    <a:pt x="22498" y="19"/>
                  </a:lnTo>
                  <a:lnTo>
                    <a:pt x="22122" y="55"/>
                  </a:lnTo>
                  <a:lnTo>
                    <a:pt x="21765" y="126"/>
                  </a:lnTo>
                  <a:lnTo>
                    <a:pt x="21443" y="233"/>
                  </a:lnTo>
                  <a:lnTo>
                    <a:pt x="21122" y="340"/>
                  </a:lnTo>
                  <a:lnTo>
                    <a:pt x="20836" y="483"/>
                  </a:lnTo>
                  <a:lnTo>
                    <a:pt x="20550" y="644"/>
                  </a:lnTo>
                  <a:lnTo>
                    <a:pt x="20300" y="823"/>
                  </a:lnTo>
                  <a:lnTo>
                    <a:pt x="20050" y="1002"/>
                  </a:lnTo>
                  <a:lnTo>
                    <a:pt x="19817" y="1216"/>
                  </a:lnTo>
                  <a:lnTo>
                    <a:pt x="19603" y="1430"/>
                  </a:lnTo>
                  <a:lnTo>
                    <a:pt x="19389" y="1645"/>
                  </a:lnTo>
                  <a:lnTo>
                    <a:pt x="18978" y="2092"/>
                  </a:lnTo>
                  <a:lnTo>
                    <a:pt x="18602" y="2538"/>
                  </a:lnTo>
                  <a:lnTo>
                    <a:pt x="18263" y="2967"/>
                  </a:lnTo>
                  <a:lnTo>
                    <a:pt x="17923" y="3360"/>
                  </a:lnTo>
                  <a:lnTo>
                    <a:pt x="17566" y="3718"/>
                  </a:lnTo>
                  <a:lnTo>
                    <a:pt x="17369" y="3878"/>
                  </a:lnTo>
                  <a:lnTo>
                    <a:pt x="17191" y="4021"/>
                  </a:lnTo>
                  <a:lnTo>
                    <a:pt x="16976" y="4164"/>
                  </a:lnTo>
                  <a:lnTo>
                    <a:pt x="16780" y="4289"/>
                  </a:lnTo>
                  <a:lnTo>
                    <a:pt x="16547" y="4397"/>
                  </a:lnTo>
                  <a:lnTo>
                    <a:pt x="16315" y="4486"/>
                  </a:lnTo>
                  <a:lnTo>
                    <a:pt x="16065" y="4558"/>
                  </a:lnTo>
                  <a:lnTo>
                    <a:pt x="15797" y="4611"/>
                  </a:lnTo>
                  <a:lnTo>
                    <a:pt x="15529" y="4647"/>
                  </a:lnTo>
                  <a:lnTo>
                    <a:pt x="15225" y="4665"/>
                  </a:lnTo>
                  <a:lnTo>
                    <a:pt x="14921" y="4647"/>
                  </a:lnTo>
                  <a:lnTo>
                    <a:pt x="14653" y="4611"/>
                  </a:lnTo>
                  <a:lnTo>
                    <a:pt x="14385" y="4558"/>
                  </a:lnTo>
                  <a:lnTo>
                    <a:pt x="14135" y="4486"/>
                  </a:lnTo>
                  <a:lnTo>
                    <a:pt x="13903" y="4397"/>
                  </a:lnTo>
                  <a:lnTo>
                    <a:pt x="13670" y="4289"/>
                  </a:lnTo>
                  <a:lnTo>
                    <a:pt x="13474" y="4164"/>
                  </a:lnTo>
                  <a:lnTo>
                    <a:pt x="13259" y="4021"/>
                  </a:lnTo>
                  <a:lnTo>
                    <a:pt x="13081" y="3878"/>
                  </a:lnTo>
                  <a:lnTo>
                    <a:pt x="12884" y="3718"/>
                  </a:lnTo>
                  <a:lnTo>
                    <a:pt x="12527" y="3360"/>
                  </a:lnTo>
                  <a:lnTo>
                    <a:pt x="12187" y="2967"/>
                  </a:lnTo>
                  <a:lnTo>
                    <a:pt x="11848" y="2538"/>
                  </a:lnTo>
                  <a:lnTo>
                    <a:pt x="11473" y="2092"/>
                  </a:lnTo>
                  <a:lnTo>
                    <a:pt x="11062" y="1645"/>
                  </a:lnTo>
                  <a:lnTo>
                    <a:pt x="10847" y="1430"/>
                  </a:lnTo>
                  <a:lnTo>
                    <a:pt x="10633" y="1216"/>
                  </a:lnTo>
                  <a:lnTo>
                    <a:pt x="10400" y="1002"/>
                  </a:lnTo>
                  <a:lnTo>
                    <a:pt x="10150" y="823"/>
                  </a:lnTo>
                  <a:lnTo>
                    <a:pt x="9900" y="644"/>
                  </a:lnTo>
                  <a:lnTo>
                    <a:pt x="9614" y="483"/>
                  </a:lnTo>
                  <a:lnTo>
                    <a:pt x="9328" y="340"/>
                  </a:lnTo>
                  <a:lnTo>
                    <a:pt x="9007" y="233"/>
                  </a:lnTo>
                  <a:lnTo>
                    <a:pt x="8685" y="126"/>
                  </a:lnTo>
                  <a:lnTo>
                    <a:pt x="8328" y="55"/>
                  </a:lnTo>
                  <a:lnTo>
                    <a:pt x="7952" y="19"/>
                  </a:lnTo>
                  <a:lnTo>
                    <a:pt x="755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69" name="Google Shape;1069;p44"/>
          <p:cNvGrpSpPr/>
          <p:nvPr/>
        </p:nvGrpSpPr>
        <p:grpSpPr>
          <a:xfrm flipH="1" rot="10800000">
            <a:off x="839802" y="133419"/>
            <a:ext cx="323457" cy="821341"/>
            <a:chOff x="3506650" y="4144275"/>
            <a:chExt cx="163975" cy="416375"/>
          </a:xfrm>
        </p:grpSpPr>
        <p:sp>
          <p:nvSpPr>
            <p:cNvPr id="1070" name="Google Shape;1070;p44"/>
            <p:cNvSpPr/>
            <p:nvPr/>
          </p:nvSpPr>
          <p:spPr>
            <a:xfrm>
              <a:off x="3506650" y="4144275"/>
              <a:ext cx="163975" cy="163975"/>
            </a:xfrm>
            <a:custGeom>
              <a:rect b="b" l="l" r="r" t="t"/>
              <a:pathLst>
                <a:path extrusionOk="0" h="6559" w="6559">
                  <a:moveTo>
                    <a:pt x="3861" y="1"/>
                  </a:moveTo>
                  <a:lnTo>
                    <a:pt x="3700" y="36"/>
                  </a:lnTo>
                  <a:lnTo>
                    <a:pt x="3539" y="108"/>
                  </a:lnTo>
                  <a:lnTo>
                    <a:pt x="3414" y="197"/>
                  </a:lnTo>
                  <a:lnTo>
                    <a:pt x="3307" y="304"/>
                  </a:lnTo>
                  <a:lnTo>
                    <a:pt x="3217" y="447"/>
                  </a:lnTo>
                  <a:lnTo>
                    <a:pt x="3146" y="608"/>
                  </a:lnTo>
                  <a:lnTo>
                    <a:pt x="2699" y="2234"/>
                  </a:lnTo>
                  <a:lnTo>
                    <a:pt x="1055" y="1788"/>
                  </a:lnTo>
                  <a:lnTo>
                    <a:pt x="894" y="1752"/>
                  </a:lnTo>
                  <a:lnTo>
                    <a:pt x="734" y="1770"/>
                  </a:lnTo>
                  <a:lnTo>
                    <a:pt x="573" y="1805"/>
                  </a:lnTo>
                  <a:lnTo>
                    <a:pt x="430" y="1859"/>
                  </a:lnTo>
                  <a:lnTo>
                    <a:pt x="287" y="1948"/>
                  </a:lnTo>
                  <a:lnTo>
                    <a:pt x="180" y="2074"/>
                  </a:lnTo>
                  <a:lnTo>
                    <a:pt x="90" y="2216"/>
                  </a:lnTo>
                  <a:lnTo>
                    <a:pt x="37" y="2377"/>
                  </a:lnTo>
                  <a:lnTo>
                    <a:pt x="1" y="2538"/>
                  </a:lnTo>
                  <a:lnTo>
                    <a:pt x="1" y="2699"/>
                  </a:lnTo>
                  <a:lnTo>
                    <a:pt x="37" y="2860"/>
                  </a:lnTo>
                  <a:lnTo>
                    <a:pt x="108" y="3003"/>
                  </a:lnTo>
                  <a:lnTo>
                    <a:pt x="198" y="3146"/>
                  </a:lnTo>
                  <a:lnTo>
                    <a:pt x="323" y="3253"/>
                  </a:lnTo>
                  <a:lnTo>
                    <a:pt x="448" y="3342"/>
                  </a:lnTo>
                  <a:lnTo>
                    <a:pt x="609" y="3396"/>
                  </a:lnTo>
                  <a:lnTo>
                    <a:pt x="2252" y="3860"/>
                  </a:lnTo>
                  <a:lnTo>
                    <a:pt x="1788" y="5487"/>
                  </a:lnTo>
                  <a:lnTo>
                    <a:pt x="1770" y="5665"/>
                  </a:lnTo>
                  <a:lnTo>
                    <a:pt x="1770" y="5826"/>
                  </a:lnTo>
                  <a:lnTo>
                    <a:pt x="1806" y="5987"/>
                  </a:lnTo>
                  <a:lnTo>
                    <a:pt x="1877" y="6130"/>
                  </a:lnTo>
                  <a:lnTo>
                    <a:pt x="1967" y="6255"/>
                  </a:lnTo>
                  <a:lnTo>
                    <a:pt x="2074" y="6362"/>
                  </a:lnTo>
                  <a:lnTo>
                    <a:pt x="2217" y="6451"/>
                  </a:lnTo>
                  <a:lnTo>
                    <a:pt x="2378" y="6523"/>
                  </a:lnTo>
                  <a:lnTo>
                    <a:pt x="2538" y="6559"/>
                  </a:lnTo>
                  <a:lnTo>
                    <a:pt x="2717" y="6541"/>
                  </a:lnTo>
                  <a:lnTo>
                    <a:pt x="2860" y="6505"/>
                  </a:lnTo>
                  <a:lnTo>
                    <a:pt x="3021" y="6451"/>
                  </a:lnTo>
                  <a:lnTo>
                    <a:pt x="3146" y="6344"/>
                  </a:lnTo>
                  <a:lnTo>
                    <a:pt x="3253" y="6237"/>
                  </a:lnTo>
                  <a:lnTo>
                    <a:pt x="3342" y="6094"/>
                  </a:lnTo>
                  <a:lnTo>
                    <a:pt x="3414" y="5933"/>
                  </a:lnTo>
                  <a:lnTo>
                    <a:pt x="3861" y="4307"/>
                  </a:lnTo>
                  <a:lnTo>
                    <a:pt x="5505" y="4754"/>
                  </a:lnTo>
                  <a:lnTo>
                    <a:pt x="5665" y="4790"/>
                  </a:lnTo>
                  <a:lnTo>
                    <a:pt x="5826" y="4790"/>
                  </a:lnTo>
                  <a:lnTo>
                    <a:pt x="5987" y="4754"/>
                  </a:lnTo>
                  <a:lnTo>
                    <a:pt x="6130" y="4682"/>
                  </a:lnTo>
                  <a:lnTo>
                    <a:pt x="6273" y="4593"/>
                  </a:lnTo>
                  <a:lnTo>
                    <a:pt x="6380" y="4468"/>
                  </a:lnTo>
                  <a:lnTo>
                    <a:pt x="6470" y="4325"/>
                  </a:lnTo>
                  <a:lnTo>
                    <a:pt x="6523" y="4182"/>
                  </a:lnTo>
                  <a:lnTo>
                    <a:pt x="6559" y="4003"/>
                  </a:lnTo>
                  <a:lnTo>
                    <a:pt x="6559" y="3843"/>
                  </a:lnTo>
                  <a:lnTo>
                    <a:pt x="6523" y="3682"/>
                  </a:lnTo>
                  <a:lnTo>
                    <a:pt x="6452" y="3539"/>
                  </a:lnTo>
                  <a:lnTo>
                    <a:pt x="6362" y="3414"/>
                  </a:lnTo>
                  <a:lnTo>
                    <a:pt x="6237" y="3289"/>
                  </a:lnTo>
                  <a:lnTo>
                    <a:pt x="6112" y="3199"/>
                  </a:lnTo>
                  <a:lnTo>
                    <a:pt x="5951" y="3146"/>
                  </a:lnTo>
                  <a:lnTo>
                    <a:pt x="4307" y="2681"/>
                  </a:lnTo>
                  <a:lnTo>
                    <a:pt x="4772" y="1055"/>
                  </a:lnTo>
                  <a:lnTo>
                    <a:pt x="4790" y="894"/>
                  </a:lnTo>
                  <a:lnTo>
                    <a:pt x="4790" y="715"/>
                  </a:lnTo>
                  <a:lnTo>
                    <a:pt x="4754" y="573"/>
                  </a:lnTo>
                  <a:lnTo>
                    <a:pt x="4683" y="412"/>
                  </a:lnTo>
                  <a:lnTo>
                    <a:pt x="4593" y="287"/>
                  </a:lnTo>
                  <a:lnTo>
                    <a:pt x="4486" y="179"/>
                  </a:lnTo>
                  <a:lnTo>
                    <a:pt x="4343" y="90"/>
                  </a:lnTo>
                  <a:lnTo>
                    <a:pt x="4182" y="19"/>
                  </a:lnTo>
                  <a:lnTo>
                    <a:pt x="402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1" name="Google Shape;1071;p44"/>
            <p:cNvSpPr/>
            <p:nvPr/>
          </p:nvSpPr>
          <p:spPr>
            <a:xfrm>
              <a:off x="3538825" y="4478425"/>
              <a:ext cx="82225" cy="82225"/>
            </a:xfrm>
            <a:custGeom>
              <a:rect b="b" l="l" r="r" t="t"/>
              <a:pathLst>
                <a:path extrusionOk="0" h="3289" w="3289">
                  <a:moveTo>
                    <a:pt x="519" y="1"/>
                  </a:moveTo>
                  <a:lnTo>
                    <a:pt x="429" y="19"/>
                  </a:lnTo>
                  <a:lnTo>
                    <a:pt x="322" y="36"/>
                  </a:lnTo>
                  <a:lnTo>
                    <a:pt x="233" y="90"/>
                  </a:lnTo>
                  <a:lnTo>
                    <a:pt x="161" y="162"/>
                  </a:lnTo>
                  <a:lnTo>
                    <a:pt x="90" y="233"/>
                  </a:lnTo>
                  <a:lnTo>
                    <a:pt x="36" y="322"/>
                  </a:lnTo>
                  <a:lnTo>
                    <a:pt x="18" y="430"/>
                  </a:lnTo>
                  <a:lnTo>
                    <a:pt x="1" y="519"/>
                  </a:lnTo>
                  <a:lnTo>
                    <a:pt x="18" y="626"/>
                  </a:lnTo>
                  <a:lnTo>
                    <a:pt x="36" y="716"/>
                  </a:lnTo>
                  <a:lnTo>
                    <a:pt x="90" y="823"/>
                  </a:lnTo>
                  <a:lnTo>
                    <a:pt x="161" y="894"/>
                  </a:lnTo>
                  <a:lnTo>
                    <a:pt x="912" y="1645"/>
                  </a:lnTo>
                  <a:lnTo>
                    <a:pt x="161" y="2395"/>
                  </a:lnTo>
                  <a:lnTo>
                    <a:pt x="90" y="2467"/>
                  </a:lnTo>
                  <a:lnTo>
                    <a:pt x="36" y="2574"/>
                  </a:lnTo>
                  <a:lnTo>
                    <a:pt x="18" y="2663"/>
                  </a:lnTo>
                  <a:lnTo>
                    <a:pt x="1" y="2770"/>
                  </a:lnTo>
                  <a:lnTo>
                    <a:pt x="18" y="2860"/>
                  </a:lnTo>
                  <a:lnTo>
                    <a:pt x="36" y="2967"/>
                  </a:lnTo>
                  <a:lnTo>
                    <a:pt x="90" y="3056"/>
                  </a:lnTo>
                  <a:lnTo>
                    <a:pt x="161" y="3128"/>
                  </a:lnTo>
                  <a:lnTo>
                    <a:pt x="233" y="3199"/>
                  </a:lnTo>
                  <a:lnTo>
                    <a:pt x="322" y="3253"/>
                  </a:lnTo>
                  <a:lnTo>
                    <a:pt x="429" y="3271"/>
                  </a:lnTo>
                  <a:lnTo>
                    <a:pt x="519" y="3289"/>
                  </a:lnTo>
                  <a:lnTo>
                    <a:pt x="626" y="3271"/>
                  </a:lnTo>
                  <a:lnTo>
                    <a:pt x="715" y="3253"/>
                  </a:lnTo>
                  <a:lnTo>
                    <a:pt x="823" y="3199"/>
                  </a:lnTo>
                  <a:lnTo>
                    <a:pt x="894" y="3128"/>
                  </a:lnTo>
                  <a:lnTo>
                    <a:pt x="1644" y="2377"/>
                  </a:lnTo>
                  <a:lnTo>
                    <a:pt x="2395" y="3128"/>
                  </a:lnTo>
                  <a:lnTo>
                    <a:pt x="2484" y="3199"/>
                  </a:lnTo>
                  <a:lnTo>
                    <a:pt x="2574" y="3253"/>
                  </a:lnTo>
                  <a:lnTo>
                    <a:pt x="2663" y="3271"/>
                  </a:lnTo>
                  <a:lnTo>
                    <a:pt x="2770" y="3289"/>
                  </a:lnTo>
                  <a:lnTo>
                    <a:pt x="2860" y="3271"/>
                  </a:lnTo>
                  <a:lnTo>
                    <a:pt x="2967" y="3253"/>
                  </a:lnTo>
                  <a:lnTo>
                    <a:pt x="3056" y="3199"/>
                  </a:lnTo>
                  <a:lnTo>
                    <a:pt x="3128" y="3128"/>
                  </a:lnTo>
                  <a:lnTo>
                    <a:pt x="3199" y="3056"/>
                  </a:lnTo>
                  <a:lnTo>
                    <a:pt x="3253" y="2967"/>
                  </a:lnTo>
                  <a:lnTo>
                    <a:pt x="3271" y="2860"/>
                  </a:lnTo>
                  <a:lnTo>
                    <a:pt x="3288" y="2770"/>
                  </a:lnTo>
                  <a:lnTo>
                    <a:pt x="3271" y="2663"/>
                  </a:lnTo>
                  <a:lnTo>
                    <a:pt x="3253" y="2574"/>
                  </a:lnTo>
                  <a:lnTo>
                    <a:pt x="3199" y="2467"/>
                  </a:lnTo>
                  <a:lnTo>
                    <a:pt x="3128" y="2395"/>
                  </a:lnTo>
                  <a:lnTo>
                    <a:pt x="2377" y="1645"/>
                  </a:lnTo>
                  <a:lnTo>
                    <a:pt x="3128" y="894"/>
                  </a:lnTo>
                  <a:lnTo>
                    <a:pt x="3199" y="823"/>
                  </a:lnTo>
                  <a:lnTo>
                    <a:pt x="3253" y="716"/>
                  </a:lnTo>
                  <a:lnTo>
                    <a:pt x="3271" y="626"/>
                  </a:lnTo>
                  <a:lnTo>
                    <a:pt x="3288" y="519"/>
                  </a:lnTo>
                  <a:lnTo>
                    <a:pt x="3271" y="430"/>
                  </a:lnTo>
                  <a:lnTo>
                    <a:pt x="3253" y="322"/>
                  </a:lnTo>
                  <a:lnTo>
                    <a:pt x="3199" y="233"/>
                  </a:lnTo>
                  <a:lnTo>
                    <a:pt x="3128" y="162"/>
                  </a:lnTo>
                  <a:lnTo>
                    <a:pt x="3056" y="90"/>
                  </a:lnTo>
                  <a:lnTo>
                    <a:pt x="2967" y="36"/>
                  </a:lnTo>
                  <a:lnTo>
                    <a:pt x="2860" y="19"/>
                  </a:lnTo>
                  <a:lnTo>
                    <a:pt x="2770" y="1"/>
                  </a:lnTo>
                  <a:lnTo>
                    <a:pt x="2663" y="19"/>
                  </a:lnTo>
                  <a:lnTo>
                    <a:pt x="2574" y="36"/>
                  </a:lnTo>
                  <a:lnTo>
                    <a:pt x="2484" y="90"/>
                  </a:lnTo>
                  <a:lnTo>
                    <a:pt x="2395" y="162"/>
                  </a:lnTo>
                  <a:lnTo>
                    <a:pt x="1644" y="912"/>
                  </a:lnTo>
                  <a:lnTo>
                    <a:pt x="894" y="162"/>
                  </a:lnTo>
                  <a:lnTo>
                    <a:pt x="823" y="90"/>
                  </a:lnTo>
                  <a:lnTo>
                    <a:pt x="715" y="36"/>
                  </a:lnTo>
                  <a:lnTo>
                    <a:pt x="626" y="19"/>
                  </a:lnTo>
                  <a:lnTo>
                    <a:pt x="51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72" name="Google Shape;1072;p44"/>
          <p:cNvSpPr txBox="1"/>
          <p:nvPr/>
        </p:nvSpPr>
        <p:spPr>
          <a:xfrm>
            <a:off x="1670100" y="3505978"/>
            <a:ext cx="5803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CREDITS: This presentation template was created by </a:t>
            </a:r>
            <a:r>
              <a:rPr b="1" i="0" lang="en-GB" sz="1400" u="none" cap="none" strike="noStrike">
                <a:solidFill>
                  <a:schemeClr val="lt1"/>
                </a:solidFill>
                <a:uFill>
                  <a:noFill/>
                </a:uFill>
                <a:latin typeface="Raleway"/>
                <a:ea typeface="Raleway"/>
                <a:cs typeface="Raleway"/>
                <a:sym typeface="Raleway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-GB" sz="14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, including icons by </a:t>
            </a:r>
            <a:r>
              <a:rPr b="1" i="0" lang="en-GB" sz="1400" u="none" cap="none" strike="noStrike">
                <a:solidFill>
                  <a:schemeClr val="lt1"/>
                </a:solidFill>
                <a:uFill>
                  <a:noFill/>
                </a:uFill>
                <a:latin typeface="Raleway"/>
                <a:ea typeface="Raleway"/>
                <a:cs typeface="Raleway"/>
                <a:sym typeface="Raleway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-GB" sz="14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, infographics &amp; images by </a:t>
            </a:r>
            <a:r>
              <a:rPr b="1" i="0" lang="en-GB" sz="1400" u="none" cap="none" strike="noStrike">
                <a:solidFill>
                  <a:schemeClr val="lt1"/>
                </a:solidFill>
                <a:uFill>
                  <a:noFill/>
                </a:uFill>
                <a:latin typeface="Raleway"/>
                <a:ea typeface="Raleway"/>
                <a:cs typeface="Raleway"/>
                <a:sym typeface="Raleway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b="0" i="0" lang="en-GB" sz="14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endParaRPr b="1" i="0" sz="14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073" name="Google Shape;1073;p44"/>
          <p:cNvPicPr preferRelativeResize="0"/>
          <p:nvPr/>
        </p:nvPicPr>
        <p:blipFill rotWithShape="1">
          <a:blip r:embed="rId5">
            <a:alphaModFix/>
          </a:blip>
          <a:srcRect b="21396" l="50732" r="8021" t="0"/>
          <a:stretch/>
        </p:blipFill>
        <p:spPr>
          <a:xfrm>
            <a:off x="0" y="1765650"/>
            <a:ext cx="1526225" cy="3377851"/>
          </a:xfrm>
          <a:prstGeom prst="rect">
            <a:avLst/>
          </a:prstGeom>
          <a:noFill/>
          <a:ln>
            <a:noFill/>
          </a:ln>
        </p:spPr>
      </p:pic>
      <p:sp>
        <p:nvSpPr>
          <p:cNvPr id="1074" name="Google Shape;1074;p44"/>
          <p:cNvSpPr/>
          <p:nvPr/>
        </p:nvSpPr>
        <p:spPr>
          <a:xfrm>
            <a:off x="7341625" y="-1700"/>
            <a:ext cx="1809750" cy="3657600"/>
          </a:xfrm>
          <a:custGeom>
            <a:rect b="b" l="l" r="r" t="t"/>
            <a:pathLst>
              <a:path extrusionOk="0" h="146304" w="72390">
                <a:moveTo>
                  <a:pt x="72390" y="146304"/>
                </a:moveTo>
                <a:cubicBezTo>
                  <a:pt x="72038" y="143138"/>
                  <a:pt x="71128" y="139452"/>
                  <a:pt x="68580" y="137541"/>
                </a:cubicBezTo>
                <a:cubicBezTo>
                  <a:pt x="64711" y="134639"/>
                  <a:pt x="58665" y="135246"/>
                  <a:pt x="55245" y="131826"/>
                </a:cubicBezTo>
                <a:cubicBezTo>
                  <a:pt x="51922" y="128503"/>
                  <a:pt x="51338" y="123143"/>
                  <a:pt x="50673" y="118491"/>
                </a:cubicBezTo>
                <a:cubicBezTo>
                  <a:pt x="48887" y="105986"/>
                  <a:pt x="58086" y="94129"/>
                  <a:pt x="59055" y="81534"/>
                </a:cubicBezTo>
                <a:cubicBezTo>
                  <a:pt x="60157" y="67214"/>
                  <a:pt x="50764" y="53646"/>
                  <a:pt x="43053" y="41529"/>
                </a:cubicBezTo>
                <a:cubicBezTo>
                  <a:pt x="37343" y="32557"/>
                  <a:pt x="30987" y="23526"/>
                  <a:pt x="22479" y="17145"/>
                </a:cubicBezTo>
                <a:cubicBezTo>
                  <a:pt x="14940" y="11491"/>
                  <a:pt x="4214" y="8429"/>
                  <a:pt x="0" y="0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75" name="Google Shape;1075;p44"/>
          <p:cNvGrpSpPr/>
          <p:nvPr/>
        </p:nvGrpSpPr>
        <p:grpSpPr>
          <a:xfrm rot="-605039">
            <a:off x="8602841" y="3294007"/>
            <a:ext cx="323466" cy="774238"/>
            <a:chOff x="3293575" y="2432875"/>
            <a:chExt cx="323450" cy="774200"/>
          </a:xfrm>
        </p:grpSpPr>
        <p:sp>
          <p:nvSpPr>
            <p:cNvPr id="1076" name="Google Shape;1076;p44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7" name="Google Shape;1077;p44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8" name="Google Shape;1078;p44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9" name="Google Shape;1079;p44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7">
    <p:spTree>
      <p:nvGrpSpPr>
        <p:cNvPr id="1080" name="Shape 10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Google Shape;1081;p45"/>
          <p:cNvSpPr/>
          <p:nvPr/>
        </p:nvSpPr>
        <p:spPr>
          <a:xfrm rot="10800000">
            <a:off x="4665918" y="10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21540000" dist="9525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2" name="Google Shape;1082;p45"/>
          <p:cNvSpPr/>
          <p:nvPr/>
        </p:nvSpPr>
        <p:spPr>
          <a:xfrm>
            <a:off x="0" y="-3800"/>
            <a:ext cx="1493297" cy="4727141"/>
          </a:xfrm>
          <a:custGeom>
            <a:rect b="b" l="l" r="r" t="t"/>
            <a:pathLst>
              <a:path extrusionOk="0" h="65616" w="20728">
                <a:moveTo>
                  <a:pt x="0" y="1"/>
                </a:moveTo>
                <a:lnTo>
                  <a:pt x="0" y="63311"/>
                </a:lnTo>
                <a:lnTo>
                  <a:pt x="661" y="63650"/>
                </a:lnTo>
                <a:lnTo>
                  <a:pt x="1322" y="63954"/>
                </a:lnTo>
                <a:lnTo>
                  <a:pt x="2001" y="64258"/>
                </a:lnTo>
                <a:lnTo>
                  <a:pt x="2680" y="64526"/>
                </a:lnTo>
                <a:lnTo>
                  <a:pt x="3109" y="64669"/>
                </a:lnTo>
                <a:lnTo>
                  <a:pt x="3538" y="64812"/>
                </a:lnTo>
                <a:lnTo>
                  <a:pt x="3967" y="64955"/>
                </a:lnTo>
                <a:lnTo>
                  <a:pt x="4414" y="65062"/>
                </a:lnTo>
                <a:lnTo>
                  <a:pt x="4842" y="65169"/>
                </a:lnTo>
                <a:lnTo>
                  <a:pt x="5289" y="65276"/>
                </a:lnTo>
                <a:lnTo>
                  <a:pt x="5736" y="65365"/>
                </a:lnTo>
                <a:lnTo>
                  <a:pt x="6183" y="65437"/>
                </a:lnTo>
                <a:lnTo>
                  <a:pt x="6629" y="65491"/>
                </a:lnTo>
                <a:lnTo>
                  <a:pt x="7094" y="65544"/>
                </a:lnTo>
                <a:lnTo>
                  <a:pt x="7541" y="65580"/>
                </a:lnTo>
                <a:lnTo>
                  <a:pt x="7987" y="65616"/>
                </a:lnTo>
                <a:lnTo>
                  <a:pt x="9345" y="65616"/>
                </a:lnTo>
                <a:lnTo>
                  <a:pt x="9792" y="65580"/>
                </a:lnTo>
                <a:lnTo>
                  <a:pt x="10239" y="65544"/>
                </a:lnTo>
                <a:lnTo>
                  <a:pt x="10686" y="65491"/>
                </a:lnTo>
                <a:lnTo>
                  <a:pt x="11115" y="65419"/>
                </a:lnTo>
                <a:lnTo>
                  <a:pt x="11561" y="65330"/>
                </a:lnTo>
                <a:lnTo>
                  <a:pt x="11990" y="65240"/>
                </a:lnTo>
                <a:lnTo>
                  <a:pt x="12419" y="65115"/>
                </a:lnTo>
                <a:lnTo>
                  <a:pt x="12830" y="64990"/>
                </a:lnTo>
                <a:lnTo>
                  <a:pt x="13259" y="64847"/>
                </a:lnTo>
                <a:lnTo>
                  <a:pt x="13670" y="64686"/>
                </a:lnTo>
                <a:lnTo>
                  <a:pt x="14063" y="64526"/>
                </a:lnTo>
                <a:lnTo>
                  <a:pt x="14456" y="64329"/>
                </a:lnTo>
                <a:lnTo>
                  <a:pt x="14849" y="64115"/>
                </a:lnTo>
                <a:lnTo>
                  <a:pt x="15242" y="63900"/>
                </a:lnTo>
                <a:lnTo>
                  <a:pt x="15600" y="63668"/>
                </a:lnTo>
                <a:lnTo>
                  <a:pt x="15975" y="63400"/>
                </a:lnTo>
                <a:lnTo>
                  <a:pt x="16314" y="63132"/>
                </a:lnTo>
                <a:lnTo>
                  <a:pt x="16743" y="62774"/>
                </a:lnTo>
                <a:lnTo>
                  <a:pt x="17154" y="62381"/>
                </a:lnTo>
                <a:lnTo>
                  <a:pt x="17529" y="61988"/>
                </a:lnTo>
                <a:lnTo>
                  <a:pt x="17887" y="61559"/>
                </a:lnTo>
                <a:lnTo>
                  <a:pt x="18226" y="61131"/>
                </a:lnTo>
                <a:lnTo>
                  <a:pt x="18530" y="60684"/>
                </a:lnTo>
                <a:lnTo>
                  <a:pt x="18816" y="60219"/>
                </a:lnTo>
                <a:lnTo>
                  <a:pt x="19084" y="59737"/>
                </a:lnTo>
                <a:lnTo>
                  <a:pt x="19334" y="59254"/>
                </a:lnTo>
                <a:lnTo>
                  <a:pt x="19549" y="58754"/>
                </a:lnTo>
                <a:lnTo>
                  <a:pt x="19745" y="58236"/>
                </a:lnTo>
                <a:lnTo>
                  <a:pt x="19924" y="57718"/>
                </a:lnTo>
                <a:lnTo>
                  <a:pt x="20103" y="57181"/>
                </a:lnTo>
                <a:lnTo>
                  <a:pt x="20246" y="56645"/>
                </a:lnTo>
                <a:lnTo>
                  <a:pt x="20353" y="56091"/>
                </a:lnTo>
                <a:lnTo>
                  <a:pt x="20460" y="55538"/>
                </a:lnTo>
                <a:lnTo>
                  <a:pt x="20549" y="54984"/>
                </a:lnTo>
                <a:lnTo>
                  <a:pt x="20621" y="54412"/>
                </a:lnTo>
                <a:lnTo>
                  <a:pt x="20674" y="53840"/>
                </a:lnTo>
                <a:lnTo>
                  <a:pt x="20710" y="53268"/>
                </a:lnTo>
                <a:lnTo>
                  <a:pt x="20728" y="52696"/>
                </a:lnTo>
                <a:lnTo>
                  <a:pt x="20728" y="52125"/>
                </a:lnTo>
                <a:lnTo>
                  <a:pt x="20710" y="51535"/>
                </a:lnTo>
                <a:lnTo>
                  <a:pt x="20692" y="50963"/>
                </a:lnTo>
                <a:lnTo>
                  <a:pt x="20639" y="50391"/>
                </a:lnTo>
                <a:lnTo>
                  <a:pt x="20585" y="49802"/>
                </a:lnTo>
                <a:lnTo>
                  <a:pt x="20514" y="49230"/>
                </a:lnTo>
                <a:lnTo>
                  <a:pt x="20424" y="48658"/>
                </a:lnTo>
                <a:lnTo>
                  <a:pt x="20317" y="48086"/>
                </a:lnTo>
                <a:lnTo>
                  <a:pt x="20210" y="47532"/>
                </a:lnTo>
                <a:lnTo>
                  <a:pt x="20085" y="46978"/>
                </a:lnTo>
                <a:lnTo>
                  <a:pt x="19942" y="46424"/>
                </a:lnTo>
                <a:lnTo>
                  <a:pt x="19781" y="45835"/>
                </a:lnTo>
                <a:lnTo>
                  <a:pt x="19602" y="45245"/>
                </a:lnTo>
                <a:lnTo>
                  <a:pt x="19227" y="44048"/>
                </a:lnTo>
                <a:lnTo>
                  <a:pt x="18798" y="42868"/>
                </a:lnTo>
                <a:lnTo>
                  <a:pt x="18351" y="41707"/>
                </a:lnTo>
                <a:lnTo>
                  <a:pt x="17887" y="40528"/>
                </a:lnTo>
                <a:lnTo>
                  <a:pt x="17404" y="39348"/>
                </a:lnTo>
                <a:lnTo>
                  <a:pt x="16439" y="37007"/>
                </a:lnTo>
                <a:lnTo>
                  <a:pt x="15993" y="35828"/>
                </a:lnTo>
                <a:lnTo>
                  <a:pt x="15546" y="34649"/>
                </a:lnTo>
                <a:lnTo>
                  <a:pt x="15135" y="33451"/>
                </a:lnTo>
                <a:lnTo>
                  <a:pt x="14956" y="32862"/>
                </a:lnTo>
                <a:lnTo>
                  <a:pt x="14778" y="32254"/>
                </a:lnTo>
                <a:lnTo>
                  <a:pt x="14599" y="31647"/>
                </a:lnTo>
                <a:lnTo>
                  <a:pt x="14456" y="31057"/>
                </a:lnTo>
                <a:lnTo>
                  <a:pt x="14313" y="30449"/>
                </a:lnTo>
                <a:lnTo>
                  <a:pt x="14188" y="29842"/>
                </a:lnTo>
                <a:lnTo>
                  <a:pt x="14081" y="29216"/>
                </a:lnTo>
                <a:lnTo>
                  <a:pt x="13991" y="28609"/>
                </a:lnTo>
                <a:lnTo>
                  <a:pt x="13920" y="27984"/>
                </a:lnTo>
                <a:lnTo>
                  <a:pt x="13884" y="27358"/>
                </a:lnTo>
                <a:lnTo>
                  <a:pt x="13848" y="26893"/>
                </a:lnTo>
                <a:lnTo>
                  <a:pt x="13848" y="26411"/>
                </a:lnTo>
                <a:lnTo>
                  <a:pt x="13848" y="25946"/>
                </a:lnTo>
                <a:lnTo>
                  <a:pt x="13866" y="25482"/>
                </a:lnTo>
                <a:lnTo>
                  <a:pt x="13902" y="25017"/>
                </a:lnTo>
                <a:lnTo>
                  <a:pt x="13956" y="24553"/>
                </a:lnTo>
                <a:lnTo>
                  <a:pt x="14009" y="24088"/>
                </a:lnTo>
                <a:lnTo>
                  <a:pt x="14063" y="23641"/>
                </a:lnTo>
                <a:lnTo>
                  <a:pt x="14224" y="22730"/>
                </a:lnTo>
                <a:lnTo>
                  <a:pt x="14420" y="21837"/>
                </a:lnTo>
                <a:lnTo>
                  <a:pt x="14635" y="20943"/>
                </a:lnTo>
                <a:lnTo>
                  <a:pt x="14867" y="20068"/>
                </a:lnTo>
                <a:lnTo>
                  <a:pt x="15367" y="18298"/>
                </a:lnTo>
                <a:lnTo>
                  <a:pt x="15868" y="16529"/>
                </a:lnTo>
                <a:lnTo>
                  <a:pt x="16100" y="15654"/>
                </a:lnTo>
                <a:lnTo>
                  <a:pt x="16314" y="14743"/>
                </a:lnTo>
                <a:lnTo>
                  <a:pt x="16511" y="13849"/>
                </a:lnTo>
                <a:lnTo>
                  <a:pt x="16672" y="12938"/>
                </a:lnTo>
                <a:lnTo>
                  <a:pt x="16779" y="12116"/>
                </a:lnTo>
                <a:lnTo>
                  <a:pt x="16833" y="11294"/>
                </a:lnTo>
                <a:lnTo>
                  <a:pt x="16868" y="10472"/>
                </a:lnTo>
                <a:lnTo>
                  <a:pt x="16850" y="9632"/>
                </a:lnTo>
                <a:lnTo>
                  <a:pt x="16815" y="8792"/>
                </a:lnTo>
                <a:lnTo>
                  <a:pt x="16725" y="7970"/>
                </a:lnTo>
                <a:lnTo>
                  <a:pt x="16618" y="7130"/>
                </a:lnTo>
                <a:lnTo>
                  <a:pt x="16457" y="6308"/>
                </a:lnTo>
                <a:lnTo>
                  <a:pt x="16279" y="5469"/>
                </a:lnTo>
                <a:lnTo>
                  <a:pt x="16064" y="4664"/>
                </a:lnTo>
                <a:lnTo>
                  <a:pt x="15814" y="3842"/>
                </a:lnTo>
                <a:lnTo>
                  <a:pt x="15546" y="3056"/>
                </a:lnTo>
                <a:lnTo>
                  <a:pt x="15242" y="2252"/>
                </a:lnTo>
                <a:lnTo>
                  <a:pt x="14903" y="1484"/>
                </a:lnTo>
                <a:lnTo>
                  <a:pt x="14545" y="733"/>
                </a:lnTo>
                <a:lnTo>
                  <a:pt x="1415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rotWithShape="0" algn="bl" dir="7800000" dist="104775">
              <a:srgbClr val="000000">
                <a:alpha val="784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TITLE_1">
    <p:spTree>
      <p:nvGrpSpPr>
        <p:cNvPr id="1083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Google Shape;1084;p46"/>
          <p:cNvSpPr/>
          <p:nvPr/>
        </p:nvSpPr>
        <p:spPr>
          <a:xfrm>
            <a:off x="4550" y="3689100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21540000" dist="9525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5" name="Google Shape;1085;p46"/>
          <p:cNvSpPr/>
          <p:nvPr/>
        </p:nvSpPr>
        <p:spPr>
          <a:xfrm rot="10800000">
            <a:off x="7646150" y="416350"/>
            <a:ext cx="1493297" cy="4727141"/>
          </a:xfrm>
          <a:custGeom>
            <a:rect b="b" l="l" r="r" t="t"/>
            <a:pathLst>
              <a:path extrusionOk="0" h="65616" w="20728">
                <a:moveTo>
                  <a:pt x="0" y="1"/>
                </a:moveTo>
                <a:lnTo>
                  <a:pt x="0" y="63311"/>
                </a:lnTo>
                <a:lnTo>
                  <a:pt x="661" y="63650"/>
                </a:lnTo>
                <a:lnTo>
                  <a:pt x="1322" y="63954"/>
                </a:lnTo>
                <a:lnTo>
                  <a:pt x="2001" y="64258"/>
                </a:lnTo>
                <a:lnTo>
                  <a:pt x="2680" y="64526"/>
                </a:lnTo>
                <a:lnTo>
                  <a:pt x="3109" y="64669"/>
                </a:lnTo>
                <a:lnTo>
                  <a:pt x="3538" y="64812"/>
                </a:lnTo>
                <a:lnTo>
                  <a:pt x="3967" y="64955"/>
                </a:lnTo>
                <a:lnTo>
                  <a:pt x="4414" y="65062"/>
                </a:lnTo>
                <a:lnTo>
                  <a:pt x="4842" y="65169"/>
                </a:lnTo>
                <a:lnTo>
                  <a:pt x="5289" y="65276"/>
                </a:lnTo>
                <a:lnTo>
                  <a:pt x="5736" y="65365"/>
                </a:lnTo>
                <a:lnTo>
                  <a:pt x="6183" y="65437"/>
                </a:lnTo>
                <a:lnTo>
                  <a:pt x="6629" y="65491"/>
                </a:lnTo>
                <a:lnTo>
                  <a:pt x="7094" y="65544"/>
                </a:lnTo>
                <a:lnTo>
                  <a:pt x="7541" y="65580"/>
                </a:lnTo>
                <a:lnTo>
                  <a:pt x="7987" y="65616"/>
                </a:lnTo>
                <a:lnTo>
                  <a:pt x="9345" y="65616"/>
                </a:lnTo>
                <a:lnTo>
                  <a:pt x="9792" y="65580"/>
                </a:lnTo>
                <a:lnTo>
                  <a:pt x="10239" y="65544"/>
                </a:lnTo>
                <a:lnTo>
                  <a:pt x="10686" y="65491"/>
                </a:lnTo>
                <a:lnTo>
                  <a:pt x="11115" y="65419"/>
                </a:lnTo>
                <a:lnTo>
                  <a:pt x="11561" y="65330"/>
                </a:lnTo>
                <a:lnTo>
                  <a:pt x="11990" y="65240"/>
                </a:lnTo>
                <a:lnTo>
                  <a:pt x="12419" y="65115"/>
                </a:lnTo>
                <a:lnTo>
                  <a:pt x="12830" y="64990"/>
                </a:lnTo>
                <a:lnTo>
                  <a:pt x="13259" y="64847"/>
                </a:lnTo>
                <a:lnTo>
                  <a:pt x="13670" y="64686"/>
                </a:lnTo>
                <a:lnTo>
                  <a:pt x="14063" y="64526"/>
                </a:lnTo>
                <a:lnTo>
                  <a:pt x="14456" y="64329"/>
                </a:lnTo>
                <a:lnTo>
                  <a:pt x="14849" y="64115"/>
                </a:lnTo>
                <a:lnTo>
                  <a:pt x="15242" y="63900"/>
                </a:lnTo>
                <a:lnTo>
                  <a:pt x="15600" y="63668"/>
                </a:lnTo>
                <a:lnTo>
                  <a:pt x="15975" y="63400"/>
                </a:lnTo>
                <a:lnTo>
                  <a:pt x="16314" y="63132"/>
                </a:lnTo>
                <a:lnTo>
                  <a:pt x="16743" y="62774"/>
                </a:lnTo>
                <a:lnTo>
                  <a:pt x="17154" y="62381"/>
                </a:lnTo>
                <a:lnTo>
                  <a:pt x="17529" y="61988"/>
                </a:lnTo>
                <a:lnTo>
                  <a:pt x="17887" y="61559"/>
                </a:lnTo>
                <a:lnTo>
                  <a:pt x="18226" y="61131"/>
                </a:lnTo>
                <a:lnTo>
                  <a:pt x="18530" y="60684"/>
                </a:lnTo>
                <a:lnTo>
                  <a:pt x="18816" y="60219"/>
                </a:lnTo>
                <a:lnTo>
                  <a:pt x="19084" y="59737"/>
                </a:lnTo>
                <a:lnTo>
                  <a:pt x="19334" y="59254"/>
                </a:lnTo>
                <a:lnTo>
                  <a:pt x="19549" y="58754"/>
                </a:lnTo>
                <a:lnTo>
                  <a:pt x="19745" y="58236"/>
                </a:lnTo>
                <a:lnTo>
                  <a:pt x="19924" y="57718"/>
                </a:lnTo>
                <a:lnTo>
                  <a:pt x="20103" y="57181"/>
                </a:lnTo>
                <a:lnTo>
                  <a:pt x="20246" y="56645"/>
                </a:lnTo>
                <a:lnTo>
                  <a:pt x="20353" y="56091"/>
                </a:lnTo>
                <a:lnTo>
                  <a:pt x="20460" y="55538"/>
                </a:lnTo>
                <a:lnTo>
                  <a:pt x="20549" y="54984"/>
                </a:lnTo>
                <a:lnTo>
                  <a:pt x="20621" y="54412"/>
                </a:lnTo>
                <a:lnTo>
                  <a:pt x="20674" y="53840"/>
                </a:lnTo>
                <a:lnTo>
                  <a:pt x="20710" y="53268"/>
                </a:lnTo>
                <a:lnTo>
                  <a:pt x="20728" y="52696"/>
                </a:lnTo>
                <a:lnTo>
                  <a:pt x="20728" y="52125"/>
                </a:lnTo>
                <a:lnTo>
                  <a:pt x="20710" y="51535"/>
                </a:lnTo>
                <a:lnTo>
                  <a:pt x="20692" y="50963"/>
                </a:lnTo>
                <a:lnTo>
                  <a:pt x="20639" y="50391"/>
                </a:lnTo>
                <a:lnTo>
                  <a:pt x="20585" y="49802"/>
                </a:lnTo>
                <a:lnTo>
                  <a:pt x="20514" y="49230"/>
                </a:lnTo>
                <a:lnTo>
                  <a:pt x="20424" y="48658"/>
                </a:lnTo>
                <a:lnTo>
                  <a:pt x="20317" y="48086"/>
                </a:lnTo>
                <a:lnTo>
                  <a:pt x="20210" y="47532"/>
                </a:lnTo>
                <a:lnTo>
                  <a:pt x="20085" y="46978"/>
                </a:lnTo>
                <a:lnTo>
                  <a:pt x="19942" y="46424"/>
                </a:lnTo>
                <a:lnTo>
                  <a:pt x="19781" y="45835"/>
                </a:lnTo>
                <a:lnTo>
                  <a:pt x="19602" y="45245"/>
                </a:lnTo>
                <a:lnTo>
                  <a:pt x="19227" y="44048"/>
                </a:lnTo>
                <a:lnTo>
                  <a:pt x="18798" y="42868"/>
                </a:lnTo>
                <a:lnTo>
                  <a:pt x="18351" y="41707"/>
                </a:lnTo>
                <a:lnTo>
                  <a:pt x="17887" y="40528"/>
                </a:lnTo>
                <a:lnTo>
                  <a:pt x="17404" y="39348"/>
                </a:lnTo>
                <a:lnTo>
                  <a:pt x="16439" y="37007"/>
                </a:lnTo>
                <a:lnTo>
                  <a:pt x="15993" y="35828"/>
                </a:lnTo>
                <a:lnTo>
                  <a:pt x="15546" y="34649"/>
                </a:lnTo>
                <a:lnTo>
                  <a:pt x="15135" y="33451"/>
                </a:lnTo>
                <a:lnTo>
                  <a:pt x="14956" y="32862"/>
                </a:lnTo>
                <a:lnTo>
                  <a:pt x="14778" y="32254"/>
                </a:lnTo>
                <a:lnTo>
                  <a:pt x="14599" y="31647"/>
                </a:lnTo>
                <a:lnTo>
                  <a:pt x="14456" y="31057"/>
                </a:lnTo>
                <a:lnTo>
                  <a:pt x="14313" y="30449"/>
                </a:lnTo>
                <a:lnTo>
                  <a:pt x="14188" y="29842"/>
                </a:lnTo>
                <a:lnTo>
                  <a:pt x="14081" y="29216"/>
                </a:lnTo>
                <a:lnTo>
                  <a:pt x="13991" y="28609"/>
                </a:lnTo>
                <a:lnTo>
                  <a:pt x="13920" y="27984"/>
                </a:lnTo>
                <a:lnTo>
                  <a:pt x="13884" y="27358"/>
                </a:lnTo>
                <a:lnTo>
                  <a:pt x="13848" y="26893"/>
                </a:lnTo>
                <a:lnTo>
                  <a:pt x="13848" y="26411"/>
                </a:lnTo>
                <a:lnTo>
                  <a:pt x="13848" y="25946"/>
                </a:lnTo>
                <a:lnTo>
                  <a:pt x="13866" y="25482"/>
                </a:lnTo>
                <a:lnTo>
                  <a:pt x="13902" y="25017"/>
                </a:lnTo>
                <a:lnTo>
                  <a:pt x="13956" y="24553"/>
                </a:lnTo>
                <a:lnTo>
                  <a:pt x="14009" y="24088"/>
                </a:lnTo>
                <a:lnTo>
                  <a:pt x="14063" y="23641"/>
                </a:lnTo>
                <a:lnTo>
                  <a:pt x="14224" y="22730"/>
                </a:lnTo>
                <a:lnTo>
                  <a:pt x="14420" y="21837"/>
                </a:lnTo>
                <a:lnTo>
                  <a:pt x="14635" y="20943"/>
                </a:lnTo>
                <a:lnTo>
                  <a:pt x="14867" y="20068"/>
                </a:lnTo>
                <a:lnTo>
                  <a:pt x="15367" y="18298"/>
                </a:lnTo>
                <a:lnTo>
                  <a:pt x="15868" y="16529"/>
                </a:lnTo>
                <a:lnTo>
                  <a:pt x="16100" y="15654"/>
                </a:lnTo>
                <a:lnTo>
                  <a:pt x="16314" y="14743"/>
                </a:lnTo>
                <a:lnTo>
                  <a:pt x="16511" y="13849"/>
                </a:lnTo>
                <a:lnTo>
                  <a:pt x="16672" y="12938"/>
                </a:lnTo>
                <a:lnTo>
                  <a:pt x="16779" y="12116"/>
                </a:lnTo>
                <a:lnTo>
                  <a:pt x="16833" y="11294"/>
                </a:lnTo>
                <a:lnTo>
                  <a:pt x="16868" y="10472"/>
                </a:lnTo>
                <a:lnTo>
                  <a:pt x="16850" y="9632"/>
                </a:lnTo>
                <a:lnTo>
                  <a:pt x="16815" y="8792"/>
                </a:lnTo>
                <a:lnTo>
                  <a:pt x="16725" y="7970"/>
                </a:lnTo>
                <a:lnTo>
                  <a:pt x="16618" y="7130"/>
                </a:lnTo>
                <a:lnTo>
                  <a:pt x="16457" y="6308"/>
                </a:lnTo>
                <a:lnTo>
                  <a:pt x="16279" y="5469"/>
                </a:lnTo>
                <a:lnTo>
                  <a:pt x="16064" y="4664"/>
                </a:lnTo>
                <a:lnTo>
                  <a:pt x="15814" y="3842"/>
                </a:lnTo>
                <a:lnTo>
                  <a:pt x="15546" y="3056"/>
                </a:lnTo>
                <a:lnTo>
                  <a:pt x="15242" y="2252"/>
                </a:lnTo>
                <a:lnTo>
                  <a:pt x="14903" y="1484"/>
                </a:lnTo>
                <a:lnTo>
                  <a:pt x="14545" y="733"/>
                </a:lnTo>
                <a:lnTo>
                  <a:pt x="1415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rotWithShape="0" algn="bl" dir="7800000" dist="104775">
              <a:srgbClr val="000000">
                <a:alpha val="784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/>
          <p:nvPr>
            <p:ph type="title"/>
          </p:nvPr>
        </p:nvSpPr>
        <p:spPr>
          <a:xfrm>
            <a:off x="713100" y="2462460"/>
            <a:ext cx="77178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7" name="Google Shape;127;p22"/>
          <p:cNvSpPr txBox="1"/>
          <p:nvPr>
            <p:ph idx="1" type="subTitle"/>
          </p:nvPr>
        </p:nvSpPr>
        <p:spPr>
          <a:xfrm>
            <a:off x="2153100" y="3072381"/>
            <a:ext cx="4837800" cy="80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28" name="Google Shape;128;p22"/>
          <p:cNvSpPr/>
          <p:nvPr/>
        </p:nvSpPr>
        <p:spPr>
          <a:xfrm flipH="1">
            <a:off x="7641600" y="-3800"/>
            <a:ext cx="1493297" cy="4727141"/>
          </a:xfrm>
          <a:custGeom>
            <a:rect b="b" l="l" r="r" t="t"/>
            <a:pathLst>
              <a:path extrusionOk="0" h="65616" w="20728">
                <a:moveTo>
                  <a:pt x="0" y="1"/>
                </a:moveTo>
                <a:lnTo>
                  <a:pt x="0" y="63311"/>
                </a:lnTo>
                <a:lnTo>
                  <a:pt x="661" y="63650"/>
                </a:lnTo>
                <a:lnTo>
                  <a:pt x="1322" y="63954"/>
                </a:lnTo>
                <a:lnTo>
                  <a:pt x="2001" y="64258"/>
                </a:lnTo>
                <a:lnTo>
                  <a:pt x="2680" y="64526"/>
                </a:lnTo>
                <a:lnTo>
                  <a:pt x="3109" y="64669"/>
                </a:lnTo>
                <a:lnTo>
                  <a:pt x="3538" y="64812"/>
                </a:lnTo>
                <a:lnTo>
                  <a:pt x="3967" y="64955"/>
                </a:lnTo>
                <a:lnTo>
                  <a:pt x="4414" y="65062"/>
                </a:lnTo>
                <a:lnTo>
                  <a:pt x="4842" y="65169"/>
                </a:lnTo>
                <a:lnTo>
                  <a:pt x="5289" y="65276"/>
                </a:lnTo>
                <a:lnTo>
                  <a:pt x="5736" y="65365"/>
                </a:lnTo>
                <a:lnTo>
                  <a:pt x="6183" y="65437"/>
                </a:lnTo>
                <a:lnTo>
                  <a:pt x="6629" y="65491"/>
                </a:lnTo>
                <a:lnTo>
                  <a:pt x="7094" y="65544"/>
                </a:lnTo>
                <a:lnTo>
                  <a:pt x="7541" y="65580"/>
                </a:lnTo>
                <a:lnTo>
                  <a:pt x="7987" y="65616"/>
                </a:lnTo>
                <a:lnTo>
                  <a:pt x="9345" y="65616"/>
                </a:lnTo>
                <a:lnTo>
                  <a:pt x="9792" y="65580"/>
                </a:lnTo>
                <a:lnTo>
                  <a:pt x="10239" y="65544"/>
                </a:lnTo>
                <a:lnTo>
                  <a:pt x="10686" y="65491"/>
                </a:lnTo>
                <a:lnTo>
                  <a:pt x="11115" y="65419"/>
                </a:lnTo>
                <a:lnTo>
                  <a:pt x="11561" y="65330"/>
                </a:lnTo>
                <a:lnTo>
                  <a:pt x="11990" y="65240"/>
                </a:lnTo>
                <a:lnTo>
                  <a:pt x="12419" y="65115"/>
                </a:lnTo>
                <a:lnTo>
                  <a:pt x="12830" y="64990"/>
                </a:lnTo>
                <a:lnTo>
                  <a:pt x="13259" y="64847"/>
                </a:lnTo>
                <a:lnTo>
                  <a:pt x="13670" y="64686"/>
                </a:lnTo>
                <a:lnTo>
                  <a:pt x="14063" y="64526"/>
                </a:lnTo>
                <a:lnTo>
                  <a:pt x="14456" y="64329"/>
                </a:lnTo>
                <a:lnTo>
                  <a:pt x="14849" y="64115"/>
                </a:lnTo>
                <a:lnTo>
                  <a:pt x="15242" y="63900"/>
                </a:lnTo>
                <a:lnTo>
                  <a:pt x="15600" y="63668"/>
                </a:lnTo>
                <a:lnTo>
                  <a:pt x="15975" y="63400"/>
                </a:lnTo>
                <a:lnTo>
                  <a:pt x="16314" y="63132"/>
                </a:lnTo>
                <a:lnTo>
                  <a:pt x="16743" y="62774"/>
                </a:lnTo>
                <a:lnTo>
                  <a:pt x="17154" y="62381"/>
                </a:lnTo>
                <a:lnTo>
                  <a:pt x="17529" y="61988"/>
                </a:lnTo>
                <a:lnTo>
                  <a:pt x="17887" y="61559"/>
                </a:lnTo>
                <a:lnTo>
                  <a:pt x="18226" y="61131"/>
                </a:lnTo>
                <a:lnTo>
                  <a:pt x="18530" y="60684"/>
                </a:lnTo>
                <a:lnTo>
                  <a:pt x="18816" y="60219"/>
                </a:lnTo>
                <a:lnTo>
                  <a:pt x="19084" y="59737"/>
                </a:lnTo>
                <a:lnTo>
                  <a:pt x="19334" y="59254"/>
                </a:lnTo>
                <a:lnTo>
                  <a:pt x="19549" y="58754"/>
                </a:lnTo>
                <a:lnTo>
                  <a:pt x="19745" y="58236"/>
                </a:lnTo>
                <a:lnTo>
                  <a:pt x="19924" y="57718"/>
                </a:lnTo>
                <a:lnTo>
                  <a:pt x="20103" y="57181"/>
                </a:lnTo>
                <a:lnTo>
                  <a:pt x="20246" y="56645"/>
                </a:lnTo>
                <a:lnTo>
                  <a:pt x="20353" y="56091"/>
                </a:lnTo>
                <a:lnTo>
                  <a:pt x="20460" y="55538"/>
                </a:lnTo>
                <a:lnTo>
                  <a:pt x="20549" y="54984"/>
                </a:lnTo>
                <a:lnTo>
                  <a:pt x="20621" y="54412"/>
                </a:lnTo>
                <a:lnTo>
                  <a:pt x="20674" y="53840"/>
                </a:lnTo>
                <a:lnTo>
                  <a:pt x="20710" y="53268"/>
                </a:lnTo>
                <a:lnTo>
                  <a:pt x="20728" y="52696"/>
                </a:lnTo>
                <a:lnTo>
                  <a:pt x="20728" y="52125"/>
                </a:lnTo>
                <a:lnTo>
                  <a:pt x="20710" y="51535"/>
                </a:lnTo>
                <a:lnTo>
                  <a:pt x="20692" y="50963"/>
                </a:lnTo>
                <a:lnTo>
                  <a:pt x="20639" y="50391"/>
                </a:lnTo>
                <a:lnTo>
                  <a:pt x="20585" y="49802"/>
                </a:lnTo>
                <a:lnTo>
                  <a:pt x="20514" y="49230"/>
                </a:lnTo>
                <a:lnTo>
                  <a:pt x="20424" y="48658"/>
                </a:lnTo>
                <a:lnTo>
                  <a:pt x="20317" y="48086"/>
                </a:lnTo>
                <a:lnTo>
                  <a:pt x="20210" y="47532"/>
                </a:lnTo>
                <a:lnTo>
                  <a:pt x="20085" y="46978"/>
                </a:lnTo>
                <a:lnTo>
                  <a:pt x="19942" y="46424"/>
                </a:lnTo>
                <a:lnTo>
                  <a:pt x="19781" y="45835"/>
                </a:lnTo>
                <a:lnTo>
                  <a:pt x="19602" y="45245"/>
                </a:lnTo>
                <a:lnTo>
                  <a:pt x="19227" y="44048"/>
                </a:lnTo>
                <a:lnTo>
                  <a:pt x="18798" y="42868"/>
                </a:lnTo>
                <a:lnTo>
                  <a:pt x="18351" y="41707"/>
                </a:lnTo>
                <a:lnTo>
                  <a:pt x="17887" y="40528"/>
                </a:lnTo>
                <a:lnTo>
                  <a:pt x="17404" y="39348"/>
                </a:lnTo>
                <a:lnTo>
                  <a:pt x="16439" y="37007"/>
                </a:lnTo>
                <a:lnTo>
                  <a:pt x="15993" y="35828"/>
                </a:lnTo>
                <a:lnTo>
                  <a:pt x="15546" y="34649"/>
                </a:lnTo>
                <a:lnTo>
                  <a:pt x="15135" y="33451"/>
                </a:lnTo>
                <a:lnTo>
                  <a:pt x="14956" y="32862"/>
                </a:lnTo>
                <a:lnTo>
                  <a:pt x="14778" y="32254"/>
                </a:lnTo>
                <a:lnTo>
                  <a:pt x="14599" y="31647"/>
                </a:lnTo>
                <a:lnTo>
                  <a:pt x="14456" y="31057"/>
                </a:lnTo>
                <a:lnTo>
                  <a:pt x="14313" y="30449"/>
                </a:lnTo>
                <a:lnTo>
                  <a:pt x="14188" y="29842"/>
                </a:lnTo>
                <a:lnTo>
                  <a:pt x="14081" y="29216"/>
                </a:lnTo>
                <a:lnTo>
                  <a:pt x="13991" y="28609"/>
                </a:lnTo>
                <a:lnTo>
                  <a:pt x="13920" y="27984"/>
                </a:lnTo>
                <a:lnTo>
                  <a:pt x="13884" y="27358"/>
                </a:lnTo>
                <a:lnTo>
                  <a:pt x="13848" y="26893"/>
                </a:lnTo>
                <a:lnTo>
                  <a:pt x="13848" y="26411"/>
                </a:lnTo>
                <a:lnTo>
                  <a:pt x="13848" y="25946"/>
                </a:lnTo>
                <a:lnTo>
                  <a:pt x="13866" y="25482"/>
                </a:lnTo>
                <a:lnTo>
                  <a:pt x="13902" y="25017"/>
                </a:lnTo>
                <a:lnTo>
                  <a:pt x="13956" y="24553"/>
                </a:lnTo>
                <a:lnTo>
                  <a:pt x="14009" y="24088"/>
                </a:lnTo>
                <a:lnTo>
                  <a:pt x="14063" y="23641"/>
                </a:lnTo>
                <a:lnTo>
                  <a:pt x="14224" y="22730"/>
                </a:lnTo>
                <a:lnTo>
                  <a:pt x="14420" y="21837"/>
                </a:lnTo>
                <a:lnTo>
                  <a:pt x="14635" y="20943"/>
                </a:lnTo>
                <a:lnTo>
                  <a:pt x="14867" y="20068"/>
                </a:lnTo>
                <a:lnTo>
                  <a:pt x="15367" y="18298"/>
                </a:lnTo>
                <a:lnTo>
                  <a:pt x="15868" y="16529"/>
                </a:lnTo>
                <a:lnTo>
                  <a:pt x="16100" y="15654"/>
                </a:lnTo>
                <a:lnTo>
                  <a:pt x="16314" y="14743"/>
                </a:lnTo>
                <a:lnTo>
                  <a:pt x="16511" y="13849"/>
                </a:lnTo>
                <a:lnTo>
                  <a:pt x="16672" y="12938"/>
                </a:lnTo>
                <a:lnTo>
                  <a:pt x="16779" y="12116"/>
                </a:lnTo>
                <a:lnTo>
                  <a:pt x="16833" y="11294"/>
                </a:lnTo>
                <a:lnTo>
                  <a:pt x="16868" y="10472"/>
                </a:lnTo>
                <a:lnTo>
                  <a:pt x="16850" y="9632"/>
                </a:lnTo>
                <a:lnTo>
                  <a:pt x="16815" y="8792"/>
                </a:lnTo>
                <a:lnTo>
                  <a:pt x="16725" y="7970"/>
                </a:lnTo>
                <a:lnTo>
                  <a:pt x="16618" y="7130"/>
                </a:lnTo>
                <a:lnTo>
                  <a:pt x="16457" y="6308"/>
                </a:lnTo>
                <a:lnTo>
                  <a:pt x="16279" y="5469"/>
                </a:lnTo>
                <a:lnTo>
                  <a:pt x="16064" y="4664"/>
                </a:lnTo>
                <a:lnTo>
                  <a:pt x="15814" y="3842"/>
                </a:lnTo>
                <a:lnTo>
                  <a:pt x="15546" y="3056"/>
                </a:lnTo>
                <a:lnTo>
                  <a:pt x="15242" y="2252"/>
                </a:lnTo>
                <a:lnTo>
                  <a:pt x="14903" y="1484"/>
                </a:lnTo>
                <a:lnTo>
                  <a:pt x="14545" y="733"/>
                </a:lnTo>
                <a:lnTo>
                  <a:pt x="1415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rotWithShape="0" algn="bl" dir="9300000" dist="85725">
              <a:srgbClr val="000000">
                <a:alpha val="1098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9" name="Google Shape;129;p22"/>
          <p:cNvGrpSpPr/>
          <p:nvPr/>
        </p:nvGrpSpPr>
        <p:grpSpPr>
          <a:xfrm>
            <a:off x="8572490" y="3571885"/>
            <a:ext cx="490206" cy="833986"/>
            <a:chOff x="4216950" y="2235875"/>
            <a:chExt cx="227400" cy="386875"/>
          </a:xfrm>
        </p:grpSpPr>
        <p:sp>
          <p:nvSpPr>
            <p:cNvPr id="130" name="Google Shape;130;p22"/>
            <p:cNvSpPr/>
            <p:nvPr/>
          </p:nvSpPr>
          <p:spPr>
            <a:xfrm>
              <a:off x="42169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22"/>
            <p:cNvSpPr/>
            <p:nvPr/>
          </p:nvSpPr>
          <p:spPr>
            <a:xfrm>
              <a:off x="42169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22"/>
            <p:cNvSpPr/>
            <p:nvPr/>
          </p:nvSpPr>
          <p:spPr>
            <a:xfrm>
              <a:off x="42169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22"/>
            <p:cNvSpPr/>
            <p:nvPr/>
          </p:nvSpPr>
          <p:spPr>
            <a:xfrm>
              <a:off x="42169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22"/>
            <p:cNvSpPr/>
            <p:nvPr/>
          </p:nvSpPr>
          <p:spPr>
            <a:xfrm>
              <a:off x="42169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22"/>
            <p:cNvSpPr/>
            <p:nvPr/>
          </p:nvSpPr>
          <p:spPr>
            <a:xfrm>
              <a:off x="42169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36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36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22"/>
            <p:cNvSpPr/>
            <p:nvPr/>
          </p:nvSpPr>
          <p:spPr>
            <a:xfrm>
              <a:off x="42169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22"/>
            <p:cNvSpPr/>
            <p:nvPr/>
          </p:nvSpPr>
          <p:spPr>
            <a:xfrm>
              <a:off x="42169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22"/>
            <p:cNvSpPr/>
            <p:nvPr/>
          </p:nvSpPr>
          <p:spPr>
            <a:xfrm>
              <a:off x="42705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80"/>
                  </a:lnTo>
                  <a:lnTo>
                    <a:pt x="1" y="215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15"/>
                  </a:lnTo>
                  <a:lnTo>
                    <a:pt x="519" y="180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22"/>
            <p:cNvSpPr/>
            <p:nvPr/>
          </p:nvSpPr>
          <p:spPr>
            <a:xfrm>
              <a:off x="42705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2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7"/>
                  </a:lnTo>
                  <a:lnTo>
                    <a:pt x="215" y="537"/>
                  </a:lnTo>
                  <a:lnTo>
                    <a:pt x="269" y="554"/>
                  </a:lnTo>
                  <a:lnTo>
                    <a:pt x="323" y="537"/>
                  </a:lnTo>
                  <a:lnTo>
                    <a:pt x="376" y="537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22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22"/>
            <p:cNvSpPr/>
            <p:nvPr/>
          </p:nvSpPr>
          <p:spPr>
            <a:xfrm>
              <a:off x="42705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0"/>
                  </a:moveTo>
                  <a:lnTo>
                    <a:pt x="215" y="18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2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83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83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32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8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22"/>
            <p:cNvSpPr/>
            <p:nvPr/>
          </p:nvSpPr>
          <p:spPr>
            <a:xfrm>
              <a:off x="42705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22"/>
            <p:cNvSpPr/>
            <p:nvPr/>
          </p:nvSpPr>
          <p:spPr>
            <a:xfrm>
              <a:off x="42705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8"/>
                  </a:lnTo>
                  <a:lnTo>
                    <a:pt x="1" y="340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40"/>
                  </a:lnTo>
                  <a:lnTo>
                    <a:pt x="555" y="268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22"/>
            <p:cNvSpPr/>
            <p:nvPr/>
          </p:nvSpPr>
          <p:spPr>
            <a:xfrm>
              <a:off x="42705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72"/>
                  </a:lnTo>
                  <a:lnTo>
                    <a:pt x="19" y="162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3"/>
                  </a:lnTo>
                  <a:lnTo>
                    <a:pt x="19" y="376"/>
                  </a:lnTo>
                  <a:lnTo>
                    <a:pt x="72" y="466"/>
                  </a:lnTo>
                  <a:lnTo>
                    <a:pt x="162" y="519"/>
                  </a:lnTo>
                  <a:lnTo>
                    <a:pt x="215" y="537"/>
                  </a:lnTo>
                  <a:lnTo>
                    <a:pt x="269" y="555"/>
                  </a:lnTo>
                  <a:lnTo>
                    <a:pt x="323" y="537"/>
                  </a:lnTo>
                  <a:lnTo>
                    <a:pt x="376" y="519"/>
                  </a:lnTo>
                  <a:lnTo>
                    <a:pt x="466" y="466"/>
                  </a:lnTo>
                  <a:lnTo>
                    <a:pt x="519" y="376"/>
                  </a:lnTo>
                  <a:lnTo>
                    <a:pt x="537" y="323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2"/>
                  </a:lnTo>
                  <a:lnTo>
                    <a:pt x="466" y="72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22"/>
            <p:cNvSpPr/>
            <p:nvPr/>
          </p:nvSpPr>
          <p:spPr>
            <a:xfrm>
              <a:off x="42705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1"/>
                  </a:moveTo>
                  <a:lnTo>
                    <a:pt x="215" y="19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9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22"/>
            <p:cNvSpPr/>
            <p:nvPr/>
          </p:nvSpPr>
          <p:spPr>
            <a:xfrm>
              <a:off x="42705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90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90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22"/>
            <p:cNvSpPr/>
            <p:nvPr/>
          </p:nvSpPr>
          <p:spPr>
            <a:xfrm>
              <a:off x="432372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15"/>
                  </a:lnTo>
                  <a:lnTo>
                    <a:pt x="536" y="180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22"/>
            <p:cNvSpPr/>
            <p:nvPr/>
          </p:nvSpPr>
          <p:spPr>
            <a:xfrm>
              <a:off x="432372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7"/>
                  </a:lnTo>
                  <a:lnTo>
                    <a:pt x="215" y="537"/>
                  </a:lnTo>
                  <a:lnTo>
                    <a:pt x="268" y="554"/>
                  </a:lnTo>
                  <a:lnTo>
                    <a:pt x="340" y="537"/>
                  </a:lnTo>
                  <a:lnTo>
                    <a:pt x="376" y="537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22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22"/>
            <p:cNvSpPr/>
            <p:nvPr/>
          </p:nvSpPr>
          <p:spPr>
            <a:xfrm>
              <a:off x="432372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0"/>
                  </a:moveTo>
                  <a:lnTo>
                    <a:pt x="215" y="18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83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83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32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22"/>
            <p:cNvSpPr/>
            <p:nvPr/>
          </p:nvSpPr>
          <p:spPr>
            <a:xfrm>
              <a:off x="432372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22"/>
            <p:cNvSpPr/>
            <p:nvPr/>
          </p:nvSpPr>
          <p:spPr>
            <a:xfrm>
              <a:off x="432372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40"/>
                  </a:lnTo>
                  <a:lnTo>
                    <a:pt x="554" y="268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22"/>
            <p:cNvSpPr/>
            <p:nvPr/>
          </p:nvSpPr>
          <p:spPr>
            <a:xfrm>
              <a:off x="432372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2" y="466"/>
                  </a:lnTo>
                  <a:lnTo>
                    <a:pt x="161" y="519"/>
                  </a:lnTo>
                  <a:lnTo>
                    <a:pt x="215" y="537"/>
                  </a:lnTo>
                  <a:lnTo>
                    <a:pt x="268" y="555"/>
                  </a:lnTo>
                  <a:lnTo>
                    <a:pt x="340" y="537"/>
                  </a:lnTo>
                  <a:lnTo>
                    <a:pt x="376" y="519"/>
                  </a:lnTo>
                  <a:lnTo>
                    <a:pt x="465" y="466"/>
                  </a:lnTo>
                  <a:lnTo>
                    <a:pt x="536" y="376"/>
                  </a:lnTo>
                  <a:lnTo>
                    <a:pt x="554" y="323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2"/>
                  </a:lnTo>
                  <a:lnTo>
                    <a:pt x="465" y="72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22"/>
            <p:cNvSpPr/>
            <p:nvPr/>
          </p:nvSpPr>
          <p:spPr>
            <a:xfrm>
              <a:off x="432372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1"/>
                  </a:moveTo>
                  <a:lnTo>
                    <a:pt x="215" y="19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22"/>
            <p:cNvSpPr/>
            <p:nvPr/>
          </p:nvSpPr>
          <p:spPr>
            <a:xfrm>
              <a:off x="432372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90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22"/>
            <p:cNvSpPr/>
            <p:nvPr/>
          </p:nvSpPr>
          <p:spPr>
            <a:xfrm>
              <a:off x="437687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22"/>
            <p:cNvSpPr/>
            <p:nvPr/>
          </p:nvSpPr>
          <p:spPr>
            <a:xfrm>
              <a:off x="437687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22"/>
            <p:cNvSpPr/>
            <p:nvPr/>
          </p:nvSpPr>
          <p:spPr>
            <a:xfrm>
              <a:off x="437687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22"/>
            <p:cNvSpPr/>
            <p:nvPr/>
          </p:nvSpPr>
          <p:spPr>
            <a:xfrm>
              <a:off x="437687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22"/>
            <p:cNvSpPr/>
            <p:nvPr/>
          </p:nvSpPr>
          <p:spPr>
            <a:xfrm>
              <a:off x="437687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22"/>
            <p:cNvSpPr/>
            <p:nvPr/>
          </p:nvSpPr>
          <p:spPr>
            <a:xfrm>
              <a:off x="437687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19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19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22"/>
            <p:cNvSpPr/>
            <p:nvPr/>
          </p:nvSpPr>
          <p:spPr>
            <a:xfrm>
              <a:off x="437687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22"/>
            <p:cNvSpPr/>
            <p:nvPr/>
          </p:nvSpPr>
          <p:spPr>
            <a:xfrm>
              <a:off x="437687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22"/>
            <p:cNvSpPr/>
            <p:nvPr/>
          </p:nvSpPr>
          <p:spPr>
            <a:xfrm>
              <a:off x="4430500" y="2608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15"/>
                  </a:lnTo>
                  <a:lnTo>
                    <a:pt x="518" y="180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22"/>
            <p:cNvSpPr/>
            <p:nvPr/>
          </p:nvSpPr>
          <p:spPr>
            <a:xfrm>
              <a:off x="4430500" y="25557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7"/>
                  </a:lnTo>
                  <a:lnTo>
                    <a:pt x="214" y="537"/>
                  </a:lnTo>
                  <a:lnTo>
                    <a:pt x="268" y="554"/>
                  </a:lnTo>
                  <a:lnTo>
                    <a:pt x="322" y="537"/>
                  </a:lnTo>
                  <a:lnTo>
                    <a:pt x="375" y="537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22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22"/>
            <p:cNvSpPr/>
            <p:nvPr/>
          </p:nvSpPr>
          <p:spPr>
            <a:xfrm>
              <a:off x="4430500" y="25021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0"/>
                  </a:moveTo>
                  <a:lnTo>
                    <a:pt x="214" y="18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83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83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32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22"/>
            <p:cNvSpPr/>
            <p:nvPr/>
          </p:nvSpPr>
          <p:spPr>
            <a:xfrm>
              <a:off x="4430500" y="244895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22"/>
            <p:cNvSpPr/>
            <p:nvPr/>
          </p:nvSpPr>
          <p:spPr>
            <a:xfrm>
              <a:off x="4430500" y="239580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40"/>
                  </a:lnTo>
                  <a:lnTo>
                    <a:pt x="554" y="268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22"/>
            <p:cNvSpPr/>
            <p:nvPr/>
          </p:nvSpPr>
          <p:spPr>
            <a:xfrm>
              <a:off x="4430500" y="23426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1" y="466"/>
                  </a:lnTo>
                  <a:lnTo>
                    <a:pt x="161" y="519"/>
                  </a:lnTo>
                  <a:lnTo>
                    <a:pt x="214" y="537"/>
                  </a:lnTo>
                  <a:lnTo>
                    <a:pt x="268" y="555"/>
                  </a:lnTo>
                  <a:lnTo>
                    <a:pt x="322" y="537"/>
                  </a:lnTo>
                  <a:lnTo>
                    <a:pt x="375" y="519"/>
                  </a:lnTo>
                  <a:lnTo>
                    <a:pt x="465" y="466"/>
                  </a:lnTo>
                  <a:lnTo>
                    <a:pt x="518" y="376"/>
                  </a:lnTo>
                  <a:lnTo>
                    <a:pt x="536" y="323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2"/>
                  </a:lnTo>
                  <a:lnTo>
                    <a:pt x="465" y="72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22"/>
            <p:cNvSpPr/>
            <p:nvPr/>
          </p:nvSpPr>
          <p:spPr>
            <a:xfrm>
              <a:off x="4430500" y="22890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1"/>
                  </a:moveTo>
                  <a:lnTo>
                    <a:pt x="214" y="19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22"/>
            <p:cNvSpPr/>
            <p:nvPr/>
          </p:nvSpPr>
          <p:spPr>
            <a:xfrm>
              <a:off x="4430500" y="2235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90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0" name="Google Shape;170;p22"/>
          <p:cNvSpPr/>
          <p:nvPr/>
        </p:nvSpPr>
        <p:spPr>
          <a:xfrm>
            <a:off x="4595925" y="-30175"/>
            <a:ext cx="4591050" cy="584975"/>
          </a:xfrm>
          <a:custGeom>
            <a:rect b="b" l="l" r="r" t="t"/>
            <a:pathLst>
              <a:path extrusionOk="0" h="23399" w="183642">
                <a:moveTo>
                  <a:pt x="0" y="0"/>
                </a:moveTo>
                <a:cubicBezTo>
                  <a:pt x="2924" y="5848"/>
                  <a:pt x="11435" y="7076"/>
                  <a:pt x="17907" y="8001"/>
                </a:cubicBezTo>
                <a:cubicBezTo>
                  <a:pt x="27376" y="9354"/>
                  <a:pt x="36722" y="11459"/>
                  <a:pt x="46101" y="13335"/>
                </a:cubicBezTo>
                <a:cubicBezTo>
                  <a:pt x="58836" y="15882"/>
                  <a:pt x="71772" y="17296"/>
                  <a:pt x="84582" y="19431"/>
                </a:cubicBezTo>
                <a:cubicBezTo>
                  <a:pt x="94916" y="21153"/>
                  <a:pt x="105490" y="24582"/>
                  <a:pt x="115824" y="22860"/>
                </a:cubicBezTo>
                <a:cubicBezTo>
                  <a:pt x="124122" y="21477"/>
                  <a:pt x="129941" y="13328"/>
                  <a:pt x="137922" y="10668"/>
                </a:cubicBezTo>
                <a:cubicBezTo>
                  <a:pt x="146360" y="7855"/>
                  <a:pt x="155489" y="7840"/>
                  <a:pt x="164211" y="6096"/>
                </a:cubicBezTo>
                <a:cubicBezTo>
                  <a:pt x="170708" y="4797"/>
                  <a:pt x="177016" y="1905"/>
                  <a:pt x="183642" y="1905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2"/>
          <p:cNvSpPr/>
          <p:nvPr/>
        </p:nvSpPr>
        <p:spPr>
          <a:xfrm flipH="1" rot="10800000">
            <a:off x="0" y="0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21540000" dist="9525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2" name="Google Shape;172;p22"/>
          <p:cNvGrpSpPr/>
          <p:nvPr/>
        </p:nvGrpSpPr>
        <p:grpSpPr>
          <a:xfrm flipH="1" rot="10800000">
            <a:off x="839802" y="133409"/>
            <a:ext cx="323457" cy="821341"/>
            <a:chOff x="3506650" y="4144275"/>
            <a:chExt cx="163975" cy="416375"/>
          </a:xfrm>
        </p:grpSpPr>
        <p:sp>
          <p:nvSpPr>
            <p:cNvPr id="173" name="Google Shape;173;p22"/>
            <p:cNvSpPr/>
            <p:nvPr/>
          </p:nvSpPr>
          <p:spPr>
            <a:xfrm>
              <a:off x="3506650" y="4144275"/>
              <a:ext cx="163975" cy="163975"/>
            </a:xfrm>
            <a:custGeom>
              <a:rect b="b" l="l" r="r" t="t"/>
              <a:pathLst>
                <a:path extrusionOk="0" h="6559" w="6559">
                  <a:moveTo>
                    <a:pt x="3861" y="1"/>
                  </a:moveTo>
                  <a:lnTo>
                    <a:pt x="3700" y="36"/>
                  </a:lnTo>
                  <a:lnTo>
                    <a:pt x="3539" y="108"/>
                  </a:lnTo>
                  <a:lnTo>
                    <a:pt x="3414" y="197"/>
                  </a:lnTo>
                  <a:lnTo>
                    <a:pt x="3307" y="304"/>
                  </a:lnTo>
                  <a:lnTo>
                    <a:pt x="3217" y="447"/>
                  </a:lnTo>
                  <a:lnTo>
                    <a:pt x="3146" y="608"/>
                  </a:lnTo>
                  <a:lnTo>
                    <a:pt x="2699" y="2234"/>
                  </a:lnTo>
                  <a:lnTo>
                    <a:pt x="1055" y="1788"/>
                  </a:lnTo>
                  <a:lnTo>
                    <a:pt x="894" y="1752"/>
                  </a:lnTo>
                  <a:lnTo>
                    <a:pt x="734" y="1770"/>
                  </a:lnTo>
                  <a:lnTo>
                    <a:pt x="573" y="1805"/>
                  </a:lnTo>
                  <a:lnTo>
                    <a:pt x="430" y="1859"/>
                  </a:lnTo>
                  <a:lnTo>
                    <a:pt x="287" y="1948"/>
                  </a:lnTo>
                  <a:lnTo>
                    <a:pt x="180" y="2074"/>
                  </a:lnTo>
                  <a:lnTo>
                    <a:pt x="90" y="2216"/>
                  </a:lnTo>
                  <a:lnTo>
                    <a:pt x="37" y="2377"/>
                  </a:lnTo>
                  <a:lnTo>
                    <a:pt x="1" y="2538"/>
                  </a:lnTo>
                  <a:lnTo>
                    <a:pt x="1" y="2699"/>
                  </a:lnTo>
                  <a:lnTo>
                    <a:pt x="37" y="2860"/>
                  </a:lnTo>
                  <a:lnTo>
                    <a:pt x="108" y="3003"/>
                  </a:lnTo>
                  <a:lnTo>
                    <a:pt x="198" y="3146"/>
                  </a:lnTo>
                  <a:lnTo>
                    <a:pt x="323" y="3253"/>
                  </a:lnTo>
                  <a:lnTo>
                    <a:pt x="448" y="3342"/>
                  </a:lnTo>
                  <a:lnTo>
                    <a:pt x="609" y="3396"/>
                  </a:lnTo>
                  <a:lnTo>
                    <a:pt x="2252" y="3860"/>
                  </a:lnTo>
                  <a:lnTo>
                    <a:pt x="1788" y="5487"/>
                  </a:lnTo>
                  <a:lnTo>
                    <a:pt x="1770" y="5665"/>
                  </a:lnTo>
                  <a:lnTo>
                    <a:pt x="1770" y="5826"/>
                  </a:lnTo>
                  <a:lnTo>
                    <a:pt x="1806" y="5987"/>
                  </a:lnTo>
                  <a:lnTo>
                    <a:pt x="1877" y="6130"/>
                  </a:lnTo>
                  <a:lnTo>
                    <a:pt x="1967" y="6255"/>
                  </a:lnTo>
                  <a:lnTo>
                    <a:pt x="2074" y="6362"/>
                  </a:lnTo>
                  <a:lnTo>
                    <a:pt x="2217" y="6451"/>
                  </a:lnTo>
                  <a:lnTo>
                    <a:pt x="2378" y="6523"/>
                  </a:lnTo>
                  <a:lnTo>
                    <a:pt x="2538" y="6559"/>
                  </a:lnTo>
                  <a:lnTo>
                    <a:pt x="2717" y="6541"/>
                  </a:lnTo>
                  <a:lnTo>
                    <a:pt x="2860" y="6505"/>
                  </a:lnTo>
                  <a:lnTo>
                    <a:pt x="3021" y="6451"/>
                  </a:lnTo>
                  <a:lnTo>
                    <a:pt x="3146" y="6344"/>
                  </a:lnTo>
                  <a:lnTo>
                    <a:pt x="3253" y="6237"/>
                  </a:lnTo>
                  <a:lnTo>
                    <a:pt x="3342" y="6094"/>
                  </a:lnTo>
                  <a:lnTo>
                    <a:pt x="3414" y="5933"/>
                  </a:lnTo>
                  <a:lnTo>
                    <a:pt x="3861" y="4307"/>
                  </a:lnTo>
                  <a:lnTo>
                    <a:pt x="5505" y="4754"/>
                  </a:lnTo>
                  <a:lnTo>
                    <a:pt x="5665" y="4790"/>
                  </a:lnTo>
                  <a:lnTo>
                    <a:pt x="5826" y="4790"/>
                  </a:lnTo>
                  <a:lnTo>
                    <a:pt x="5987" y="4754"/>
                  </a:lnTo>
                  <a:lnTo>
                    <a:pt x="6130" y="4682"/>
                  </a:lnTo>
                  <a:lnTo>
                    <a:pt x="6273" y="4593"/>
                  </a:lnTo>
                  <a:lnTo>
                    <a:pt x="6380" y="4468"/>
                  </a:lnTo>
                  <a:lnTo>
                    <a:pt x="6470" y="4325"/>
                  </a:lnTo>
                  <a:lnTo>
                    <a:pt x="6523" y="4182"/>
                  </a:lnTo>
                  <a:lnTo>
                    <a:pt x="6559" y="4003"/>
                  </a:lnTo>
                  <a:lnTo>
                    <a:pt x="6559" y="3843"/>
                  </a:lnTo>
                  <a:lnTo>
                    <a:pt x="6523" y="3682"/>
                  </a:lnTo>
                  <a:lnTo>
                    <a:pt x="6452" y="3539"/>
                  </a:lnTo>
                  <a:lnTo>
                    <a:pt x="6362" y="3414"/>
                  </a:lnTo>
                  <a:lnTo>
                    <a:pt x="6237" y="3289"/>
                  </a:lnTo>
                  <a:lnTo>
                    <a:pt x="6112" y="3199"/>
                  </a:lnTo>
                  <a:lnTo>
                    <a:pt x="5951" y="3146"/>
                  </a:lnTo>
                  <a:lnTo>
                    <a:pt x="4307" y="2681"/>
                  </a:lnTo>
                  <a:lnTo>
                    <a:pt x="4772" y="1055"/>
                  </a:lnTo>
                  <a:lnTo>
                    <a:pt x="4790" y="894"/>
                  </a:lnTo>
                  <a:lnTo>
                    <a:pt x="4790" y="715"/>
                  </a:lnTo>
                  <a:lnTo>
                    <a:pt x="4754" y="573"/>
                  </a:lnTo>
                  <a:lnTo>
                    <a:pt x="4683" y="412"/>
                  </a:lnTo>
                  <a:lnTo>
                    <a:pt x="4593" y="287"/>
                  </a:lnTo>
                  <a:lnTo>
                    <a:pt x="4486" y="179"/>
                  </a:lnTo>
                  <a:lnTo>
                    <a:pt x="4343" y="90"/>
                  </a:lnTo>
                  <a:lnTo>
                    <a:pt x="4182" y="19"/>
                  </a:lnTo>
                  <a:lnTo>
                    <a:pt x="402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22"/>
            <p:cNvSpPr/>
            <p:nvPr/>
          </p:nvSpPr>
          <p:spPr>
            <a:xfrm>
              <a:off x="3538825" y="4478425"/>
              <a:ext cx="82225" cy="82225"/>
            </a:xfrm>
            <a:custGeom>
              <a:rect b="b" l="l" r="r" t="t"/>
              <a:pathLst>
                <a:path extrusionOk="0" h="3289" w="3289">
                  <a:moveTo>
                    <a:pt x="519" y="1"/>
                  </a:moveTo>
                  <a:lnTo>
                    <a:pt x="429" y="19"/>
                  </a:lnTo>
                  <a:lnTo>
                    <a:pt x="322" y="36"/>
                  </a:lnTo>
                  <a:lnTo>
                    <a:pt x="233" y="90"/>
                  </a:lnTo>
                  <a:lnTo>
                    <a:pt x="161" y="162"/>
                  </a:lnTo>
                  <a:lnTo>
                    <a:pt x="90" y="233"/>
                  </a:lnTo>
                  <a:lnTo>
                    <a:pt x="36" y="322"/>
                  </a:lnTo>
                  <a:lnTo>
                    <a:pt x="18" y="430"/>
                  </a:lnTo>
                  <a:lnTo>
                    <a:pt x="1" y="519"/>
                  </a:lnTo>
                  <a:lnTo>
                    <a:pt x="18" y="626"/>
                  </a:lnTo>
                  <a:lnTo>
                    <a:pt x="36" y="716"/>
                  </a:lnTo>
                  <a:lnTo>
                    <a:pt x="90" y="823"/>
                  </a:lnTo>
                  <a:lnTo>
                    <a:pt x="161" y="894"/>
                  </a:lnTo>
                  <a:lnTo>
                    <a:pt x="912" y="1645"/>
                  </a:lnTo>
                  <a:lnTo>
                    <a:pt x="161" y="2395"/>
                  </a:lnTo>
                  <a:lnTo>
                    <a:pt x="90" y="2467"/>
                  </a:lnTo>
                  <a:lnTo>
                    <a:pt x="36" y="2574"/>
                  </a:lnTo>
                  <a:lnTo>
                    <a:pt x="18" y="2663"/>
                  </a:lnTo>
                  <a:lnTo>
                    <a:pt x="1" y="2770"/>
                  </a:lnTo>
                  <a:lnTo>
                    <a:pt x="18" y="2860"/>
                  </a:lnTo>
                  <a:lnTo>
                    <a:pt x="36" y="2967"/>
                  </a:lnTo>
                  <a:lnTo>
                    <a:pt x="90" y="3056"/>
                  </a:lnTo>
                  <a:lnTo>
                    <a:pt x="161" y="3128"/>
                  </a:lnTo>
                  <a:lnTo>
                    <a:pt x="233" y="3199"/>
                  </a:lnTo>
                  <a:lnTo>
                    <a:pt x="322" y="3253"/>
                  </a:lnTo>
                  <a:lnTo>
                    <a:pt x="429" y="3271"/>
                  </a:lnTo>
                  <a:lnTo>
                    <a:pt x="519" y="3289"/>
                  </a:lnTo>
                  <a:lnTo>
                    <a:pt x="626" y="3271"/>
                  </a:lnTo>
                  <a:lnTo>
                    <a:pt x="715" y="3253"/>
                  </a:lnTo>
                  <a:lnTo>
                    <a:pt x="823" y="3199"/>
                  </a:lnTo>
                  <a:lnTo>
                    <a:pt x="894" y="3128"/>
                  </a:lnTo>
                  <a:lnTo>
                    <a:pt x="1644" y="2377"/>
                  </a:lnTo>
                  <a:lnTo>
                    <a:pt x="2395" y="3128"/>
                  </a:lnTo>
                  <a:lnTo>
                    <a:pt x="2484" y="3199"/>
                  </a:lnTo>
                  <a:lnTo>
                    <a:pt x="2574" y="3253"/>
                  </a:lnTo>
                  <a:lnTo>
                    <a:pt x="2663" y="3271"/>
                  </a:lnTo>
                  <a:lnTo>
                    <a:pt x="2770" y="3289"/>
                  </a:lnTo>
                  <a:lnTo>
                    <a:pt x="2860" y="3271"/>
                  </a:lnTo>
                  <a:lnTo>
                    <a:pt x="2967" y="3253"/>
                  </a:lnTo>
                  <a:lnTo>
                    <a:pt x="3056" y="3199"/>
                  </a:lnTo>
                  <a:lnTo>
                    <a:pt x="3128" y="3128"/>
                  </a:lnTo>
                  <a:lnTo>
                    <a:pt x="3199" y="3056"/>
                  </a:lnTo>
                  <a:lnTo>
                    <a:pt x="3253" y="2967"/>
                  </a:lnTo>
                  <a:lnTo>
                    <a:pt x="3271" y="2860"/>
                  </a:lnTo>
                  <a:lnTo>
                    <a:pt x="3288" y="2770"/>
                  </a:lnTo>
                  <a:lnTo>
                    <a:pt x="3271" y="2663"/>
                  </a:lnTo>
                  <a:lnTo>
                    <a:pt x="3253" y="2574"/>
                  </a:lnTo>
                  <a:lnTo>
                    <a:pt x="3199" y="2467"/>
                  </a:lnTo>
                  <a:lnTo>
                    <a:pt x="3128" y="2395"/>
                  </a:lnTo>
                  <a:lnTo>
                    <a:pt x="2377" y="1645"/>
                  </a:lnTo>
                  <a:lnTo>
                    <a:pt x="3128" y="894"/>
                  </a:lnTo>
                  <a:lnTo>
                    <a:pt x="3199" y="823"/>
                  </a:lnTo>
                  <a:lnTo>
                    <a:pt x="3253" y="716"/>
                  </a:lnTo>
                  <a:lnTo>
                    <a:pt x="3271" y="626"/>
                  </a:lnTo>
                  <a:lnTo>
                    <a:pt x="3288" y="519"/>
                  </a:lnTo>
                  <a:lnTo>
                    <a:pt x="3271" y="430"/>
                  </a:lnTo>
                  <a:lnTo>
                    <a:pt x="3253" y="322"/>
                  </a:lnTo>
                  <a:lnTo>
                    <a:pt x="3199" y="233"/>
                  </a:lnTo>
                  <a:lnTo>
                    <a:pt x="3128" y="162"/>
                  </a:lnTo>
                  <a:lnTo>
                    <a:pt x="3056" y="90"/>
                  </a:lnTo>
                  <a:lnTo>
                    <a:pt x="2967" y="36"/>
                  </a:lnTo>
                  <a:lnTo>
                    <a:pt x="2860" y="19"/>
                  </a:lnTo>
                  <a:lnTo>
                    <a:pt x="2770" y="1"/>
                  </a:lnTo>
                  <a:lnTo>
                    <a:pt x="2663" y="19"/>
                  </a:lnTo>
                  <a:lnTo>
                    <a:pt x="2574" y="36"/>
                  </a:lnTo>
                  <a:lnTo>
                    <a:pt x="2484" y="90"/>
                  </a:lnTo>
                  <a:lnTo>
                    <a:pt x="2395" y="162"/>
                  </a:lnTo>
                  <a:lnTo>
                    <a:pt x="1644" y="912"/>
                  </a:lnTo>
                  <a:lnTo>
                    <a:pt x="894" y="162"/>
                  </a:lnTo>
                  <a:lnTo>
                    <a:pt x="823" y="90"/>
                  </a:lnTo>
                  <a:lnTo>
                    <a:pt x="715" y="36"/>
                  </a:lnTo>
                  <a:lnTo>
                    <a:pt x="626" y="19"/>
                  </a:lnTo>
                  <a:lnTo>
                    <a:pt x="51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75" name="Google Shape;175;p22"/>
          <p:cNvPicPr preferRelativeResize="0"/>
          <p:nvPr/>
        </p:nvPicPr>
        <p:blipFill rotWithShape="1">
          <a:blip r:embed="rId2">
            <a:alphaModFix/>
          </a:blip>
          <a:srcRect b="29409" l="59850" r="6230" t="-29409"/>
          <a:stretch/>
        </p:blipFill>
        <p:spPr>
          <a:xfrm>
            <a:off x="0" y="855900"/>
            <a:ext cx="1255075" cy="42971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6" name="Google Shape;176;p22"/>
          <p:cNvGrpSpPr/>
          <p:nvPr/>
        </p:nvGrpSpPr>
        <p:grpSpPr>
          <a:xfrm rot="-978445">
            <a:off x="6589339" y="391796"/>
            <a:ext cx="323460" cy="774225"/>
            <a:chOff x="3293575" y="2432875"/>
            <a:chExt cx="323450" cy="774200"/>
          </a:xfrm>
        </p:grpSpPr>
        <p:sp>
          <p:nvSpPr>
            <p:cNvPr id="177" name="Google Shape;177;p22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22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22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22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23"/>
          <p:cNvPicPr preferRelativeResize="0"/>
          <p:nvPr/>
        </p:nvPicPr>
        <p:blipFill rotWithShape="1">
          <a:blip r:embed="rId2">
            <a:alphaModFix/>
          </a:blip>
          <a:srcRect b="0" l="9394" r="0" t="0"/>
          <a:stretch/>
        </p:blipFill>
        <p:spPr>
          <a:xfrm>
            <a:off x="0" y="-1900"/>
            <a:ext cx="3352801" cy="4297226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3"/>
          <p:cNvSpPr txBox="1"/>
          <p:nvPr>
            <p:ph type="title"/>
          </p:nvPr>
        </p:nvSpPr>
        <p:spPr>
          <a:xfrm>
            <a:off x="4805400" y="1429762"/>
            <a:ext cx="1269300" cy="45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5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84" name="Google Shape;184;p23"/>
          <p:cNvSpPr txBox="1"/>
          <p:nvPr>
            <p:ph idx="2" type="title"/>
          </p:nvPr>
        </p:nvSpPr>
        <p:spPr>
          <a:xfrm>
            <a:off x="4805400" y="2009256"/>
            <a:ext cx="34731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5" name="Google Shape;185;p23"/>
          <p:cNvSpPr txBox="1"/>
          <p:nvPr>
            <p:ph idx="1" type="subTitle"/>
          </p:nvPr>
        </p:nvSpPr>
        <p:spPr>
          <a:xfrm>
            <a:off x="4805400" y="3209138"/>
            <a:ext cx="34731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86" name="Google Shape;186;p23"/>
          <p:cNvSpPr/>
          <p:nvPr/>
        </p:nvSpPr>
        <p:spPr>
          <a:xfrm>
            <a:off x="-1665911" y="368281"/>
            <a:ext cx="5928376" cy="4775230"/>
          </a:xfrm>
          <a:custGeom>
            <a:rect b="b" l="l" r="r" t="t"/>
            <a:pathLst>
              <a:path extrusionOk="0" h="90018" w="111756">
                <a:moveTo>
                  <a:pt x="94554" y="0"/>
                </a:moveTo>
                <a:cubicBezTo>
                  <a:pt x="92279" y="0"/>
                  <a:pt x="90103" y="787"/>
                  <a:pt x="88448" y="2599"/>
                </a:cubicBezTo>
                <a:cubicBezTo>
                  <a:pt x="83084" y="8489"/>
                  <a:pt x="75390" y="6133"/>
                  <a:pt x="68773" y="9165"/>
                </a:cubicBezTo>
                <a:cubicBezTo>
                  <a:pt x="58122" y="14053"/>
                  <a:pt x="65239" y="26033"/>
                  <a:pt x="58147" y="32599"/>
                </a:cubicBezTo>
                <a:cubicBezTo>
                  <a:pt x="55289" y="35231"/>
                  <a:pt x="51154" y="36459"/>
                  <a:pt x="47370" y="36759"/>
                </a:cubicBezTo>
                <a:cubicBezTo>
                  <a:pt x="46509" y="36827"/>
                  <a:pt x="45648" y="36855"/>
                  <a:pt x="44786" y="36855"/>
                </a:cubicBezTo>
                <a:cubicBezTo>
                  <a:pt x="40208" y="36855"/>
                  <a:pt x="35627" y="36050"/>
                  <a:pt x="31029" y="36008"/>
                </a:cubicBezTo>
                <a:cubicBezTo>
                  <a:pt x="30950" y="36007"/>
                  <a:pt x="30870" y="36006"/>
                  <a:pt x="30791" y="36006"/>
                </a:cubicBezTo>
                <a:cubicBezTo>
                  <a:pt x="23063" y="36006"/>
                  <a:pt x="13589" y="39627"/>
                  <a:pt x="11530" y="47912"/>
                </a:cubicBezTo>
                <a:cubicBezTo>
                  <a:pt x="9575" y="55707"/>
                  <a:pt x="15314" y="63602"/>
                  <a:pt x="12457" y="71271"/>
                </a:cubicBezTo>
                <a:cubicBezTo>
                  <a:pt x="10602" y="76258"/>
                  <a:pt x="5765" y="79491"/>
                  <a:pt x="2206" y="83527"/>
                </a:cubicBezTo>
                <a:cubicBezTo>
                  <a:pt x="1" y="86058"/>
                  <a:pt x="1780" y="90018"/>
                  <a:pt x="5139" y="90018"/>
                </a:cubicBezTo>
                <a:lnTo>
                  <a:pt x="105691" y="90018"/>
                </a:lnTo>
                <a:cubicBezTo>
                  <a:pt x="107420" y="90018"/>
                  <a:pt x="108999" y="88865"/>
                  <a:pt x="109425" y="87186"/>
                </a:cubicBezTo>
                <a:cubicBezTo>
                  <a:pt x="109901" y="85456"/>
                  <a:pt x="109951" y="83627"/>
                  <a:pt x="109575" y="81897"/>
                </a:cubicBezTo>
                <a:cubicBezTo>
                  <a:pt x="108698" y="77812"/>
                  <a:pt x="105641" y="74404"/>
                  <a:pt x="105215" y="70243"/>
                </a:cubicBezTo>
                <a:cubicBezTo>
                  <a:pt x="104563" y="63827"/>
                  <a:pt x="110327" y="58439"/>
                  <a:pt x="111054" y="52023"/>
                </a:cubicBezTo>
                <a:cubicBezTo>
                  <a:pt x="111756" y="45932"/>
                  <a:pt x="107796" y="40343"/>
                  <a:pt x="103661" y="35832"/>
                </a:cubicBezTo>
                <a:cubicBezTo>
                  <a:pt x="101756" y="33752"/>
                  <a:pt x="99651" y="31446"/>
                  <a:pt x="99751" y="28639"/>
                </a:cubicBezTo>
                <a:cubicBezTo>
                  <a:pt x="99851" y="25281"/>
                  <a:pt x="103009" y="23000"/>
                  <a:pt x="104939" y="20268"/>
                </a:cubicBezTo>
                <a:cubicBezTo>
                  <a:pt x="108322" y="15431"/>
                  <a:pt x="107721" y="8213"/>
                  <a:pt x="103585" y="4002"/>
                </a:cubicBezTo>
                <a:cubicBezTo>
                  <a:pt x="101154" y="1556"/>
                  <a:pt x="97755" y="0"/>
                  <a:pt x="9455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5400000" dist="104775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8975F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7" name="Google Shape;187;p23"/>
          <p:cNvGrpSpPr/>
          <p:nvPr/>
        </p:nvGrpSpPr>
        <p:grpSpPr>
          <a:xfrm>
            <a:off x="2881450" y="467931"/>
            <a:ext cx="6305550" cy="1370706"/>
            <a:chOff x="2881450" y="467931"/>
            <a:chExt cx="6305550" cy="1370706"/>
          </a:xfrm>
        </p:grpSpPr>
        <p:sp>
          <p:nvSpPr>
            <p:cNvPr id="188" name="Google Shape;188;p23"/>
            <p:cNvSpPr/>
            <p:nvPr/>
          </p:nvSpPr>
          <p:spPr>
            <a:xfrm>
              <a:off x="2881450" y="467931"/>
              <a:ext cx="6305550" cy="882925"/>
            </a:xfrm>
            <a:custGeom>
              <a:rect b="b" l="l" r="r" t="t"/>
              <a:pathLst>
                <a:path extrusionOk="0" h="35317" w="252222">
                  <a:moveTo>
                    <a:pt x="0" y="17029"/>
                  </a:moveTo>
                  <a:cubicBezTo>
                    <a:pt x="4179" y="10064"/>
                    <a:pt x="13645" y="5083"/>
                    <a:pt x="21717" y="5980"/>
                  </a:cubicBezTo>
                  <a:cubicBezTo>
                    <a:pt x="31698" y="7089"/>
                    <a:pt x="41587" y="12903"/>
                    <a:pt x="51435" y="10933"/>
                  </a:cubicBezTo>
                  <a:cubicBezTo>
                    <a:pt x="61360" y="8948"/>
                    <a:pt x="70347" y="3044"/>
                    <a:pt x="80391" y="1789"/>
                  </a:cubicBezTo>
                  <a:cubicBezTo>
                    <a:pt x="94811" y="-13"/>
                    <a:pt x="109058" y="6592"/>
                    <a:pt x="123444" y="8647"/>
                  </a:cubicBezTo>
                  <a:cubicBezTo>
                    <a:pt x="131163" y="9750"/>
                    <a:pt x="138277" y="3699"/>
                    <a:pt x="145923" y="2170"/>
                  </a:cubicBezTo>
                  <a:cubicBezTo>
                    <a:pt x="157511" y="-148"/>
                    <a:pt x="169658" y="-644"/>
                    <a:pt x="181356" y="1027"/>
                  </a:cubicBezTo>
                  <a:cubicBezTo>
                    <a:pt x="193926" y="2823"/>
                    <a:pt x="202332" y="15742"/>
                    <a:pt x="214122" y="20458"/>
                  </a:cubicBezTo>
                  <a:cubicBezTo>
                    <a:pt x="226779" y="25521"/>
                    <a:pt x="246126" y="23124"/>
                    <a:pt x="252222" y="35317"/>
                  </a:cubicBezTo>
                </a:path>
              </a:pathLst>
            </a:custGeom>
            <a:noFill/>
            <a:ln cap="flat" cmpd="sng" w="19050">
              <a:solidFill>
                <a:schemeClr val="accent3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89" name="Google Shape;189;p23"/>
            <p:cNvGrpSpPr/>
            <p:nvPr/>
          </p:nvGrpSpPr>
          <p:grpSpPr>
            <a:xfrm rot="-501953">
              <a:off x="8601531" y="1044993"/>
              <a:ext cx="323463" cy="774232"/>
              <a:chOff x="3293575" y="2432875"/>
              <a:chExt cx="323450" cy="774200"/>
            </a:xfrm>
          </p:grpSpPr>
          <p:sp>
            <p:nvSpPr>
              <p:cNvPr id="190" name="Google Shape;190;p23"/>
              <p:cNvSpPr/>
              <p:nvPr/>
            </p:nvSpPr>
            <p:spPr>
              <a:xfrm>
                <a:off x="3293575" y="2432875"/>
                <a:ext cx="323450" cy="774200"/>
              </a:xfrm>
              <a:custGeom>
                <a:rect b="b" l="l" r="r" t="t"/>
                <a:pathLst>
                  <a:path extrusionOk="0" h="30968" w="12938">
                    <a:moveTo>
                      <a:pt x="9578" y="1680"/>
                    </a:moveTo>
                    <a:lnTo>
                      <a:pt x="9793" y="1698"/>
                    </a:lnTo>
                    <a:lnTo>
                      <a:pt x="9989" y="1734"/>
                    </a:lnTo>
                    <a:lnTo>
                      <a:pt x="10168" y="1805"/>
                    </a:lnTo>
                    <a:lnTo>
                      <a:pt x="10364" y="1895"/>
                    </a:lnTo>
                    <a:lnTo>
                      <a:pt x="10525" y="2020"/>
                    </a:lnTo>
                    <a:lnTo>
                      <a:pt x="10686" y="2181"/>
                    </a:lnTo>
                    <a:lnTo>
                      <a:pt x="10847" y="2377"/>
                    </a:lnTo>
                    <a:lnTo>
                      <a:pt x="10936" y="2520"/>
                    </a:lnTo>
                    <a:lnTo>
                      <a:pt x="10990" y="2663"/>
                    </a:lnTo>
                    <a:lnTo>
                      <a:pt x="11044" y="2806"/>
                    </a:lnTo>
                    <a:lnTo>
                      <a:pt x="11097" y="2949"/>
                    </a:lnTo>
                    <a:lnTo>
                      <a:pt x="11115" y="3074"/>
                    </a:lnTo>
                    <a:lnTo>
                      <a:pt x="11115" y="3217"/>
                    </a:lnTo>
                    <a:lnTo>
                      <a:pt x="11115" y="3342"/>
                    </a:lnTo>
                    <a:lnTo>
                      <a:pt x="11097" y="3467"/>
                    </a:lnTo>
                    <a:lnTo>
                      <a:pt x="11079" y="3592"/>
                    </a:lnTo>
                    <a:lnTo>
                      <a:pt x="11026" y="3717"/>
                    </a:lnTo>
                    <a:lnTo>
                      <a:pt x="10972" y="3842"/>
                    </a:lnTo>
                    <a:lnTo>
                      <a:pt x="10918" y="3950"/>
                    </a:lnTo>
                    <a:lnTo>
                      <a:pt x="10758" y="4164"/>
                    </a:lnTo>
                    <a:lnTo>
                      <a:pt x="10579" y="4361"/>
                    </a:lnTo>
                    <a:lnTo>
                      <a:pt x="10364" y="4521"/>
                    </a:lnTo>
                    <a:lnTo>
                      <a:pt x="10132" y="4646"/>
                    </a:lnTo>
                    <a:lnTo>
                      <a:pt x="9882" y="4736"/>
                    </a:lnTo>
                    <a:lnTo>
                      <a:pt x="9614" y="4807"/>
                    </a:lnTo>
                    <a:lnTo>
                      <a:pt x="9471" y="4807"/>
                    </a:lnTo>
                    <a:lnTo>
                      <a:pt x="9346" y="4825"/>
                    </a:lnTo>
                    <a:lnTo>
                      <a:pt x="9203" y="4807"/>
                    </a:lnTo>
                    <a:lnTo>
                      <a:pt x="9060" y="4789"/>
                    </a:lnTo>
                    <a:lnTo>
                      <a:pt x="8935" y="4754"/>
                    </a:lnTo>
                    <a:lnTo>
                      <a:pt x="8792" y="4718"/>
                    </a:lnTo>
                    <a:lnTo>
                      <a:pt x="8649" y="4664"/>
                    </a:lnTo>
                    <a:lnTo>
                      <a:pt x="8524" y="4593"/>
                    </a:lnTo>
                    <a:lnTo>
                      <a:pt x="8381" y="4503"/>
                    </a:lnTo>
                    <a:lnTo>
                      <a:pt x="8256" y="4414"/>
                    </a:lnTo>
                    <a:lnTo>
                      <a:pt x="8149" y="4307"/>
                    </a:lnTo>
                    <a:lnTo>
                      <a:pt x="8042" y="4182"/>
                    </a:lnTo>
                    <a:lnTo>
                      <a:pt x="7952" y="4057"/>
                    </a:lnTo>
                    <a:lnTo>
                      <a:pt x="7881" y="3932"/>
                    </a:lnTo>
                    <a:lnTo>
                      <a:pt x="7809" y="3807"/>
                    </a:lnTo>
                    <a:lnTo>
                      <a:pt x="7756" y="3664"/>
                    </a:lnTo>
                    <a:lnTo>
                      <a:pt x="7720" y="3521"/>
                    </a:lnTo>
                    <a:lnTo>
                      <a:pt x="7702" y="3378"/>
                    </a:lnTo>
                    <a:lnTo>
                      <a:pt x="7702" y="3235"/>
                    </a:lnTo>
                    <a:lnTo>
                      <a:pt x="7702" y="3092"/>
                    </a:lnTo>
                    <a:lnTo>
                      <a:pt x="7720" y="2931"/>
                    </a:lnTo>
                    <a:lnTo>
                      <a:pt x="7756" y="2788"/>
                    </a:lnTo>
                    <a:lnTo>
                      <a:pt x="7809" y="2627"/>
                    </a:lnTo>
                    <a:lnTo>
                      <a:pt x="7881" y="2484"/>
                    </a:lnTo>
                    <a:lnTo>
                      <a:pt x="7881" y="2466"/>
                    </a:lnTo>
                    <a:lnTo>
                      <a:pt x="8042" y="2323"/>
                    </a:lnTo>
                    <a:lnTo>
                      <a:pt x="8202" y="2198"/>
                    </a:lnTo>
                    <a:lnTo>
                      <a:pt x="8381" y="2073"/>
                    </a:lnTo>
                    <a:lnTo>
                      <a:pt x="8578" y="1966"/>
                    </a:lnTo>
                    <a:lnTo>
                      <a:pt x="8774" y="1859"/>
                    </a:lnTo>
                    <a:lnTo>
                      <a:pt x="8971" y="1787"/>
                    </a:lnTo>
                    <a:lnTo>
                      <a:pt x="9167" y="1734"/>
                    </a:lnTo>
                    <a:lnTo>
                      <a:pt x="9382" y="1698"/>
                    </a:lnTo>
                    <a:lnTo>
                      <a:pt x="9578" y="1680"/>
                    </a:lnTo>
                    <a:close/>
                    <a:moveTo>
                      <a:pt x="9811" y="376"/>
                    </a:moveTo>
                    <a:lnTo>
                      <a:pt x="10096" y="394"/>
                    </a:lnTo>
                    <a:lnTo>
                      <a:pt x="10364" y="447"/>
                    </a:lnTo>
                    <a:lnTo>
                      <a:pt x="10633" y="519"/>
                    </a:lnTo>
                    <a:lnTo>
                      <a:pt x="10901" y="626"/>
                    </a:lnTo>
                    <a:lnTo>
                      <a:pt x="11061" y="697"/>
                    </a:lnTo>
                    <a:lnTo>
                      <a:pt x="11222" y="769"/>
                    </a:lnTo>
                    <a:lnTo>
                      <a:pt x="11365" y="876"/>
                    </a:lnTo>
                    <a:lnTo>
                      <a:pt x="11508" y="965"/>
                    </a:lnTo>
                    <a:lnTo>
                      <a:pt x="11633" y="1073"/>
                    </a:lnTo>
                    <a:lnTo>
                      <a:pt x="11758" y="1180"/>
                    </a:lnTo>
                    <a:lnTo>
                      <a:pt x="11865" y="1305"/>
                    </a:lnTo>
                    <a:lnTo>
                      <a:pt x="11973" y="1430"/>
                    </a:lnTo>
                    <a:lnTo>
                      <a:pt x="12151" y="1698"/>
                    </a:lnTo>
                    <a:lnTo>
                      <a:pt x="12294" y="1984"/>
                    </a:lnTo>
                    <a:lnTo>
                      <a:pt x="12402" y="2288"/>
                    </a:lnTo>
                    <a:lnTo>
                      <a:pt x="12473" y="2609"/>
                    </a:lnTo>
                    <a:lnTo>
                      <a:pt x="12509" y="2913"/>
                    </a:lnTo>
                    <a:lnTo>
                      <a:pt x="12491" y="3235"/>
                    </a:lnTo>
                    <a:lnTo>
                      <a:pt x="12455" y="3556"/>
                    </a:lnTo>
                    <a:lnTo>
                      <a:pt x="12366" y="3878"/>
                    </a:lnTo>
                    <a:lnTo>
                      <a:pt x="12241" y="4182"/>
                    </a:lnTo>
                    <a:lnTo>
                      <a:pt x="12080" y="4468"/>
                    </a:lnTo>
                    <a:lnTo>
                      <a:pt x="11991" y="4611"/>
                    </a:lnTo>
                    <a:lnTo>
                      <a:pt x="11883" y="4736"/>
                    </a:lnTo>
                    <a:lnTo>
                      <a:pt x="11776" y="4861"/>
                    </a:lnTo>
                    <a:lnTo>
                      <a:pt x="11651" y="4986"/>
                    </a:lnTo>
                    <a:lnTo>
                      <a:pt x="11508" y="5111"/>
                    </a:lnTo>
                    <a:lnTo>
                      <a:pt x="11347" y="5236"/>
                    </a:lnTo>
                    <a:lnTo>
                      <a:pt x="11186" y="5343"/>
                    </a:lnTo>
                    <a:lnTo>
                      <a:pt x="11026" y="5433"/>
                    </a:lnTo>
                    <a:lnTo>
                      <a:pt x="10865" y="5522"/>
                    </a:lnTo>
                    <a:lnTo>
                      <a:pt x="10686" y="5611"/>
                    </a:lnTo>
                    <a:lnTo>
                      <a:pt x="10507" y="5683"/>
                    </a:lnTo>
                    <a:lnTo>
                      <a:pt x="10329" y="5736"/>
                    </a:lnTo>
                    <a:lnTo>
                      <a:pt x="10150" y="5790"/>
                    </a:lnTo>
                    <a:lnTo>
                      <a:pt x="9953" y="5826"/>
                    </a:lnTo>
                    <a:lnTo>
                      <a:pt x="9775" y="5862"/>
                    </a:lnTo>
                    <a:lnTo>
                      <a:pt x="9578" y="5879"/>
                    </a:lnTo>
                    <a:lnTo>
                      <a:pt x="9382" y="5879"/>
                    </a:lnTo>
                    <a:lnTo>
                      <a:pt x="9185" y="5862"/>
                    </a:lnTo>
                    <a:lnTo>
                      <a:pt x="9006" y="5844"/>
                    </a:lnTo>
                    <a:lnTo>
                      <a:pt x="8810" y="5826"/>
                    </a:lnTo>
                    <a:lnTo>
                      <a:pt x="8524" y="5736"/>
                    </a:lnTo>
                    <a:lnTo>
                      <a:pt x="8202" y="5629"/>
                    </a:lnTo>
                    <a:lnTo>
                      <a:pt x="7899" y="5468"/>
                    </a:lnTo>
                    <a:lnTo>
                      <a:pt x="7613" y="5272"/>
                    </a:lnTo>
                    <a:lnTo>
                      <a:pt x="7470" y="5165"/>
                    </a:lnTo>
                    <a:lnTo>
                      <a:pt x="7345" y="5057"/>
                    </a:lnTo>
                    <a:lnTo>
                      <a:pt x="7220" y="4932"/>
                    </a:lnTo>
                    <a:lnTo>
                      <a:pt x="7112" y="4789"/>
                    </a:lnTo>
                    <a:lnTo>
                      <a:pt x="7023" y="4664"/>
                    </a:lnTo>
                    <a:lnTo>
                      <a:pt x="6952" y="4521"/>
                    </a:lnTo>
                    <a:lnTo>
                      <a:pt x="6880" y="4378"/>
                    </a:lnTo>
                    <a:lnTo>
                      <a:pt x="6844" y="4218"/>
                    </a:lnTo>
                    <a:lnTo>
                      <a:pt x="7059" y="3735"/>
                    </a:lnTo>
                    <a:lnTo>
                      <a:pt x="7166" y="3503"/>
                    </a:lnTo>
                    <a:lnTo>
                      <a:pt x="7291" y="3271"/>
                    </a:lnTo>
                    <a:lnTo>
                      <a:pt x="7309" y="3467"/>
                    </a:lnTo>
                    <a:lnTo>
                      <a:pt x="7345" y="3646"/>
                    </a:lnTo>
                    <a:lnTo>
                      <a:pt x="7398" y="3824"/>
                    </a:lnTo>
                    <a:lnTo>
                      <a:pt x="7470" y="3985"/>
                    </a:lnTo>
                    <a:lnTo>
                      <a:pt x="7541" y="4146"/>
                    </a:lnTo>
                    <a:lnTo>
                      <a:pt x="7648" y="4289"/>
                    </a:lnTo>
                    <a:lnTo>
                      <a:pt x="7756" y="4432"/>
                    </a:lnTo>
                    <a:lnTo>
                      <a:pt x="7899" y="4557"/>
                    </a:lnTo>
                    <a:lnTo>
                      <a:pt x="8024" y="4682"/>
                    </a:lnTo>
                    <a:lnTo>
                      <a:pt x="8184" y="4789"/>
                    </a:lnTo>
                    <a:lnTo>
                      <a:pt x="8327" y="4879"/>
                    </a:lnTo>
                    <a:lnTo>
                      <a:pt x="8506" y="4968"/>
                    </a:lnTo>
                    <a:lnTo>
                      <a:pt x="8667" y="5040"/>
                    </a:lnTo>
                    <a:lnTo>
                      <a:pt x="8846" y="5093"/>
                    </a:lnTo>
                    <a:lnTo>
                      <a:pt x="9024" y="5129"/>
                    </a:lnTo>
                    <a:lnTo>
                      <a:pt x="9203" y="5165"/>
                    </a:lnTo>
                    <a:lnTo>
                      <a:pt x="9400" y="5183"/>
                    </a:lnTo>
                    <a:lnTo>
                      <a:pt x="9578" y="5200"/>
                    </a:lnTo>
                    <a:lnTo>
                      <a:pt x="9757" y="5183"/>
                    </a:lnTo>
                    <a:lnTo>
                      <a:pt x="9936" y="5165"/>
                    </a:lnTo>
                    <a:lnTo>
                      <a:pt x="10114" y="5111"/>
                    </a:lnTo>
                    <a:lnTo>
                      <a:pt x="10275" y="5057"/>
                    </a:lnTo>
                    <a:lnTo>
                      <a:pt x="10454" y="4986"/>
                    </a:lnTo>
                    <a:lnTo>
                      <a:pt x="10597" y="4897"/>
                    </a:lnTo>
                    <a:lnTo>
                      <a:pt x="10758" y="4807"/>
                    </a:lnTo>
                    <a:lnTo>
                      <a:pt x="10883" y="4682"/>
                    </a:lnTo>
                    <a:lnTo>
                      <a:pt x="11026" y="4539"/>
                    </a:lnTo>
                    <a:lnTo>
                      <a:pt x="11133" y="4378"/>
                    </a:lnTo>
                    <a:lnTo>
                      <a:pt x="11240" y="4200"/>
                    </a:lnTo>
                    <a:lnTo>
                      <a:pt x="11312" y="4003"/>
                    </a:lnTo>
                    <a:lnTo>
                      <a:pt x="11383" y="3789"/>
                    </a:lnTo>
                    <a:lnTo>
                      <a:pt x="11437" y="3556"/>
                    </a:lnTo>
                    <a:lnTo>
                      <a:pt x="11472" y="3324"/>
                    </a:lnTo>
                    <a:lnTo>
                      <a:pt x="11472" y="3074"/>
                    </a:lnTo>
                    <a:lnTo>
                      <a:pt x="11437" y="2842"/>
                    </a:lnTo>
                    <a:lnTo>
                      <a:pt x="11365" y="2627"/>
                    </a:lnTo>
                    <a:lnTo>
                      <a:pt x="11294" y="2413"/>
                    </a:lnTo>
                    <a:lnTo>
                      <a:pt x="11186" y="2216"/>
                    </a:lnTo>
                    <a:lnTo>
                      <a:pt x="11044" y="2038"/>
                    </a:lnTo>
                    <a:lnTo>
                      <a:pt x="10901" y="1877"/>
                    </a:lnTo>
                    <a:lnTo>
                      <a:pt x="10740" y="1734"/>
                    </a:lnTo>
                    <a:lnTo>
                      <a:pt x="10543" y="1591"/>
                    </a:lnTo>
                    <a:lnTo>
                      <a:pt x="10347" y="1484"/>
                    </a:lnTo>
                    <a:lnTo>
                      <a:pt x="10132" y="1394"/>
                    </a:lnTo>
                    <a:lnTo>
                      <a:pt x="9918" y="1341"/>
                    </a:lnTo>
                    <a:lnTo>
                      <a:pt x="9685" y="1305"/>
                    </a:lnTo>
                    <a:lnTo>
                      <a:pt x="9453" y="1287"/>
                    </a:lnTo>
                    <a:lnTo>
                      <a:pt x="9203" y="1287"/>
                    </a:lnTo>
                    <a:lnTo>
                      <a:pt x="8899" y="1341"/>
                    </a:lnTo>
                    <a:lnTo>
                      <a:pt x="8613" y="1430"/>
                    </a:lnTo>
                    <a:lnTo>
                      <a:pt x="8345" y="1555"/>
                    </a:lnTo>
                    <a:lnTo>
                      <a:pt x="8113" y="1716"/>
                    </a:lnTo>
                    <a:lnTo>
                      <a:pt x="7881" y="1895"/>
                    </a:lnTo>
                    <a:lnTo>
                      <a:pt x="7666" y="2109"/>
                    </a:lnTo>
                    <a:lnTo>
                      <a:pt x="7470" y="2323"/>
                    </a:lnTo>
                    <a:lnTo>
                      <a:pt x="7291" y="2574"/>
                    </a:lnTo>
                    <a:lnTo>
                      <a:pt x="7112" y="2824"/>
                    </a:lnTo>
                    <a:lnTo>
                      <a:pt x="6969" y="3092"/>
                    </a:lnTo>
                    <a:lnTo>
                      <a:pt x="6809" y="3360"/>
                    </a:lnTo>
                    <a:lnTo>
                      <a:pt x="6683" y="3646"/>
                    </a:lnTo>
                    <a:lnTo>
                      <a:pt x="6433" y="4200"/>
                    </a:lnTo>
                    <a:lnTo>
                      <a:pt x="6219" y="4718"/>
                    </a:lnTo>
                    <a:lnTo>
                      <a:pt x="6004" y="5308"/>
                    </a:lnTo>
                    <a:lnTo>
                      <a:pt x="5826" y="5897"/>
                    </a:lnTo>
                    <a:lnTo>
                      <a:pt x="5683" y="6487"/>
                    </a:lnTo>
                    <a:lnTo>
                      <a:pt x="5558" y="7112"/>
                    </a:lnTo>
                    <a:lnTo>
                      <a:pt x="5325" y="8327"/>
                    </a:lnTo>
                    <a:lnTo>
                      <a:pt x="5111" y="9543"/>
                    </a:lnTo>
                    <a:lnTo>
                      <a:pt x="3628" y="17119"/>
                    </a:lnTo>
                    <a:lnTo>
                      <a:pt x="2663" y="22069"/>
                    </a:lnTo>
                    <a:lnTo>
                      <a:pt x="2323" y="21926"/>
                    </a:lnTo>
                    <a:lnTo>
                      <a:pt x="1984" y="21801"/>
                    </a:lnTo>
                    <a:lnTo>
                      <a:pt x="2020" y="21747"/>
                    </a:lnTo>
                    <a:lnTo>
                      <a:pt x="2038" y="21693"/>
                    </a:lnTo>
                    <a:lnTo>
                      <a:pt x="2413" y="19424"/>
                    </a:lnTo>
                    <a:lnTo>
                      <a:pt x="2824" y="17155"/>
                    </a:lnTo>
                    <a:lnTo>
                      <a:pt x="3253" y="14903"/>
                    </a:lnTo>
                    <a:lnTo>
                      <a:pt x="3699" y="12634"/>
                    </a:lnTo>
                    <a:lnTo>
                      <a:pt x="4075" y="10829"/>
                    </a:lnTo>
                    <a:lnTo>
                      <a:pt x="4468" y="9024"/>
                    </a:lnTo>
                    <a:lnTo>
                      <a:pt x="4897" y="7220"/>
                    </a:lnTo>
                    <a:lnTo>
                      <a:pt x="5325" y="5433"/>
                    </a:lnTo>
                    <a:lnTo>
                      <a:pt x="5468" y="4914"/>
                    </a:lnTo>
                    <a:lnTo>
                      <a:pt x="5611" y="4414"/>
                    </a:lnTo>
                    <a:lnTo>
                      <a:pt x="5772" y="3932"/>
                    </a:lnTo>
                    <a:lnTo>
                      <a:pt x="5951" y="3449"/>
                    </a:lnTo>
                    <a:lnTo>
                      <a:pt x="6147" y="2985"/>
                    </a:lnTo>
                    <a:lnTo>
                      <a:pt x="6380" y="2538"/>
                    </a:lnTo>
                    <a:lnTo>
                      <a:pt x="6523" y="2323"/>
                    </a:lnTo>
                    <a:lnTo>
                      <a:pt x="6666" y="2091"/>
                    </a:lnTo>
                    <a:lnTo>
                      <a:pt x="6809" y="1877"/>
                    </a:lnTo>
                    <a:lnTo>
                      <a:pt x="6987" y="1662"/>
                    </a:lnTo>
                    <a:lnTo>
                      <a:pt x="7166" y="1466"/>
                    </a:lnTo>
                    <a:lnTo>
                      <a:pt x="7362" y="1269"/>
                    </a:lnTo>
                    <a:lnTo>
                      <a:pt x="7577" y="1091"/>
                    </a:lnTo>
                    <a:lnTo>
                      <a:pt x="7791" y="930"/>
                    </a:lnTo>
                    <a:lnTo>
                      <a:pt x="8024" y="805"/>
                    </a:lnTo>
                    <a:lnTo>
                      <a:pt x="8256" y="680"/>
                    </a:lnTo>
                    <a:lnTo>
                      <a:pt x="8506" y="572"/>
                    </a:lnTo>
                    <a:lnTo>
                      <a:pt x="8756" y="501"/>
                    </a:lnTo>
                    <a:lnTo>
                      <a:pt x="9024" y="429"/>
                    </a:lnTo>
                    <a:lnTo>
                      <a:pt x="9274" y="394"/>
                    </a:lnTo>
                    <a:lnTo>
                      <a:pt x="9543" y="376"/>
                    </a:lnTo>
                    <a:close/>
                    <a:moveTo>
                      <a:pt x="12384" y="4754"/>
                    </a:moveTo>
                    <a:lnTo>
                      <a:pt x="12223" y="5915"/>
                    </a:lnTo>
                    <a:lnTo>
                      <a:pt x="12044" y="7095"/>
                    </a:lnTo>
                    <a:lnTo>
                      <a:pt x="11848" y="8256"/>
                    </a:lnTo>
                    <a:lnTo>
                      <a:pt x="11633" y="9435"/>
                    </a:lnTo>
                    <a:lnTo>
                      <a:pt x="11419" y="10597"/>
                    </a:lnTo>
                    <a:lnTo>
                      <a:pt x="11169" y="11758"/>
                    </a:lnTo>
                    <a:lnTo>
                      <a:pt x="10918" y="12920"/>
                    </a:lnTo>
                    <a:lnTo>
                      <a:pt x="10650" y="14081"/>
                    </a:lnTo>
                    <a:lnTo>
                      <a:pt x="10096" y="16404"/>
                    </a:lnTo>
                    <a:lnTo>
                      <a:pt x="9507" y="18709"/>
                    </a:lnTo>
                    <a:lnTo>
                      <a:pt x="8899" y="20997"/>
                    </a:lnTo>
                    <a:lnTo>
                      <a:pt x="8274" y="23284"/>
                    </a:lnTo>
                    <a:lnTo>
                      <a:pt x="7952" y="23194"/>
                    </a:lnTo>
                    <a:lnTo>
                      <a:pt x="7631" y="23123"/>
                    </a:lnTo>
                    <a:lnTo>
                      <a:pt x="8184" y="20961"/>
                    </a:lnTo>
                    <a:lnTo>
                      <a:pt x="8738" y="18799"/>
                    </a:lnTo>
                    <a:lnTo>
                      <a:pt x="9274" y="16619"/>
                    </a:lnTo>
                    <a:lnTo>
                      <a:pt x="9775" y="14421"/>
                    </a:lnTo>
                    <a:lnTo>
                      <a:pt x="10257" y="12241"/>
                    </a:lnTo>
                    <a:lnTo>
                      <a:pt x="10704" y="10043"/>
                    </a:lnTo>
                    <a:lnTo>
                      <a:pt x="11097" y="7845"/>
                    </a:lnTo>
                    <a:lnTo>
                      <a:pt x="11294" y="6737"/>
                    </a:lnTo>
                    <a:lnTo>
                      <a:pt x="11454" y="5629"/>
                    </a:lnTo>
                    <a:lnTo>
                      <a:pt x="11723" y="5433"/>
                    </a:lnTo>
                    <a:lnTo>
                      <a:pt x="11955" y="5236"/>
                    </a:lnTo>
                    <a:lnTo>
                      <a:pt x="12187" y="5004"/>
                    </a:lnTo>
                    <a:lnTo>
                      <a:pt x="12384" y="4754"/>
                    </a:lnTo>
                    <a:close/>
                    <a:moveTo>
                      <a:pt x="6630" y="4736"/>
                    </a:moveTo>
                    <a:lnTo>
                      <a:pt x="6719" y="4879"/>
                    </a:lnTo>
                    <a:lnTo>
                      <a:pt x="6809" y="5004"/>
                    </a:lnTo>
                    <a:lnTo>
                      <a:pt x="6916" y="5147"/>
                    </a:lnTo>
                    <a:lnTo>
                      <a:pt x="7023" y="5272"/>
                    </a:lnTo>
                    <a:lnTo>
                      <a:pt x="7273" y="5504"/>
                    </a:lnTo>
                    <a:lnTo>
                      <a:pt x="7541" y="5701"/>
                    </a:lnTo>
                    <a:lnTo>
                      <a:pt x="7845" y="5879"/>
                    </a:lnTo>
                    <a:lnTo>
                      <a:pt x="8149" y="6022"/>
                    </a:lnTo>
                    <a:lnTo>
                      <a:pt x="8453" y="6130"/>
                    </a:lnTo>
                    <a:lnTo>
                      <a:pt x="8756" y="6201"/>
                    </a:lnTo>
                    <a:lnTo>
                      <a:pt x="9042" y="6255"/>
                    </a:lnTo>
                    <a:lnTo>
                      <a:pt x="9632" y="6255"/>
                    </a:lnTo>
                    <a:lnTo>
                      <a:pt x="9918" y="6219"/>
                    </a:lnTo>
                    <a:lnTo>
                      <a:pt x="10204" y="6165"/>
                    </a:lnTo>
                    <a:lnTo>
                      <a:pt x="10490" y="6094"/>
                    </a:lnTo>
                    <a:lnTo>
                      <a:pt x="10758" y="5987"/>
                    </a:lnTo>
                    <a:lnTo>
                      <a:pt x="11026" y="5879"/>
                    </a:lnTo>
                    <a:lnTo>
                      <a:pt x="11026" y="5879"/>
                    </a:lnTo>
                    <a:lnTo>
                      <a:pt x="10847" y="6969"/>
                    </a:lnTo>
                    <a:lnTo>
                      <a:pt x="10668" y="8042"/>
                    </a:lnTo>
                    <a:lnTo>
                      <a:pt x="10257" y="10204"/>
                    </a:lnTo>
                    <a:lnTo>
                      <a:pt x="9828" y="12366"/>
                    </a:lnTo>
                    <a:lnTo>
                      <a:pt x="9364" y="14528"/>
                    </a:lnTo>
                    <a:lnTo>
                      <a:pt x="8863" y="16672"/>
                    </a:lnTo>
                    <a:lnTo>
                      <a:pt x="8345" y="18817"/>
                    </a:lnTo>
                    <a:lnTo>
                      <a:pt x="7791" y="20943"/>
                    </a:lnTo>
                    <a:lnTo>
                      <a:pt x="7237" y="23087"/>
                    </a:lnTo>
                    <a:lnTo>
                      <a:pt x="6862" y="23052"/>
                    </a:lnTo>
                    <a:lnTo>
                      <a:pt x="6469" y="23052"/>
                    </a:lnTo>
                    <a:lnTo>
                      <a:pt x="6094" y="23069"/>
                    </a:lnTo>
                    <a:lnTo>
                      <a:pt x="5719" y="23123"/>
                    </a:lnTo>
                    <a:lnTo>
                      <a:pt x="5361" y="23177"/>
                    </a:lnTo>
                    <a:lnTo>
                      <a:pt x="5004" y="23266"/>
                    </a:lnTo>
                    <a:lnTo>
                      <a:pt x="4700" y="23391"/>
                    </a:lnTo>
                    <a:lnTo>
                      <a:pt x="4414" y="23534"/>
                    </a:lnTo>
                    <a:lnTo>
                      <a:pt x="4307" y="23588"/>
                    </a:lnTo>
                    <a:lnTo>
                      <a:pt x="4218" y="23659"/>
                    </a:lnTo>
                    <a:lnTo>
                      <a:pt x="4146" y="23427"/>
                    </a:lnTo>
                    <a:lnTo>
                      <a:pt x="4039" y="23212"/>
                    </a:lnTo>
                    <a:lnTo>
                      <a:pt x="3914" y="23034"/>
                    </a:lnTo>
                    <a:lnTo>
                      <a:pt x="3771" y="22837"/>
                    </a:lnTo>
                    <a:lnTo>
                      <a:pt x="3610" y="22676"/>
                    </a:lnTo>
                    <a:lnTo>
                      <a:pt x="3431" y="22533"/>
                    </a:lnTo>
                    <a:lnTo>
                      <a:pt x="3235" y="22390"/>
                    </a:lnTo>
                    <a:lnTo>
                      <a:pt x="3038" y="22265"/>
                    </a:lnTo>
                    <a:lnTo>
                      <a:pt x="4629" y="14010"/>
                    </a:lnTo>
                    <a:lnTo>
                      <a:pt x="5701" y="8542"/>
                    </a:lnTo>
                    <a:lnTo>
                      <a:pt x="5862" y="7613"/>
                    </a:lnTo>
                    <a:lnTo>
                      <a:pt x="6040" y="6684"/>
                    </a:lnTo>
                    <a:lnTo>
                      <a:pt x="6147" y="6219"/>
                    </a:lnTo>
                    <a:lnTo>
                      <a:pt x="6272" y="5772"/>
                    </a:lnTo>
                    <a:lnTo>
                      <a:pt x="6415" y="5325"/>
                    </a:lnTo>
                    <a:lnTo>
                      <a:pt x="6576" y="4879"/>
                    </a:lnTo>
                    <a:lnTo>
                      <a:pt x="6630" y="4736"/>
                    </a:lnTo>
                    <a:close/>
                    <a:moveTo>
                      <a:pt x="3967" y="25714"/>
                    </a:moveTo>
                    <a:lnTo>
                      <a:pt x="4307" y="25911"/>
                    </a:lnTo>
                    <a:lnTo>
                      <a:pt x="4468" y="26036"/>
                    </a:lnTo>
                    <a:lnTo>
                      <a:pt x="4629" y="26161"/>
                    </a:lnTo>
                    <a:lnTo>
                      <a:pt x="4736" y="26286"/>
                    </a:lnTo>
                    <a:lnTo>
                      <a:pt x="4789" y="26357"/>
                    </a:lnTo>
                    <a:lnTo>
                      <a:pt x="4825" y="26447"/>
                    </a:lnTo>
                    <a:lnTo>
                      <a:pt x="4861" y="26518"/>
                    </a:lnTo>
                    <a:lnTo>
                      <a:pt x="4861" y="26607"/>
                    </a:lnTo>
                    <a:lnTo>
                      <a:pt x="4861" y="26679"/>
                    </a:lnTo>
                    <a:lnTo>
                      <a:pt x="4825" y="26768"/>
                    </a:lnTo>
                    <a:lnTo>
                      <a:pt x="4539" y="26911"/>
                    </a:lnTo>
                    <a:lnTo>
                      <a:pt x="4307" y="26983"/>
                    </a:lnTo>
                    <a:lnTo>
                      <a:pt x="4200" y="27001"/>
                    </a:lnTo>
                    <a:lnTo>
                      <a:pt x="4039" y="27001"/>
                    </a:lnTo>
                    <a:lnTo>
                      <a:pt x="3967" y="26965"/>
                    </a:lnTo>
                    <a:lnTo>
                      <a:pt x="3914" y="26929"/>
                    </a:lnTo>
                    <a:lnTo>
                      <a:pt x="3878" y="26858"/>
                    </a:lnTo>
                    <a:lnTo>
                      <a:pt x="3842" y="26786"/>
                    </a:lnTo>
                    <a:lnTo>
                      <a:pt x="3824" y="26715"/>
                    </a:lnTo>
                    <a:lnTo>
                      <a:pt x="3807" y="26607"/>
                    </a:lnTo>
                    <a:lnTo>
                      <a:pt x="3824" y="26482"/>
                    </a:lnTo>
                    <a:lnTo>
                      <a:pt x="3860" y="26214"/>
                    </a:lnTo>
                    <a:lnTo>
                      <a:pt x="3914" y="25964"/>
                    </a:lnTo>
                    <a:lnTo>
                      <a:pt x="3967" y="25714"/>
                    </a:lnTo>
                    <a:close/>
                    <a:moveTo>
                      <a:pt x="1466" y="22033"/>
                    </a:moveTo>
                    <a:lnTo>
                      <a:pt x="1787" y="22122"/>
                    </a:lnTo>
                    <a:lnTo>
                      <a:pt x="2109" y="22247"/>
                    </a:lnTo>
                    <a:lnTo>
                      <a:pt x="2413" y="22373"/>
                    </a:lnTo>
                    <a:lnTo>
                      <a:pt x="2699" y="22515"/>
                    </a:lnTo>
                    <a:lnTo>
                      <a:pt x="2717" y="22515"/>
                    </a:lnTo>
                    <a:lnTo>
                      <a:pt x="2985" y="22676"/>
                    </a:lnTo>
                    <a:lnTo>
                      <a:pt x="3217" y="22855"/>
                    </a:lnTo>
                    <a:lnTo>
                      <a:pt x="3396" y="23016"/>
                    </a:lnTo>
                    <a:lnTo>
                      <a:pt x="3539" y="23194"/>
                    </a:lnTo>
                    <a:lnTo>
                      <a:pt x="3646" y="23355"/>
                    </a:lnTo>
                    <a:lnTo>
                      <a:pt x="3735" y="23534"/>
                    </a:lnTo>
                    <a:lnTo>
                      <a:pt x="3807" y="23713"/>
                    </a:lnTo>
                    <a:lnTo>
                      <a:pt x="3842" y="23891"/>
                    </a:lnTo>
                    <a:lnTo>
                      <a:pt x="3878" y="24070"/>
                    </a:lnTo>
                    <a:lnTo>
                      <a:pt x="3878" y="24267"/>
                    </a:lnTo>
                    <a:lnTo>
                      <a:pt x="3824" y="24535"/>
                    </a:lnTo>
                    <a:lnTo>
                      <a:pt x="3771" y="24821"/>
                    </a:lnTo>
                    <a:lnTo>
                      <a:pt x="3735" y="25124"/>
                    </a:lnTo>
                    <a:lnTo>
                      <a:pt x="3664" y="25392"/>
                    </a:lnTo>
                    <a:lnTo>
                      <a:pt x="3664" y="25410"/>
                    </a:lnTo>
                    <a:lnTo>
                      <a:pt x="3539" y="25893"/>
                    </a:lnTo>
                    <a:lnTo>
                      <a:pt x="3485" y="26143"/>
                    </a:lnTo>
                    <a:lnTo>
                      <a:pt x="3449" y="26393"/>
                    </a:lnTo>
                    <a:lnTo>
                      <a:pt x="3449" y="26643"/>
                    </a:lnTo>
                    <a:lnTo>
                      <a:pt x="3485" y="26876"/>
                    </a:lnTo>
                    <a:lnTo>
                      <a:pt x="3521" y="27001"/>
                    </a:lnTo>
                    <a:lnTo>
                      <a:pt x="3574" y="27126"/>
                    </a:lnTo>
                    <a:lnTo>
                      <a:pt x="3628" y="27233"/>
                    </a:lnTo>
                    <a:lnTo>
                      <a:pt x="3699" y="27340"/>
                    </a:lnTo>
                    <a:lnTo>
                      <a:pt x="3771" y="27447"/>
                    </a:lnTo>
                    <a:lnTo>
                      <a:pt x="3842" y="27537"/>
                    </a:lnTo>
                    <a:lnTo>
                      <a:pt x="3932" y="27590"/>
                    </a:lnTo>
                    <a:lnTo>
                      <a:pt x="4003" y="27644"/>
                    </a:lnTo>
                    <a:lnTo>
                      <a:pt x="4092" y="27697"/>
                    </a:lnTo>
                    <a:lnTo>
                      <a:pt x="4182" y="27715"/>
                    </a:lnTo>
                    <a:lnTo>
                      <a:pt x="4271" y="27733"/>
                    </a:lnTo>
                    <a:lnTo>
                      <a:pt x="4343" y="27733"/>
                    </a:lnTo>
                    <a:lnTo>
                      <a:pt x="4432" y="27715"/>
                    </a:lnTo>
                    <a:lnTo>
                      <a:pt x="4521" y="27697"/>
                    </a:lnTo>
                    <a:lnTo>
                      <a:pt x="4664" y="27626"/>
                    </a:lnTo>
                    <a:lnTo>
                      <a:pt x="4825" y="27519"/>
                    </a:lnTo>
                    <a:lnTo>
                      <a:pt x="4950" y="27394"/>
                    </a:lnTo>
                    <a:lnTo>
                      <a:pt x="5057" y="27233"/>
                    </a:lnTo>
                    <a:lnTo>
                      <a:pt x="5147" y="27054"/>
                    </a:lnTo>
                    <a:lnTo>
                      <a:pt x="5218" y="26858"/>
                    </a:lnTo>
                    <a:lnTo>
                      <a:pt x="5236" y="26661"/>
                    </a:lnTo>
                    <a:lnTo>
                      <a:pt x="5236" y="26465"/>
                    </a:lnTo>
                    <a:lnTo>
                      <a:pt x="5200" y="26286"/>
                    </a:lnTo>
                    <a:lnTo>
                      <a:pt x="5165" y="26196"/>
                    </a:lnTo>
                    <a:lnTo>
                      <a:pt x="5129" y="26107"/>
                    </a:lnTo>
                    <a:lnTo>
                      <a:pt x="5057" y="26018"/>
                    </a:lnTo>
                    <a:lnTo>
                      <a:pt x="5004" y="25928"/>
                    </a:lnTo>
                    <a:lnTo>
                      <a:pt x="4914" y="25857"/>
                    </a:lnTo>
                    <a:lnTo>
                      <a:pt x="4825" y="25803"/>
                    </a:lnTo>
                    <a:lnTo>
                      <a:pt x="4629" y="25696"/>
                    </a:lnTo>
                    <a:lnTo>
                      <a:pt x="4432" y="25607"/>
                    </a:lnTo>
                    <a:lnTo>
                      <a:pt x="4343" y="25535"/>
                    </a:lnTo>
                    <a:lnTo>
                      <a:pt x="4271" y="25464"/>
                    </a:lnTo>
                    <a:lnTo>
                      <a:pt x="4182" y="25375"/>
                    </a:lnTo>
                    <a:lnTo>
                      <a:pt x="4110" y="25339"/>
                    </a:lnTo>
                    <a:lnTo>
                      <a:pt x="4110" y="25232"/>
                    </a:lnTo>
                    <a:lnTo>
                      <a:pt x="4182" y="24981"/>
                    </a:lnTo>
                    <a:lnTo>
                      <a:pt x="4253" y="24749"/>
                    </a:lnTo>
                    <a:lnTo>
                      <a:pt x="4289" y="24499"/>
                    </a:lnTo>
                    <a:lnTo>
                      <a:pt x="4307" y="24249"/>
                    </a:lnTo>
                    <a:lnTo>
                      <a:pt x="4307" y="24231"/>
                    </a:lnTo>
                    <a:lnTo>
                      <a:pt x="4396" y="24088"/>
                    </a:lnTo>
                    <a:lnTo>
                      <a:pt x="4503" y="23963"/>
                    </a:lnTo>
                    <a:lnTo>
                      <a:pt x="4646" y="23856"/>
                    </a:lnTo>
                    <a:lnTo>
                      <a:pt x="4807" y="23748"/>
                    </a:lnTo>
                    <a:lnTo>
                      <a:pt x="5004" y="23677"/>
                    </a:lnTo>
                    <a:lnTo>
                      <a:pt x="5200" y="23623"/>
                    </a:lnTo>
                    <a:lnTo>
                      <a:pt x="5415" y="23570"/>
                    </a:lnTo>
                    <a:lnTo>
                      <a:pt x="5647" y="23534"/>
                    </a:lnTo>
                    <a:lnTo>
                      <a:pt x="6112" y="23498"/>
                    </a:lnTo>
                    <a:lnTo>
                      <a:pt x="6576" y="23480"/>
                    </a:lnTo>
                    <a:lnTo>
                      <a:pt x="6987" y="23498"/>
                    </a:lnTo>
                    <a:lnTo>
                      <a:pt x="7327" y="23516"/>
                    </a:lnTo>
                    <a:lnTo>
                      <a:pt x="7702" y="23552"/>
                    </a:lnTo>
                    <a:lnTo>
                      <a:pt x="7899" y="23588"/>
                    </a:lnTo>
                    <a:lnTo>
                      <a:pt x="8077" y="23659"/>
                    </a:lnTo>
                    <a:lnTo>
                      <a:pt x="8310" y="23784"/>
                    </a:lnTo>
                    <a:lnTo>
                      <a:pt x="8453" y="23891"/>
                    </a:lnTo>
                    <a:lnTo>
                      <a:pt x="8506" y="23963"/>
                    </a:lnTo>
                    <a:lnTo>
                      <a:pt x="8542" y="24016"/>
                    </a:lnTo>
                    <a:lnTo>
                      <a:pt x="8578" y="24088"/>
                    </a:lnTo>
                    <a:lnTo>
                      <a:pt x="8595" y="24142"/>
                    </a:lnTo>
                    <a:lnTo>
                      <a:pt x="8595" y="24284"/>
                    </a:lnTo>
                    <a:lnTo>
                      <a:pt x="8578" y="24445"/>
                    </a:lnTo>
                    <a:lnTo>
                      <a:pt x="8506" y="24803"/>
                    </a:lnTo>
                    <a:lnTo>
                      <a:pt x="8310" y="25732"/>
                    </a:lnTo>
                    <a:lnTo>
                      <a:pt x="8202" y="26196"/>
                    </a:lnTo>
                    <a:lnTo>
                      <a:pt x="8077" y="26661"/>
                    </a:lnTo>
                    <a:lnTo>
                      <a:pt x="7934" y="27144"/>
                    </a:lnTo>
                    <a:lnTo>
                      <a:pt x="7773" y="27662"/>
                    </a:lnTo>
                    <a:lnTo>
                      <a:pt x="7577" y="28162"/>
                    </a:lnTo>
                    <a:lnTo>
                      <a:pt x="7362" y="28662"/>
                    </a:lnTo>
                    <a:lnTo>
                      <a:pt x="7237" y="28913"/>
                    </a:lnTo>
                    <a:lnTo>
                      <a:pt x="7112" y="29145"/>
                    </a:lnTo>
                    <a:lnTo>
                      <a:pt x="6952" y="29377"/>
                    </a:lnTo>
                    <a:lnTo>
                      <a:pt x="6809" y="29592"/>
                    </a:lnTo>
                    <a:lnTo>
                      <a:pt x="6630" y="29788"/>
                    </a:lnTo>
                    <a:lnTo>
                      <a:pt x="6451" y="29967"/>
                    </a:lnTo>
                    <a:lnTo>
                      <a:pt x="6255" y="30146"/>
                    </a:lnTo>
                    <a:lnTo>
                      <a:pt x="6058" y="30306"/>
                    </a:lnTo>
                    <a:lnTo>
                      <a:pt x="5897" y="30360"/>
                    </a:lnTo>
                    <a:lnTo>
                      <a:pt x="5701" y="30431"/>
                    </a:lnTo>
                    <a:lnTo>
                      <a:pt x="5522" y="30467"/>
                    </a:lnTo>
                    <a:lnTo>
                      <a:pt x="5325" y="30521"/>
                    </a:lnTo>
                    <a:lnTo>
                      <a:pt x="4897" y="30557"/>
                    </a:lnTo>
                    <a:lnTo>
                      <a:pt x="4450" y="30574"/>
                    </a:lnTo>
                    <a:lnTo>
                      <a:pt x="4003" y="30557"/>
                    </a:lnTo>
                    <a:lnTo>
                      <a:pt x="3539" y="30485"/>
                    </a:lnTo>
                    <a:lnTo>
                      <a:pt x="3056" y="30378"/>
                    </a:lnTo>
                    <a:lnTo>
                      <a:pt x="2609" y="30253"/>
                    </a:lnTo>
                    <a:lnTo>
                      <a:pt x="2180" y="30074"/>
                    </a:lnTo>
                    <a:lnTo>
                      <a:pt x="1966" y="29985"/>
                    </a:lnTo>
                    <a:lnTo>
                      <a:pt x="1770" y="29878"/>
                    </a:lnTo>
                    <a:lnTo>
                      <a:pt x="1573" y="29752"/>
                    </a:lnTo>
                    <a:lnTo>
                      <a:pt x="1394" y="29627"/>
                    </a:lnTo>
                    <a:lnTo>
                      <a:pt x="1233" y="29502"/>
                    </a:lnTo>
                    <a:lnTo>
                      <a:pt x="1073" y="29359"/>
                    </a:lnTo>
                    <a:lnTo>
                      <a:pt x="930" y="29216"/>
                    </a:lnTo>
                    <a:lnTo>
                      <a:pt x="805" y="29056"/>
                    </a:lnTo>
                    <a:lnTo>
                      <a:pt x="697" y="28895"/>
                    </a:lnTo>
                    <a:lnTo>
                      <a:pt x="590" y="28716"/>
                    </a:lnTo>
                    <a:lnTo>
                      <a:pt x="519" y="28537"/>
                    </a:lnTo>
                    <a:lnTo>
                      <a:pt x="465" y="28341"/>
                    </a:lnTo>
                    <a:lnTo>
                      <a:pt x="411" y="28144"/>
                    </a:lnTo>
                    <a:lnTo>
                      <a:pt x="411" y="27930"/>
                    </a:lnTo>
                    <a:lnTo>
                      <a:pt x="411" y="27572"/>
                    </a:lnTo>
                    <a:lnTo>
                      <a:pt x="429" y="27197"/>
                    </a:lnTo>
                    <a:lnTo>
                      <a:pt x="483" y="26840"/>
                    </a:lnTo>
                    <a:lnTo>
                      <a:pt x="554" y="26465"/>
                    </a:lnTo>
                    <a:lnTo>
                      <a:pt x="697" y="25732"/>
                    </a:lnTo>
                    <a:lnTo>
                      <a:pt x="840" y="24999"/>
                    </a:lnTo>
                    <a:lnTo>
                      <a:pt x="965" y="24249"/>
                    </a:lnTo>
                    <a:lnTo>
                      <a:pt x="1090" y="23498"/>
                    </a:lnTo>
                    <a:lnTo>
                      <a:pt x="1162" y="23123"/>
                    </a:lnTo>
                    <a:lnTo>
                      <a:pt x="1251" y="22748"/>
                    </a:lnTo>
                    <a:lnTo>
                      <a:pt x="1359" y="22390"/>
                    </a:lnTo>
                    <a:lnTo>
                      <a:pt x="1466" y="22033"/>
                    </a:lnTo>
                    <a:close/>
                    <a:moveTo>
                      <a:pt x="9435" y="1"/>
                    </a:moveTo>
                    <a:lnTo>
                      <a:pt x="9203" y="18"/>
                    </a:lnTo>
                    <a:lnTo>
                      <a:pt x="8917" y="54"/>
                    </a:lnTo>
                    <a:lnTo>
                      <a:pt x="8631" y="108"/>
                    </a:lnTo>
                    <a:lnTo>
                      <a:pt x="8381" y="179"/>
                    </a:lnTo>
                    <a:lnTo>
                      <a:pt x="8131" y="286"/>
                    </a:lnTo>
                    <a:lnTo>
                      <a:pt x="7899" y="394"/>
                    </a:lnTo>
                    <a:lnTo>
                      <a:pt x="7666" y="501"/>
                    </a:lnTo>
                    <a:lnTo>
                      <a:pt x="7452" y="644"/>
                    </a:lnTo>
                    <a:lnTo>
                      <a:pt x="7255" y="787"/>
                    </a:lnTo>
                    <a:lnTo>
                      <a:pt x="7059" y="948"/>
                    </a:lnTo>
                    <a:lnTo>
                      <a:pt x="6880" y="1126"/>
                    </a:lnTo>
                    <a:lnTo>
                      <a:pt x="6719" y="1323"/>
                    </a:lnTo>
                    <a:lnTo>
                      <a:pt x="6558" y="1519"/>
                    </a:lnTo>
                    <a:lnTo>
                      <a:pt x="6398" y="1716"/>
                    </a:lnTo>
                    <a:lnTo>
                      <a:pt x="6255" y="1930"/>
                    </a:lnTo>
                    <a:lnTo>
                      <a:pt x="6004" y="2395"/>
                    </a:lnTo>
                    <a:lnTo>
                      <a:pt x="5772" y="2860"/>
                    </a:lnTo>
                    <a:lnTo>
                      <a:pt x="5558" y="3360"/>
                    </a:lnTo>
                    <a:lnTo>
                      <a:pt x="5379" y="3878"/>
                    </a:lnTo>
                    <a:lnTo>
                      <a:pt x="5218" y="4396"/>
                    </a:lnTo>
                    <a:lnTo>
                      <a:pt x="5057" y="4914"/>
                    </a:lnTo>
                    <a:lnTo>
                      <a:pt x="4932" y="5433"/>
                    </a:lnTo>
                    <a:lnTo>
                      <a:pt x="4682" y="6415"/>
                    </a:lnTo>
                    <a:lnTo>
                      <a:pt x="4396" y="7595"/>
                    </a:lnTo>
                    <a:lnTo>
                      <a:pt x="4128" y="8774"/>
                    </a:lnTo>
                    <a:lnTo>
                      <a:pt x="3610" y="11169"/>
                    </a:lnTo>
                    <a:lnTo>
                      <a:pt x="3128" y="13545"/>
                    </a:lnTo>
                    <a:lnTo>
                      <a:pt x="2663" y="15940"/>
                    </a:lnTo>
                    <a:lnTo>
                      <a:pt x="2145" y="18781"/>
                    </a:lnTo>
                    <a:lnTo>
                      <a:pt x="1895" y="20210"/>
                    </a:lnTo>
                    <a:lnTo>
                      <a:pt x="1644" y="21640"/>
                    </a:lnTo>
                    <a:lnTo>
                      <a:pt x="1644" y="21693"/>
                    </a:lnTo>
                    <a:lnTo>
                      <a:pt x="1430" y="21622"/>
                    </a:lnTo>
                    <a:lnTo>
                      <a:pt x="1359" y="21604"/>
                    </a:lnTo>
                    <a:lnTo>
                      <a:pt x="1287" y="21604"/>
                    </a:lnTo>
                    <a:lnTo>
                      <a:pt x="1216" y="21658"/>
                    </a:lnTo>
                    <a:lnTo>
                      <a:pt x="1180" y="21711"/>
                    </a:lnTo>
                    <a:lnTo>
                      <a:pt x="1001" y="22212"/>
                    </a:lnTo>
                    <a:lnTo>
                      <a:pt x="858" y="22712"/>
                    </a:lnTo>
                    <a:lnTo>
                      <a:pt x="733" y="23230"/>
                    </a:lnTo>
                    <a:lnTo>
                      <a:pt x="626" y="23766"/>
                    </a:lnTo>
                    <a:lnTo>
                      <a:pt x="465" y="24821"/>
                    </a:lnTo>
                    <a:lnTo>
                      <a:pt x="304" y="25857"/>
                    </a:lnTo>
                    <a:lnTo>
                      <a:pt x="143" y="26661"/>
                    </a:lnTo>
                    <a:lnTo>
                      <a:pt x="72" y="27072"/>
                    </a:lnTo>
                    <a:lnTo>
                      <a:pt x="18" y="27483"/>
                    </a:lnTo>
                    <a:lnTo>
                      <a:pt x="0" y="27680"/>
                    </a:lnTo>
                    <a:lnTo>
                      <a:pt x="0" y="27894"/>
                    </a:lnTo>
                    <a:lnTo>
                      <a:pt x="0" y="28091"/>
                    </a:lnTo>
                    <a:lnTo>
                      <a:pt x="36" y="28305"/>
                    </a:lnTo>
                    <a:lnTo>
                      <a:pt x="72" y="28502"/>
                    </a:lnTo>
                    <a:lnTo>
                      <a:pt x="126" y="28680"/>
                    </a:lnTo>
                    <a:lnTo>
                      <a:pt x="215" y="28877"/>
                    </a:lnTo>
                    <a:lnTo>
                      <a:pt x="304" y="29056"/>
                    </a:lnTo>
                    <a:lnTo>
                      <a:pt x="411" y="29216"/>
                    </a:lnTo>
                    <a:lnTo>
                      <a:pt x="519" y="29359"/>
                    </a:lnTo>
                    <a:lnTo>
                      <a:pt x="644" y="29502"/>
                    </a:lnTo>
                    <a:lnTo>
                      <a:pt x="787" y="29645"/>
                    </a:lnTo>
                    <a:lnTo>
                      <a:pt x="930" y="29770"/>
                    </a:lnTo>
                    <a:lnTo>
                      <a:pt x="1090" y="29895"/>
                    </a:lnTo>
                    <a:lnTo>
                      <a:pt x="1412" y="30128"/>
                    </a:lnTo>
                    <a:lnTo>
                      <a:pt x="1787" y="30324"/>
                    </a:lnTo>
                    <a:lnTo>
                      <a:pt x="2180" y="30503"/>
                    </a:lnTo>
                    <a:lnTo>
                      <a:pt x="2574" y="30664"/>
                    </a:lnTo>
                    <a:lnTo>
                      <a:pt x="3002" y="30789"/>
                    </a:lnTo>
                    <a:lnTo>
                      <a:pt x="3431" y="30878"/>
                    </a:lnTo>
                    <a:lnTo>
                      <a:pt x="3860" y="30932"/>
                    </a:lnTo>
                    <a:lnTo>
                      <a:pt x="4289" y="30968"/>
                    </a:lnTo>
                    <a:lnTo>
                      <a:pt x="4718" y="30968"/>
                    </a:lnTo>
                    <a:lnTo>
                      <a:pt x="5129" y="30950"/>
                    </a:lnTo>
                    <a:lnTo>
                      <a:pt x="5522" y="30878"/>
                    </a:lnTo>
                    <a:lnTo>
                      <a:pt x="5879" y="30789"/>
                    </a:lnTo>
                    <a:lnTo>
                      <a:pt x="6058" y="30717"/>
                    </a:lnTo>
                    <a:lnTo>
                      <a:pt x="6219" y="30646"/>
                    </a:lnTo>
                    <a:lnTo>
                      <a:pt x="6237" y="30646"/>
                    </a:lnTo>
                    <a:lnTo>
                      <a:pt x="6272" y="30628"/>
                    </a:lnTo>
                    <a:lnTo>
                      <a:pt x="6487" y="30467"/>
                    </a:lnTo>
                    <a:lnTo>
                      <a:pt x="6701" y="30288"/>
                    </a:lnTo>
                    <a:lnTo>
                      <a:pt x="6898" y="30074"/>
                    </a:lnTo>
                    <a:lnTo>
                      <a:pt x="7077" y="29860"/>
                    </a:lnTo>
                    <a:lnTo>
                      <a:pt x="7255" y="29645"/>
                    </a:lnTo>
                    <a:lnTo>
                      <a:pt x="7398" y="29395"/>
                    </a:lnTo>
                    <a:lnTo>
                      <a:pt x="7559" y="29145"/>
                    </a:lnTo>
                    <a:lnTo>
                      <a:pt x="7684" y="28895"/>
                    </a:lnTo>
                    <a:lnTo>
                      <a:pt x="7809" y="28627"/>
                    </a:lnTo>
                    <a:lnTo>
                      <a:pt x="7934" y="28359"/>
                    </a:lnTo>
                    <a:lnTo>
                      <a:pt x="8131" y="27805"/>
                    </a:lnTo>
                    <a:lnTo>
                      <a:pt x="8310" y="27269"/>
                    </a:lnTo>
                    <a:lnTo>
                      <a:pt x="8470" y="26750"/>
                    </a:lnTo>
                    <a:lnTo>
                      <a:pt x="8649" y="26107"/>
                    </a:lnTo>
                    <a:lnTo>
                      <a:pt x="8810" y="25446"/>
                    </a:lnTo>
                    <a:lnTo>
                      <a:pt x="8899" y="25106"/>
                    </a:lnTo>
                    <a:lnTo>
                      <a:pt x="8953" y="24767"/>
                    </a:lnTo>
                    <a:lnTo>
                      <a:pt x="8989" y="24445"/>
                    </a:lnTo>
                    <a:lnTo>
                      <a:pt x="9006" y="24124"/>
                    </a:lnTo>
                    <a:lnTo>
                      <a:pt x="9006" y="23981"/>
                    </a:lnTo>
                    <a:lnTo>
                      <a:pt x="8989" y="23874"/>
                    </a:lnTo>
                    <a:lnTo>
                      <a:pt x="8971" y="23784"/>
                    </a:lnTo>
                    <a:lnTo>
                      <a:pt x="8917" y="23695"/>
                    </a:lnTo>
                    <a:lnTo>
                      <a:pt x="8881" y="23623"/>
                    </a:lnTo>
                    <a:lnTo>
                      <a:pt x="8810" y="23552"/>
                    </a:lnTo>
                    <a:lnTo>
                      <a:pt x="8721" y="23480"/>
                    </a:lnTo>
                    <a:lnTo>
                      <a:pt x="8631" y="23427"/>
                    </a:lnTo>
                    <a:lnTo>
                      <a:pt x="9310" y="20979"/>
                    </a:lnTo>
                    <a:lnTo>
                      <a:pt x="9953" y="18495"/>
                    </a:lnTo>
                    <a:lnTo>
                      <a:pt x="10597" y="16011"/>
                    </a:lnTo>
                    <a:lnTo>
                      <a:pt x="10901" y="14760"/>
                    </a:lnTo>
                    <a:lnTo>
                      <a:pt x="11186" y="13509"/>
                    </a:lnTo>
                    <a:lnTo>
                      <a:pt x="11472" y="12241"/>
                    </a:lnTo>
                    <a:lnTo>
                      <a:pt x="11740" y="10990"/>
                    </a:lnTo>
                    <a:lnTo>
                      <a:pt x="11991" y="9739"/>
                    </a:lnTo>
                    <a:lnTo>
                      <a:pt x="12223" y="8470"/>
                    </a:lnTo>
                    <a:lnTo>
                      <a:pt x="12437" y="7220"/>
                    </a:lnTo>
                    <a:lnTo>
                      <a:pt x="12634" y="5951"/>
                    </a:lnTo>
                    <a:lnTo>
                      <a:pt x="12795" y="4682"/>
                    </a:lnTo>
                    <a:lnTo>
                      <a:pt x="12938" y="3413"/>
                    </a:lnTo>
                    <a:lnTo>
                      <a:pt x="12938" y="3360"/>
                    </a:lnTo>
                    <a:lnTo>
                      <a:pt x="12920" y="3306"/>
                    </a:lnTo>
                    <a:lnTo>
                      <a:pt x="12938" y="3056"/>
                    </a:lnTo>
                    <a:lnTo>
                      <a:pt x="12920" y="2824"/>
                    </a:lnTo>
                    <a:lnTo>
                      <a:pt x="12884" y="2574"/>
                    </a:lnTo>
                    <a:lnTo>
                      <a:pt x="12830" y="2323"/>
                    </a:lnTo>
                    <a:lnTo>
                      <a:pt x="12741" y="2091"/>
                    </a:lnTo>
                    <a:lnTo>
                      <a:pt x="12652" y="1859"/>
                    </a:lnTo>
                    <a:lnTo>
                      <a:pt x="12544" y="1627"/>
                    </a:lnTo>
                    <a:lnTo>
                      <a:pt x="12402" y="1412"/>
                    </a:lnTo>
                    <a:lnTo>
                      <a:pt x="12259" y="1216"/>
                    </a:lnTo>
                    <a:lnTo>
                      <a:pt x="12116" y="1037"/>
                    </a:lnTo>
                    <a:lnTo>
                      <a:pt x="11955" y="876"/>
                    </a:lnTo>
                    <a:lnTo>
                      <a:pt x="11776" y="715"/>
                    </a:lnTo>
                    <a:lnTo>
                      <a:pt x="11597" y="572"/>
                    </a:lnTo>
                    <a:lnTo>
                      <a:pt x="11419" y="465"/>
                    </a:lnTo>
                    <a:lnTo>
                      <a:pt x="11222" y="358"/>
                    </a:lnTo>
                    <a:lnTo>
                      <a:pt x="11008" y="269"/>
                    </a:lnTo>
                    <a:lnTo>
                      <a:pt x="10793" y="179"/>
                    </a:lnTo>
                    <a:lnTo>
                      <a:pt x="10579" y="126"/>
                    </a:lnTo>
                    <a:lnTo>
                      <a:pt x="10364" y="72"/>
                    </a:lnTo>
                    <a:lnTo>
                      <a:pt x="10132" y="36"/>
                    </a:lnTo>
                    <a:lnTo>
                      <a:pt x="990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" name="Google Shape;191;p23"/>
              <p:cNvSpPr/>
              <p:nvPr/>
            </p:nvSpPr>
            <p:spPr>
              <a:xfrm>
                <a:off x="3343150" y="2442250"/>
                <a:ext cx="263150" cy="542350"/>
              </a:xfrm>
              <a:custGeom>
                <a:rect b="b" l="l" r="r" t="t"/>
                <a:pathLst>
                  <a:path extrusionOk="0" h="21694" w="10526">
                    <a:moveTo>
                      <a:pt x="7560" y="1"/>
                    </a:moveTo>
                    <a:lnTo>
                      <a:pt x="7291" y="19"/>
                    </a:lnTo>
                    <a:lnTo>
                      <a:pt x="7041" y="54"/>
                    </a:lnTo>
                    <a:lnTo>
                      <a:pt x="6773" y="126"/>
                    </a:lnTo>
                    <a:lnTo>
                      <a:pt x="6523" y="197"/>
                    </a:lnTo>
                    <a:lnTo>
                      <a:pt x="6273" y="305"/>
                    </a:lnTo>
                    <a:lnTo>
                      <a:pt x="6041" y="430"/>
                    </a:lnTo>
                    <a:lnTo>
                      <a:pt x="5808" y="555"/>
                    </a:lnTo>
                    <a:lnTo>
                      <a:pt x="5594" y="716"/>
                    </a:lnTo>
                    <a:lnTo>
                      <a:pt x="5379" y="894"/>
                    </a:lnTo>
                    <a:lnTo>
                      <a:pt x="5183" y="1091"/>
                    </a:lnTo>
                    <a:lnTo>
                      <a:pt x="5004" y="1287"/>
                    </a:lnTo>
                    <a:lnTo>
                      <a:pt x="4826" y="1502"/>
                    </a:lnTo>
                    <a:lnTo>
                      <a:pt x="4683" y="1716"/>
                    </a:lnTo>
                    <a:lnTo>
                      <a:pt x="4540" y="1948"/>
                    </a:lnTo>
                    <a:lnTo>
                      <a:pt x="4397" y="2163"/>
                    </a:lnTo>
                    <a:lnTo>
                      <a:pt x="4164" y="2610"/>
                    </a:lnTo>
                    <a:lnTo>
                      <a:pt x="3968" y="3074"/>
                    </a:lnTo>
                    <a:lnTo>
                      <a:pt x="3789" y="3557"/>
                    </a:lnTo>
                    <a:lnTo>
                      <a:pt x="3628" y="4039"/>
                    </a:lnTo>
                    <a:lnTo>
                      <a:pt x="3485" y="4539"/>
                    </a:lnTo>
                    <a:lnTo>
                      <a:pt x="3342" y="5058"/>
                    </a:lnTo>
                    <a:lnTo>
                      <a:pt x="2914" y="6845"/>
                    </a:lnTo>
                    <a:lnTo>
                      <a:pt x="2485" y="8649"/>
                    </a:lnTo>
                    <a:lnTo>
                      <a:pt x="2092" y="10454"/>
                    </a:lnTo>
                    <a:lnTo>
                      <a:pt x="1716" y="12259"/>
                    </a:lnTo>
                    <a:lnTo>
                      <a:pt x="1270" y="14528"/>
                    </a:lnTo>
                    <a:lnTo>
                      <a:pt x="841" y="16780"/>
                    </a:lnTo>
                    <a:lnTo>
                      <a:pt x="430" y="19049"/>
                    </a:lnTo>
                    <a:lnTo>
                      <a:pt x="55" y="21318"/>
                    </a:lnTo>
                    <a:lnTo>
                      <a:pt x="37" y="21372"/>
                    </a:lnTo>
                    <a:lnTo>
                      <a:pt x="1" y="21426"/>
                    </a:lnTo>
                    <a:lnTo>
                      <a:pt x="340" y="21551"/>
                    </a:lnTo>
                    <a:lnTo>
                      <a:pt x="680" y="21694"/>
                    </a:lnTo>
                    <a:lnTo>
                      <a:pt x="1645" y="16744"/>
                    </a:lnTo>
                    <a:lnTo>
                      <a:pt x="3128" y="9168"/>
                    </a:lnTo>
                    <a:lnTo>
                      <a:pt x="3342" y="7952"/>
                    </a:lnTo>
                    <a:lnTo>
                      <a:pt x="3575" y="6737"/>
                    </a:lnTo>
                    <a:lnTo>
                      <a:pt x="3700" y="6112"/>
                    </a:lnTo>
                    <a:lnTo>
                      <a:pt x="3843" y="5522"/>
                    </a:lnTo>
                    <a:lnTo>
                      <a:pt x="4021" y="4933"/>
                    </a:lnTo>
                    <a:lnTo>
                      <a:pt x="4236" y="4343"/>
                    </a:lnTo>
                    <a:lnTo>
                      <a:pt x="4450" y="3825"/>
                    </a:lnTo>
                    <a:lnTo>
                      <a:pt x="4700" y="3271"/>
                    </a:lnTo>
                    <a:lnTo>
                      <a:pt x="4826" y="2985"/>
                    </a:lnTo>
                    <a:lnTo>
                      <a:pt x="4986" y="2717"/>
                    </a:lnTo>
                    <a:lnTo>
                      <a:pt x="5129" y="2449"/>
                    </a:lnTo>
                    <a:lnTo>
                      <a:pt x="5308" y="2199"/>
                    </a:lnTo>
                    <a:lnTo>
                      <a:pt x="5487" y="1948"/>
                    </a:lnTo>
                    <a:lnTo>
                      <a:pt x="5683" y="1734"/>
                    </a:lnTo>
                    <a:lnTo>
                      <a:pt x="5898" y="1520"/>
                    </a:lnTo>
                    <a:lnTo>
                      <a:pt x="6130" y="1341"/>
                    </a:lnTo>
                    <a:lnTo>
                      <a:pt x="6362" y="1180"/>
                    </a:lnTo>
                    <a:lnTo>
                      <a:pt x="6630" y="1055"/>
                    </a:lnTo>
                    <a:lnTo>
                      <a:pt x="6916" y="966"/>
                    </a:lnTo>
                    <a:lnTo>
                      <a:pt x="7220" y="912"/>
                    </a:lnTo>
                    <a:lnTo>
                      <a:pt x="7470" y="912"/>
                    </a:lnTo>
                    <a:lnTo>
                      <a:pt x="7702" y="930"/>
                    </a:lnTo>
                    <a:lnTo>
                      <a:pt x="7935" y="966"/>
                    </a:lnTo>
                    <a:lnTo>
                      <a:pt x="8149" y="1019"/>
                    </a:lnTo>
                    <a:lnTo>
                      <a:pt x="8364" y="1109"/>
                    </a:lnTo>
                    <a:lnTo>
                      <a:pt x="8560" y="1216"/>
                    </a:lnTo>
                    <a:lnTo>
                      <a:pt x="8757" y="1359"/>
                    </a:lnTo>
                    <a:lnTo>
                      <a:pt x="8918" y="1502"/>
                    </a:lnTo>
                    <a:lnTo>
                      <a:pt x="9061" y="1663"/>
                    </a:lnTo>
                    <a:lnTo>
                      <a:pt x="9203" y="1841"/>
                    </a:lnTo>
                    <a:lnTo>
                      <a:pt x="9311" y="2038"/>
                    </a:lnTo>
                    <a:lnTo>
                      <a:pt x="9382" y="2252"/>
                    </a:lnTo>
                    <a:lnTo>
                      <a:pt x="9454" y="2467"/>
                    </a:lnTo>
                    <a:lnTo>
                      <a:pt x="9489" y="2699"/>
                    </a:lnTo>
                    <a:lnTo>
                      <a:pt x="9489" y="2949"/>
                    </a:lnTo>
                    <a:lnTo>
                      <a:pt x="9454" y="3181"/>
                    </a:lnTo>
                    <a:lnTo>
                      <a:pt x="9400" y="3414"/>
                    </a:lnTo>
                    <a:lnTo>
                      <a:pt x="9329" y="3628"/>
                    </a:lnTo>
                    <a:lnTo>
                      <a:pt x="9257" y="3825"/>
                    </a:lnTo>
                    <a:lnTo>
                      <a:pt x="9150" y="4003"/>
                    </a:lnTo>
                    <a:lnTo>
                      <a:pt x="9043" y="4164"/>
                    </a:lnTo>
                    <a:lnTo>
                      <a:pt x="8900" y="4307"/>
                    </a:lnTo>
                    <a:lnTo>
                      <a:pt x="8775" y="4432"/>
                    </a:lnTo>
                    <a:lnTo>
                      <a:pt x="8614" y="4522"/>
                    </a:lnTo>
                    <a:lnTo>
                      <a:pt x="8471" y="4611"/>
                    </a:lnTo>
                    <a:lnTo>
                      <a:pt x="8292" y="4682"/>
                    </a:lnTo>
                    <a:lnTo>
                      <a:pt x="8131" y="4736"/>
                    </a:lnTo>
                    <a:lnTo>
                      <a:pt x="7953" y="4790"/>
                    </a:lnTo>
                    <a:lnTo>
                      <a:pt x="7774" y="4808"/>
                    </a:lnTo>
                    <a:lnTo>
                      <a:pt x="7595" y="4825"/>
                    </a:lnTo>
                    <a:lnTo>
                      <a:pt x="7417" y="4808"/>
                    </a:lnTo>
                    <a:lnTo>
                      <a:pt x="7220" y="4790"/>
                    </a:lnTo>
                    <a:lnTo>
                      <a:pt x="7041" y="4754"/>
                    </a:lnTo>
                    <a:lnTo>
                      <a:pt x="6863" y="4718"/>
                    </a:lnTo>
                    <a:lnTo>
                      <a:pt x="6684" y="4665"/>
                    </a:lnTo>
                    <a:lnTo>
                      <a:pt x="6523" y="4593"/>
                    </a:lnTo>
                    <a:lnTo>
                      <a:pt x="6344" y="4504"/>
                    </a:lnTo>
                    <a:lnTo>
                      <a:pt x="6201" y="4414"/>
                    </a:lnTo>
                    <a:lnTo>
                      <a:pt x="6041" y="4307"/>
                    </a:lnTo>
                    <a:lnTo>
                      <a:pt x="5916" y="4182"/>
                    </a:lnTo>
                    <a:lnTo>
                      <a:pt x="5773" y="4057"/>
                    </a:lnTo>
                    <a:lnTo>
                      <a:pt x="5665" y="3914"/>
                    </a:lnTo>
                    <a:lnTo>
                      <a:pt x="5558" y="3771"/>
                    </a:lnTo>
                    <a:lnTo>
                      <a:pt x="5487" y="3610"/>
                    </a:lnTo>
                    <a:lnTo>
                      <a:pt x="5415" y="3449"/>
                    </a:lnTo>
                    <a:lnTo>
                      <a:pt x="5362" y="3271"/>
                    </a:lnTo>
                    <a:lnTo>
                      <a:pt x="5326" y="3092"/>
                    </a:lnTo>
                    <a:lnTo>
                      <a:pt x="5308" y="2896"/>
                    </a:lnTo>
                    <a:lnTo>
                      <a:pt x="5183" y="3128"/>
                    </a:lnTo>
                    <a:lnTo>
                      <a:pt x="5076" y="3360"/>
                    </a:lnTo>
                    <a:lnTo>
                      <a:pt x="4861" y="3843"/>
                    </a:lnTo>
                    <a:lnTo>
                      <a:pt x="4897" y="4003"/>
                    </a:lnTo>
                    <a:lnTo>
                      <a:pt x="4969" y="4146"/>
                    </a:lnTo>
                    <a:lnTo>
                      <a:pt x="5040" y="4289"/>
                    </a:lnTo>
                    <a:lnTo>
                      <a:pt x="5129" y="4414"/>
                    </a:lnTo>
                    <a:lnTo>
                      <a:pt x="5237" y="4557"/>
                    </a:lnTo>
                    <a:lnTo>
                      <a:pt x="5362" y="4682"/>
                    </a:lnTo>
                    <a:lnTo>
                      <a:pt x="5487" y="4790"/>
                    </a:lnTo>
                    <a:lnTo>
                      <a:pt x="5630" y="4897"/>
                    </a:lnTo>
                    <a:lnTo>
                      <a:pt x="5916" y="5093"/>
                    </a:lnTo>
                    <a:lnTo>
                      <a:pt x="6219" y="5254"/>
                    </a:lnTo>
                    <a:lnTo>
                      <a:pt x="6541" y="5361"/>
                    </a:lnTo>
                    <a:lnTo>
                      <a:pt x="6827" y="5451"/>
                    </a:lnTo>
                    <a:lnTo>
                      <a:pt x="7023" y="5469"/>
                    </a:lnTo>
                    <a:lnTo>
                      <a:pt x="7202" y="5487"/>
                    </a:lnTo>
                    <a:lnTo>
                      <a:pt x="7399" y="5504"/>
                    </a:lnTo>
                    <a:lnTo>
                      <a:pt x="7595" y="5504"/>
                    </a:lnTo>
                    <a:lnTo>
                      <a:pt x="7792" y="5487"/>
                    </a:lnTo>
                    <a:lnTo>
                      <a:pt x="7970" y="5451"/>
                    </a:lnTo>
                    <a:lnTo>
                      <a:pt x="8167" y="5415"/>
                    </a:lnTo>
                    <a:lnTo>
                      <a:pt x="8346" y="5361"/>
                    </a:lnTo>
                    <a:lnTo>
                      <a:pt x="8524" y="5308"/>
                    </a:lnTo>
                    <a:lnTo>
                      <a:pt x="8703" y="5236"/>
                    </a:lnTo>
                    <a:lnTo>
                      <a:pt x="8882" y="5147"/>
                    </a:lnTo>
                    <a:lnTo>
                      <a:pt x="9043" y="5058"/>
                    </a:lnTo>
                    <a:lnTo>
                      <a:pt x="9203" y="4968"/>
                    </a:lnTo>
                    <a:lnTo>
                      <a:pt x="9364" y="4861"/>
                    </a:lnTo>
                    <a:lnTo>
                      <a:pt x="9525" y="4736"/>
                    </a:lnTo>
                    <a:lnTo>
                      <a:pt x="9668" y="4611"/>
                    </a:lnTo>
                    <a:lnTo>
                      <a:pt x="9793" y="4486"/>
                    </a:lnTo>
                    <a:lnTo>
                      <a:pt x="9900" y="4361"/>
                    </a:lnTo>
                    <a:lnTo>
                      <a:pt x="10008" y="4236"/>
                    </a:lnTo>
                    <a:lnTo>
                      <a:pt x="10097" y="4093"/>
                    </a:lnTo>
                    <a:lnTo>
                      <a:pt x="10258" y="3807"/>
                    </a:lnTo>
                    <a:lnTo>
                      <a:pt x="10383" y="3503"/>
                    </a:lnTo>
                    <a:lnTo>
                      <a:pt x="10472" y="3181"/>
                    </a:lnTo>
                    <a:lnTo>
                      <a:pt x="10508" y="2860"/>
                    </a:lnTo>
                    <a:lnTo>
                      <a:pt x="10526" y="2538"/>
                    </a:lnTo>
                    <a:lnTo>
                      <a:pt x="10490" y="2234"/>
                    </a:lnTo>
                    <a:lnTo>
                      <a:pt x="10419" y="1913"/>
                    </a:lnTo>
                    <a:lnTo>
                      <a:pt x="10311" y="1609"/>
                    </a:lnTo>
                    <a:lnTo>
                      <a:pt x="10168" y="1323"/>
                    </a:lnTo>
                    <a:lnTo>
                      <a:pt x="9990" y="1055"/>
                    </a:lnTo>
                    <a:lnTo>
                      <a:pt x="9882" y="930"/>
                    </a:lnTo>
                    <a:lnTo>
                      <a:pt x="9775" y="805"/>
                    </a:lnTo>
                    <a:lnTo>
                      <a:pt x="9650" y="698"/>
                    </a:lnTo>
                    <a:lnTo>
                      <a:pt x="9525" y="590"/>
                    </a:lnTo>
                    <a:lnTo>
                      <a:pt x="9382" y="501"/>
                    </a:lnTo>
                    <a:lnTo>
                      <a:pt x="9239" y="394"/>
                    </a:lnTo>
                    <a:lnTo>
                      <a:pt x="9078" y="322"/>
                    </a:lnTo>
                    <a:lnTo>
                      <a:pt x="8918" y="251"/>
                    </a:lnTo>
                    <a:lnTo>
                      <a:pt x="8650" y="144"/>
                    </a:lnTo>
                    <a:lnTo>
                      <a:pt x="8381" y="72"/>
                    </a:lnTo>
                    <a:lnTo>
                      <a:pt x="8113" y="19"/>
                    </a:lnTo>
                    <a:lnTo>
                      <a:pt x="7828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" name="Google Shape;192;p23"/>
              <p:cNvSpPr/>
              <p:nvPr/>
            </p:nvSpPr>
            <p:spPr>
              <a:xfrm>
                <a:off x="3484325" y="2551700"/>
                <a:ext cx="118850" cy="463275"/>
              </a:xfrm>
              <a:custGeom>
                <a:rect b="b" l="l" r="r" t="t"/>
                <a:pathLst>
                  <a:path extrusionOk="0" h="18531" w="4754">
                    <a:moveTo>
                      <a:pt x="4754" y="1"/>
                    </a:moveTo>
                    <a:lnTo>
                      <a:pt x="4557" y="251"/>
                    </a:lnTo>
                    <a:lnTo>
                      <a:pt x="4325" y="483"/>
                    </a:lnTo>
                    <a:lnTo>
                      <a:pt x="4093" y="680"/>
                    </a:lnTo>
                    <a:lnTo>
                      <a:pt x="3824" y="876"/>
                    </a:lnTo>
                    <a:lnTo>
                      <a:pt x="3664" y="1984"/>
                    </a:lnTo>
                    <a:lnTo>
                      <a:pt x="3467" y="3092"/>
                    </a:lnTo>
                    <a:lnTo>
                      <a:pt x="3074" y="5290"/>
                    </a:lnTo>
                    <a:lnTo>
                      <a:pt x="2627" y="7488"/>
                    </a:lnTo>
                    <a:lnTo>
                      <a:pt x="2145" y="9668"/>
                    </a:lnTo>
                    <a:lnTo>
                      <a:pt x="1644" y="11866"/>
                    </a:lnTo>
                    <a:lnTo>
                      <a:pt x="1108" y="14046"/>
                    </a:lnTo>
                    <a:lnTo>
                      <a:pt x="554" y="16208"/>
                    </a:lnTo>
                    <a:lnTo>
                      <a:pt x="1" y="18370"/>
                    </a:lnTo>
                    <a:lnTo>
                      <a:pt x="322" y="18441"/>
                    </a:lnTo>
                    <a:lnTo>
                      <a:pt x="644" y="18531"/>
                    </a:lnTo>
                    <a:lnTo>
                      <a:pt x="1269" y="16244"/>
                    </a:lnTo>
                    <a:lnTo>
                      <a:pt x="1877" y="13956"/>
                    </a:lnTo>
                    <a:lnTo>
                      <a:pt x="2466" y="11651"/>
                    </a:lnTo>
                    <a:lnTo>
                      <a:pt x="3020" y="9328"/>
                    </a:lnTo>
                    <a:lnTo>
                      <a:pt x="3288" y="8167"/>
                    </a:lnTo>
                    <a:lnTo>
                      <a:pt x="3539" y="7005"/>
                    </a:lnTo>
                    <a:lnTo>
                      <a:pt x="3789" y="5844"/>
                    </a:lnTo>
                    <a:lnTo>
                      <a:pt x="4003" y="4682"/>
                    </a:lnTo>
                    <a:lnTo>
                      <a:pt x="4218" y="3503"/>
                    </a:lnTo>
                    <a:lnTo>
                      <a:pt x="4414" y="2342"/>
                    </a:lnTo>
                    <a:lnTo>
                      <a:pt x="4593" y="1162"/>
                    </a:lnTo>
                    <a:lnTo>
                      <a:pt x="475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" name="Google Shape;193;p23"/>
              <p:cNvSpPr/>
              <p:nvPr/>
            </p:nvSpPr>
            <p:spPr>
              <a:xfrm>
                <a:off x="3303850" y="2983700"/>
                <a:ext cx="204625" cy="213550"/>
              </a:xfrm>
              <a:custGeom>
                <a:rect b="b" l="l" r="r" t="t"/>
                <a:pathLst>
                  <a:path extrusionOk="0" h="8542" w="8185">
                    <a:moveTo>
                      <a:pt x="1055" y="0"/>
                    </a:moveTo>
                    <a:lnTo>
                      <a:pt x="948" y="357"/>
                    </a:lnTo>
                    <a:lnTo>
                      <a:pt x="840" y="715"/>
                    </a:lnTo>
                    <a:lnTo>
                      <a:pt x="751" y="1090"/>
                    </a:lnTo>
                    <a:lnTo>
                      <a:pt x="679" y="1465"/>
                    </a:lnTo>
                    <a:lnTo>
                      <a:pt x="554" y="2216"/>
                    </a:lnTo>
                    <a:lnTo>
                      <a:pt x="429" y="2966"/>
                    </a:lnTo>
                    <a:lnTo>
                      <a:pt x="286" y="3699"/>
                    </a:lnTo>
                    <a:lnTo>
                      <a:pt x="143" y="4432"/>
                    </a:lnTo>
                    <a:lnTo>
                      <a:pt x="72" y="4807"/>
                    </a:lnTo>
                    <a:lnTo>
                      <a:pt x="18" y="5164"/>
                    </a:lnTo>
                    <a:lnTo>
                      <a:pt x="0" y="5539"/>
                    </a:lnTo>
                    <a:lnTo>
                      <a:pt x="0" y="5897"/>
                    </a:lnTo>
                    <a:lnTo>
                      <a:pt x="0" y="6111"/>
                    </a:lnTo>
                    <a:lnTo>
                      <a:pt x="54" y="6308"/>
                    </a:lnTo>
                    <a:lnTo>
                      <a:pt x="108" y="6504"/>
                    </a:lnTo>
                    <a:lnTo>
                      <a:pt x="179" y="6683"/>
                    </a:lnTo>
                    <a:lnTo>
                      <a:pt x="286" y="6862"/>
                    </a:lnTo>
                    <a:lnTo>
                      <a:pt x="394" y="7023"/>
                    </a:lnTo>
                    <a:lnTo>
                      <a:pt x="519" y="7183"/>
                    </a:lnTo>
                    <a:lnTo>
                      <a:pt x="662" y="7326"/>
                    </a:lnTo>
                    <a:lnTo>
                      <a:pt x="822" y="7469"/>
                    </a:lnTo>
                    <a:lnTo>
                      <a:pt x="983" y="7594"/>
                    </a:lnTo>
                    <a:lnTo>
                      <a:pt x="1162" y="7719"/>
                    </a:lnTo>
                    <a:lnTo>
                      <a:pt x="1359" y="7845"/>
                    </a:lnTo>
                    <a:lnTo>
                      <a:pt x="1555" y="7952"/>
                    </a:lnTo>
                    <a:lnTo>
                      <a:pt x="1769" y="8041"/>
                    </a:lnTo>
                    <a:lnTo>
                      <a:pt x="2198" y="8220"/>
                    </a:lnTo>
                    <a:lnTo>
                      <a:pt x="2645" y="8345"/>
                    </a:lnTo>
                    <a:lnTo>
                      <a:pt x="3128" y="8452"/>
                    </a:lnTo>
                    <a:lnTo>
                      <a:pt x="3592" y="8524"/>
                    </a:lnTo>
                    <a:lnTo>
                      <a:pt x="4039" y="8541"/>
                    </a:lnTo>
                    <a:lnTo>
                      <a:pt x="4486" y="8524"/>
                    </a:lnTo>
                    <a:lnTo>
                      <a:pt x="4914" y="8488"/>
                    </a:lnTo>
                    <a:lnTo>
                      <a:pt x="5111" y="8434"/>
                    </a:lnTo>
                    <a:lnTo>
                      <a:pt x="5290" y="8398"/>
                    </a:lnTo>
                    <a:lnTo>
                      <a:pt x="5486" y="8327"/>
                    </a:lnTo>
                    <a:lnTo>
                      <a:pt x="5647" y="8273"/>
                    </a:lnTo>
                    <a:lnTo>
                      <a:pt x="5844" y="8113"/>
                    </a:lnTo>
                    <a:lnTo>
                      <a:pt x="6040" y="7934"/>
                    </a:lnTo>
                    <a:lnTo>
                      <a:pt x="6219" y="7755"/>
                    </a:lnTo>
                    <a:lnTo>
                      <a:pt x="6398" y="7559"/>
                    </a:lnTo>
                    <a:lnTo>
                      <a:pt x="6541" y="7344"/>
                    </a:lnTo>
                    <a:lnTo>
                      <a:pt x="6701" y="7112"/>
                    </a:lnTo>
                    <a:lnTo>
                      <a:pt x="6826" y="6880"/>
                    </a:lnTo>
                    <a:lnTo>
                      <a:pt x="6951" y="6629"/>
                    </a:lnTo>
                    <a:lnTo>
                      <a:pt x="7166" y="6129"/>
                    </a:lnTo>
                    <a:lnTo>
                      <a:pt x="7362" y="5629"/>
                    </a:lnTo>
                    <a:lnTo>
                      <a:pt x="7523" y="5111"/>
                    </a:lnTo>
                    <a:lnTo>
                      <a:pt x="7666" y="4628"/>
                    </a:lnTo>
                    <a:lnTo>
                      <a:pt x="7791" y="4163"/>
                    </a:lnTo>
                    <a:lnTo>
                      <a:pt x="7899" y="3699"/>
                    </a:lnTo>
                    <a:lnTo>
                      <a:pt x="8095" y="2770"/>
                    </a:lnTo>
                    <a:lnTo>
                      <a:pt x="8167" y="2412"/>
                    </a:lnTo>
                    <a:lnTo>
                      <a:pt x="8184" y="2251"/>
                    </a:lnTo>
                    <a:lnTo>
                      <a:pt x="8184" y="2109"/>
                    </a:lnTo>
                    <a:lnTo>
                      <a:pt x="8167" y="2055"/>
                    </a:lnTo>
                    <a:lnTo>
                      <a:pt x="8131" y="1983"/>
                    </a:lnTo>
                    <a:lnTo>
                      <a:pt x="8095" y="1930"/>
                    </a:lnTo>
                    <a:lnTo>
                      <a:pt x="8042" y="1858"/>
                    </a:lnTo>
                    <a:lnTo>
                      <a:pt x="7899" y="1751"/>
                    </a:lnTo>
                    <a:lnTo>
                      <a:pt x="7666" y="1626"/>
                    </a:lnTo>
                    <a:lnTo>
                      <a:pt x="7488" y="1555"/>
                    </a:lnTo>
                    <a:lnTo>
                      <a:pt x="7291" y="1519"/>
                    </a:lnTo>
                    <a:lnTo>
                      <a:pt x="6916" y="1483"/>
                    </a:lnTo>
                    <a:lnTo>
                      <a:pt x="6576" y="1465"/>
                    </a:lnTo>
                    <a:lnTo>
                      <a:pt x="6165" y="1447"/>
                    </a:lnTo>
                    <a:lnTo>
                      <a:pt x="5701" y="1465"/>
                    </a:lnTo>
                    <a:lnTo>
                      <a:pt x="5236" y="1501"/>
                    </a:lnTo>
                    <a:lnTo>
                      <a:pt x="5004" y="1537"/>
                    </a:lnTo>
                    <a:lnTo>
                      <a:pt x="4789" y="1590"/>
                    </a:lnTo>
                    <a:lnTo>
                      <a:pt x="4593" y="1644"/>
                    </a:lnTo>
                    <a:lnTo>
                      <a:pt x="4396" y="1715"/>
                    </a:lnTo>
                    <a:lnTo>
                      <a:pt x="4235" y="1823"/>
                    </a:lnTo>
                    <a:lnTo>
                      <a:pt x="4092" y="1930"/>
                    </a:lnTo>
                    <a:lnTo>
                      <a:pt x="3985" y="2055"/>
                    </a:lnTo>
                    <a:lnTo>
                      <a:pt x="3896" y="2198"/>
                    </a:lnTo>
                    <a:lnTo>
                      <a:pt x="3896" y="2216"/>
                    </a:lnTo>
                    <a:lnTo>
                      <a:pt x="3878" y="2466"/>
                    </a:lnTo>
                    <a:lnTo>
                      <a:pt x="3842" y="2716"/>
                    </a:lnTo>
                    <a:lnTo>
                      <a:pt x="3771" y="2948"/>
                    </a:lnTo>
                    <a:lnTo>
                      <a:pt x="3699" y="3199"/>
                    </a:lnTo>
                    <a:lnTo>
                      <a:pt x="3699" y="3306"/>
                    </a:lnTo>
                    <a:lnTo>
                      <a:pt x="3771" y="3342"/>
                    </a:lnTo>
                    <a:lnTo>
                      <a:pt x="3860" y="3431"/>
                    </a:lnTo>
                    <a:lnTo>
                      <a:pt x="3932" y="3502"/>
                    </a:lnTo>
                    <a:lnTo>
                      <a:pt x="4021" y="3574"/>
                    </a:lnTo>
                    <a:lnTo>
                      <a:pt x="4218" y="3663"/>
                    </a:lnTo>
                    <a:lnTo>
                      <a:pt x="4414" y="3770"/>
                    </a:lnTo>
                    <a:lnTo>
                      <a:pt x="4503" y="3824"/>
                    </a:lnTo>
                    <a:lnTo>
                      <a:pt x="4593" y="3895"/>
                    </a:lnTo>
                    <a:lnTo>
                      <a:pt x="4646" y="3985"/>
                    </a:lnTo>
                    <a:lnTo>
                      <a:pt x="4718" y="4074"/>
                    </a:lnTo>
                    <a:lnTo>
                      <a:pt x="4754" y="4163"/>
                    </a:lnTo>
                    <a:lnTo>
                      <a:pt x="4789" y="4253"/>
                    </a:lnTo>
                    <a:lnTo>
                      <a:pt x="4825" y="4432"/>
                    </a:lnTo>
                    <a:lnTo>
                      <a:pt x="4825" y="4628"/>
                    </a:lnTo>
                    <a:lnTo>
                      <a:pt x="4807" y="4825"/>
                    </a:lnTo>
                    <a:lnTo>
                      <a:pt x="4736" y="5021"/>
                    </a:lnTo>
                    <a:lnTo>
                      <a:pt x="4646" y="5200"/>
                    </a:lnTo>
                    <a:lnTo>
                      <a:pt x="4539" y="5361"/>
                    </a:lnTo>
                    <a:lnTo>
                      <a:pt x="4414" y="5486"/>
                    </a:lnTo>
                    <a:lnTo>
                      <a:pt x="4253" y="5593"/>
                    </a:lnTo>
                    <a:lnTo>
                      <a:pt x="4110" y="5664"/>
                    </a:lnTo>
                    <a:lnTo>
                      <a:pt x="4021" y="5682"/>
                    </a:lnTo>
                    <a:lnTo>
                      <a:pt x="3932" y="5700"/>
                    </a:lnTo>
                    <a:lnTo>
                      <a:pt x="3860" y="5700"/>
                    </a:lnTo>
                    <a:lnTo>
                      <a:pt x="3771" y="5682"/>
                    </a:lnTo>
                    <a:lnTo>
                      <a:pt x="3681" y="5664"/>
                    </a:lnTo>
                    <a:lnTo>
                      <a:pt x="3592" y="5611"/>
                    </a:lnTo>
                    <a:lnTo>
                      <a:pt x="3521" y="5557"/>
                    </a:lnTo>
                    <a:lnTo>
                      <a:pt x="3431" y="5504"/>
                    </a:lnTo>
                    <a:lnTo>
                      <a:pt x="3360" y="5414"/>
                    </a:lnTo>
                    <a:lnTo>
                      <a:pt x="3288" y="5307"/>
                    </a:lnTo>
                    <a:lnTo>
                      <a:pt x="3217" y="5200"/>
                    </a:lnTo>
                    <a:lnTo>
                      <a:pt x="3163" y="5093"/>
                    </a:lnTo>
                    <a:lnTo>
                      <a:pt x="3110" y="4968"/>
                    </a:lnTo>
                    <a:lnTo>
                      <a:pt x="3074" y="4843"/>
                    </a:lnTo>
                    <a:lnTo>
                      <a:pt x="3038" y="4610"/>
                    </a:lnTo>
                    <a:lnTo>
                      <a:pt x="3038" y="4360"/>
                    </a:lnTo>
                    <a:lnTo>
                      <a:pt x="3074" y="4110"/>
                    </a:lnTo>
                    <a:lnTo>
                      <a:pt x="3128" y="3860"/>
                    </a:lnTo>
                    <a:lnTo>
                      <a:pt x="3253" y="3377"/>
                    </a:lnTo>
                    <a:lnTo>
                      <a:pt x="3253" y="3359"/>
                    </a:lnTo>
                    <a:lnTo>
                      <a:pt x="3324" y="3091"/>
                    </a:lnTo>
                    <a:lnTo>
                      <a:pt x="3360" y="2788"/>
                    </a:lnTo>
                    <a:lnTo>
                      <a:pt x="3413" y="2502"/>
                    </a:lnTo>
                    <a:lnTo>
                      <a:pt x="3467" y="2234"/>
                    </a:lnTo>
                    <a:lnTo>
                      <a:pt x="3467" y="2037"/>
                    </a:lnTo>
                    <a:lnTo>
                      <a:pt x="3431" y="1858"/>
                    </a:lnTo>
                    <a:lnTo>
                      <a:pt x="3396" y="1680"/>
                    </a:lnTo>
                    <a:lnTo>
                      <a:pt x="3324" y="1501"/>
                    </a:lnTo>
                    <a:lnTo>
                      <a:pt x="3235" y="1322"/>
                    </a:lnTo>
                    <a:lnTo>
                      <a:pt x="3128" y="1161"/>
                    </a:lnTo>
                    <a:lnTo>
                      <a:pt x="2985" y="983"/>
                    </a:lnTo>
                    <a:lnTo>
                      <a:pt x="2806" y="822"/>
                    </a:lnTo>
                    <a:lnTo>
                      <a:pt x="2574" y="643"/>
                    </a:lnTo>
                    <a:lnTo>
                      <a:pt x="2306" y="482"/>
                    </a:lnTo>
                    <a:lnTo>
                      <a:pt x="2288" y="482"/>
                    </a:lnTo>
                    <a:lnTo>
                      <a:pt x="2002" y="340"/>
                    </a:lnTo>
                    <a:lnTo>
                      <a:pt x="1698" y="214"/>
                    </a:lnTo>
                    <a:lnTo>
                      <a:pt x="1376" y="89"/>
                    </a:lnTo>
                    <a:lnTo>
                      <a:pt x="105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94" name="Google Shape;194;p23"/>
          <p:cNvGrpSpPr/>
          <p:nvPr/>
        </p:nvGrpSpPr>
        <p:grpSpPr>
          <a:xfrm>
            <a:off x="-10" y="2601122"/>
            <a:ext cx="490206" cy="833986"/>
            <a:chOff x="4216950" y="2235875"/>
            <a:chExt cx="227400" cy="386875"/>
          </a:xfrm>
        </p:grpSpPr>
        <p:sp>
          <p:nvSpPr>
            <p:cNvPr id="195" name="Google Shape;195;p23"/>
            <p:cNvSpPr/>
            <p:nvPr/>
          </p:nvSpPr>
          <p:spPr>
            <a:xfrm>
              <a:off x="42169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23"/>
            <p:cNvSpPr/>
            <p:nvPr/>
          </p:nvSpPr>
          <p:spPr>
            <a:xfrm>
              <a:off x="42169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23"/>
            <p:cNvSpPr/>
            <p:nvPr/>
          </p:nvSpPr>
          <p:spPr>
            <a:xfrm>
              <a:off x="42169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23"/>
            <p:cNvSpPr/>
            <p:nvPr/>
          </p:nvSpPr>
          <p:spPr>
            <a:xfrm>
              <a:off x="42169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23"/>
            <p:cNvSpPr/>
            <p:nvPr/>
          </p:nvSpPr>
          <p:spPr>
            <a:xfrm>
              <a:off x="42169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23"/>
            <p:cNvSpPr/>
            <p:nvPr/>
          </p:nvSpPr>
          <p:spPr>
            <a:xfrm>
              <a:off x="42169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36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36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23"/>
            <p:cNvSpPr/>
            <p:nvPr/>
          </p:nvSpPr>
          <p:spPr>
            <a:xfrm>
              <a:off x="42169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23"/>
            <p:cNvSpPr/>
            <p:nvPr/>
          </p:nvSpPr>
          <p:spPr>
            <a:xfrm>
              <a:off x="42169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23"/>
            <p:cNvSpPr/>
            <p:nvPr/>
          </p:nvSpPr>
          <p:spPr>
            <a:xfrm>
              <a:off x="42705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80"/>
                  </a:lnTo>
                  <a:lnTo>
                    <a:pt x="1" y="215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15"/>
                  </a:lnTo>
                  <a:lnTo>
                    <a:pt x="519" y="180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23"/>
            <p:cNvSpPr/>
            <p:nvPr/>
          </p:nvSpPr>
          <p:spPr>
            <a:xfrm>
              <a:off x="42705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2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7"/>
                  </a:lnTo>
                  <a:lnTo>
                    <a:pt x="215" y="537"/>
                  </a:lnTo>
                  <a:lnTo>
                    <a:pt x="269" y="554"/>
                  </a:lnTo>
                  <a:lnTo>
                    <a:pt x="323" y="537"/>
                  </a:lnTo>
                  <a:lnTo>
                    <a:pt x="376" y="537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22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23"/>
            <p:cNvSpPr/>
            <p:nvPr/>
          </p:nvSpPr>
          <p:spPr>
            <a:xfrm>
              <a:off x="42705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0"/>
                  </a:moveTo>
                  <a:lnTo>
                    <a:pt x="215" y="18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2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83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83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32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8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23"/>
            <p:cNvSpPr/>
            <p:nvPr/>
          </p:nvSpPr>
          <p:spPr>
            <a:xfrm>
              <a:off x="42705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23"/>
            <p:cNvSpPr/>
            <p:nvPr/>
          </p:nvSpPr>
          <p:spPr>
            <a:xfrm>
              <a:off x="42705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8"/>
                  </a:lnTo>
                  <a:lnTo>
                    <a:pt x="1" y="340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40"/>
                  </a:lnTo>
                  <a:lnTo>
                    <a:pt x="555" y="268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23"/>
            <p:cNvSpPr/>
            <p:nvPr/>
          </p:nvSpPr>
          <p:spPr>
            <a:xfrm>
              <a:off x="42705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72"/>
                  </a:lnTo>
                  <a:lnTo>
                    <a:pt x="19" y="162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3"/>
                  </a:lnTo>
                  <a:lnTo>
                    <a:pt x="19" y="376"/>
                  </a:lnTo>
                  <a:lnTo>
                    <a:pt x="72" y="466"/>
                  </a:lnTo>
                  <a:lnTo>
                    <a:pt x="162" y="519"/>
                  </a:lnTo>
                  <a:lnTo>
                    <a:pt x="215" y="537"/>
                  </a:lnTo>
                  <a:lnTo>
                    <a:pt x="269" y="555"/>
                  </a:lnTo>
                  <a:lnTo>
                    <a:pt x="323" y="537"/>
                  </a:lnTo>
                  <a:lnTo>
                    <a:pt x="376" y="519"/>
                  </a:lnTo>
                  <a:lnTo>
                    <a:pt x="466" y="466"/>
                  </a:lnTo>
                  <a:lnTo>
                    <a:pt x="519" y="376"/>
                  </a:lnTo>
                  <a:lnTo>
                    <a:pt x="537" y="323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2"/>
                  </a:lnTo>
                  <a:lnTo>
                    <a:pt x="466" y="72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23"/>
            <p:cNvSpPr/>
            <p:nvPr/>
          </p:nvSpPr>
          <p:spPr>
            <a:xfrm>
              <a:off x="42705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1"/>
                  </a:moveTo>
                  <a:lnTo>
                    <a:pt x="215" y="19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9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23"/>
            <p:cNvSpPr/>
            <p:nvPr/>
          </p:nvSpPr>
          <p:spPr>
            <a:xfrm>
              <a:off x="42705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90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90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23"/>
            <p:cNvSpPr/>
            <p:nvPr/>
          </p:nvSpPr>
          <p:spPr>
            <a:xfrm>
              <a:off x="432372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15"/>
                  </a:lnTo>
                  <a:lnTo>
                    <a:pt x="536" y="180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23"/>
            <p:cNvSpPr/>
            <p:nvPr/>
          </p:nvSpPr>
          <p:spPr>
            <a:xfrm>
              <a:off x="432372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7"/>
                  </a:lnTo>
                  <a:lnTo>
                    <a:pt x="215" y="537"/>
                  </a:lnTo>
                  <a:lnTo>
                    <a:pt x="268" y="554"/>
                  </a:lnTo>
                  <a:lnTo>
                    <a:pt x="340" y="537"/>
                  </a:lnTo>
                  <a:lnTo>
                    <a:pt x="376" y="537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22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23"/>
            <p:cNvSpPr/>
            <p:nvPr/>
          </p:nvSpPr>
          <p:spPr>
            <a:xfrm>
              <a:off x="432372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0"/>
                  </a:moveTo>
                  <a:lnTo>
                    <a:pt x="215" y="18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83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83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32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23"/>
            <p:cNvSpPr/>
            <p:nvPr/>
          </p:nvSpPr>
          <p:spPr>
            <a:xfrm>
              <a:off x="432372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23"/>
            <p:cNvSpPr/>
            <p:nvPr/>
          </p:nvSpPr>
          <p:spPr>
            <a:xfrm>
              <a:off x="432372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40"/>
                  </a:lnTo>
                  <a:lnTo>
                    <a:pt x="554" y="268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23"/>
            <p:cNvSpPr/>
            <p:nvPr/>
          </p:nvSpPr>
          <p:spPr>
            <a:xfrm>
              <a:off x="432372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2" y="466"/>
                  </a:lnTo>
                  <a:lnTo>
                    <a:pt x="161" y="519"/>
                  </a:lnTo>
                  <a:lnTo>
                    <a:pt x="215" y="537"/>
                  </a:lnTo>
                  <a:lnTo>
                    <a:pt x="268" y="555"/>
                  </a:lnTo>
                  <a:lnTo>
                    <a:pt x="340" y="537"/>
                  </a:lnTo>
                  <a:lnTo>
                    <a:pt x="376" y="519"/>
                  </a:lnTo>
                  <a:lnTo>
                    <a:pt x="465" y="466"/>
                  </a:lnTo>
                  <a:lnTo>
                    <a:pt x="536" y="376"/>
                  </a:lnTo>
                  <a:lnTo>
                    <a:pt x="554" y="323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2"/>
                  </a:lnTo>
                  <a:lnTo>
                    <a:pt x="465" y="72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23"/>
            <p:cNvSpPr/>
            <p:nvPr/>
          </p:nvSpPr>
          <p:spPr>
            <a:xfrm>
              <a:off x="432372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1"/>
                  </a:moveTo>
                  <a:lnTo>
                    <a:pt x="215" y="19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23"/>
            <p:cNvSpPr/>
            <p:nvPr/>
          </p:nvSpPr>
          <p:spPr>
            <a:xfrm>
              <a:off x="432372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90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23"/>
            <p:cNvSpPr/>
            <p:nvPr/>
          </p:nvSpPr>
          <p:spPr>
            <a:xfrm>
              <a:off x="437687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23"/>
            <p:cNvSpPr/>
            <p:nvPr/>
          </p:nvSpPr>
          <p:spPr>
            <a:xfrm>
              <a:off x="437687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23"/>
            <p:cNvSpPr/>
            <p:nvPr/>
          </p:nvSpPr>
          <p:spPr>
            <a:xfrm>
              <a:off x="437687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23"/>
            <p:cNvSpPr/>
            <p:nvPr/>
          </p:nvSpPr>
          <p:spPr>
            <a:xfrm>
              <a:off x="437687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23"/>
            <p:cNvSpPr/>
            <p:nvPr/>
          </p:nvSpPr>
          <p:spPr>
            <a:xfrm>
              <a:off x="437687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23"/>
            <p:cNvSpPr/>
            <p:nvPr/>
          </p:nvSpPr>
          <p:spPr>
            <a:xfrm>
              <a:off x="437687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19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19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23"/>
            <p:cNvSpPr/>
            <p:nvPr/>
          </p:nvSpPr>
          <p:spPr>
            <a:xfrm>
              <a:off x="437687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23"/>
            <p:cNvSpPr/>
            <p:nvPr/>
          </p:nvSpPr>
          <p:spPr>
            <a:xfrm>
              <a:off x="437687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23"/>
            <p:cNvSpPr/>
            <p:nvPr/>
          </p:nvSpPr>
          <p:spPr>
            <a:xfrm>
              <a:off x="4430500" y="2608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15"/>
                  </a:lnTo>
                  <a:lnTo>
                    <a:pt x="518" y="180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23"/>
            <p:cNvSpPr/>
            <p:nvPr/>
          </p:nvSpPr>
          <p:spPr>
            <a:xfrm>
              <a:off x="4430500" y="25557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7"/>
                  </a:lnTo>
                  <a:lnTo>
                    <a:pt x="214" y="537"/>
                  </a:lnTo>
                  <a:lnTo>
                    <a:pt x="268" y="554"/>
                  </a:lnTo>
                  <a:lnTo>
                    <a:pt x="322" y="537"/>
                  </a:lnTo>
                  <a:lnTo>
                    <a:pt x="375" y="537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22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23"/>
            <p:cNvSpPr/>
            <p:nvPr/>
          </p:nvSpPr>
          <p:spPr>
            <a:xfrm>
              <a:off x="4430500" y="25021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0"/>
                  </a:moveTo>
                  <a:lnTo>
                    <a:pt x="214" y="18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83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83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32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23"/>
            <p:cNvSpPr/>
            <p:nvPr/>
          </p:nvSpPr>
          <p:spPr>
            <a:xfrm>
              <a:off x="4430500" y="244895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23"/>
            <p:cNvSpPr/>
            <p:nvPr/>
          </p:nvSpPr>
          <p:spPr>
            <a:xfrm>
              <a:off x="4430500" y="239580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40"/>
                  </a:lnTo>
                  <a:lnTo>
                    <a:pt x="554" y="268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23"/>
            <p:cNvSpPr/>
            <p:nvPr/>
          </p:nvSpPr>
          <p:spPr>
            <a:xfrm>
              <a:off x="4430500" y="23426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1" y="466"/>
                  </a:lnTo>
                  <a:lnTo>
                    <a:pt x="161" y="519"/>
                  </a:lnTo>
                  <a:lnTo>
                    <a:pt x="214" y="537"/>
                  </a:lnTo>
                  <a:lnTo>
                    <a:pt x="268" y="555"/>
                  </a:lnTo>
                  <a:lnTo>
                    <a:pt x="322" y="537"/>
                  </a:lnTo>
                  <a:lnTo>
                    <a:pt x="375" y="519"/>
                  </a:lnTo>
                  <a:lnTo>
                    <a:pt x="465" y="466"/>
                  </a:lnTo>
                  <a:lnTo>
                    <a:pt x="518" y="376"/>
                  </a:lnTo>
                  <a:lnTo>
                    <a:pt x="536" y="323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2"/>
                  </a:lnTo>
                  <a:lnTo>
                    <a:pt x="465" y="72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23"/>
            <p:cNvSpPr/>
            <p:nvPr/>
          </p:nvSpPr>
          <p:spPr>
            <a:xfrm>
              <a:off x="4430500" y="22890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1"/>
                  </a:moveTo>
                  <a:lnTo>
                    <a:pt x="214" y="19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23"/>
            <p:cNvSpPr/>
            <p:nvPr/>
          </p:nvSpPr>
          <p:spPr>
            <a:xfrm>
              <a:off x="4430500" y="2235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90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5" name="Google Shape;235;p23"/>
          <p:cNvGrpSpPr/>
          <p:nvPr/>
        </p:nvGrpSpPr>
        <p:grpSpPr>
          <a:xfrm>
            <a:off x="713213" y="4579925"/>
            <a:ext cx="1557750" cy="350700"/>
            <a:chOff x="4739775" y="4183625"/>
            <a:chExt cx="1557750" cy="350700"/>
          </a:xfrm>
        </p:grpSpPr>
        <p:sp>
          <p:nvSpPr>
            <p:cNvPr id="236" name="Google Shape;236;p23"/>
            <p:cNvSpPr/>
            <p:nvPr/>
          </p:nvSpPr>
          <p:spPr>
            <a:xfrm>
              <a:off x="4739775" y="4183625"/>
              <a:ext cx="1147675" cy="146100"/>
            </a:xfrm>
            <a:custGeom>
              <a:rect b="b" l="l" r="r" t="t"/>
              <a:pathLst>
                <a:path extrusionOk="0" h="5844" w="45907">
                  <a:moveTo>
                    <a:pt x="7559" y="0"/>
                  </a:moveTo>
                  <a:lnTo>
                    <a:pt x="7148" y="18"/>
                  </a:lnTo>
                  <a:lnTo>
                    <a:pt x="6773" y="72"/>
                  </a:lnTo>
                  <a:lnTo>
                    <a:pt x="6416" y="143"/>
                  </a:lnTo>
                  <a:lnTo>
                    <a:pt x="6094" y="232"/>
                  </a:lnTo>
                  <a:lnTo>
                    <a:pt x="5773" y="357"/>
                  </a:lnTo>
                  <a:lnTo>
                    <a:pt x="5487" y="500"/>
                  </a:lnTo>
                  <a:lnTo>
                    <a:pt x="5219" y="661"/>
                  </a:lnTo>
                  <a:lnTo>
                    <a:pt x="4951" y="822"/>
                  </a:lnTo>
                  <a:lnTo>
                    <a:pt x="4700" y="1019"/>
                  </a:lnTo>
                  <a:lnTo>
                    <a:pt x="4468" y="1215"/>
                  </a:lnTo>
                  <a:lnTo>
                    <a:pt x="4254" y="1430"/>
                  </a:lnTo>
                  <a:lnTo>
                    <a:pt x="4039" y="1644"/>
                  </a:lnTo>
                  <a:lnTo>
                    <a:pt x="3646" y="2091"/>
                  </a:lnTo>
                  <a:lnTo>
                    <a:pt x="3271" y="2555"/>
                  </a:lnTo>
                  <a:lnTo>
                    <a:pt x="2931" y="2966"/>
                  </a:lnTo>
                  <a:lnTo>
                    <a:pt x="2592" y="3342"/>
                  </a:lnTo>
                  <a:lnTo>
                    <a:pt x="2234" y="3699"/>
                  </a:lnTo>
                  <a:lnTo>
                    <a:pt x="2056" y="3860"/>
                  </a:lnTo>
                  <a:lnTo>
                    <a:pt x="1877" y="4003"/>
                  </a:lnTo>
                  <a:lnTo>
                    <a:pt x="1681" y="4146"/>
                  </a:lnTo>
                  <a:lnTo>
                    <a:pt x="1466" y="4271"/>
                  </a:lnTo>
                  <a:lnTo>
                    <a:pt x="1252" y="4378"/>
                  </a:lnTo>
                  <a:lnTo>
                    <a:pt x="1037" y="4467"/>
                  </a:lnTo>
                  <a:lnTo>
                    <a:pt x="805" y="4539"/>
                  </a:lnTo>
                  <a:lnTo>
                    <a:pt x="537" y="4610"/>
                  </a:lnTo>
                  <a:lnTo>
                    <a:pt x="269" y="4646"/>
                  </a:lnTo>
                  <a:lnTo>
                    <a:pt x="1" y="4664"/>
                  </a:lnTo>
                  <a:lnTo>
                    <a:pt x="1" y="5825"/>
                  </a:lnTo>
                  <a:lnTo>
                    <a:pt x="376" y="5807"/>
                  </a:lnTo>
                  <a:lnTo>
                    <a:pt x="733" y="5754"/>
                  </a:lnTo>
                  <a:lnTo>
                    <a:pt x="1073" y="5682"/>
                  </a:lnTo>
                  <a:lnTo>
                    <a:pt x="1395" y="5575"/>
                  </a:lnTo>
                  <a:lnTo>
                    <a:pt x="1698" y="5450"/>
                  </a:lnTo>
                  <a:lnTo>
                    <a:pt x="1984" y="5307"/>
                  </a:lnTo>
                  <a:lnTo>
                    <a:pt x="2252" y="5164"/>
                  </a:lnTo>
                  <a:lnTo>
                    <a:pt x="2520" y="4985"/>
                  </a:lnTo>
                  <a:lnTo>
                    <a:pt x="2753" y="4789"/>
                  </a:lnTo>
                  <a:lnTo>
                    <a:pt x="2985" y="4592"/>
                  </a:lnTo>
                  <a:lnTo>
                    <a:pt x="3199" y="4396"/>
                  </a:lnTo>
                  <a:lnTo>
                    <a:pt x="3414" y="4181"/>
                  </a:lnTo>
                  <a:lnTo>
                    <a:pt x="3807" y="3735"/>
                  </a:lnTo>
                  <a:lnTo>
                    <a:pt x="4164" y="3288"/>
                  </a:lnTo>
                  <a:lnTo>
                    <a:pt x="4522" y="2877"/>
                  </a:lnTo>
                  <a:lnTo>
                    <a:pt x="4861" y="2484"/>
                  </a:lnTo>
                  <a:lnTo>
                    <a:pt x="5219" y="2126"/>
                  </a:lnTo>
                  <a:lnTo>
                    <a:pt x="5397" y="1948"/>
                  </a:lnTo>
                  <a:lnTo>
                    <a:pt x="5594" y="1805"/>
                  </a:lnTo>
                  <a:lnTo>
                    <a:pt x="5790" y="1662"/>
                  </a:lnTo>
                  <a:lnTo>
                    <a:pt x="6005" y="1537"/>
                  </a:lnTo>
                  <a:lnTo>
                    <a:pt x="6219" y="1430"/>
                  </a:lnTo>
                  <a:lnTo>
                    <a:pt x="6452" y="1340"/>
                  </a:lnTo>
                  <a:lnTo>
                    <a:pt x="6702" y="1269"/>
                  </a:lnTo>
                  <a:lnTo>
                    <a:pt x="6970" y="1215"/>
                  </a:lnTo>
                  <a:lnTo>
                    <a:pt x="7256" y="1179"/>
                  </a:lnTo>
                  <a:lnTo>
                    <a:pt x="7845" y="1179"/>
                  </a:lnTo>
                  <a:lnTo>
                    <a:pt x="8131" y="1215"/>
                  </a:lnTo>
                  <a:lnTo>
                    <a:pt x="8381" y="1269"/>
                  </a:lnTo>
                  <a:lnTo>
                    <a:pt x="8632" y="1340"/>
                  </a:lnTo>
                  <a:lnTo>
                    <a:pt x="8864" y="1430"/>
                  </a:lnTo>
                  <a:lnTo>
                    <a:pt x="9096" y="1537"/>
                  </a:lnTo>
                  <a:lnTo>
                    <a:pt x="9311" y="1662"/>
                  </a:lnTo>
                  <a:lnTo>
                    <a:pt x="9507" y="1805"/>
                  </a:lnTo>
                  <a:lnTo>
                    <a:pt x="9704" y="1966"/>
                  </a:lnTo>
                  <a:lnTo>
                    <a:pt x="9882" y="2126"/>
                  </a:lnTo>
                  <a:lnTo>
                    <a:pt x="10240" y="2484"/>
                  </a:lnTo>
                  <a:lnTo>
                    <a:pt x="10579" y="2877"/>
                  </a:lnTo>
                  <a:lnTo>
                    <a:pt x="10937" y="3288"/>
                  </a:lnTo>
                  <a:lnTo>
                    <a:pt x="11312" y="3753"/>
                  </a:lnTo>
                  <a:lnTo>
                    <a:pt x="11705" y="4199"/>
                  </a:lnTo>
                  <a:lnTo>
                    <a:pt x="11919" y="4414"/>
                  </a:lnTo>
                  <a:lnTo>
                    <a:pt x="12134" y="4628"/>
                  </a:lnTo>
                  <a:lnTo>
                    <a:pt x="12366" y="4825"/>
                  </a:lnTo>
                  <a:lnTo>
                    <a:pt x="12616" y="5021"/>
                  </a:lnTo>
                  <a:lnTo>
                    <a:pt x="12884" y="5182"/>
                  </a:lnTo>
                  <a:lnTo>
                    <a:pt x="13152" y="5343"/>
                  </a:lnTo>
                  <a:lnTo>
                    <a:pt x="13456" y="5486"/>
                  </a:lnTo>
                  <a:lnTo>
                    <a:pt x="13760" y="5611"/>
                  </a:lnTo>
                  <a:lnTo>
                    <a:pt x="14099" y="5700"/>
                  </a:lnTo>
                  <a:lnTo>
                    <a:pt x="14439" y="5790"/>
                  </a:lnTo>
                  <a:lnTo>
                    <a:pt x="14814" y="5825"/>
                  </a:lnTo>
                  <a:lnTo>
                    <a:pt x="15225" y="5843"/>
                  </a:lnTo>
                  <a:lnTo>
                    <a:pt x="15618" y="5825"/>
                  </a:lnTo>
                  <a:lnTo>
                    <a:pt x="15994" y="5790"/>
                  </a:lnTo>
                  <a:lnTo>
                    <a:pt x="16351" y="5700"/>
                  </a:lnTo>
                  <a:lnTo>
                    <a:pt x="16673" y="5611"/>
                  </a:lnTo>
                  <a:lnTo>
                    <a:pt x="16994" y="5486"/>
                  </a:lnTo>
                  <a:lnTo>
                    <a:pt x="17280" y="5343"/>
                  </a:lnTo>
                  <a:lnTo>
                    <a:pt x="17548" y="5182"/>
                  </a:lnTo>
                  <a:lnTo>
                    <a:pt x="17816" y="5021"/>
                  </a:lnTo>
                  <a:lnTo>
                    <a:pt x="18066" y="4825"/>
                  </a:lnTo>
                  <a:lnTo>
                    <a:pt x="18299" y="4628"/>
                  </a:lnTo>
                  <a:lnTo>
                    <a:pt x="18513" y="4414"/>
                  </a:lnTo>
                  <a:lnTo>
                    <a:pt x="18728" y="4199"/>
                  </a:lnTo>
                  <a:lnTo>
                    <a:pt x="19121" y="3753"/>
                  </a:lnTo>
                  <a:lnTo>
                    <a:pt x="19496" y="3288"/>
                  </a:lnTo>
                  <a:lnTo>
                    <a:pt x="19853" y="2877"/>
                  </a:lnTo>
                  <a:lnTo>
                    <a:pt x="20193" y="2484"/>
                  </a:lnTo>
                  <a:lnTo>
                    <a:pt x="20550" y="2126"/>
                  </a:lnTo>
                  <a:lnTo>
                    <a:pt x="20747" y="1966"/>
                  </a:lnTo>
                  <a:lnTo>
                    <a:pt x="20925" y="1805"/>
                  </a:lnTo>
                  <a:lnTo>
                    <a:pt x="21140" y="1662"/>
                  </a:lnTo>
                  <a:lnTo>
                    <a:pt x="21336" y="1537"/>
                  </a:lnTo>
                  <a:lnTo>
                    <a:pt x="21569" y="1430"/>
                  </a:lnTo>
                  <a:lnTo>
                    <a:pt x="21801" y="1340"/>
                  </a:lnTo>
                  <a:lnTo>
                    <a:pt x="22051" y="1269"/>
                  </a:lnTo>
                  <a:lnTo>
                    <a:pt x="22319" y="1215"/>
                  </a:lnTo>
                  <a:lnTo>
                    <a:pt x="22587" y="1179"/>
                  </a:lnTo>
                  <a:lnTo>
                    <a:pt x="22891" y="1162"/>
                  </a:lnTo>
                  <a:lnTo>
                    <a:pt x="23195" y="1179"/>
                  </a:lnTo>
                  <a:lnTo>
                    <a:pt x="23463" y="1215"/>
                  </a:lnTo>
                  <a:lnTo>
                    <a:pt x="23731" y="1269"/>
                  </a:lnTo>
                  <a:lnTo>
                    <a:pt x="23981" y="1340"/>
                  </a:lnTo>
                  <a:lnTo>
                    <a:pt x="24213" y="1430"/>
                  </a:lnTo>
                  <a:lnTo>
                    <a:pt x="24428" y="1537"/>
                  </a:lnTo>
                  <a:lnTo>
                    <a:pt x="24642" y="1662"/>
                  </a:lnTo>
                  <a:lnTo>
                    <a:pt x="24857" y="1805"/>
                  </a:lnTo>
                  <a:lnTo>
                    <a:pt x="25035" y="1966"/>
                  </a:lnTo>
                  <a:lnTo>
                    <a:pt x="25232" y="2126"/>
                  </a:lnTo>
                  <a:lnTo>
                    <a:pt x="25589" y="2484"/>
                  </a:lnTo>
                  <a:lnTo>
                    <a:pt x="25929" y="2877"/>
                  </a:lnTo>
                  <a:lnTo>
                    <a:pt x="26268" y="3288"/>
                  </a:lnTo>
                  <a:lnTo>
                    <a:pt x="26643" y="3753"/>
                  </a:lnTo>
                  <a:lnTo>
                    <a:pt x="27054" y="4199"/>
                  </a:lnTo>
                  <a:lnTo>
                    <a:pt x="27269" y="4414"/>
                  </a:lnTo>
                  <a:lnTo>
                    <a:pt x="27483" y="4628"/>
                  </a:lnTo>
                  <a:lnTo>
                    <a:pt x="27716" y="4825"/>
                  </a:lnTo>
                  <a:lnTo>
                    <a:pt x="27966" y="5021"/>
                  </a:lnTo>
                  <a:lnTo>
                    <a:pt x="28216" y="5182"/>
                  </a:lnTo>
                  <a:lnTo>
                    <a:pt x="28502" y="5343"/>
                  </a:lnTo>
                  <a:lnTo>
                    <a:pt x="28788" y="5486"/>
                  </a:lnTo>
                  <a:lnTo>
                    <a:pt x="29109" y="5611"/>
                  </a:lnTo>
                  <a:lnTo>
                    <a:pt x="29431" y="5700"/>
                  </a:lnTo>
                  <a:lnTo>
                    <a:pt x="29788" y="5772"/>
                  </a:lnTo>
                  <a:lnTo>
                    <a:pt x="30164" y="5825"/>
                  </a:lnTo>
                  <a:lnTo>
                    <a:pt x="30557" y="5843"/>
                  </a:lnTo>
                  <a:lnTo>
                    <a:pt x="30968" y="5825"/>
                  </a:lnTo>
                  <a:lnTo>
                    <a:pt x="31343" y="5772"/>
                  </a:lnTo>
                  <a:lnTo>
                    <a:pt x="31683" y="5700"/>
                  </a:lnTo>
                  <a:lnTo>
                    <a:pt x="32022" y="5611"/>
                  </a:lnTo>
                  <a:lnTo>
                    <a:pt x="32326" y="5486"/>
                  </a:lnTo>
                  <a:lnTo>
                    <a:pt x="32630" y="5343"/>
                  </a:lnTo>
                  <a:lnTo>
                    <a:pt x="32898" y="5182"/>
                  </a:lnTo>
                  <a:lnTo>
                    <a:pt x="33166" y="5021"/>
                  </a:lnTo>
                  <a:lnTo>
                    <a:pt x="33398" y="4825"/>
                  </a:lnTo>
                  <a:lnTo>
                    <a:pt x="33648" y="4628"/>
                  </a:lnTo>
                  <a:lnTo>
                    <a:pt x="33863" y="4414"/>
                  </a:lnTo>
                  <a:lnTo>
                    <a:pt x="34077" y="4199"/>
                  </a:lnTo>
                  <a:lnTo>
                    <a:pt x="34470" y="3753"/>
                  </a:lnTo>
                  <a:lnTo>
                    <a:pt x="34845" y="3288"/>
                  </a:lnTo>
                  <a:lnTo>
                    <a:pt x="35203" y="2877"/>
                  </a:lnTo>
                  <a:lnTo>
                    <a:pt x="35542" y="2484"/>
                  </a:lnTo>
                  <a:lnTo>
                    <a:pt x="35900" y="2126"/>
                  </a:lnTo>
                  <a:lnTo>
                    <a:pt x="36078" y="1966"/>
                  </a:lnTo>
                  <a:lnTo>
                    <a:pt x="36275" y="1805"/>
                  </a:lnTo>
                  <a:lnTo>
                    <a:pt x="36471" y="1662"/>
                  </a:lnTo>
                  <a:lnTo>
                    <a:pt x="36686" y="1537"/>
                  </a:lnTo>
                  <a:lnTo>
                    <a:pt x="36918" y="1430"/>
                  </a:lnTo>
                  <a:lnTo>
                    <a:pt x="37150" y="1340"/>
                  </a:lnTo>
                  <a:lnTo>
                    <a:pt x="37401" y="1269"/>
                  </a:lnTo>
                  <a:lnTo>
                    <a:pt x="37651" y="1215"/>
                  </a:lnTo>
                  <a:lnTo>
                    <a:pt x="37937" y="1179"/>
                  </a:lnTo>
                  <a:lnTo>
                    <a:pt x="38526" y="1179"/>
                  </a:lnTo>
                  <a:lnTo>
                    <a:pt x="38812" y="1215"/>
                  </a:lnTo>
                  <a:lnTo>
                    <a:pt x="39080" y="1269"/>
                  </a:lnTo>
                  <a:lnTo>
                    <a:pt x="39330" y="1340"/>
                  </a:lnTo>
                  <a:lnTo>
                    <a:pt x="39563" y="1430"/>
                  </a:lnTo>
                  <a:lnTo>
                    <a:pt x="39777" y="1537"/>
                  </a:lnTo>
                  <a:lnTo>
                    <a:pt x="39992" y="1662"/>
                  </a:lnTo>
                  <a:lnTo>
                    <a:pt x="40188" y="1805"/>
                  </a:lnTo>
                  <a:lnTo>
                    <a:pt x="40385" y="1966"/>
                  </a:lnTo>
                  <a:lnTo>
                    <a:pt x="40563" y="2126"/>
                  </a:lnTo>
                  <a:lnTo>
                    <a:pt x="40921" y="2484"/>
                  </a:lnTo>
                  <a:lnTo>
                    <a:pt x="41278" y="2877"/>
                  </a:lnTo>
                  <a:lnTo>
                    <a:pt x="41618" y="3288"/>
                  </a:lnTo>
                  <a:lnTo>
                    <a:pt x="41993" y="3753"/>
                  </a:lnTo>
                  <a:lnTo>
                    <a:pt x="42404" y="4199"/>
                  </a:lnTo>
                  <a:lnTo>
                    <a:pt x="42600" y="4414"/>
                  </a:lnTo>
                  <a:lnTo>
                    <a:pt x="42833" y="4628"/>
                  </a:lnTo>
                  <a:lnTo>
                    <a:pt x="43065" y="4825"/>
                  </a:lnTo>
                  <a:lnTo>
                    <a:pt x="43315" y="5021"/>
                  </a:lnTo>
                  <a:lnTo>
                    <a:pt x="43565" y="5182"/>
                  </a:lnTo>
                  <a:lnTo>
                    <a:pt x="43851" y="5343"/>
                  </a:lnTo>
                  <a:lnTo>
                    <a:pt x="44137" y="5486"/>
                  </a:lnTo>
                  <a:lnTo>
                    <a:pt x="44459" y="5611"/>
                  </a:lnTo>
                  <a:lnTo>
                    <a:pt x="44780" y="5700"/>
                  </a:lnTo>
                  <a:lnTo>
                    <a:pt x="45138" y="5772"/>
                  </a:lnTo>
                  <a:lnTo>
                    <a:pt x="45513" y="5825"/>
                  </a:lnTo>
                  <a:lnTo>
                    <a:pt x="45906" y="5843"/>
                  </a:lnTo>
                  <a:lnTo>
                    <a:pt x="45906" y="4682"/>
                  </a:lnTo>
                  <a:lnTo>
                    <a:pt x="45620" y="4664"/>
                  </a:lnTo>
                  <a:lnTo>
                    <a:pt x="45334" y="4628"/>
                  </a:lnTo>
                  <a:lnTo>
                    <a:pt x="45066" y="4575"/>
                  </a:lnTo>
                  <a:lnTo>
                    <a:pt x="44816" y="4503"/>
                  </a:lnTo>
                  <a:lnTo>
                    <a:pt x="44584" y="4414"/>
                  </a:lnTo>
                  <a:lnTo>
                    <a:pt x="44370" y="4306"/>
                  </a:lnTo>
                  <a:lnTo>
                    <a:pt x="44155" y="4181"/>
                  </a:lnTo>
                  <a:lnTo>
                    <a:pt x="43959" y="4038"/>
                  </a:lnTo>
                  <a:lnTo>
                    <a:pt x="43762" y="3895"/>
                  </a:lnTo>
                  <a:lnTo>
                    <a:pt x="43565" y="3717"/>
                  </a:lnTo>
                  <a:lnTo>
                    <a:pt x="43208" y="3359"/>
                  </a:lnTo>
                  <a:lnTo>
                    <a:pt x="42869" y="2966"/>
                  </a:lnTo>
                  <a:lnTo>
                    <a:pt x="42529" y="2555"/>
                  </a:lnTo>
                  <a:lnTo>
                    <a:pt x="42154" y="2091"/>
                  </a:lnTo>
                  <a:lnTo>
                    <a:pt x="41743" y="1644"/>
                  </a:lnTo>
                  <a:lnTo>
                    <a:pt x="41528" y="1430"/>
                  </a:lnTo>
                  <a:lnTo>
                    <a:pt x="41314" y="1215"/>
                  </a:lnTo>
                  <a:lnTo>
                    <a:pt x="41082" y="1019"/>
                  </a:lnTo>
                  <a:lnTo>
                    <a:pt x="40831" y="822"/>
                  </a:lnTo>
                  <a:lnTo>
                    <a:pt x="40581" y="661"/>
                  </a:lnTo>
                  <a:lnTo>
                    <a:pt x="40295" y="500"/>
                  </a:lnTo>
                  <a:lnTo>
                    <a:pt x="40009" y="357"/>
                  </a:lnTo>
                  <a:lnTo>
                    <a:pt x="39688" y="232"/>
                  </a:lnTo>
                  <a:lnTo>
                    <a:pt x="39366" y="143"/>
                  </a:lnTo>
                  <a:lnTo>
                    <a:pt x="39009" y="72"/>
                  </a:lnTo>
                  <a:lnTo>
                    <a:pt x="38634" y="18"/>
                  </a:lnTo>
                  <a:lnTo>
                    <a:pt x="38240" y="0"/>
                  </a:lnTo>
                  <a:lnTo>
                    <a:pt x="37829" y="18"/>
                  </a:lnTo>
                  <a:lnTo>
                    <a:pt x="37454" y="72"/>
                  </a:lnTo>
                  <a:lnTo>
                    <a:pt x="37115" y="143"/>
                  </a:lnTo>
                  <a:lnTo>
                    <a:pt x="36775" y="232"/>
                  </a:lnTo>
                  <a:lnTo>
                    <a:pt x="36471" y="357"/>
                  </a:lnTo>
                  <a:lnTo>
                    <a:pt x="36168" y="500"/>
                  </a:lnTo>
                  <a:lnTo>
                    <a:pt x="35900" y="661"/>
                  </a:lnTo>
                  <a:lnTo>
                    <a:pt x="35632" y="822"/>
                  </a:lnTo>
                  <a:lnTo>
                    <a:pt x="35381" y="1019"/>
                  </a:lnTo>
                  <a:lnTo>
                    <a:pt x="35149" y="1215"/>
                  </a:lnTo>
                  <a:lnTo>
                    <a:pt x="34935" y="1430"/>
                  </a:lnTo>
                  <a:lnTo>
                    <a:pt x="34720" y="1644"/>
                  </a:lnTo>
                  <a:lnTo>
                    <a:pt x="34327" y="2091"/>
                  </a:lnTo>
                  <a:lnTo>
                    <a:pt x="33952" y="2555"/>
                  </a:lnTo>
                  <a:lnTo>
                    <a:pt x="33595" y="2966"/>
                  </a:lnTo>
                  <a:lnTo>
                    <a:pt x="33255" y="3359"/>
                  </a:lnTo>
                  <a:lnTo>
                    <a:pt x="32898" y="3717"/>
                  </a:lnTo>
                  <a:lnTo>
                    <a:pt x="32719" y="3895"/>
                  </a:lnTo>
                  <a:lnTo>
                    <a:pt x="32522" y="4038"/>
                  </a:lnTo>
                  <a:lnTo>
                    <a:pt x="32308" y="4181"/>
                  </a:lnTo>
                  <a:lnTo>
                    <a:pt x="32111" y="4306"/>
                  </a:lnTo>
                  <a:lnTo>
                    <a:pt x="31879" y="4414"/>
                  </a:lnTo>
                  <a:lnTo>
                    <a:pt x="31647" y="4503"/>
                  </a:lnTo>
                  <a:lnTo>
                    <a:pt x="31397" y="4575"/>
                  </a:lnTo>
                  <a:lnTo>
                    <a:pt x="31129" y="4628"/>
                  </a:lnTo>
                  <a:lnTo>
                    <a:pt x="30861" y="4664"/>
                  </a:lnTo>
                  <a:lnTo>
                    <a:pt x="30557" y="4682"/>
                  </a:lnTo>
                  <a:lnTo>
                    <a:pt x="30253" y="4664"/>
                  </a:lnTo>
                  <a:lnTo>
                    <a:pt x="29985" y="4628"/>
                  </a:lnTo>
                  <a:lnTo>
                    <a:pt x="29717" y="4575"/>
                  </a:lnTo>
                  <a:lnTo>
                    <a:pt x="29467" y="4503"/>
                  </a:lnTo>
                  <a:lnTo>
                    <a:pt x="29234" y="4414"/>
                  </a:lnTo>
                  <a:lnTo>
                    <a:pt x="29020" y="4306"/>
                  </a:lnTo>
                  <a:lnTo>
                    <a:pt x="28806" y="4181"/>
                  </a:lnTo>
                  <a:lnTo>
                    <a:pt x="28609" y="4038"/>
                  </a:lnTo>
                  <a:lnTo>
                    <a:pt x="28413" y="3895"/>
                  </a:lnTo>
                  <a:lnTo>
                    <a:pt x="28216" y="3717"/>
                  </a:lnTo>
                  <a:lnTo>
                    <a:pt x="27876" y="3359"/>
                  </a:lnTo>
                  <a:lnTo>
                    <a:pt x="27519" y="2966"/>
                  </a:lnTo>
                  <a:lnTo>
                    <a:pt x="27180" y="2555"/>
                  </a:lnTo>
                  <a:lnTo>
                    <a:pt x="26804" y="2091"/>
                  </a:lnTo>
                  <a:lnTo>
                    <a:pt x="26393" y="1644"/>
                  </a:lnTo>
                  <a:lnTo>
                    <a:pt x="26197" y="1430"/>
                  </a:lnTo>
                  <a:lnTo>
                    <a:pt x="25964" y="1215"/>
                  </a:lnTo>
                  <a:lnTo>
                    <a:pt x="25732" y="1019"/>
                  </a:lnTo>
                  <a:lnTo>
                    <a:pt x="25482" y="822"/>
                  </a:lnTo>
                  <a:lnTo>
                    <a:pt x="25232" y="661"/>
                  </a:lnTo>
                  <a:lnTo>
                    <a:pt x="24946" y="500"/>
                  </a:lnTo>
                  <a:lnTo>
                    <a:pt x="24660" y="357"/>
                  </a:lnTo>
                  <a:lnTo>
                    <a:pt x="24356" y="232"/>
                  </a:lnTo>
                  <a:lnTo>
                    <a:pt x="24017" y="143"/>
                  </a:lnTo>
                  <a:lnTo>
                    <a:pt x="23659" y="72"/>
                  </a:lnTo>
                  <a:lnTo>
                    <a:pt x="23284" y="18"/>
                  </a:lnTo>
                  <a:lnTo>
                    <a:pt x="22891" y="0"/>
                  </a:lnTo>
                  <a:lnTo>
                    <a:pt x="22498" y="18"/>
                  </a:lnTo>
                  <a:lnTo>
                    <a:pt x="22123" y="72"/>
                  </a:lnTo>
                  <a:lnTo>
                    <a:pt x="21765" y="143"/>
                  </a:lnTo>
                  <a:lnTo>
                    <a:pt x="21426" y="232"/>
                  </a:lnTo>
                  <a:lnTo>
                    <a:pt x="21122" y="357"/>
                  </a:lnTo>
                  <a:lnTo>
                    <a:pt x="20836" y="500"/>
                  </a:lnTo>
                  <a:lnTo>
                    <a:pt x="20550" y="661"/>
                  </a:lnTo>
                  <a:lnTo>
                    <a:pt x="20300" y="822"/>
                  </a:lnTo>
                  <a:lnTo>
                    <a:pt x="20050" y="1019"/>
                  </a:lnTo>
                  <a:lnTo>
                    <a:pt x="19818" y="1215"/>
                  </a:lnTo>
                  <a:lnTo>
                    <a:pt x="19585" y="1430"/>
                  </a:lnTo>
                  <a:lnTo>
                    <a:pt x="19371" y="1644"/>
                  </a:lnTo>
                  <a:lnTo>
                    <a:pt x="18978" y="2091"/>
                  </a:lnTo>
                  <a:lnTo>
                    <a:pt x="18602" y="2555"/>
                  </a:lnTo>
                  <a:lnTo>
                    <a:pt x="18263" y="2966"/>
                  </a:lnTo>
                  <a:lnTo>
                    <a:pt x="17906" y="3359"/>
                  </a:lnTo>
                  <a:lnTo>
                    <a:pt x="17548" y="3717"/>
                  </a:lnTo>
                  <a:lnTo>
                    <a:pt x="17369" y="3895"/>
                  </a:lnTo>
                  <a:lnTo>
                    <a:pt x="17173" y="4038"/>
                  </a:lnTo>
                  <a:lnTo>
                    <a:pt x="16976" y="4181"/>
                  </a:lnTo>
                  <a:lnTo>
                    <a:pt x="16762" y="4306"/>
                  </a:lnTo>
                  <a:lnTo>
                    <a:pt x="16548" y="4414"/>
                  </a:lnTo>
                  <a:lnTo>
                    <a:pt x="16315" y="4503"/>
                  </a:lnTo>
                  <a:lnTo>
                    <a:pt x="16065" y="4575"/>
                  </a:lnTo>
                  <a:lnTo>
                    <a:pt x="15797" y="4628"/>
                  </a:lnTo>
                  <a:lnTo>
                    <a:pt x="15511" y="4664"/>
                  </a:lnTo>
                  <a:lnTo>
                    <a:pt x="15225" y="4682"/>
                  </a:lnTo>
                  <a:lnTo>
                    <a:pt x="14921" y="4664"/>
                  </a:lnTo>
                  <a:lnTo>
                    <a:pt x="14636" y="4628"/>
                  </a:lnTo>
                  <a:lnTo>
                    <a:pt x="14368" y="4575"/>
                  </a:lnTo>
                  <a:lnTo>
                    <a:pt x="14135" y="4503"/>
                  </a:lnTo>
                  <a:lnTo>
                    <a:pt x="13903" y="4414"/>
                  </a:lnTo>
                  <a:lnTo>
                    <a:pt x="13671" y="4306"/>
                  </a:lnTo>
                  <a:lnTo>
                    <a:pt x="13456" y="4181"/>
                  </a:lnTo>
                  <a:lnTo>
                    <a:pt x="13260" y="4038"/>
                  </a:lnTo>
                  <a:lnTo>
                    <a:pt x="13063" y="3895"/>
                  </a:lnTo>
                  <a:lnTo>
                    <a:pt x="12884" y="3717"/>
                  </a:lnTo>
                  <a:lnTo>
                    <a:pt x="12527" y="3359"/>
                  </a:lnTo>
                  <a:lnTo>
                    <a:pt x="12187" y="2966"/>
                  </a:lnTo>
                  <a:lnTo>
                    <a:pt x="11830" y="2555"/>
                  </a:lnTo>
                  <a:lnTo>
                    <a:pt x="11455" y="2091"/>
                  </a:lnTo>
                  <a:lnTo>
                    <a:pt x="11062" y="1644"/>
                  </a:lnTo>
                  <a:lnTo>
                    <a:pt x="10847" y="1430"/>
                  </a:lnTo>
                  <a:lnTo>
                    <a:pt x="10633" y="1215"/>
                  </a:lnTo>
                  <a:lnTo>
                    <a:pt x="10401" y="1019"/>
                  </a:lnTo>
                  <a:lnTo>
                    <a:pt x="10150" y="822"/>
                  </a:lnTo>
                  <a:lnTo>
                    <a:pt x="9882" y="661"/>
                  </a:lnTo>
                  <a:lnTo>
                    <a:pt x="9614" y="500"/>
                  </a:lnTo>
                  <a:lnTo>
                    <a:pt x="9311" y="357"/>
                  </a:lnTo>
                  <a:lnTo>
                    <a:pt x="9007" y="232"/>
                  </a:lnTo>
                  <a:lnTo>
                    <a:pt x="8667" y="143"/>
                  </a:lnTo>
                  <a:lnTo>
                    <a:pt x="8328" y="72"/>
                  </a:lnTo>
                  <a:lnTo>
                    <a:pt x="7953" y="18"/>
                  </a:lnTo>
                  <a:lnTo>
                    <a:pt x="755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23"/>
            <p:cNvSpPr/>
            <p:nvPr/>
          </p:nvSpPr>
          <p:spPr>
            <a:xfrm>
              <a:off x="5149425" y="4388650"/>
              <a:ext cx="1148100" cy="145675"/>
            </a:xfrm>
            <a:custGeom>
              <a:rect b="b" l="l" r="r" t="t"/>
              <a:pathLst>
                <a:path extrusionOk="0" h="5827" w="45924">
                  <a:moveTo>
                    <a:pt x="7559" y="1"/>
                  </a:moveTo>
                  <a:lnTo>
                    <a:pt x="7166" y="19"/>
                  </a:lnTo>
                  <a:lnTo>
                    <a:pt x="6791" y="55"/>
                  </a:lnTo>
                  <a:lnTo>
                    <a:pt x="6434" y="126"/>
                  </a:lnTo>
                  <a:lnTo>
                    <a:pt x="6094" y="233"/>
                  </a:lnTo>
                  <a:lnTo>
                    <a:pt x="5790" y="340"/>
                  </a:lnTo>
                  <a:lnTo>
                    <a:pt x="5486" y="483"/>
                  </a:lnTo>
                  <a:lnTo>
                    <a:pt x="5218" y="644"/>
                  </a:lnTo>
                  <a:lnTo>
                    <a:pt x="4950" y="823"/>
                  </a:lnTo>
                  <a:lnTo>
                    <a:pt x="4718" y="1002"/>
                  </a:lnTo>
                  <a:lnTo>
                    <a:pt x="4486" y="1216"/>
                  </a:lnTo>
                  <a:lnTo>
                    <a:pt x="4254" y="1430"/>
                  </a:lnTo>
                  <a:lnTo>
                    <a:pt x="4039" y="1645"/>
                  </a:lnTo>
                  <a:lnTo>
                    <a:pt x="3646" y="2092"/>
                  </a:lnTo>
                  <a:lnTo>
                    <a:pt x="3271" y="2538"/>
                  </a:lnTo>
                  <a:lnTo>
                    <a:pt x="2931" y="2949"/>
                  </a:lnTo>
                  <a:lnTo>
                    <a:pt x="2592" y="3342"/>
                  </a:lnTo>
                  <a:lnTo>
                    <a:pt x="2252" y="3682"/>
                  </a:lnTo>
                  <a:lnTo>
                    <a:pt x="2074" y="3843"/>
                  </a:lnTo>
                  <a:lnTo>
                    <a:pt x="1877" y="4004"/>
                  </a:lnTo>
                  <a:lnTo>
                    <a:pt x="1680" y="4129"/>
                  </a:lnTo>
                  <a:lnTo>
                    <a:pt x="1484" y="4254"/>
                  </a:lnTo>
                  <a:lnTo>
                    <a:pt x="1269" y="4361"/>
                  </a:lnTo>
                  <a:lnTo>
                    <a:pt x="1037" y="4468"/>
                  </a:lnTo>
                  <a:lnTo>
                    <a:pt x="805" y="4540"/>
                  </a:lnTo>
                  <a:lnTo>
                    <a:pt x="555" y="4593"/>
                  </a:lnTo>
                  <a:lnTo>
                    <a:pt x="287" y="4629"/>
                  </a:lnTo>
                  <a:lnTo>
                    <a:pt x="1" y="4647"/>
                  </a:lnTo>
                  <a:lnTo>
                    <a:pt x="1" y="5826"/>
                  </a:lnTo>
                  <a:lnTo>
                    <a:pt x="376" y="5790"/>
                  </a:lnTo>
                  <a:lnTo>
                    <a:pt x="751" y="5737"/>
                  </a:lnTo>
                  <a:lnTo>
                    <a:pt x="1091" y="5665"/>
                  </a:lnTo>
                  <a:lnTo>
                    <a:pt x="1412" y="5576"/>
                  </a:lnTo>
                  <a:lnTo>
                    <a:pt x="1716" y="5451"/>
                  </a:lnTo>
                  <a:lnTo>
                    <a:pt x="2002" y="5308"/>
                  </a:lnTo>
                  <a:lnTo>
                    <a:pt x="2270" y="5147"/>
                  </a:lnTo>
                  <a:lnTo>
                    <a:pt x="2520" y="4969"/>
                  </a:lnTo>
                  <a:lnTo>
                    <a:pt x="2753" y="4790"/>
                  </a:lnTo>
                  <a:lnTo>
                    <a:pt x="2985" y="4593"/>
                  </a:lnTo>
                  <a:lnTo>
                    <a:pt x="3199" y="4379"/>
                  </a:lnTo>
                  <a:lnTo>
                    <a:pt x="3414" y="4164"/>
                  </a:lnTo>
                  <a:lnTo>
                    <a:pt x="3807" y="3718"/>
                  </a:lnTo>
                  <a:lnTo>
                    <a:pt x="4182" y="3271"/>
                  </a:lnTo>
                  <a:lnTo>
                    <a:pt x="4522" y="2860"/>
                  </a:lnTo>
                  <a:lnTo>
                    <a:pt x="4861" y="2467"/>
                  </a:lnTo>
                  <a:lnTo>
                    <a:pt x="5218" y="2109"/>
                  </a:lnTo>
                  <a:lnTo>
                    <a:pt x="5415" y="1949"/>
                  </a:lnTo>
                  <a:lnTo>
                    <a:pt x="5594" y="1788"/>
                  </a:lnTo>
                  <a:lnTo>
                    <a:pt x="5808" y="1663"/>
                  </a:lnTo>
                  <a:lnTo>
                    <a:pt x="6005" y="1538"/>
                  </a:lnTo>
                  <a:lnTo>
                    <a:pt x="6237" y="1430"/>
                  </a:lnTo>
                  <a:lnTo>
                    <a:pt x="6469" y="1323"/>
                  </a:lnTo>
                  <a:lnTo>
                    <a:pt x="6719" y="1252"/>
                  </a:lnTo>
                  <a:lnTo>
                    <a:pt x="6970" y="1198"/>
                  </a:lnTo>
                  <a:lnTo>
                    <a:pt x="7256" y="1180"/>
                  </a:lnTo>
                  <a:lnTo>
                    <a:pt x="7559" y="1162"/>
                  </a:lnTo>
                  <a:lnTo>
                    <a:pt x="7845" y="1180"/>
                  </a:lnTo>
                  <a:lnTo>
                    <a:pt x="8131" y="1198"/>
                  </a:lnTo>
                  <a:lnTo>
                    <a:pt x="8399" y="1252"/>
                  </a:lnTo>
                  <a:lnTo>
                    <a:pt x="8649" y="1341"/>
                  </a:lnTo>
                  <a:lnTo>
                    <a:pt x="8882" y="1430"/>
                  </a:lnTo>
                  <a:lnTo>
                    <a:pt x="9096" y="1538"/>
                  </a:lnTo>
                  <a:lnTo>
                    <a:pt x="9310" y="1663"/>
                  </a:lnTo>
                  <a:lnTo>
                    <a:pt x="9507" y="1788"/>
                  </a:lnTo>
                  <a:lnTo>
                    <a:pt x="9704" y="1949"/>
                  </a:lnTo>
                  <a:lnTo>
                    <a:pt x="9882" y="2109"/>
                  </a:lnTo>
                  <a:lnTo>
                    <a:pt x="10240" y="2467"/>
                  </a:lnTo>
                  <a:lnTo>
                    <a:pt x="10597" y="2860"/>
                  </a:lnTo>
                  <a:lnTo>
                    <a:pt x="10937" y="3289"/>
                  </a:lnTo>
                  <a:lnTo>
                    <a:pt x="11312" y="3736"/>
                  </a:lnTo>
                  <a:lnTo>
                    <a:pt x="11705" y="4182"/>
                  </a:lnTo>
                  <a:lnTo>
                    <a:pt x="11919" y="4397"/>
                  </a:lnTo>
                  <a:lnTo>
                    <a:pt x="12152" y="4611"/>
                  </a:lnTo>
                  <a:lnTo>
                    <a:pt x="12384" y="4808"/>
                  </a:lnTo>
                  <a:lnTo>
                    <a:pt x="12634" y="5004"/>
                  </a:lnTo>
                  <a:lnTo>
                    <a:pt x="12884" y="5183"/>
                  </a:lnTo>
                  <a:lnTo>
                    <a:pt x="13170" y="5344"/>
                  </a:lnTo>
                  <a:lnTo>
                    <a:pt x="13456" y="5487"/>
                  </a:lnTo>
                  <a:lnTo>
                    <a:pt x="13760" y="5594"/>
                  </a:lnTo>
                  <a:lnTo>
                    <a:pt x="14099" y="5701"/>
                  </a:lnTo>
                  <a:lnTo>
                    <a:pt x="14457" y="5773"/>
                  </a:lnTo>
                  <a:lnTo>
                    <a:pt x="14832" y="5808"/>
                  </a:lnTo>
                  <a:lnTo>
                    <a:pt x="15225" y="5826"/>
                  </a:lnTo>
                  <a:lnTo>
                    <a:pt x="15618" y="5808"/>
                  </a:lnTo>
                  <a:lnTo>
                    <a:pt x="15993" y="5773"/>
                  </a:lnTo>
                  <a:lnTo>
                    <a:pt x="16351" y="5701"/>
                  </a:lnTo>
                  <a:lnTo>
                    <a:pt x="16690" y="5594"/>
                  </a:lnTo>
                  <a:lnTo>
                    <a:pt x="16994" y="5487"/>
                  </a:lnTo>
                  <a:lnTo>
                    <a:pt x="17280" y="5344"/>
                  </a:lnTo>
                  <a:lnTo>
                    <a:pt x="17566" y="5183"/>
                  </a:lnTo>
                  <a:lnTo>
                    <a:pt x="17816" y="5004"/>
                  </a:lnTo>
                  <a:lnTo>
                    <a:pt x="18066" y="4808"/>
                  </a:lnTo>
                  <a:lnTo>
                    <a:pt x="18299" y="4611"/>
                  </a:lnTo>
                  <a:lnTo>
                    <a:pt x="18531" y="4397"/>
                  </a:lnTo>
                  <a:lnTo>
                    <a:pt x="18727" y="4182"/>
                  </a:lnTo>
                  <a:lnTo>
                    <a:pt x="19138" y="3736"/>
                  </a:lnTo>
                  <a:lnTo>
                    <a:pt x="19514" y="3289"/>
                  </a:lnTo>
                  <a:lnTo>
                    <a:pt x="19853" y="2860"/>
                  </a:lnTo>
                  <a:lnTo>
                    <a:pt x="20211" y="2467"/>
                  </a:lnTo>
                  <a:lnTo>
                    <a:pt x="20568" y="2109"/>
                  </a:lnTo>
                  <a:lnTo>
                    <a:pt x="20747" y="1949"/>
                  </a:lnTo>
                  <a:lnTo>
                    <a:pt x="20943" y="1788"/>
                  </a:lnTo>
                  <a:lnTo>
                    <a:pt x="21140" y="1663"/>
                  </a:lnTo>
                  <a:lnTo>
                    <a:pt x="21354" y="1538"/>
                  </a:lnTo>
                  <a:lnTo>
                    <a:pt x="21569" y="1430"/>
                  </a:lnTo>
                  <a:lnTo>
                    <a:pt x="21801" y="1341"/>
                  </a:lnTo>
                  <a:lnTo>
                    <a:pt x="22051" y="1252"/>
                  </a:lnTo>
                  <a:lnTo>
                    <a:pt x="22319" y="1198"/>
                  </a:lnTo>
                  <a:lnTo>
                    <a:pt x="22605" y="1180"/>
                  </a:lnTo>
                  <a:lnTo>
                    <a:pt x="22891" y="1162"/>
                  </a:lnTo>
                  <a:lnTo>
                    <a:pt x="23195" y="1180"/>
                  </a:lnTo>
                  <a:lnTo>
                    <a:pt x="23481" y="1198"/>
                  </a:lnTo>
                  <a:lnTo>
                    <a:pt x="23731" y="1252"/>
                  </a:lnTo>
                  <a:lnTo>
                    <a:pt x="23981" y="1323"/>
                  </a:lnTo>
                  <a:lnTo>
                    <a:pt x="24213" y="1430"/>
                  </a:lnTo>
                  <a:lnTo>
                    <a:pt x="24445" y="1538"/>
                  </a:lnTo>
                  <a:lnTo>
                    <a:pt x="24660" y="1663"/>
                  </a:lnTo>
                  <a:lnTo>
                    <a:pt x="24856" y="1788"/>
                  </a:lnTo>
                  <a:lnTo>
                    <a:pt x="25053" y="1949"/>
                  </a:lnTo>
                  <a:lnTo>
                    <a:pt x="25232" y="2109"/>
                  </a:lnTo>
                  <a:lnTo>
                    <a:pt x="25589" y="2467"/>
                  </a:lnTo>
                  <a:lnTo>
                    <a:pt x="25929" y="2860"/>
                  </a:lnTo>
                  <a:lnTo>
                    <a:pt x="26286" y="3289"/>
                  </a:lnTo>
                  <a:lnTo>
                    <a:pt x="26661" y="3736"/>
                  </a:lnTo>
                  <a:lnTo>
                    <a:pt x="27054" y="4182"/>
                  </a:lnTo>
                  <a:lnTo>
                    <a:pt x="27269" y="4397"/>
                  </a:lnTo>
                  <a:lnTo>
                    <a:pt x="27483" y="4611"/>
                  </a:lnTo>
                  <a:lnTo>
                    <a:pt x="27715" y="4808"/>
                  </a:lnTo>
                  <a:lnTo>
                    <a:pt x="27966" y="5004"/>
                  </a:lnTo>
                  <a:lnTo>
                    <a:pt x="28234" y="5183"/>
                  </a:lnTo>
                  <a:lnTo>
                    <a:pt x="28502" y="5344"/>
                  </a:lnTo>
                  <a:lnTo>
                    <a:pt x="28805" y="5487"/>
                  </a:lnTo>
                  <a:lnTo>
                    <a:pt x="29109" y="5594"/>
                  </a:lnTo>
                  <a:lnTo>
                    <a:pt x="29449" y="5701"/>
                  </a:lnTo>
                  <a:lnTo>
                    <a:pt x="29788" y="5773"/>
                  </a:lnTo>
                  <a:lnTo>
                    <a:pt x="30164" y="5808"/>
                  </a:lnTo>
                  <a:lnTo>
                    <a:pt x="30575" y="5826"/>
                  </a:lnTo>
                  <a:lnTo>
                    <a:pt x="30968" y="5808"/>
                  </a:lnTo>
                  <a:lnTo>
                    <a:pt x="31343" y="5773"/>
                  </a:lnTo>
                  <a:lnTo>
                    <a:pt x="31700" y="5701"/>
                  </a:lnTo>
                  <a:lnTo>
                    <a:pt x="32022" y="5594"/>
                  </a:lnTo>
                  <a:lnTo>
                    <a:pt x="32344" y="5487"/>
                  </a:lnTo>
                  <a:lnTo>
                    <a:pt x="32629" y="5344"/>
                  </a:lnTo>
                  <a:lnTo>
                    <a:pt x="32897" y="5183"/>
                  </a:lnTo>
                  <a:lnTo>
                    <a:pt x="33166" y="5004"/>
                  </a:lnTo>
                  <a:lnTo>
                    <a:pt x="33416" y="4808"/>
                  </a:lnTo>
                  <a:lnTo>
                    <a:pt x="33648" y="4611"/>
                  </a:lnTo>
                  <a:lnTo>
                    <a:pt x="33862" y="4397"/>
                  </a:lnTo>
                  <a:lnTo>
                    <a:pt x="34077" y="4182"/>
                  </a:lnTo>
                  <a:lnTo>
                    <a:pt x="34470" y="3736"/>
                  </a:lnTo>
                  <a:lnTo>
                    <a:pt x="34863" y="3289"/>
                  </a:lnTo>
                  <a:lnTo>
                    <a:pt x="35203" y="2860"/>
                  </a:lnTo>
                  <a:lnTo>
                    <a:pt x="35542" y="2467"/>
                  </a:lnTo>
                  <a:lnTo>
                    <a:pt x="35899" y="2109"/>
                  </a:lnTo>
                  <a:lnTo>
                    <a:pt x="36096" y="1949"/>
                  </a:lnTo>
                  <a:lnTo>
                    <a:pt x="36275" y="1788"/>
                  </a:lnTo>
                  <a:lnTo>
                    <a:pt x="36489" y="1663"/>
                  </a:lnTo>
                  <a:lnTo>
                    <a:pt x="36686" y="1538"/>
                  </a:lnTo>
                  <a:lnTo>
                    <a:pt x="36918" y="1430"/>
                  </a:lnTo>
                  <a:lnTo>
                    <a:pt x="37150" y="1341"/>
                  </a:lnTo>
                  <a:lnTo>
                    <a:pt x="37400" y="1252"/>
                  </a:lnTo>
                  <a:lnTo>
                    <a:pt x="37668" y="1198"/>
                  </a:lnTo>
                  <a:lnTo>
                    <a:pt x="37937" y="1180"/>
                  </a:lnTo>
                  <a:lnTo>
                    <a:pt x="38240" y="1162"/>
                  </a:lnTo>
                  <a:lnTo>
                    <a:pt x="38544" y="1180"/>
                  </a:lnTo>
                  <a:lnTo>
                    <a:pt x="38812" y="1198"/>
                  </a:lnTo>
                  <a:lnTo>
                    <a:pt x="39080" y="1252"/>
                  </a:lnTo>
                  <a:lnTo>
                    <a:pt x="39330" y="1341"/>
                  </a:lnTo>
                  <a:lnTo>
                    <a:pt x="39563" y="1430"/>
                  </a:lnTo>
                  <a:lnTo>
                    <a:pt x="39795" y="1538"/>
                  </a:lnTo>
                  <a:lnTo>
                    <a:pt x="39991" y="1663"/>
                  </a:lnTo>
                  <a:lnTo>
                    <a:pt x="40206" y="1788"/>
                  </a:lnTo>
                  <a:lnTo>
                    <a:pt x="40385" y="1949"/>
                  </a:lnTo>
                  <a:lnTo>
                    <a:pt x="40581" y="2109"/>
                  </a:lnTo>
                  <a:lnTo>
                    <a:pt x="40939" y="2467"/>
                  </a:lnTo>
                  <a:lnTo>
                    <a:pt x="41278" y="2860"/>
                  </a:lnTo>
                  <a:lnTo>
                    <a:pt x="41635" y="3289"/>
                  </a:lnTo>
                  <a:lnTo>
                    <a:pt x="42011" y="3736"/>
                  </a:lnTo>
                  <a:lnTo>
                    <a:pt x="42404" y="4182"/>
                  </a:lnTo>
                  <a:lnTo>
                    <a:pt x="42618" y="4397"/>
                  </a:lnTo>
                  <a:lnTo>
                    <a:pt x="42833" y="4611"/>
                  </a:lnTo>
                  <a:lnTo>
                    <a:pt x="43065" y="4808"/>
                  </a:lnTo>
                  <a:lnTo>
                    <a:pt x="43315" y="5004"/>
                  </a:lnTo>
                  <a:lnTo>
                    <a:pt x="43583" y="5183"/>
                  </a:lnTo>
                  <a:lnTo>
                    <a:pt x="43851" y="5344"/>
                  </a:lnTo>
                  <a:lnTo>
                    <a:pt x="44155" y="5487"/>
                  </a:lnTo>
                  <a:lnTo>
                    <a:pt x="44459" y="5594"/>
                  </a:lnTo>
                  <a:lnTo>
                    <a:pt x="44780" y="5701"/>
                  </a:lnTo>
                  <a:lnTo>
                    <a:pt x="45138" y="5773"/>
                  </a:lnTo>
                  <a:lnTo>
                    <a:pt x="45513" y="5808"/>
                  </a:lnTo>
                  <a:lnTo>
                    <a:pt x="45924" y="5826"/>
                  </a:lnTo>
                  <a:lnTo>
                    <a:pt x="45924" y="4665"/>
                  </a:lnTo>
                  <a:lnTo>
                    <a:pt x="45620" y="4647"/>
                  </a:lnTo>
                  <a:lnTo>
                    <a:pt x="45334" y="4629"/>
                  </a:lnTo>
                  <a:lnTo>
                    <a:pt x="45066" y="4558"/>
                  </a:lnTo>
                  <a:lnTo>
                    <a:pt x="44834" y="4486"/>
                  </a:lnTo>
                  <a:lnTo>
                    <a:pt x="44584" y="4397"/>
                  </a:lnTo>
                  <a:lnTo>
                    <a:pt x="44369" y="4289"/>
                  </a:lnTo>
                  <a:lnTo>
                    <a:pt x="44155" y="4164"/>
                  </a:lnTo>
                  <a:lnTo>
                    <a:pt x="43958" y="4021"/>
                  </a:lnTo>
                  <a:lnTo>
                    <a:pt x="43762" y="3878"/>
                  </a:lnTo>
                  <a:lnTo>
                    <a:pt x="43583" y="3718"/>
                  </a:lnTo>
                  <a:lnTo>
                    <a:pt x="43226" y="3360"/>
                  </a:lnTo>
                  <a:lnTo>
                    <a:pt x="42868" y="2967"/>
                  </a:lnTo>
                  <a:lnTo>
                    <a:pt x="42529" y="2538"/>
                  </a:lnTo>
                  <a:lnTo>
                    <a:pt x="42154" y="2092"/>
                  </a:lnTo>
                  <a:lnTo>
                    <a:pt x="41760" y="1645"/>
                  </a:lnTo>
                  <a:lnTo>
                    <a:pt x="41546" y="1413"/>
                  </a:lnTo>
                  <a:lnTo>
                    <a:pt x="41314" y="1216"/>
                  </a:lnTo>
                  <a:lnTo>
                    <a:pt x="41081" y="1002"/>
                  </a:lnTo>
                  <a:lnTo>
                    <a:pt x="40831" y="823"/>
                  </a:lnTo>
                  <a:lnTo>
                    <a:pt x="40581" y="644"/>
                  </a:lnTo>
                  <a:lnTo>
                    <a:pt x="40295" y="483"/>
                  </a:lnTo>
                  <a:lnTo>
                    <a:pt x="40009" y="340"/>
                  </a:lnTo>
                  <a:lnTo>
                    <a:pt x="39706" y="215"/>
                  </a:lnTo>
                  <a:lnTo>
                    <a:pt x="39366" y="126"/>
                  </a:lnTo>
                  <a:lnTo>
                    <a:pt x="39009" y="55"/>
                  </a:lnTo>
                  <a:lnTo>
                    <a:pt x="38633" y="1"/>
                  </a:lnTo>
                  <a:lnTo>
                    <a:pt x="37847" y="1"/>
                  </a:lnTo>
                  <a:lnTo>
                    <a:pt x="37472" y="55"/>
                  </a:lnTo>
                  <a:lnTo>
                    <a:pt x="37115" y="126"/>
                  </a:lnTo>
                  <a:lnTo>
                    <a:pt x="36775" y="215"/>
                  </a:lnTo>
                  <a:lnTo>
                    <a:pt x="36471" y="340"/>
                  </a:lnTo>
                  <a:lnTo>
                    <a:pt x="36185" y="483"/>
                  </a:lnTo>
                  <a:lnTo>
                    <a:pt x="35899" y="644"/>
                  </a:lnTo>
                  <a:lnTo>
                    <a:pt x="35649" y="823"/>
                  </a:lnTo>
                  <a:lnTo>
                    <a:pt x="35399" y="1002"/>
                  </a:lnTo>
                  <a:lnTo>
                    <a:pt x="35167" y="1216"/>
                  </a:lnTo>
                  <a:lnTo>
                    <a:pt x="34935" y="1413"/>
                  </a:lnTo>
                  <a:lnTo>
                    <a:pt x="34720" y="1645"/>
                  </a:lnTo>
                  <a:lnTo>
                    <a:pt x="34327" y="2092"/>
                  </a:lnTo>
                  <a:lnTo>
                    <a:pt x="33952" y="2538"/>
                  </a:lnTo>
                  <a:lnTo>
                    <a:pt x="33612" y="2967"/>
                  </a:lnTo>
                  <a:lnTo>
                    <a:pt x="33255" y="3360"/>
                  </a:lnTo>
                  <a:lnTo>
                    <a:pt x="32897" y="3718"/>
                  </a:lnTo>
                  <a:lnTo>
                    <a:pt x="32719" y="3878"/>
                  </a:lnTo>
                  <a:lnTo>
                    <a:pt x="32522" y="4021"/>
                  </a:lnTo>
                  <a:lnTo>
                    <a:pt x="32326" y="4164"/>
                  </a:lnTo>
                  <a:lnTo>
                    <a:pt x="32111" y="4289"/>
                  </a:lnTo>
                  <a:lnTo>
                    <a:pt x="31897" y="4397"/>
                  </a:lnTo>
                  <a:lnTo>
                    <a:pt x="31647" y="4486"/>
                  </a:lnTo>
                  <a:lnTo>
                    <a:pt x="31414" y="4558"/>
                  </a:lnTo>
                  <a:lnTo>
                    <a:pt x="31146" y="4611"/>
                  </a:lnTo>
                  <a:lnTo>
                    <a:pt x="30860" y="4647"/>
                  </a:lnTo>
                  <a:lnTo>
                    <a:pt x="30557" y="4665"/>
                  </a:lnTo>
                  <a:lnTo>
                    <a:pt x="30271" y="4647"/>
                  </a:lnTo>
                  <a:lnTo>
                    <a:pt x="29985" y="4611"/>
                  </a:lnTo>
                  <a:lnTo>
                    <a:pt x="29717" y="4558"/>
                  </a:lnTo>
                  <a:lnTo>
                    <a:pt x="29484" y="4486"/>
                  </a:lnTo>
                  <a:lnTo>
                    <a:pt x="29234" y="4397"/>
                  </a:lnTo>
                  <a:lnTo>
                    <a:pt x="29020" y="4289"/>
                  </a:lnTo>
                  <a:lnTo>
                    <a:pt x="28805" y="4164"/>
                  </a:lnTo>
                  <a:lnTo>
                    <a:pt x="28609" y="4021"/>
                  </a:lnTo>
                  <a:lnTo>
                    <a:pt x="28412" y="3878"/>
                  </a:lnTo>
                  <a:lnTo>
                    <a:pt x="28234" y="3718"/>
                  </a:lnTo>
                  <a:lnTo>
                    <a:pt x="27876" y="3360"/>
                  </a:lnTo>
                  <a:lnTo>
                    <a:pt x="27537" y="2967"/>
                  </a:lnTo>
                  <a:lnTo>
                    <a:pt x="27179" y="2538"/>
                  </a:lnTo>
                  <a:lnTo>
                    <a:pt x="26804" y="2092"/>
                  </a:lnTo>
                  <a:lnTo>
                    <a:pt x="26411" y="1645"/>
                  </a:lnTo>
                  <a:lnTo>
                    <a:pt x="26197" y="1430"/>
                  </a:lnTo>
                  <a:lnTo>
                    <a:pt x="25982" y="1216"/>
                  </a:lnTo>
                  <a:lnTo>
                    <a:pt x="25732" y="1002"/>
                  </a:lnTo>
                  <a:lnTo>
                    <a:pt x="25500" y="823"/>
                  </a:lnTo>
                  <a:lnTo>
                    <a:pt x="25232" y="644"/>
                  </a:lnTo>
                  <a:lnTo>
                    <a:pt x="24964" y="483"/>
                  </a:lnTo>
                  <a:lnTo>
                    <a:pt x="24660" y="340"/>
                  </a:lnTo>
                  <a:lnTo>
                    <a:pt x="24356" y="233"/>
                  </a:lnTo>
                  <a:lnTo>
                    <a:pt x="24017" y="126"/>
                  </a:lnTo>
                  <a:lnTo>
                    <a:pt x="23677" y="55"/>
                  </a:lnTo>
                  <a:lnTo>
                    <a:pt x="23302" y="19"/>
                  </a:lnTo>
                  <a:lnTo>
                    <a:pt x="22891" y="1"/>
                  </a:lnTo>
                  <a:lnTo>
                    <a:pt x="22498" y="19"/>
                  </a:lnTo>
                  <a:lnTo>
                    <a:pt x="22122" y="55"/>
                  </a:lnTo>
                  <a:lnTo>
                    <a:pt x="21765" y="126"/>
                  </a:lnTo>
                  <a:lnTo>
                    <a:pt x="21443" y="233"/>
                  </a:lnTo>
                  <a:lnTo>
                    <a:pt x="21122" y="340"/>
                  </a:lnTo>
                  <a:lnTo>
                    <a:pt x="20836" y="483"/>
                  </a:lnTo>
                  <a:lnTo>
                    <a:pt x="20550" y="644"/>
                  </a:lnTo>
                  <a:lnTo>
                    <a:pt x="20300" y="823"/>
                  </a:lnTo>
                  <a:lnTo>
                    <a:pt x="20050" y="1002"/>
                  </a:lnTo>
                  <a:lnTo>
                    <a:pt x="19817" y="1216"/>
                  </a:lnTo>
                  <a:lnTo>
                    <a:pt x="19603" y="1430"/>
                  </a:lnTo>
                  <a:lnTo>
                    <a:pt x="19389" y="1645"/>
                  </a:lnTo>
                  <a:lnTo>
                    <a:pt x="18978" y="2092"/>
                  </a:lnTo>
                  <a:lnTo>
                    <a:pt x="18602" y="2538"/>
                  </a:lnTo>
                  <a:lnTo>
                    <a:pt x="18263" y="2967"/>
                  </a:lnTo>
                  <a:lnTo>
                    <a:pt x="17923" y="3360"/>
                  </a:lnTo>
                  <a:lnTo>
                    <a:pt x="17566" y="3718"/>
                  </a:lnTo>
                  <a:lnTo>
                    <a:pt x="17369" y="3878"/>
                  </a:lnTo>
                  <a:lnTo>
                    <a:pt x="17191" y="4021"/>
                  </a:lnTo>
                  <a:lnTo>
                    <a:pt x="16976" y="4164"/>
                  </a:lnTo>
                  <a:lnTo>
                    <a:pt x="16780" y="4289"/>
                  </a:lnTo>
                  <a:lnTo>
                    <a:pt x="16547" y="4397"/>
                  </a:lnTo>
                  <a:lnTo>
                    <a:pt x="16315" y="4486"/>
                  </a:lnTo>
                  <a:lnTo>
                    <a:pt x="16065" y="4558"/>
                  </a:lnTo>
                  <a:lnTo>
                    <a:pt x="15797" y="4611"/>
                  </a:lnTo>
                  <a:lnTo>
                    <a:pt x="15529" y="4647"/>
                  </a:lnTo>
                  <a:lnTo>
                    <a:pt x="15225" y="4665"/>
                  </a:lnTo>
                  <a:lnTo>
                    <a:pt x="14921" y="4647"/>
                  </a:lnTo>
                  <a:lnTo>
                    <a:pt x="14653" y="4611"/>
                  </a:lnTo>
                  <a:lnTo>
                    <a:pt x="14385" y="4558"/>
                  </a:lnTo>
                  <a:lnTo>
                    <a:pt x="14135" y="4486"/>
                  </a:lnTo>
                  <a:lnTo>
                    <a:pt x="13903" y="4397"/>
                  </a:lnTo>
                  <a:lnTo>
                    <a:pt x="13670" y="4289"/>
                  </a:lnTo>
                  <a:lnTo>
                    <a:pt x="13474" y="4164"/>
                  </a:lnTo>
                  <a:lnTo>
                    <a:pt x="13259" y="4021"/>
                  </a:lnTo>
                  <a:lnTo>
                    <a:pt x="13081" y="3878"/>
                  </a:lnTo>
                  <a:lnTo>
                    <a:pt x="12884" y="3718"/>
                  </a:lnTo>
                  <a:lnTo>
                    <a:pt x="12527" y="3360"/>
                  </a:lnTo>
                  <a:lnTo>
                    <a:pt x="12187" y="2967"/>
                  </a:lnTo>
                  <a:lnTo>
                    <a:pt x="11848" y="2538"/>
                  </a:lnTo>
                  <a:lnTo>
                    <a:pt x="11473" y="2092"/>
                  </a:lnTo>
                  <a:lnTo>
                    <a:pt x="11062" y="1645"/>
                  </a:lnTo>
                  <a:lnTo>
                    <a:pt x="10847" y="1430"/>
                  </a:lnTo>
                  <a:lnTo>
                    <a:pt x="10633" y="1216"/>
                  </a:lnTo>
                  <a:lnTo>
                    <a:pt x="10400" y="1002"/>
                  </a:lnTo>
                  <a:lnTo>
                    <a:pt x="10150" y="823"/>
                  </a:lnTo>
                  <a:lnTo>
                    <a:pt x="9900" y="644"/>
                  </a:lnTo>
                  <a:lnTo>
                    <a:pt x="9614" y="483"/>
                  </a:lnTo>
                  <a:lnTo>
                    <a:pt x="9328" y="340"/>
                  </a:lnTo>
                  <a:lnTo>
                    <a:pt x="9007" y="233"/>
                  </a:lnTo>
                  <a:lnTo>
                    <a:pt x="8685" y="126"/>
                  </a:lnTo>
                  <a:lnTo>
                    <a:pt x="8328" y="55"/>
                  </a:lnTo>
                  <a:lnTo>
                    <a:pt x="7952" y="19"/>
                  </a:lnTo>
                  <a:lnTo>
                    <a:pt x="755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9"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24"/>
          <p:cNvPicPr preferRelativeResize="0"/>
          <p:nvPr/>
        </p:nvPicPr>
        <p:blipFill rotWithShape="1">
          <a:blip r:embed="rId2">
            <a:alphaModFix/>
          </a:blip>
          <a:srcRect b="21396" l="59733" r="6176" t="0"/>
          <a:stretch/>
        </p:blipFill>
        <p:spPr>
          <a:xfrm>
            <a:off x="-329400" y="1765650"/>
            <a:ext cx="1261375" cy="3377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24"/>
          <p:cNvPicPr preferRelativeResize="0"/>
          <p:nvPr/>
        </p:nvPicPr>
        <p:blipFill rotWithShape="1">
          <a:blip r:embed="rId2">
            <a:alphaModFix/>
          </a:blip>
          <a:srcRect b="21396" l="0" r="71823" t="0"/>
          <a:stretch/>
        </p:blipFill>
        <p:spPr>
          <a:xfrm>
            <a:off x="8101375" y="13050"/>
            <a:ext cx="1042625" cy="3377851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4"/>
          <p:cNvSpPr txBox="1"/>
          <p:nvPr>
            <p:ph type="title"/>
          </p:nvPr>
        </p:nvSpPr>
        <p:spPr>
          <a:xfrm>
            <a:off x="713225" y="539500"/>
            <a:ext cx="7717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/>
        </p:txBody>
      </p:sp>
      <p:sp>
        <p:nvSpPr>
          <p:cNvPr id="242" name="Google Shape;242;p24"/>
          <p:cNvSpPr/>
          <p:nvPr/>
        </p:nvSpPr>
        <p:spPr>
          <a:xfrm>
            <a:off x="-990600" y="0"/>
            <a:ext cx="1493297" cy="4727141"/>
          </a:xfrm>
          <a:custGeom>
            <a:rect b="b" l="l" r="r" t="t"/>
            <a:pathLst>
              <a:path extrusionOk="0" h="65616" w="20728">
                <a:moveTo>
                  <a:pt x="0" y="1"/>
                </a:moveTo>
                <a:lnTo>
                  <a:pt x="0" y="63311"/>
                </a:lnTo>
                <a:lnTo>
                  <a:pt x="661" y="63650"/>
                </a:lnTo>
                <a:lnTo>
                  <a:pt x="1322" y="63954"/>
                </a:lnTo>
                <a:lnTo>
                  <a:pt x="2001" y="64258"/>
                </a:lnTo>
                <a:lnTo>
                  <a:pt x="2680" y="64526"/>
                </a:lnTo>
                <a:lnTo>
                  <a:pt x="3109" y="64669"/>
                </a:lnTo>
                <a:lnTo>
                  <a:pt x="3538" y="64812"/>
                </a:lnTo>
                <a:lnTo>
                  <a:pt x="3967" y="64955"/>
                </a:lnTo>
                <a:lnTo>
                  <a:pt x="4414" y="65062"/>
                </a:lnTo>
                <a:lnTo>
                  <a:pt x="4842" y="65169"/>
                </a:lnTo>
                <a:lnTo>
                  <a:pt x="5289" y="65276"/>
                </a:lnTo>
                <a:lnTo>
                  <a:pt x="5736" y="65365"/>
                </a:lnTo>
                <a:lnTo>
                  <a:pt x="6183" y="65437"/>
                </a:lnTo>
                <a:lnTo>
                  <a:pt x="6629" y="65491"/>
                </a:lnTo>
                <a:lnTo>
                  <a:pt x="7094" y="65544"/>
                </a:lnTo>
                <a:lnTo>
                  <a:pt x="7541" y="65580"/>
                </a:lnTo>
                <a:lnTo>
                  <a:pt x="7987" y="65616"/>
                </a:lnTo>
                <a:lnTo>
                  <a:pt x="9345" y="65616"/>
                </a:lnTo>
                <a:lnTo>
                  <a:pt x="9792" y="65580"/>
                </a:lnTo>
                <a:lnTo>
                  <a:pt x="10239" y="65544"/>
                </a:lnTo>
                <a:lnTo>
                  <a:pt x="10686" y="65491"/>
                </a:lnTo>
                <a:lnTo>
                  <a:pt x="11115" y="65419"/>
                </a:lnTo>
                <a:lnTo>
                  <a:pt x="11561" y="65330"/>
                </a:lnTo>
                <a:lnTo>
                  <a:pt x="11990" y="65240"/>
                </a:lnTo>
                <a:lnTo>
                  <a:pt x="12419" y="65115"/>
                </a:lnTo>
                <a:lnTo>
                  <a:pt x="12830" y="64990"/>
                </a:lnTo>
                <a:lnTo>
                  <a:pt x="13259" y="64847"/>
                </a:lnTo>
                <a:lnTo>
                  <a:pt x="13670" y="64686"/>
                </a:lnTo>
                <a:lnTo>
                  <a:pt x="14063" y="64526"/>
                </a:lnTo>
                <a:lnTo>
                  <a:pt x="14456" y="64329"/>
                </a:lnTo>
                <a:lnTo>
                  <a:pt x="14849" y="64115"/>
                </a:lnTo>
                <a:lnTo>
                  <a:pt x="15242" y="63900"/>
                </a:lnTo>
                <a:lnTo>
                  <a:pt x="15600" y="63668"/>
                </a:lnTo>
                <a:lnTo>
                  <a:pt x="15975" y="63400"/>
                </a:lnTo>
                <a:lnTo>
                  <a:pt x="16314" y="63132"/>
                </a:lnTo>
                <a:lnTo>
                  <a:pt x="16743" y="62774"/>
                </a:lnTo>
                <a:lnTo>
                  <a:pt x="17154" y="62381"/>
                </a:lnTo>
                <a:lnTo>
                  <a:pt x="17529" y="61988"/>
                </a:lnTo>
                <a:lnTo>
                  <a:pt x="17887" y="61559"/>
                </a:lnTo>
                <a:lnTo>
                  <a:pt x="18226" y="61131"/>
                </a:lnTo>
                <a:lnTo>
                  <a:pt x="18530" y="60684"/>
                </a:lnTo>
                <a:lnTo>
                  <a:pt x="18816" y="60219"/>
                </a:lnTo>
                <a:lnTo>
                  <a:pt x="19084" y="59737"/>
                </a:lnTo>
                <a:lnTo>
                  <a:pt x="19334" y="59254"/>
                </a:lnTo>
                <a:lnTo>
                  <a:pt x="19549" y="58754"/>
                </a:lnTo>
                <a:lnTo>
                  <a:pt x="19745" y="58236"/>
                </a:lnTo>
                <a:lnTo>
                  <a:pt x="19924" y="57718"/>
                </a:lnTo>
                <a:lnTo>
                  <a:pt x="20103" y="57181"/>
                </a:lnTo>
                <a:lnTo>
                  <a:pt x="20246" y="56645"/>
                </a:lnTo>
                <a:lnTo>
                  <a:pt x="20353" y="56091"/>
                </a:lnTo>
                <a:lnTo>
                  <a:pt x="20460" y="55538"/>
                </a:lnTo>
                <a:lnTo>
                  <a:pt x="20549" y="54984"/>
                </a:lnTo>
                <a:lnTo>
                  <a:pt x="20621" y="54412"/>
                </a:lnTo>
                <a:lnTo>
                  <a:pt x="20674" y="53840"/>
                </a:lnTo>
                <a:lnTo>
                  <a:pt x="20710" y="53268"/>
                </a:lnTo>
                <a:lnTo>
                  <a:pt x="20728" y="52696"/>
                </a:lnTo>
                <a:lnTo>
                  <a:pt x="20728" y="52125"/>
                </a:lnTo>
                <a:lnTo>
                  <a:pt x="20710" y="51535"/>
                </a:lnTo>
                <a:lnTo>
                  <a:pt x="20692" y="50963"/>
                </a:lnTo>
                <a:lnTo>
                  <a:pt x="20639" y="50391"/>
                </a:lnTo>
                <a:lnTo>
                  <a:pt x="20585" y="49802"/>
                </a:lnTo>
                <a:lnTo>
                  <a:pt x="20514" y="49230"/>
                </a:lnTo>
                <a:lnTo>
                  <a:pt x="20424" y="48658"/>
                </a:lnTo>
                <a:lnTo>
                  <a:pt x="20317" y="48086"/>
                </a:lnTo>
                <a:lnTo>
                  <a:pt x="20210" y="47532"/>
                </a:lnTo>
                <a:lnTo>
                  <a:pt x="20085" y="46978"/>
                </a:lnTo>
                <a:lnTo>
                  <a:pt x="19942" y="46424"/>
                </a:lnTo>
                <a:lnTo>
                  <a:pt x="19781" y="45835"/>
                </a:lnTo>
                <a:lnTo>
                  <a:pt x="19602" y="45245"/>
                </a:lnTo>
                <a:lnTo>
                  <a:pt x="19227" y="44048"/>
                </a:lnTo>
                <a:lnTo>
                  <a:pt x="18798" y="42868"/>
                </a:lnTo>
                <a:lnTo>
                  <a:pt x="18351" y="41707"/>
                </a:lnTo>
                <a:lnTo>
                  <a:pt x="17887" y="40528"/>
                </a:lnTo>
                <a:lnTo>
                  <a:pt x="17404" y="39348"/>
                </a:lnTo>
                <a:lnTo>
                  <a:pt x="16439" y="37007"/>
                </a:lnTo>
                <a:lnTo>
                  <a:pt x="15993" y="35828"/>
                </a:lnTo>
                <a:lnTo>
                  <a:pt x="15546" y="34649"/>
                </a:lnTo>
                <a:lnTo>
                  <a:pt x="15135" y="33451"/>
                </a:lnTo>
                <a:lnTo>
                  <a:pt x="14956" y="32862"/>
                </a:lnTo>
                <a:lnTo>
                  <a:pt x="14778" y="32254"/>
                </a:lnTo>
                <a:lnTo>
                  <a:pt x="14599" y="31647"/>
                </a:lnTo>
                <a:lnTo>
                  <a:pt x="14456" y="31057"/>
                </a:lnTo>
                <a:lnTo>
                  <a:pt x="14313" y="30449"/>
                </a:lnTo>
                <a:lnTo>
                  <a:pt x="14188" y="29842"/>
                </a:lnTo>
                <a:lnTo>
                  <a:pt x="14081" y="29216"/>
                </a:lnTo>
                <a:lnTo>
                  <a:pt x="13991" y="28609"/>
                </a:lnTo>
                <a:lnTo>
                  <a:pt x="13920" y="27984"/>
                </a:lnTo>
                <a:lnTo>
                  <a:pt x="13884" y="27358"/>
                </a:lnTo>
                <a:lnTo>
                  <a:pt x="13848" y="26893"/>
                </a:lnTo>
                <a:lnTo>
                  <a:pt x="13848" y="26411"/>
                </a:lnTo>
                <a:lnTo>
                  <a:pt x="13848" y="25946"/>
                </a:lnTo>
                <a:lnTo>
                  <a:pt x="13866" y="25482"/>
                </a:lnTo>
                <a:lnTo>
                  <a:pt x="13902" y="25017"/>
                </a:lnTo>
                <a:lnTo>
                  <a:pt x="13956" y="24553"/>
                </a:lnTo>
                <a:lnTo>
                  <a:pt x="14009" y="24088"/>
                </a:lnTo>
                <a:lnTo>
                  <a:pt x="14063" y="23641"/>
                </a:lnTo>
                <a:lnTo>
                  <a:pt x="14224" y="22730"/>
                </a:lnTo>
                <a:lnTo>
                  <a:pt x="14420" y="21837"/>
                </a:lnTo>
                <a:lnTo>
                  <a:pt x="14635" y="20943"/>
                </a:lnTo>
                <a:lnTo>
                  <a:pt x="14867" y="20068"/>
                </a:lnTo>
                <a:lnTo>
                  <a:pt x="15367" y="18298"/>
                </a:lnTo>
                <a:lnTo>
                  <a:pt x="15868" y="16529"/>
                </a:lnTo>
                <a:lnTo>
                  <a:pt x="16100" y="15654"/>
                </a:lnTo>
                <a:lnTo>
                  <a:pt x="16314" y="14743"/>
                </a:lnTo>
                <a:lnTo>
                  <a:pt x="16511" y="13849"/>
                </a:lnTo>
                <a:lnTo>
                  <a:pt x="16672" y="12938"/>
                </a:lnTo>
                <a:lnTo>
                  <a:pt x="16779" y="12116"/>
                </a:lnTo>
                <a:lnTo>
                  <a:pt x="16833" y="11294"/>
                </a:lnTo>
                <a:lnTo>
                  <a:pt x="16868" y="10472"/>
                </a:lnTo>
                <a:lnTo>
                  <a:pt x="16850" y="9632"/>
                </a:lnTo>
                <a:lnTo>
                  <a:pt x="16815" y="8792"/>
                </a:lnTo>
                <a:lnTo>
                  <a:pt x="16725" y="7970"/>
                </a:lnTo>
                <a:lnTo>
                  <a:pt x="16618" y="7130"/>
                </a:lnTo>
                <a:lnTo>
                  <a:pt x="16457" y="6308"/>
                </a:lnTo>
                <a:lnTo>
                  <a:pt x="16279" y="5469"/>
                </a:lnTo>
                <a:lnTo>
                  <a:pt x="16064" y="4664"/>
                </a:lnTo>
                <a:lnTo>
                  <a:pt x="15814" y="3842"/>
                </a:lnTo>
                <a:lnTo>
                  <a:pt x="15546" y="3056"/>
                </a:lnTo>
                <a:lnTo>
                  <a:pt x="15242" y="2252"/>
                </a:lnTo>
                <a:lnTo>
                  <a:pt x="14903" y="1484"/>
                </a:lnTo>
                <a:lnTo>
                  <a:pt x="14545" y="733"/>
                </a:lnTo>
                <a:lnTo>
                  <a:pt x="1415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rotWithShape="0" algn="bl" dir="4320000" dist="200025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24"/>
          <p:cNvSpPr/>
          <p:nvPr/>
        </p:nvSpPr>
        <p:spPr>
          <a:xfrm flipH="1">
            <a:off x="6530087" y="3801375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14160000" dist="85725">
              <a:srgbClr val="000000">
                <a:alpha val="1372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4" name="Google Shape;244;p24"/>
          <p:cNvGrpSpPr/>
          <p:nvPr/>
        </p:nvGrpSpPr>
        <p:grpSpPr>
          <a:xfrm>
            <a:off x="8653790" y="10"/>
            <a:ext cx="490206" cy="833986"/>
            <a:chOff x="4216950" y="2235875"/>
            <a:chExt cx="227400" cy="386875"/>
          </a:xfrm>
        </p:grpSpPr>
        <p:sp>
          <p:nvSpPr>
            <p:cNvPr id="245" name="Google Shape;245;p24"/>
            <p:cNvSpPr/>
            <p:nvPr/>
          </p:nvSpPr>
          <p:spPr>
            <a:xfrm>
              <a:off x="42169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24"/>
            <p:cNvSpPr/>
            <p:nvPr/>
          </p:nvSpPr>
          <p:spPr>
            <a:xfrm>
              <a:off x="42169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24"/>
            <p:cNvSpPr/>
            <p:nvPr/>
          </p:nvSpPr>
          <p:spPr>
            <a:xfrm>
              <a:off x="42169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24"/>
            <p:cNvSpPr/>
            <p:nvPr/>
          </p:nvSpPr>
          <p:spPr>
            <a:xfrm>
              <a:off x="42169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24"/>
            <p:cNvSpPr/>
            <p:nvPr/>
          </p:nvSpPr>
          <p:spPr>
            <a:xfrm>
              <a:off x="42169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24"/>
            <p:cNvSpPr/>
            <p:nvPr/>
          </p:nvSpPr>
          <p:spPr>
            <a:xfrm>
              <a:off x="42169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36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36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24"/>
            <p:cNvSpPr/>
            <p:nvPr/>
          </p:nvSpPr>
          <p:spPr>
            <a:xfrm>
              <a:off x="42169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24"/>
            <p:cNvSpPr/>
            <p:nvPr/>
          </p:nvSpPr>
          <p:spPr>
            <a:xfrm>
              <a:off x="42169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24"/>
            <p:cNvSpPr/>
            <p:nvPr/>
          </p:nvSpPr>
          <p:spPr>
            <a:xfrm>
              <a:off x="42705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80"/>
                  </a:lnTo>
                  <a:lnTo>
                    <a:pt x="1" y="215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15"/>
                  </a:lnTo>
                  <a:lnTo>
                    <a:pt x="519" y="180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24"/>
            <p:cNvSpPr/>
            <p:nvPr/>
          </p:nvSpPr>
          <p:spPr>
            <a:xfrm>
              <a:off x="42705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2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7"/>
                  </a:lnTo>
                  <a:lnTo>
                    <a:pt x="215" y="537"/>
                  </a:lnTo>
                  <a:lnTo>
                    <a:pt x="269" y="554"/>
                  </a:lnTo>
                  <a:lnTo>
                    <a:pt x="323" y="537"/>
                  </a:lnTo>
                  <a:lnTo>
                    <a:pt x="376" y="537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22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24"/>
            <p:cNvSpPr/>
            <p:nvPr/>
          </p:nvSpPr>
          <p:spPr>
            <a:xfrm>
              <a:off x="42705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0"/>
                  </a:moveTo>
                  <a:lnTo>
                    <a:pt x="215" y="18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2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83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83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32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8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24"/>
            <p:cNvSpPr/>
            <p:nvPr/>
          </p:nvSpPr>
          <p:spPr>
            <a:xfrm>
              <a:off x="42705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24"/>
            <p:cNvSpPr/>
            <p:nvPr/>
          </p:nvSpPr>
          <p:spPr>
            <a:xfrm>
              <a:off x="42705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8"/>
                  </a:lnTo>
                  <a:lnTo>
                    <a:pt x="1" y="340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40"/>
                  </a:lnTo>
                  <a:lnTo>
                    <a:pt x="555" y="268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24"/>
            <p:cNvSpPr/>
            <p:nvPr/>
          </p:nvSpPr>
          <p:spPr>
            <a:xfrm>
              <a:off x="42705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72"/>
                  </a:lnTo>
                  <a:lnTo>
                    <a:pt x="19" y="162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3"/>
                  </a:lnTo>
                  <a:lnTo>
                    <a:pt x="19" y="376"/>
                  </a:lnTo>
                  <a:lnTo>
                    <a:pt x="72" y="466"/>
                  </a:lnTo>
                  <a:lnTo>
                    <a:pt x="162" y="519"/>
                  </a:lnTo>
                  <a:lnTo>
                    <a:pt x="215" y="537"/>
                  </a:lnTo>
                  <a:lnTo>
                    <a:pt x="269" y="555"/>
                  </a:lnTo>
                  <a:lnTo>
                    <a:pt x="323" y="537"/>
                  </a:lnTo>
                  <a:lnTo>
                    <a:pt x="376" y="519"/>
                  </a:lnTo>
                  <a:lnTo>
                    <a:pt x="466" y="466"/>
                  </a:lnTo>
                  <a:lnTo>
                    <a:pt x="519" y="376"/>
                  </a:lnTo>
                  <a:lnTo>
                    <a:pt x="537" y="323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2"/>
                  </a:lnTo>
                  <a:lnTo>
                    <a:pt x="466" y="72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24"/>
            <p:cNvSpPr/>
            <p:nvPr/>
          </p:nvSpPr>
          <p:spPr>
            <a:xfrm>
              <a:off x="42705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1"/>
                  </a:moveTo>
                  <a:lnTo>
                    <a:pt x="215" y="19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9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24"/>
            <p:cNvSpPr/>
            <p:nvPr/>
          </p:nvSpPr>
          <p:spPr>
            <a:xfrm>
              <a:off x="42705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90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90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24"/>
            <p:cNvSpPr/>
            <p:nvPr/>
          </p:nvSpPr>
          <p:spPr>
            <a:xfrm>
              <a:off x="432372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15"/>
                  </a:lnTo>
                  <a:lnTo>
                    <a:pt x="536" y="180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24"/>
            <p:cNvSpPr/>
            <p:nvPr/>
          </p:nvSpPr>
          <p:spPr>
            <a:xfrm>
              <a:off x="432372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7"/>
                  </a:lnTo>
                  <a:lnTo>
                    <a:pt x="215" y="537"/>
                  </a:lnTo>
                  <a:lnTo>
                    <a:pt x="268" y="554"/>
                  </a:lnTo>
                  <a:lnTo>
                    <a:pt x="340" y="537"/>
                  </a:lnTo>
                  <a:lnTo>
                    <a:pt x="376" y="537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22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24"/>
            <p:cNvSpPr/>
            <p:nvPr/>
          </p:nvSpPr>
          <p:spPr>
            <a:xfrm>
              <a:off x="432372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0"/>
                  </a:moveTo>
                  <a:lnTo>
                    <a:pt x="215" y="18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83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83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32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24"/>
            <p:cNvSpPr/>
            <p:nvPr/>
          </p:nvSpPr>
          <p:spPr>
            <a:xfrm>
              <a:off x="432372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24"/>
            <p:cNvSpPr/>
            <p:nvPr/>
          </p:nvSpPr>
          <p:spPr>
            <a:xfrm>
              <a:off x="432372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40"/>
                  </a:lnTo>
                  <a:lnTo>
                    <a:pt x="554" y="268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24"/>
            <p:cNvSpPr/>
            <p:nvPr/>
          </p:nvSpPr>
          <p:spPr>
            <a:xfrm>
              <a:off x="432372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2" y="466"/>
                  </a:lnTo>
                  <a:lnTo>
                    <a:pt x="161" y="519"/>
                  </a:lnTo>
                  <a:lnTo>
                    <a:pt x="215" y="537"/>
                  </a:lnTo>
                  <a:lnTo>
                    <a:pt x="268" y="555"/>
                  </a:lnTo>
                  <a:lnTo>
                    <a:pt x="340" y="537"/>
                  </a:lnTo>
                  <a:lnTo>
                    <a:pt x="376" y="519"/>
                  </a:lnTo>
                  <a:lnTo>
                    <a:pt x="465" y="466"/>
                  </a:lnTo>
                  <a:lnTo>
                    <a:pt x="536" y="376"/>
                  </a:lnTo>
                  <a:lnTo>
                    <a:pt x="554" y="323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2"/>
                  </a:lnTo>
                  <a:lnTo>
                    <a:pt x="465" y="72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24"/>
            <p:cNvSpPr/>
            <p:nvPr/>
          </p:nvSpPr>
          <p:spPr>
            <a:xfrm>
              <a:off x="432372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1"/>
                  </a:moveTo>
                  <a:lnTo>
                    <a:pt x="215" y="19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24"/>
            <p:cNvSpPr/>
            <p:nvPr/>
          </p:nvSpPr>
          <p:spPr>
            <a:xfrm>
              <a:off x="432372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90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24"/>
            <p:cNvSpPr/>
            <p:nvPr/>
          </p:nvSpPr>
          <p:spPr>
            <a:xfrm>
              <a:off x="437687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24"/>
            <p:cNvSpPr/>
            <p:nvPr/>
          </p:nvSpPr>
          <p:spPr>
            <a:xfrm>
              <a:off x="437687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24"/>
            <p:cNvSpPr/>
            <p:nvPr/>
          </p:nvSpPr>
          <p:spPr>
            <a:xfrm>
              <a:off x="437687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24"/>
            <p:cNvSpPr/>
            <p:nvPr/>
          </p:nvSpPr>
          <p:spPr>
            <a:xfrm>
              <a:off x="437687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24"/>
            <p:cNvSpPr/>
            <p:nvPr/>
          </p:nvSpPr>
          <p:spPr>
            <a:xfrm>
              <a:off x="437687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24"/>
            <p:cNvSpPr/>
            <p:nvPr/>
          </p:nvSpPr>
          <p:spPr>
            <a:xfrm>
              <a:off x="437687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19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19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24"/>
            <p:cNvSpPr/>
            <p:nvPr/>
          </p:nvSpPr>
          <p:spPr>
            <a:xfrm>
              <a:off x="437687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24"/>
            <p:cNvSpPr/>
            <p:nvPr/>
          </p:nvSpPr>
          <p:spPr>
            <a:xfrm>
              <a:off x="437687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24"/>
            <p:cNvSpPr/>
            <p:nvPr/>
          </p:nvSpPr>
          <p:spPr>
            <a:xfrm>
              <a:off x="4430500" y="2608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15"/>
                  </a:lnTo>
                  <a:lnTo>
                    <a:pt x="518" y="180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24"/>
            <p:cNvSpPr/>
            <p:nvPr/>
          </p:nvSpPr>
          <p:spPr>
            <a:xfrm>
              <a:off x="4430500" y="25557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7"/>
                  </a:lnTo>
                  <a:lnTo>
                    <a:pt x="214" y="537"/>
                  </a:lnTo>
                  <a:lnTo>
                    <a:pt x="268" y="554"/>
                  </a:lnTo>
                  <a:lnTo>
                    <a:pt x="322" y="537"/>
                  </a:lnTo>
                  <a:lnTo>
                    <a:pt x="375" y="537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22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p24"/>
            <p:cNvSpPr/>
            <p:nvPr/>
          </p:nvSpPr>
          <p:spPr>
            <a:xfrm>
              <a:off x="4430500" y="25021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0"/>
                  </a:moveTo>
                  <a:lnTo>
                    <a:pt x="214" y="18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83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83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32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24"/>
            <p:cNvSpPr/>
            <p:nvPr/>
          </p:nvSpPr>
          <p:spPr>
            <a:xfrm>
              <a:off x="4430500" y="244895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24"/>
            <p:cNvSpPr/>
            <p:nvPr/>
          </p:nvSpPr>
          <p:spPr>
            <a:xfrm>
              <a:off x="4430500" y="239580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40"/>
                  </a:lnTo>
                  <a:lnTo>
                    <a:pt x="554" y="268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24"/>
            <p:cNvSpPr/>
            <p:nvPr/>
          </p:nvSpPr>
          <p:spPr>
            <a:xfrm>
              <a:off x="4430500" y="23426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1" y="466"/>
                  </a:lnTo>
                  <a:lnTo>
                    <a:pt x="161" y="519"/>
                  </a:lnTo>
                  <a:lnTo>
                    <a:pt x="214" y="537"/>
                  </a:lnTo>
                  <a:lnTo>
                    <a:pt x="268" y="555"/>
                  </a:lnTo>
                  <a:lnTo>
                    <a:pt x="322" y="537"/>
                  </a:lnTo>
                  <a:lnTo>
                    <a:pt x="375" y="519"/>
                  </a:lnTo>
                  <a:lnTo>
                    <a:pt x="465" y="466"/>
                  </a:lnTo>
                  <a:lnTo>
                    <a:pt x="518" y="376"/>
                  </a:lnTo>
                  <a:lnTo>
                    <a:pt x="536" y="323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2"/>
                  </a:lnTo>
                  <a:lnTo>
                    <a:pt x="465" y="72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24"/>
            <p:cNvSpPr/>
            <p:nvPr/>
          </p:nvSpPr>
          <p:spPr>
            <a:xfrm>
              <a:off x="4430500" y="22890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1"/>
                  </a:moveTo>
                  <a:lnTo>
                    <a:pt x="214" y="19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24"/>
            <p:cNvSpPr/>
            <p:nvPr/>
          </p:nvSpPr>
          <p:spPr>
            <a:xfrm>
              <a:off x="4430500" y="2235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90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86;p25"/>
          <p:cNvPicPr preferRelativeResize="0"/>
          <p:nvPr/>
        </p:nvPicPr>
        <p:blipFill rotWithShape="1">
          <a:blip r:embed="rId2">
            <a:alphaModFix/>
          </a:blip>
          <a:srcRect b="0" l="0" r="69044" t="25300"/>
          <a:stretch/>
        </p:blipFill>
        <p:spPr>
          <a:xfrm>
            <a:off x="8034425" y="-13550"/>
            <a:ext cx="1145474" cy="3209925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25"/>
          <p:cNvSpPr txBox="1"/>
          <p:nvPr>
            <p:ph type="title"/>
          </p:nvPr>
        </p:nvSpPr>
        <p:spPr>
          <a:xfrm>
            <a:off x="713225" y="539500"/>
            <a:ext cx="7717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8" name="Google Shape;288;p25"/>
          <p:cNvSpPr txBox="1"/>
          <p:nvPr>
            <p:ph idx="1" type="subTitle"/>
          </p:nvPr>
        </p:nvSpPr>
        <p:spPr>
          <a:xfrm>
            <a:off x="1354925" y="2828275"/>
            <a:ext cx="2575500" cy="1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Varela Round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Varela Round"/>
              <a:buNone/>
              <a:defRPr sz="2000">
                <a:solidFill>
                  <a:schemeClr val="accent5"/>
                </a:solidFill>
                <a:latin typeface="Varela Round"/>
                <a:ea typeface="Varela Round"/>
                <a:cs typeface="Varela Round"/>
                <a:sym typeface="Varela Round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Varela Round"/>
              <a:buNone/>
              <a:defRPr sz="2000">
                <a:solidFill>
                  <a:schemeClr val="accent5"/>
                </a:solidFill>
                <a:latin typeface="Varela Round"/>
                <a:ea typeface="Varela Round"/>
                <a:cs typeface="Varela Round"/>
                <a:sym typeface="Varela Round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Varela Round"/>
              <a:buNone/>
              <a:defRPr sz="2000">
                <a:solidFill>
                  <a:schemeClr val="accent5"/>
                </a:solidFill>
                <a:latin typeface="Varela Round"/>
                <a:ea typeface="Varela Round"/>
                <a:cs typeface="Varela Round"/>
                <a:sym typeface="Varela Round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Varela Round"/>
              <a:buNone/>
              <a:defRPr sz="2000">
                <a:solidFill>
                  <a:schemeClr val="accent5"/>
                </a:solidFill>
                <a:latin typeface="Varela Round"/>
                <a:ea typeface="Varela Round"/>
                <a:cs typeface="Varela Round"/>
                <a:sym typeface="Varela Round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Varela Round"/>
              <a:buNone/>
              <a:defRPr sz="2000">
                <a:solidFill>
                  <a:schemeClr val="accent5"/>
                </a:solidFill>
                <a:latin typeface="Varela Round"/>
                <a:ea typeface="Varela Round"/>
                <a:cs typeface="Varela Round"/>
                <a:sym typeface="Varela Round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Varela Round"/>
              <a:buNone/>
              <a:defRPr sz="2000">
                <a:solidFill>
                  <a:schemeClr val="accent5"/>
                </a:solidFill>
                <a:latin typeface="Varela Round"/>
                <a:ea typeface="Varela Round"/>
                <a:cs typeface="Varela Round"/>
                <a:sym typeface="Varela Round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Varela Round"/>
              <a:buNone/>
              <a:defRPr sz="2000">
                <a:solidFill>
                  <a:schemeClr val="accent5"/>
                </a:solidFill>
                <a:latin typeface="Varela Round"/>
                <a:ea typeface="Varela Round"/>
                <a:cs typeface="Varela Round"/>
                <a:sym typeface="Varela Round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Varela Round"/>
              <a:buNone/>
              <a:defRPr sz="2000">
                <a:solidFill>
                  <a:schemeClr val="accent5"/>
                </a:solidFill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/>
        </p:txBody>
      </p:sp>
      <p:sp>
        <p:nvSpPr>
          <p:cNvPr id="289" name="Google Shape;289;p25"/>
          <p:cNvSpPr txBox="1"/>
          <p:nvPr>
            <p:ph idx="2" type="subTitle"/>
          </p:nvPr>
        </p:nvSpPr>
        <p:spPr>
          <a:xfrm>
            <a:off x="5213675" y="2828275"/>
            <a:ext cx="2575500" cy="1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Varela Round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Varela Round"/>
              <a:buNone/>
              <a:defRPr sz="2000">
                <a:solidFill>
                  <a:schemeClr val="accent5"/>
                </a:solidFill>
                <a:latin typeface="Varela Round"/>
                <a:ea typeface="Varela Round"/>
                <a:cs typeface="Varela Round"/>
                <a:sym typeface="Varela Round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Varela Round"/>
              <a:buNone/>
              <a:defRPr sz="2000">
                <a:solidFill>
                  <a:schemeClr val="accent5"/>
                </a:solidFill>
                <a:latin typeface="Varela Round"/>
                <a:ea typeface="Varela Round"/>
                <a:cs typeface="Varela Round"/>
                <a:sym typeface="Varela Round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Varela Round"/>
              <a:buNone/>
              <a:defRPr sz="2000">
                <a:solidFill>
                  <a:schemeClr val="accent5"/>
                </a:solidFill>
                <a:latin typeface="Varela Round"/>
                <a:ea typeface="Varela Round"/>
                <a:cs typeface="Varela Round"/>
                <a:sym typeface="Varela Round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Varela Round"/>
              <a:buNone/>
              <a:defRPr sz="2000">
                <a:solidFill>
                  <a:schemeClr val="accent5"/>
                </a:solidFill>
                <a:latin typeface="Varela Round"/>
                <a:ea typeface="Varela Round"/>
                <a:cs typeface="Varela Round"/>
                <a:sym typeface="Varela Round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Varela Round"/>
              <a:buNone/>
              <a:defRPr sz="2000">
                <a:solidFill>
                  <a:schemeClr val="accent5"/>
                </a:solidFill>
                <a:latin typeface="Varela Round"/>
                <a:ea typeface="Varela Round"/>
                <a:cs typeface="Varela Round"/>
                <a:sym typeface="Varela Round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Varela Round"/>
              <a:buNone/>
              <a:defRPr sz="2000">
                <a:solidFill>
                  <a:schemeClr val="accent5"/>
                </a:solidFill>
                <a:latin typeface="Varela Round"/>
                <a:ea typeface="Varela Round"/>
                <a:cs typeface="Varela Round"/>
                <a:sym typeface="Varela Round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Varela Round"/>
              <a:buNone/>
              <a:defRPr sz="2000">
                <a:solidFill>
                  <a:schemeClr val="accent5"/>
                </a:solidFill>
                <a:latin typeface="Varela Round"/>
                <a:ea typeface="Varela Round"/>
                <a:cs typeface="Varela Round"/>
                <a:sym typeface="Varela Round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Varela Round"/>
              <a:buNone/>
              <a:defRPr sz="2000">
                <a:solidFill>
                  <a:schemeClr val="accent5"/>
                </a:solidFill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/>
        </p:txBody>
      </p:sp>
      <p:sp>
        <p:nvSpPr>
          <p:cNvPr id="290" name="Google Shape;290;p25"/>
          <p:cNvSpPr txBox="1"/>
          <p:nvPr>
            <p:ph idx="3" type="subTitle"/>
          </p:nvPr>
        </p:nvSpPr>
        <p:spPr>
          <a:xfrm>
            <a:off x="1354925" y="3043913"/>
            <a:ext cx="2575500" cy="65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91" name="Google Shape;291;p25"/>
          <p:cNvSpPr txBox="1"/>
          <p:nvPr>
            <p:ph idx="4" type="subTitle"/>
          </p:nvPr>
        </p:nvSpPr>
        <p:spPr>
          <a:xfrm>
            <a:off x="5320325" y="3043906"/>
            <a:ext cx="2362200" cy="65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92" name="Google Shape;292;p25"/>
          <p:cNvSpPr/>
          <p:nvPr/>
        </p:nvSpPr>
        <p:spPr>
          <a:xfrm>
            <a:off x="7855925" y="1951000"/>
            <a:ext cx="1323975" cy="3209925"/>
          </a:xfrm>
          <a:custGeom>
            <a:rect b="b" l="l" r="r" t="t"/>
            <a:pathLst>
              <a:path extrusionOk="0" h="128397" w="52959">
                <a:moveTo>
                  <a:pt x="0" y="128397"/>
                </a:moveTo>
                <a:cubicBezTo>
                  <a:pt x="1777" y="125435"/>
                  <a:pt x="2819" y="121107"/>
                  <a:pt x="6096" y="120015"/>
                </a:cubicBezTo>
                <a:cubicBezTo>
                  <a:pt x="15513" y="116876"/>
                  <a:pt x="33039" y="121424"/>
                  <a:pt x="34671" y="111633"/>
                </a:cubicBezTo>
                <a:cubicBezTo>
                  <a:pt x="35618" y="105951"/>
                  <a:pt x="33533" y="99753"/>
                  <a:pt x="30480" y="94869"/>
                </a:cubicBezTo>
                <a:cubicBezTo>
                  <a:pt x="27257" y="89712"/>
                  <a:pt x="20524" y="84830"/>
                  <a:pt x="21717" y="78867"/>
                </a:cubicBezTo>
                <a:cubicBezTo>
                  <a:pt x="23041" y="72248"/>
                  <a:pt x="31002" y="69027"/>
                  <a:pt x="35052" y="63627"/>
                </a:cubicBezTo>
                <a:cubicBezTo>
                  <a:pt x="37533" y="60319"/>
                  <a:pt x="37851" y="55538"/>
                  <a:pt x="37338" y="51435"/>
                </a:cubicBezTo>
                <a:cubicBezTo>
                  <a:pt x="35572" y="37307"/>
                  <a:pt x="30930" y="22271"/>
                  <a:pt x="35433" y="8763"/>
                </a:cubicBezTo>
                <a:cubicBezTo>
                  <a:pt x="37498" y="2567"/>
                  <a:pt x="46427" y="0"/>
                  <a:pt x="52959" y="0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25"/>
          <p:cNvSpPr/>
          <p:nvPr/>
        </p:nvSpPr>
        <p:spPr>
          <a:xfrm>
            <a:off x="16850" y="3023"/>
            <a:ext cx="1809750" cy="2843325"/>
          </a:xfrm>
          <a:custGeom>
            <a:rect b="b" l="l" r="r" t="t"/>
            <a:pathLst>
              <a:path extrusionOk="0" h="113733" w="72390">
                <a:moveTo>
                  <a:pt x="72390" y="195"/>
                </a:moveTo>
                <a:cubicBezTo>
                  <a:pt x="66437" y="195"/>
                  <a:pt x="59073" y="-585"/>
                  <a:pt x="54864" y="3624"/>
                </a:cubicBezTo>
                <a:cubicBezTo>
                  <a:pt x="50494" y="7994"/>
                  <a:pt x="55524" y="16968"/>
                  <a:pt x="51816" y="21912"/>
                </a:cubicBezTo>
                <a:cubicBezTo>
                  <a:pt x="47351" y="27865"/>
                  <a:pt x="34357" y="25140"/>
                  <a:pt x="32004" y="32199"/>
                </a:cubicBezTo>
                <a:cubicBezTo>
                  <a:pt x="29551" y="39557"/>
                  <a:pt x="34422" y="47789"/>
                  <a:pt x="33147" y="55440"/>
                </a:cubicBezTo>
                <a:cubicBezTo>
                  <a:pt x="32294" y="60558"/>
                  <a:pt x="21782" y="57004"/>
                  <a:pt x="18669" y="61155"/>
                </a:cubicBezTo>
                <a:cubicBezTo>
                  <a:pt x="15916" y="64825"/>
                  <a:pt x="19163" y="70329"/>
                  <a:pt x="19812" y="74871"/>
                </a:cubicBezTo>
                <a:cubicBezTo>
                  <a:pt x="20548" y="80026"/>
                  <a:pt x="20942" y="85409"/>
                  <a:pt x="19812" y="90492"/>
                </a:cubicBezTo>
                <a:cubicBezTo>
                  <a:pt x="18567" y="96093"/>
                  <a:pt x="16401" y="102289"/>
                  <a:pt x="11811" y="105732"/>
                </a:cubicBezTo>
                <a:cubicBezTo>
                  <a:pt x="8007" y="108585"/>
                  <a:pt x="2127" y="109480"/>
                  <a:pt x="0" y="113733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94" name="Google Shape;294;p25"/>
          <p:cNvGrpSpPr/>
          <p:nvPr/>
        </p:nvGrpSpPr>
        <p:grpSpPr>
          <a:xfrm>
            <a:off x="3793088" y="4685125"/>
            <a:ext cx="1557750" cy="350700"/>
            <a:chOff x="4739775" y="4183625"/>
            <a:chExt cx="1557750" cy="350700"/>
          </a:xfrm>
        </p:grpSpPr>
        <p:sp>
          <p:nvSpPr>
            <p:cNvPr id="295" name="Google Shape;295;p25"/>
            <p:cNvSpPr/>
            <p:nvPr/>
          </p:nvSpPr>
          <p:spPr>
            <a:xfrm>
              <a:off x="4739775" y="4183625"/>
              <a:ext cx="1147675" cy="146100"/>
            </a:xfrm>
            <a:custGeom>
              <a:rect b="b" l="l" r="r" t="t"/>
              <a:pathLst>
                <a:path extrusionOk="0" h="5844" w="45907">
                  <a:moveTo>
                    <a:pt x="7559" y="0"/>
                  </a:moveTo>
                  <a:lnTo>
                    <a:pt x="7148" y="18"/>
                  </a:lnTo>
                  <a:lnTo>
                    <a:pt x="6773" y="72"/>
                  </a:lnTo>
                  <a:lnTo>
                    <a:pt x="6416" y="143"/>
                  </a:lnTo>
                  <a:lnTo>
                    <a:pt x="6094" y="232"/>
                  </a:lnTo>
                  <a:lnTo>
                    <a:pt x="5773" y="357"/>
                  </a:lnTo>
                  <a:lnTo>
                    <a:pt x="5487" y="500"/>
                  </a:lnTo>
                  <a:lnTo>
                    <a:pt x="5219" y="661"/>
                  </a:lnTo>
                  <a:lnTo>
                    <a:pt x="4951" y="822"/>
                  </a:lnTo>
                  <a:lnTo>
                    <a:pt x="4700" y="1019"/>
                  </a:lnTo>
                  <a:lnTo>
                    <a:pt x="4468" y="1215"/>
                  </a:lnTo>
                  <a:lnTo>
                    <a:pt x="4254" y="1430"/>
                  </a:lnTo>
                  <a:lnTo>
                    <a:pt x="4039" y="1644"/>
                  </a:lnTo>
                  <a:lnTo>
                    <a:pt x="3646" y="2091"/>
                  </a:lnTo>
                  <a:lnTo>
                    <a:pt x="3271" y="2555"/>
                  </a:lnTo>
                  <a:lnTo>
                    <a:pt x="2931" y="2966"/>
                  </a:lnTo>
                  <a:lnTo>
                    <a:pt x="2592" y="3342"/>
                  </a:lnTo>
                  <a:lnTo>
                    <a:pt x="2234" y="3699"/>
                  </a:lnTo>
                  <a:lnTo>
                    <a:pt x="2056" y="3860"/>
                  </a:lnTo>
                  <a:lnTo>
                    <a:pt x="1877" y="4003"/>
                  </a:lnTo>
                  <a:lnTo>
                    <a:pt x="1681" y="4146"/>
                  </a:lnTo>
                  <a:lnTo>
                    <a:pt x="1466" y="4271"/>
                  </a:lnTo>
                  <a:lnTo>
                    <a:pt x="1252" y="4378"/>
                  </a:lnTo>
                  <a:lnTo>
                    <a:pt x="1037" y="4467"/>
                  </a:lnTo>
                  <a:lnTo>
                    <a:pt x="805" y="4539"/>
                  </a:lnTo>
                  <a:lnTo>
                    <a:pt x="537" y="4610"/>
                  </a:lnTo>
                  <a:lnTo>
                    <a:pt x="269" y="4646"/>
                  </a:lnTo>
                  <a:lnTo>
                    <a:pt x="1" y="4664"/>
                  </a:lnTo>
                  <a:lnTo>
                    <a:pt x="1" y="5825"/>
                  </a:lnTo>
                  <a:lnTo>
                    <a:pt x="376" y="5807"/>
                  </a:lnTo>
                  <a:lnTo>
                    <a:pt x="733" y="5754"/>
                  </a:lnTo>
                  <a:lnTo>
                    <a:pt x="1073" y="5682"/>
                  </a:lnTo>
                  <a:lnTo>
                    <a:pt x="1395" y="5575"/>
                  </a:lnTo>
                  <a:lnTo>
                    <a:pt x="1698" y="5450"/>
                  </a:lnTo>
                  <a:lnTo>
                    <a:pt x="1984" y="5307"/>
                  </a:lnTo>
                  <a:lnTo>
                    <a:pt x="2252" y="5164"/>
                  </a:lnTo>
                  <a:lnTo>
                    <a:pt x="2520" y="4985"/>
                  </a:lnTo>
                  <a:lnTo>
                    <a:pt x="2753" y="4789"/>
                  </a:lnTo>
                  <a:lnTo>
                    <a:pt x="2985" y="4592"/>
                  </a:lnTo>
                  <a:lnTo>
                    <a:pt x="3199" y="4396"/>
                  </a:lnTo>
                  <a:lnTo>
                    <a:pt x="3414" y="4181"/>
                  </a:lnTo>
                  <a:lnTo>
                    <a:pt x="3807" y="3735"/>
                  </a:lnTo>
                  <a:lnTo>
                    <a:pt x="4164" y="3288"/>
                  </a:lnTo>
                  <a:lnTo>
                    <a:pt x="4522" y="2877"/>
                  </a:lnTo>
                  <a:lnTo>
                    <a:pt x="4861" y="2484"/>
                  </a:lnTo>
                  <a:lnTo>
                    <a:pt x="5219" y="2126"/>
                  </a:lnTo>
                  <a:lnTo>
                    <a:pt x="5397" y="1948"/>
                  </a:lnTo>
                  <a:lnTo>
                    <a:pt x="5594" y="1805"/>
                  </a:lnTo>
                  <a:lnTo>
                    <a:pt x="5790" y="1662"/>
                  </a:lnTo>
                  <a:lnTo>
                    <a:pt x="6005" y="1537"/>
                  </a:lnTo>
                  <a:lnTo>
                    <a:pt x="6219" y="1430"/>
                  </a:lnTo>
                  <a:lnTo>
                    <a:pt x="6452" y="1340"/>
                  </a:lnTo>
                  <a:lnTo>
                    <a:pt x="6702" y="1269"/>
                  </a:lnTo>
                  <a:lnTo>
                    <a:pt x="6970" y="1215"/>
                  </a:lnTo>
                  <a:lnTo>
                    <a:pt x="7256" y="1179"/>
                  </a:lnTo>
                  <a:lnTo>
                    <a:pt x="7845" y="1179"/>
                  </a:lnTo>
                  <a:lnTo>
                    <a:pt x="8131" y="1215"/>
                  </a:lnTo>
                  <a:lnTo>
                    <a:pt x="8381" y="1269"/>
                  </a:lnTo>
                  <a:lnTo>
                    <a:pt x="8632" y="1340"/>
                  </a:lnTo>
                  <a:lnTo>
                    <a:pt x="8864" y="1430"/>
                  </a:lnTo>
                  <a:lnTo>
                    <a:pt x="9096" y="1537"/>
                  </a:lnTo>
                  <a:lnTo>
                    <a:pt x="9311" y="1662"/>
                  </a:lnTo>
                  <a:lnTo>
                    <a:pt x="9507" y="1805"/>
                  </a:lnTo>
                  <a:lnTo>
                    <a:pt x="9704" y="1966"/>
                  </a:lnTo>
                  <a:lnTo>
                    <a:pt x="9882" y="2126"/>
                  </a:lnTo>
                  <a:lnTo>
                    <a:pt x="10240" y="2484"/>
                  </a:lnTo>
                  <a:lnTo>
                    <a:pt x="10579" y="2877"/>
                  </a:lnTo>
                  <a:lnTo>
                    <a:pt x="10937" y="3288"/>
                  </a:lnTo>
                  <a:lnTo>
                    <a:pt x="11312" y="3753"/>
                  </a:lnTo>
                  <a:lnTo>
                    <a:pt x="11705" y="4199"/>
                  </a:lnTo>
                  <a:lnTo>
                    <a:pt x="11919" y="4414"/>
                  </a:lnTo>
                  <a:lnTo>
                    <a:pt x="12134" y="4628"/>
                  </a:lnTo>
                  <a:lnTo>
                    <a:pt x="12366" y="4825"/>
                  </a:lnTo>
                  <a:lnTo>
                    <a:pt x="12616" y="5021"/>
                  </a:lnTo>
                  <a:lnTo>
                    <a:pt x="12884" y="5182"/>
                  </a:lnTo>
                  <a:lnTo>
                    <a:pt x="13152" y="5343"/>
                  </a:lnTo>
                  <a:lnTo>
                    <a:pt x="13456" y="5486"/>
                  </a:lnTo>
                  <a:lnTo>
                    <a:pt x="13760" y="5611"/>
                  </a:lnTo>
                  <a:lnTo>
                    <a:pt x="14099" y="5700"/>
                  </a:lnTo>
                  <a:lnTo>
                    <a:pt x="14439" y="5790"/>
                  </a:lnTo>
                  <a:lnTo>
                    <a:pt x="14814" y="5825"/>
                  </a:lnTo>
                  <a:lnTo>
                    <a:pt x="15225" y="5843"/>
                  </a:lnTo>
                  <a:lnTo>
                    <a:pt x="15618" y="5825"/>
                  </a:lnTo>
                  <a:lnTo>
                    <a:pt x="15994" y="5790"/>
                  </a:lnTo>
                  <a:lnTo>
                    <a:pt x="16351" y="5700"/>
                  </a:lnTo>
                  <a:lnTo>
                    <a:pt x="16673" y="5611"/>
                  </a:lnTo>
                  <a:lnTo>
                    <a:pt x="16994" y="5486"/>
                  </a:lnTo>
                  <a:lnTo>
                    <a:pt x="17280" y="5343"/>
                  </a:lnTo>
                  <a:lnTo>
                    <a:pt x="17548" y="5182"/>
                  </a:lnTo>
                  <a:lnTo>
                    <a:pt x="17816" y="5021"/>
                  </a:lnTo>
                  <a:lnTo>
                    <a:pt x="18066" y="4825"/>
                  </a:lnTo>
                  <a:lnTo>
                    <a:pt x="18299" y="4628"/>
                  </a:lnTo>
                  <a:lnTo>
                    <a:pt x="18513" y="4414"/>
                  </a:lnTo>
                  <a:lnTo>
                    <a:pt x="18728" y="4199"/>
                  </a:lnTo>
                  <a:lnTo>
                    <a:pt x="19121" y="3753"/>
                  </a:lnTo>
                  <a:lnTo>
                    <a:pt x="19496" y="3288"/>
                  </a:lnTo>
                  <a:lnTo>
                    <a:pt x="19853" y="2877"/>
                  </a:lnTo>
                  <a:lnTo>
                    <a:pt x="20193" y="2484"/>
                  </a:lnTo>
                  <a:lnTo>
                    <a:pt x="20550" y="2126"/>
                  </a:lnTo>
                  <a:lnTo>
                    <a:pt x="20747" y="1966"/>
                  </a:lnTo>
                  <a:lnTo>
                    <a:pt x="20925" y="1805"/>
                  </a:lnTo>
                  <a:lnTo>
                    <a:pt x="21140" y="1662"/>
                  </a:lnTo>
                  <a:lnTo>
                    <a:pt x="21336" y="1537"/>
                  </a:lnTo>
                  <a:lnTo>
                    <a:pt x="21569" y="1430"/>
                  </a:lnTo>
                  <a:lnTo>
                    <a:pt x="21801" y="1340"/>
                  </a:lnTo>
                  <a:lnTo>
                    <a:pt x="22051" y="1269"/>
                  </a:lnTo>
                  <a:lnTo>
                    <a:pt x="22319" y="1215"/>
                  </a:lnTo>
                  <a:lnTo>
                    <a:pt x="22587" y="1179"/>
                  </a:lnTo>
                  <a:lnTo>
                    <a:pt x="22891" y="1162"/>
                  </a:lnTo>
                  <a:lnTo>
                    <a:pt x="23195" y="1179"/>
                  </a:lnTo>
                  <a:lnTo>
                    <a:pt x="23463" y="1215"/>
                  </a:lnTo>
                  <a:lnTo>
                    <a:pt x="23731" y="1269"/>
                  </a:lnTo>
                  <a:lnTo>
                    <a:pt x="23981" y="1340"/>
                  </a:lnTo>
                  <a:lnTo>
                    <a:pt x="24213" y="1430"/>
                  </a:lnTo>
                  <a:lnTo>
                    <a:pt x="24428" y="1537"/>
                  </a:lnTo>
                  <a:lnTo>
                    <a:pt x="24642" y="1662"/>
                  </a:lnTo>
                  <a:lnTo>
                    <a:pt x="24857" y="1805"/>
                  </a:lnTo>
                  <a:lnTo>
                    <a:pt x="25035" y="1966"/>
                  </a:lnTo>
                  <a:lnTo>
                    <a:pt x="25232" y="2126"/>
                  </a:lnTo>
                  <a:lnTo>
                    <a:pt x="25589" y="2484"/>
                  </a:lnTo>
                  <a:lnTo>
                    <a:pt x="25929" y="2877"/>
                  </a:lnTo>
                  <a:lnTo>
                    <a:pt x="26268" y="3288"/>
                  </a:lnTo>
                  <a:lnTo>
                    <a:pt x="26643" y="3753"/>
                  </a:lnTo>
                  <a:lnTo>
                    <a:pt x="27054" y="4199"/>
                  </a:lnTo>
                  <a:lnTo>
                    <a:pt x="27269" y="4414"/>
                  </a:lnTo>
                  <a:lnTo>
                    <a:pt x="27483" y="4628"/>
                  </a:lnTo>
                  <a:lnTo>
                    <a:pt x="27716" y="4825"/>
                  </a:lnTo>
                  <a:lnTo>
                    <a:pt x="27966" y="5021"/>
                  </a:lnTo>
                  <a:lnTo>
                    <a:pt x="28216" y="5182"/>
                  </a:lnTo>
                  <a:lnTo>
                    <a:pt x="28502" y="5343"/>
                  </a:lnTo>
                  <a:lnTo>
                    <a:pt x="28788" y="5486"/>
                  </a:lnTo>
                  <a:lnTo>
                    <a:pt x="29109" y="5611"/>
                  </a:lnTo>
                  <a:lnTo>
                    <a:pt x="29431" y="5700"/>
                  </a:lnTo>
                  <a:lnTo>
                    <a:pt x="29788" y="5772"/>
                  </a:lnTo>
                  <a:lnTo>
                    <a:pt x="30164" y="5825"/>
                  </a:lnTo>
                  <a:lnTo>
                    <a:pt x="30557" y="5843"/>
                  </a:lnTo>
                  <a:lnTo>
                    <a:pt x="30968" y="5825"/>
                  </a:lnTo>
                  <a:lnTo>
                    <a:pt x="31343" y="5772"/>
                  </a:lnTo>
                  <a:lnTo>
                    <a:pt x="31683" y="5700"/>
                  </a:lnTo>
                  <a:lnTo>
                    <a:pt x="32022" y="5611"/>
                  </a:lnTo>
                  <a:lnTo>
                    <a:pt x="32326" y="5486"/>
                  </a:lnTo>
                  <a:lnTo>
                    <a:pt x="32630" y="5343"/>
                  </a:lnTo>
                  <a:lnTo>
                    <a:pt x="32898" y="5182"/>
                  </a:lnTo>
                  <a:lnTo>
                    <a:pt x="33166" y="5021"/>
                  </a:lnTo>
                  <a:lnTo>
                    <a:pt x="33398" y="4825"/>
                  </a:lnTo>
                  <a:lnTo>
                    <a:pt x="33648" y="4628"/>
                  </a:lnTo>
                  <a:lnTo>
                    <a:pt x="33863" y="4414"/>
                  </a:lnTo>
                  <a:lnTo>
                    <a:pt x="34077" y="4199"/>
                  </a:lnTo>
                  <a:lnTo>
                    <a:pt x="34470" y="3753"/>
                  </a:lnTo>
                  <a:lnTo>
                    <a:pt x="34845" y="3288"/>
                  </a:lnTo>
                  <a:lnTo>
                    <a:pt x="35203" y="2877"/>
                  </a:lnTo>
                  <a:lnTo>
                    <a:pt x="35542" y="2484"/>
                  </a:lnTo>
                  <a:lnTo>
                    <a:pt x="35900" y="2126"/>
                  </a:lnTo>
                  <a:lnTo>
                    <a:pt x="36078" y="1966"/>
                  </a:lnTo>
                  <a:lnTo>
                    <a:pt x="36275" y="1805"/>
                  </a:lnTo>
                  <a:lnTo>
                    <a:pt x="36471" y="1662"/>
                  </a:lnTo>
                  <a:lnTo>
                    <a:pt x="36686" y="1537"/>
                  </a:lnTo>
                  <a:lnTo>
                    <a:pt x="36918" y="1430"/>
                  </a:lnTo>
                  <a:lnTo>
                    <a:pt x="37150" y="1340"/>
                  </a:lnTo>
                  <a:lnTo>
                    <a:pt x="37401" y="1269"/>
                  </a:lnTo>
                  <a:lnTo>
                    <a:pt x="37651" y="1215"/>
                  </a:lnTo>
                  <a:lnTo>
                    <a:pt x="37937" y="1179"/>
                  </a:lnTo>
                  <a:lnTo>
                    <a:pt x="38526" y="1179"/>
                  </a:lnTo>
                  <a:lnTo>
                    <a:pt x="38812" y="1215"/>
                  </a:lnTo>
                  <a:lnTo>
                    <a:pt x="39080" y="1269"/>
                  </a:lnTo>
                  <a:lnTo>
                    <a:pt x="39330" y="1340"/>
                  </a:lnTo>
                  <a:lnTo>
                    <a:pt x="39563" y="1430"/>
                  </a:lnTo>
                  <a:lnTo>
                    <a:pt x="39777" y="1537"/>
                  </a:lnTo>
                  <a:lnTo>
                    <a:pt x="39992" y="1662"/>
                  </a:lnTo>
                  <a:lnTo>
                    <a:pt x="40188" y="1805"/>
                  </a:lnTo>
                  <a:lnTo>
                    <a:pt x="40385" y="1966"/>
                  </a:lnTo>
                  <a:lnTo>
                    <a:pt x="40563" y="2126"/>
                  </a:lnTo>
                  <a:lnTo>
                    <a:pt x="40921" y="2484"/>
                  </a:lnTo>
                  <a:lnTo>
                    <a:pt x="41278" y="2877"/>
                  </a:lnTo>
                  <a:lnTo>
                    <a:pt x="41618" y="3288"/>
                  </a:lnTo>
                  <a:lnTo>
                    <a:pt x="41993" y="3753"/>
                  </a:lnTo>
                  <a:lnTo>
                    <a:pt x="42404" y="4199"/>
                  </a:lnTo>
                  <a:lnTo>
                    <a:pt x="42600" y="4414"/>
                  </a:lnTo>
                  <a:lnTo>
                    <a:pt x="42833" y="4628"/>
                  </a:lnTo>
                  <a:lnTo>
                    <a:pt x="43065" y="4825"/>
                  </a:lnTo>
                  <a:lnTo>
                    <a:pt x="43315" y="5021"/>
                  </a:lnTo>
                  <a:lnTo>
                    <a:pt x="43565" y="5182"/>
                  </a:lnTo>
                  <a:lnTo>
                    <a:pt x="43851" y="5343"/>
                  </a:lnTo>
                  <a:lnTo>
                    <a:pt x="44137" y="5486"/>
                  </a:lnTo>
                  <a:lnTo>
                    <a:pt x="44459" y="5611"/>
                  </a:lnTo>
                  <a:lnTo>
                    <a:pt x="44780" y="5700"/>
                  </a:lnTo>
                  <a:lnTo>
                    <a:pt x="45138" y="5772"/>
                  </a:lnTo>
                  <a:lnTo>
                    <a:pt x="45513" y="5825"/>
                  </a:lnTo>
                  <a:lnTo>
                    <a:pt x="45906" y="5843"/>
                  </a:lnTo>
                  <a:lnTo>
                    <a:pt x="45906" y="4682"/>
                  </a:lnTo>
                  <a:lnTo>
                    <a:pt x="45620" y="4664"/>
                  </a:lnTo>
                  <a:lnTo>
                    <a:pt x="45334" y="4628"/>
                  </a:lnTo>
                  <a:lnTo>
                    <a:pt x="45066" y="4575"/>
                  </a:lnTo>
                  <a:lnTo>
                    <a:pt x="44816" y="4503"/>
                  </a:lnTo>
                  <a:lnTo>
                    <a:pt x="44584" y="4414"/>
                  </a:lnTo>
                  <a:lnTo>
                    <a:pt x="44370" y="4306"/>
                  </a:lnTo>
                  <a:lnTo>
                    <a:pt x="44155" y="4181"/>
                  </a:lnTo>
                  <a:lnTo>
                    <a:pt x="43959" y="4038"/>
                  </a:lnTo>
                  <a:lnTo>
                    <a:pt x="43762" y="3895"/>
                  </a:lnTo>
                  <a:lnTo>
                    <a:pt x="43565" y="3717"/>
                  </a:lnTo>
                  <a:lnTo>
                    <a:pt x="43208" y="3359"/>
                  </a:lnTo>
                  <a:lnTo>
                    <a:pt x="42869" y="2966"/>
                  </a:lnTo>
                  <a:lnTo>
                    <a:pt x="42529" y="2555"/>
                  </a:lnTo>
                  <a:lnTo>
                    <a:pt x="42154" y="2091"/>
                  </a:lnTo>
                  <a:lnTo>
                    <a:pt x="41743" y="1644"/>
                  </a:lnTo>
                  <a:lnTo>
                    <a:pt x="41528" y="1430"/>
                  </a:lnTo>
                  <a:lnTo>
                    <a:pt x="41314" y="1215"/>
                  </a:lnTo>
                  <a:lnTo>
                    <a:pt x="41082" y="1019"/>
                  </a:lnTo>
                  <a:lnTo>
                    <a:pt x="40831" y="822"/>
                  </a:lnTo>
                  <a:lnTo>
                    <a:pt x="40581" y="661"/>
                  </a:lnTo>
                  <a:lnTo>
                    <a:pt x="40295" y="500"/>
                  </a:lnTo>
                  <a:lnTo>
                    <a:pt x="40009" y="357"/>
                  </a:lnTo>
                  <a:lnTo>
                    <a:pt x="39688" y="232"/>
                  </a:lnTo>
                  <a:lnTo>
                    <a:pt x="39366" y="143"/>
                  </a:lnTo>
                  <a:lnTo>
                    <a:pt x="39009" y="72"/>
                  </a:lnTo>
                  <a:lnTo>
                    <a:pt x="38634" y="18"/>
                  </a:lnTo>
                  <a:lnTo>
                    <a:pt x="38240" y="0"/>
                  </a:lnTo>
                  <a:lnTo>
                    <a:pt x="37829" y="18"/>
                  </a:lnTo>
                  <a:lnTo>
                    <a:pt x="37454" y="72"/>
                  </a:lnTo>
                  <a:lnTo>
                    <a:pt x="37115" y="143"/>
                  </a:lnTo>
                  <a:lnTo>
                    <a:pt x="36775" y="232"/>
                  </a:lnTo>
                  <a:lnTo>
                    <a:pt x="36471" y="357"/>
                  </a:lnTo>
                  <a:lnTo>
                    <a:pt x="36168" y="500"/>
                  </a:lnTo>
                  <a:lnTo>
                    <a:pt x="35900" y="661"/>
                  </a:lnTo>
                  <a:lnTo>
                    <a:pt x="35632" y="822"/>
                  </a:lnTo>
                  <a:lnTo>
                    <a:pt x="35381" y="1019"/>
                  </a:lnTo>
                  <a:lnTo>
                    <a:pt x="35149" y="1215"/>
                  </a:lnTo>
                  <a:lnTo>
                    <a:pt x="34935" y="1430"/>
                  </a:lnTo>
                  <a:lnTo>
                    <a:pt x="34720" y="1644"/>
                  </a:lnTo>
                  <a:lnTo>
                    <a:pt x="34327" y="2091"/>
                  </a:lnTo>
                  <a:lnTo>
                    <a:pt x="33952" y="2555"/>
                  </a:lnTo>
                  <a:lnTo>
                    <a:pt x="33595" y="2966"/>
                  </a:lnTo>
                  <a:lnTo>
                    <a:pt x="33255" y="3359"/>
                  </a:lnTo>
                  <a:lnTo>
                    <a:pt x="32898" y="3717"/>
                  </a:lnTo>
                  <a:lnTo>
                    <a:pt x="32719" y="3895"/>
                  </a:lnTo>
                  <a:lnTo>
                    <a:pt x="32522" y="4038"/>
                  </a:lnTo>
                  <a:lnTo>
                    <a:pt x="32308" y="4181"/>
                  </a:lnTo>
                  <a:lnTo>
                    <a:pt x="32111" y="4306"/>
                  </a:lnTo>
                  <a:lnTo>
                    <a:pt x="31879" y="4414"/>
                  </a:lnTo>
                  <a:lnTo>
                    <a:pt x="31647" y="4503"/>
                  </a:lnTo>
                  <a:lnTo>
                    <a:pt x="31397" y="4575"/>
                  </a:lnTo>
                  <a:lnTo>
                    <a:pt x="31129" y="4628"/>
                  </a:lnTo>
                  <a:lnTo>
                    <a:pt x="30861" y="4664"/>
                  </a:lnTo>
                  <a:lnTo>
                    <a:pt x="30557" y="4682"/>
                  </a:lnTo>
                  <a:lnTo>
                    <a:pt x="30253" y="4664"/>
                  </a:lnTo>
                  <a:lnTo>
                    <a:pt x="29985" y="4628"/>
                  </a:lnTo>
                  <a:lnTo>
                    <a:pt x="29717" y="4575"/>
                  </a:lnTo>
                  <a:lnTo>
                    <a:pt x="29467" y="4503"/>
                  </a:lnTo>
                  <a:lnTo>
                    <a:pt x="29234" y="4414"/>
                  </a:lnTo>
                  <a:lnTo>
                    <a:pt x="29020" y="4306"/>
                  </a:lnTo>
                  <a:lnTo>
                    <a:pt x="28806" y="4181"/>
                  </a:lnTo>
                  <a:lnTo>
                    <a:pt x="28609" y="4038"/>
                  </a:lnTo>
                  <a:lnTo>
                    <a:pt x="28413" y="3895"/>
                  </a:lnTo>
                  <a:lnTo>
                    <a:pt x="28216" y="3717"/>
                  </a:lnTo>
                  <a:lnTo>
                    <a:pt x="27876" y="3359"/>
                  </a:lnTo>
                  <a:lnTo>
                    <a:pt x="27519" y="2966"/>
                  </a:lnTo>
                  <a:lnTo>
                    <a:pt x="27180" y="2555"/>
                  </a:lnTo>
                  <a:lnTo>
                    <a:pt x="26804" y="2091"/>
                  </a:lnTo>
                  <a:lnTo>
                    <a:pt x="26393" y="1644"/>
                  </a:lnTo>
                  <a:lnTo>
                    <a:pt x="26197" y="1430"/>
                  </a:lnTo>
                  <a:lnTo>
                    <a:pt x="25964" y="1215"/>
                  </a:lnTo>
                  <a:lnTo>
                    <a:pt x="25732" y="1019"/>
                  </a:lnTo>
                  <a:lnTo>
                    <a:pt x="25482" y="822"/>
                  </a:lnTo>
                  <a:lnTo>
                    <a:pt x="25232" y="661"/>
                  </a:lnTo>
                  <a:lnTo>
                    <a:pt x="24946" y="500"/>
                  </a:lnTo>
                  <a:lnTo>
                    <a:pt x="24660" y="357"/>
                  </a:lnTo>
                  <a:lnTo>
                    <a:pt x="24356" y="232"/>
                  </a:lnTo>
                  <a:lnTo>
                    <a:pt x="24017" y="143"/>
                  </a:lnTo>
                  <a:lnTo>
                    <a:pt x="23659" y="72"/>
                  </a:lnTo>
                  <a:lnTo>
                    <a:pt x="23284" y="18"/>
                  </a:lnTo>
                  <a:lnTo>
                    <a:pt x="22891" y="0"/>
                  </a:lnTo>
                  <a:lnTo>
                    <a:pt x="22498" y="18"/>
                  </a:lnTo>
                  <a:lnTo>
                    <a:pt x="22123" y="72"/>
                  </a:lnTo>
                  <a:lnTo>
                    <a:pt x="21765" y="143"/>
                  </a:lnTo>
                  <a:lnTo>
                    <a:pt x="21426" y="232"/>
                  </a:lnTo>
                  <a:lnTo>
                    <a:pt x="21122" y="357"/>
                  </a:lnTo>
                  <a:lnTo>
                    <a:pt x="20836" y="500"/>
                  </a:lnTo>
                  <a:lnTo>
                    <a:pt x="20550" y="661"/>
                  </a:lnTo>
                  <a:lnTo>
                    <a:pt x="20300" y="822"/>
                  </a:lnTo>
                  <a:lnTo>
                    <a:pt x="20050" y="1019"/>
                  </a:lnTo>
                  <a:lnTo>
                    <a:pt x="19818" y="1215"/>
                  </a:lnTo>
                  <a:lnTo>
                    <a:pt x="19585" y="1430"/>
                  </a:lnTo>
                  <a:lnTo>
                    <a:pt x="19371" y="1644"/>
                  </a:lnTo>
                  <a:lnTo>
                    <a:pt x="18978" y="2091"/>
                  </a:lnTo>
                  <a:lnTo>
                    <a:pt x="18602" y="2555"/>
                  </a:lnTo>
                  <a:lnTo>
                    <a:pt x="18263" y="2966"/>
                  </a:lnTo>
                  <a:lnTo>
                    <a:pt x="17906" y="3359"/>
                  </a:lnTo>
                  <a:lnTo>
                    <a:pt x="17548" y="3717"/>
                  </a:lnTo>
                  <a:lnTo>
                    <a:pt x="17369" y="3895"/>
                  </a:lnTo>
                  <a:lnTo>
                    <a:pt x="17173" y="4038"/>
                  </a:lnTo>
                  <a:lnTo>
                    <a:pt x="16976" y="4181"/>
                  </a:lnTo>
                  <a:lnTo>
                    <a:pt x="16762" y="4306"/>
                  </a:lnTo>
                  <a:lnTo>
                    <a:pt x="16548" y="4414"/>
                  </a:lnTo>
                  <a:lnTo>
                    <a:pt x="16315" y="4503"/>
                  </a:lnTo>
                  <a:lnTo>
                    <a:pt x="16065" y="4575"/>
                  </a:lnTo>
                  <a:lnTo>
                    <a:pt x="15797" y="4628"/>
                  </a:lnTo>
                  <a:lnTo>
                    <a:pt x="15511" y="4664"/>
                  </a:lnTo>
                  <a:lnTo>
                    <a:pt x="15225" y="4682"/>
                  </a:lnTo>
                  <a:lnTo>
                    <a:pt x="14921" y="4664"/>
                  </a:lnTo>
                  <a:lnTo>
                    <a:pt x="14636" y="4628"/>
                  </a:lnTo>
                  <a:lnTo>
                    <a:pt x="14368" y="4575"/>
                  </a:lnTo>
                  <a:lnTo>
                    <a:pt x="14135" y="4503"/>
                  </a:lnTo>
                  <a:lnTo>
                    <a:pt x="13903" y="4414"/>
                  </a:lnTo>
                  <a:lnTo>
                    <a:pt x="13671" y="4306"/>
                  </a:lnTo>
                  <a:lnTo>
                    <a:pt x="13456" y="4181"/>
                  </a:lnTo>
                  <a:lnTo>
                    <a:pt x="13260" y="4038"/>
                  </a:lnTo>
                  <a:lnTo>
                    <a:pt x="13063" y="3895"/>
                  </a:lnTo>
                  <a:lnTo>
                    <a:pt x="12884" y="3717"/>
                  </a:lnTo>
                  <a:lnTo>
                    <a:pt x="12527" y="3359"/>
                  </a:lnTo>
                  <a:lnTo>
                    <a:pt x="12187" y="2966"/>
                  </a:lnTo>
                  <a:lnTo>
                    <a:pt x="11830" y="2555"/>
                  </a:lnTo>
                  <a:lnTo>
                    <a:pt x="11455" y="2091"/>
                  </a:lnTo>
                  <a:lnTo>
                    <a:pt x="11062" y="1644"/>
                  </a:lnTo>
                  <a:lnTo>
                    <a:pt x="10847" y="1430"/>
                  </a:lnTo>
                  <a:lnTo>
                    <a:pt x="10633" y="1215"/>
                  </a:lnTo>
                  <a:lnTo>
                    <a:pt x="10401" y="1019"/>
                  </a:lnTo>
                  <a:lnTo>
                    <a:pt x="10150" y="822"/>
                  </a:lnTo>
                  <a:lnTo>
                    <a:pt x="9882" y="661"/>
                  </a:lnTo>
                  <a:lnTo>
                    <a:pt x="9614" y="500"/>
                  </a:lnTo>
                  <a:lnTo>
                    <a:pt x="9311" y="357"/>
                  </a:lnTo>
                  <a:lnTo>
                    <a:pt x="9007" y="232"/>
                  </a:lnTo>
                  <a:lnTo>
                    <a:pt x="8667" y="143"/>
                  </a:lnTo>
                  <a:lnTo>
                    <a:pt x="8328" y="72"/>
                  </a:lnTo>
                  <a:lnTo>
                    <a:pt x="7953" y="18"/>
                  </a:lnTo>
                  <a:lnTo>
                    <a:pt x="75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25"/>
            <p:cNvSpPr/>
            <p:nvPr/>
          </p:nvSpPr>
          <p:spPr>
            <a:xfrm>
              <a:off x="5149425" y="4388650"/>
              <a:ext cx="1148100" cy="145675"/>
            </a:xfrm>
            <a:custGeom>
              <a:rect b="b" l="l" r="r" t="t"/>
              <a:pathLst>
                <a:path extrusionOk="0" h="5827" w="45924">
                  <a:moveTo>
                    <a:pt x="7559" y="1"/>
                  </a:moveTo>
                  <a:lnTo>
                    <a:pt x="7166" y="19"/>
                  </a:lnTo>
                  <a:lnTo>
                    <a:pt x="6791" y="55"/>
                  </a:lnTo>
                  <a:lnTo>
                    <a:pt x="6434" y="126"/>
                  </a:lnTo>
                  <a:lnTo>
                    <a:pt x="6094" y="233"/>
                  </a:lnTo>
                  <a:lnTo>
                    <a:pt x="5790" y="340"/>
                  </a:lnTo>
                  <a:lnTo>
                    <a:pt x="5486" y="483"/>
                  </a:lnTo>
                  <a:lnTo>
                    <a:pt x="5218" y="644"/>
                  </a:lnTo>
                  <a:lnTo>
                    <a:pt x="4950" y="823"/>
                  </a:lnTo>
                  <a:lnTo>
                    <a:pt x="4718" y="1002"/>
                  </a:lnTo>
                  <a:lnTo>
                    <a:pt x="4486" y="1216"/>
                  </a:lnTo>
                  <a:lnTo>
                    <a:pt x="4254" y="1430"/>
                  </a:lnTo>
                  <a:lnTo>
                    <a:pt x="4039" y="1645"/>
                  </a:lnTo>
                  <a:lnTo>
                    <a:pt x="3646" y="2092"/>
                  </a:lnTo>
                  <a:lnTo>
                    <a:pt x="3271" y="2538"/>
                  </a:lnTo>
                  <a:lnTo>
                    <a:pt x="2931" y="2949"/>
                  </a:lnTo>
                  <a:lnTo>
                    <a:pt x="2592" y="3342"/>
                  </a:lnTo>
                  <a:lnTo>
                    <a:pt x="2252" y="3682"/>
                  </a:lnTo>
                  <a:lnTo>
                    <a:pt x="2074" y="3843"/>
                  </a:lnTo>
                  <a:lnTo>
                    <a:pt x="1877" y="4004"/>
                  </a:lnTo>
                  <a:lnTo>
                    <a:pt x="1680" y="4129"/>
                  </a:lnTo>
                  <a:lnTo>
                    <a:pt x="1484" y="4254"/>
                  </a:lnTo>
                  <a:lnTo>
                    <a:pt x="1269" y="4361"/>
                  </a:lnTo>
                  <a:lnTo>
                    <a:pt x="1037" y="4468"/>
                  </a:lnTo>
                  <a:lnTo>
                    <a:pt x="805" y="4540"/>
                  </a:lnTo>
                  <a:lnTo>
                    <a:pt x="555" y="4593"/>
                  </a:lnTo>
                  <a:lnTo>
                    <a:pt x="287" y="4629"/>
                  </a:lnTo>
                  <a:lnTo>
                    <a:pt x="1" y="4647"/>
                  </a:lnTo>
                  <a:lnTo>
                    <a:pt x="1" y="5826"/>
                  </a:lnTo>
                  <a:lnTo>
                    <a:pt x="376" y="5790"/>
                  </a:lnTo>
                  <a:lnTo>
                    <a:pt x="751" y="5737"/>
                  </a:lnTo>
                  <a:lnTo>
                    <a:pt x="1091" y="5665"/>
                  </a:lnTo>
                  <a:lnTo>
                    <a:pt x="1412" y="5576"/>
                  </a:lnTo>
                  <a:lnTo>
                    <a:pt x="1716" y="5451"/>
                  </a:lnTo>
                  <a:lnTo>
                    <a:pt x="2002" y="5308"/>
                  </a:lnTo>
                  <a:lnTo>
                    <a:pt x="2270" y="5147"/>
                  </a:lnTo>
                  <a:lnTo>
                    <a:pt x="2520" y="4969"/>
                  </a:lnTo>
                  <a:lnTo>
                    <a:pt x="2753" y="4790"/>
                  </a:lnTo>
                  <a:lnTo>
                    <a:pt x="2985" y="4593"/>
                  </a:lnTo>
                  <a:lnTo>
                    <a:pt x="3199" y="4379"/>
                  </a:lnTo>
                  <a:lnTo>
                    <a:pt x="3414" y="4164"/>
                  </a:lnTo>
                  <a:lnTo>
                    <a:pt x="3807" y="3718"/>
                  </a:lnTo>
                  <a:lnTo>
                    <a:pt x="4182" y="3271"/>
                  </a:lnTo>
                  <a:lnTo>
                    <a:pt x="4522" y="2860"/>
                  </a:lnTo>
                  <a:lnTo>
                    <a:pt x="4861" y="2467"/>
                  </a:lnTo>
                  <a:lnTo>
                    <a:pt x="5218" y="2109"/>
                  </a:lnTo>
                  <a:lnTo>
                    <a:pt x="5415" y="1949"/>
                  </a:lnTo>
                  <a:lnTo>
                    <a:pt x="5594" y="1788"/>
                  </a:lnTo>
                  <a:lnTo>
                    <a:pt x="5808" y="1663"/>
                  </a:lnTo>
                  <a:lnTo>
                    <a:pt x="6005" y="1538"/>
                  </a:lnTo>
                  <a:lnTo>
                    <a:pt x="6237" y="1430"/>
                  </a:lnTo>
                  <a:lnTo>
                    <a:pt x="6469" y="1323"/>
                  </a:lnTo>
                  <a:lnTo>
                    <a:pt x="6719" y="1252"/>
                  </a:lnTo>
                  <a:lnTo>
                    <a:pt x="6970" y="1198"/>
                  </a:lnTo>
                  <a:lnTo>
                    <a:pt x="7256" y="1180"/>
                  </a:lnTo>
                  <a:lnTo>
                    <a:pt x="7559" y="1162"/>
                  </a:lnTo>
                  <a:lnTo>
                    <a:pt x="7845" y="1180"/>
                  </a:lnTo>
                  <a:lnTo>
                    <a:pt x="8131" y="1198"/>
                  </a:lnTo>
                  <a:lnTo>
                    <a:pt x="8399" y="1252"/>
                  </a:lnTo>
                  <a:lnTo>
                    <a:pt x="8649" y="1341"/>
                  </a:lnTo>
                  <a:lnTo>
                    <a:pt x="8882" y="1430"/>
                  </a:lnTo>
                  <a:lnTo>
                    <a:pt x="9096" y="1538"/>
                  </a:lnTo>
                  <a:lnTo>
                    <a:pt x="9310" y="1663"/>
                  </a:lnTo>
                  <a:lnTo>
                    <a:pt x="9507" y="1788"/>
                  </a:lnTo>
                  <a:lnTo>
                    <a:pt x="9704" y="1949"/>
                  </a:lnTo>
                  <a:lnTo>
                    <a:pt x="9882" y="2109"/>
                  </a:lnTo>
                  <a:lnTo>
                    <a:pt x="10240" y="2467"/>
                  </a:lnTo>
                  <a:lnTo>
                    <a:pt x="10597" y="2860"/>
                  </a:lnTo>
                  <a:lnTo>
                    <a:pt x="10937" y="3289"/>
                  </a:lnTo>
                  <a:lnTo>
                    <a:pt x="11312" y="3736"/>
                  </a:lnTo>
                  <a:lnTo>
                    <a:pt x="11705" y="4182"/>
                  </a:lnTo>
                  <a:lnTo>
                    <a:pt x="11919" y="4397"/>
                  </a:lnTo>
                  <a:lnTo>
                    <a:pt x="12152" y="4611"/>
                  </a:lnTo>
                  <a:lnTo>
                    <a:pt x="12384" y="4808"/>
                  </a:lnTo>
                  <a:lnTo>
                    <a:pt x="12634" y="5004"/>
                  </a:lnTo>
                  <a:lnTo>
                    <a:pt x="12884" y="5183"/>
                  </a:lnTo>
                  <a:lnTo>
                    <a:pt x="13170" y="5344"/>
                  </a:lnTo>
                  <a:lnTo>
                    <a:pt x="13456" y="5487"/>
                  </a:lnTo>
                  <a:lnTo>
                    <a:pt x="13760" y="5594"/>
                  </a:lnTo>
                  <a:lnTo>
                    <a:pt x="14099" y="5701"/>
                  </a:lnTo>
                  <a:lnTo>
                    <a:pt x="14457" y="5773"/>
                  </a:lnTo>
                  <a:lnTo>
                    <a:pt x="14832" y="5808"/>
                  </a:lnTo>
                  <a:lnTo>
                    <a:pt x="15225" y="5826"/>
                  </a:lnTo>
                  <a:lnTo>
                    <a:pt x="15618" y="5808"/>
                  </a:lnTo>
                  <a:lnTo>
                    <a:pt x="15993" y="5773"/>
                  </a:lnTo>
                  <a:lnTo>
                    <a:pt x="16351" y="5701"/>
                  </a:lnTo>
                  <a:lnTo>
                    <a:pt x="16690" y="5594"/>
                  </a:lnTo>
                  <a:lnTo>
                    <a:pt x="16994" y="5487"/>
                  </a:lnTo>
                  <a:lnTo>
                    <a:pt x="17280" y="5344"/>
                  </a:lnTo>
                  <a:lnTo>
                    <a:pt x="17566" y="5183"/>
                  </a:lnTo>
                  <a:lnTo>
                    <a:pt x="17816" y="5004"/>
                  </a:lnTo>
                  <a:lnTo>
                    <a:pt x="18066" y="4808"/>
                  </a:lnTo>
                  <a:lnTo>
                    <a:pt x="18299" y="4611"/>
                  </a:lnTo>
                  <a:lnTo>
                    <a:pt x="18531" y="4397"/>
                  </a:lnTo>
                  <a:lnTo>
                    <a:pt x="18727" y="4182"/>
                  </a:lnTo>
                  <a:lnTo>
                    <a:pt x="19138" y="3736"/>
                  </a:lnTo>
                  <a:lnTo>
                    <a:pt x="19514" y="3289"/>
                  </a:lnTo>
                  <a:lnTo>
                    <a:pt x="19853" y="2860"/>
                  </a:lnTo>
                  <a:lnTo>
                    <a:pt x="20211" y="2467"/>
                  </a:lnTo>
                  <a:lnTo>
                    <a:pt x="20568" y="2109"/>
                  </a:lnTo>
                  <a:lnTo>
                    <a:pt x="20747" y="1949"/>
                  </a:lnTo>
                  <a:lnTo>
                    <a:pt x="20943" y="1788"/>
                  </a:lnTo>
                  <a:lnTo>
                    <a:pt x="21140" y="1663"/>
                  </a:lnTo>
                  <a:lnTo>
                    <a:pt x="21354" y="1538"/>
                  </a:lnTo>
                  <a:lnTo>
                    <a:pt x="21569" y="1430"/>
                  </a:lnTo>
                  <a:lnTo>
                    <a:pt x="21801" y="1341"/>
                  </a:lnTo>
                  <a:lnTo>
                    <a:pt x="22051" y="1252"/>
                  </a:lnTo>
                  <a:lnTo>
                    <a:pt x="22319" y="1198"/>
                  </a:lnTo>
                  <a:lnTo>
                    <a:pt x="22605" y="1180"/>
                  </a:lnTo>
                  <a:lnTo>
                    <a:pt x="22891" y="1162"/>
                  </a:lnTo>
                  <a:lnTo>
                    <a:pt x="23195" y="1180"/>
                  </a:lnTo>
                  <a:lnTo>
                    <a:pt x="23481" y="1198"/>
                  </a:lnTo>
                  <a:lnTo>
                    <a:pt x="23731" y="1252"/>
                  </a:lnTo>
                  <a:lnTo>
                    <a:pt x="23981" y="1323"/>
                  </a:lnTo>
                  <a:lnTo>
                    <a:pt x="24213" y="1430"/>
                  </a:lnTo>
                  <a:lnTo>
                    <a:pt x="24445" y="1538"/>
                  </a:lnTo>
                  <a:lnTo>
                    <a:pt x="24660" y="1663"/>
                  </a:lnTo>
                  <a:lnTo>
                    <a:pt x="24856" y="1788"/>
                  </a:lnTo>
                  <a:lnTo>
                    <a:pt x="25053" y="1949"/>
                  </a:lnTo>
                  <a:lnTo>
                    <a:pt x="25232" y="2109"/>
                  </a:lnTo>
                  <a:lnTo>
                    <a:pt x="25589" y="2467"/>
                  </a:lnTo>
                  <a:lnTo>
                    <a:pt x="25929" y="2860"/>
                  </a:lnTo>
                  <a:lnTo>
                    <a:pt x="26286" y="3289"/>
                  </a:lnTo>
                  <a:lnTo>
                    <a:pt x="26661" y="3736"/>
                  </a:lnTo>
                  <a:lnTo>
                    <a:pt x="27054" y="4182"/>
                  </a:lnTo>
                  <a:lnTo>
                    <a:pt x="27269" y="4397"/>
                  </a:lnTo>
                  <a:lnTo>
                    <a:pt x="27483" y="4611"/>
                  </a:lnTo>
                  <a:lnTo>
                    <a:pt x="27715" y="4808"/>
                  </a:lnTo>
                  <a:lnTo>
                    <a:pt x="27966" y="5004"/>
                  </a:lnTo>
                  <a:lnTo>
                    <a:pt x="28234" y="5183"/>
                  </a:lnTo>
                  <a:lnTo>
                    <a:pt x="28502" y="5344"/>
                  </a:lnTo>
                  <a:lnTo>
                    <a:pt x="28805" y="5487"/>
                  </a:lnTo>
                  <a:lnTo>
                    <a:pt x="29109" y="5594"/>
                  </a:lnTo>
                  <a:lnTo>
                    <a:pt x="29449" y="5701"/>
                  </a:lnTo>
                  <a:lnTo>
                    <a:pt x="29788" y="5773"/>
                  </a:lnTo>
                  <a:lnTo>
                    <a:pt x="30164" y="5808"/>
                  </a:lnTo>
                  <a:lnTo>
                    <a:pt x="30575" y="5826"/>
                  </a:lnTo>
                  <a:lnTo>
                    <a:pt x="30968" y="5808"/>
                  </a:lnTo>
                  <a:lnTo>
                    <a:pt x="31343" y="5773"/>
                  </a:lnTo>
                  <a:lnTo>
                    <a:pt x="31700" y="5701"/>
                  </a:lnTo>
                  <a:lnTo>
                    <a:pt x="32022" y="5594"/>
                  </a:lnTo>
                  <a:lnTo>
                    <a:pt x="32344" y="5487"/>
                  </a:lnTo>
                  <a:lnTo>
                    <a:pt x="32629" y="5344"/>
                  </a:lnTo>
                  <a:lnTo>
                    <a:pt x="32897" y="5183"/>
                  </a:lnTo>
                  <a:lnTo>
                    <a:pt x="33166" y="5004"/>
                  </a:lnTo>
                  <a:lnTo>
                    <a:pt x="33416" y="4808"/>
                  </a:lnTo>
                  <a:lnTo>
                    <a:pt x="33648" y="4611"/>
                  </a:lnTo>
                  <a:lnTo>
                    <a:pt x="33862" y="4397"/>
                  </a:lnTo>
                  <a:lnTo>
                    <a:pt x="34077" y="4182"/>
                  </a:lnTo>
                  <a:lnTo>
                    <a:pt x="34470" y="3736"/>
                  </a:lnTo>
                  <a:lnTo>
                    <a:pt x="34863" y="3289"/>
                  </a:lnTo>
                  <a:lnTo>
                    <a:pt x="35203" y="2860"/>
                  </a:lnTo>
                  <a:lnTo>
                    <a:pt x="35542" y="2467"/>
                  </a:lnTo>
                  <a:lnTo>
                    <a:pt x="35899" y="2109"/>
                  </a:lnTo>
                  <a:lnTo>
                    <a:pt x="36096" y="1949"/>
                  </a:lnTo>
                  <a:lnTo>
                    <a:pt x="36275" y="1788"/>
                  </a:lnTo>
                  <a:lnTo>
                    <a:pt x="36489" y="1663"/>
                  </a:lnTo>
                  <a:lnTo>
                    <a:pt x="36686" y="1538"/>
                  </a:lnTo>
                  <a:lnTo>
                    <a:pt x="36918" y="1430"/>
                  </a:lnTo>
                  <a:lnTo>
                    <a:pt x="37150" y="1341"/>
                  </a:lnTo>
                  <a:lnTo>
                    <a:pt x="37400" y="1252"/>
                  </a:lnTo>
                  <a:lnTo>
                    <a:pt x="37668" y="1198"/>
                  </a:lnTo>
                  <a:lnTo>
                    <a:pt x="37937" y="1180"/>
                  </a:lnTo>
                  <a:lnTo>
                    <a:pt x="38240" y="1162"/>
                  </a:lnTo>
                  <a:lnTo>
                    <a:pt x="38544" y="1180"/>
                  </a:lnTo>
                  <a:lnTo>
                    <a:pt x="38812" y="1198"/>
                  </a:lnTo>
                  <a:lnTo>
                    <a:pt x="39080" y="1252"/>
                  </a:lnTo>
                  <a:lnTo>
                    <a:pt x="39330" y="1341"/>
                  </a:lnTo>
                  <a:lnTo>
                    <a:pt x="39563" y="1430"/>
                  </a:lnTo>
                  <a:lnTo>
                    <a:pt x="39795" y="1538"/>
                  </a:lnTo>
                  <a:lnTo>
                    <a:pt x="39991" y="1663"/>
                  </a:lnTo>
                  <a:lnTo>
                    <a:pt x="40206" y="1788"/>
                  </a:lnTo>
                  <a:lnTo>
                    <a:pt x="40385" y="1949"/>
                  </a:lnTo>
                  <a:lnTo>
                    <a:pt x="40581" y="2109"/>
                  </a:lnTo>
                  <a:lnTo>
                    <a:pt x="40939" y="2467"/>
                  </a:lnTo>
                  <a:lnTo>
                    <a:pt x="41278" y="2860"/>
                  </a:lnTo>
                  <a:lnTo>
                    <a:pt x="41635" y="3289"/>
                  </a:lnTo>
                  <a:lnTo>
                    <a:pt x="42011" y="3736"/>
                  </a:lnTo>
                  <a:lnTo>
                    <a:pt x="42404" y="4182"/>
                  </a:lnTo>
                  <a:lnTo>
                    <a:pt x="42618" y="4397"/>
                  </a:lnTo>
                  <a:lnTo>
                    <a:pt x="42833" y="4611"/>
                  </a:lnTo>
                  <a:lnTo>
                    <a:pt x="43065" y="4808"/>
                  </a:lnTo>
                  <a:lnTo>
                    <a:pt x="43315" y="5004"/>
                  </a:lnTo>
                  <a:lnTo>
                    <a:pt x="43583" y="5183"/>
                  </a:lnTo>
                  <a:lnTo>
                    <a:pt x="43851" y="5344"/>
                  </a:lnTo>
                  <a:lnTo>
                    <a:pt x="44155" y="5487"/>
                  </a:lnTo>
                  <a:lnTo>
                    <a:pt x="44459" y="5594"/>
                  </a:lnTo>
                  <a:lnTo>
                    <a:pt x="44780" y="5701"/>
                  </a:lnTo>
                  <a:lnTo>
                    <a:pt x="45138" y="5773"/>
                  </a:lnTo>
                  <a:lnTo>
                    <a:pt x="45513" y="5808"/>
                  </a:lnTo>
                  <a:lnTo>
                    <a:pt x="45924" y="5826"/>
                  </a:lnTo>
                  <a:lnTo>
                    <a:pt x="45924" y="4665"/>
                  </a:lnTo>
                  <a:lnTo>
                    <a:pt x="45620" y="4647"/>
                  </a:lnTo>
                  <a:lnTo>
                    <a:pt x="45334" y="4629"/>
                  </a:lnTo>
                  <a:lnTo>
                    <a:pt x="45066" y="4558"/>
                  </a:lnTo>
                  <a:lnTo>
                    <a:pt x="44834" y="4486"/>
                  </a:lnTo>
                  <a:lnTo>
                    <a:pt x="44584" y="4397"/>
                  </a:lnTo>
                  <a:lnTo>
                    <a:pt x="44369" y="4289"/>
                  </a:lnTo>
                  <a:lnTo>
                    <a:pt x="44155" y="4164"/>
                  </a:lnTo>
                  <a:lnTo>
                    <a:pt x="43958" y="4021"/>
                  </a:lnTo>
                  <a:lnTo>
                    <a:pt x="43762" y="3878"/>
                  </a:lnTo>
                  <a:lnTo>
                    <a:pt x="43583" y="3718"/>
                  </a:lnTo>
                  <a:lnTo>
                    <a:pt x="43226" y="3360"/>
                  </a:lnTo>
                  <a:lnTo>
                    <a:pt x="42868" y="2967"/>
                  </a:lnTo>
                  <a:lnTo>
                    <a:pt x="42529" y="2538"/>
                  </a:lnTo>
                  <a:lnTo>
                    <a:pt x="42154" y="2092"/>
                  </a:lnTo>
                  <a:lnTo>
                    <a:pt x="41760" y="1645"/>
                  </a:lnTo>
                  <a:lnTo>
                    <a:pt x="41546" y="1413"/>
                  </a:lnTo>
                  <a:lnTo>
                    <a:pt x="41314" y="1216"/>
                  </a:lnTo>
                  <a:lnTo>
                    <a:pt x="41081" y="1002"/>
                  </a:lnTo>
                  <a:lnTo>
                    <a:pt x="40831" y="823"/>
                  </a:lnTo>
                  <a:lnTo>
                    <a:pt x="40581" y="644"/>
                  </a:lnTo>
                  <a:lnTo>
                    <a:pt x="40295" y="483"/>
                  </a:lnTo>
                  <a:lnTo>
                    <a:pt x="40009" y="340"/>
                  </a:lnTo>
                  <a:lnTo>
                    <a:pt x="39706" y="215"/>
                  </a:lnTo>
                  <a:lnTo>
                    <a:pt x="39366" y="126"/>
                  </a:lnTo>
                  <a:lnTo>
                    <a:pt x="39009" y="55"/>
                  </a:lnTo>
                  <a:lnTo>
                    <a:pt x="38633" y="1"/>
                  </a:lnTo>
                  <a:lnTo>
                    <a:pt x="37847" y="1"/>
                  </a:lnTo>
                  <a:lnTo>
                    <a:pt x="37472" y="55"/>
                  </a:lnTo>
                  <a:lnTo>
                    <a:pt x="37115" y="126"/>
                  </a:lnTo>
                  <a:lnTo>
                    <a:pt x="36775" y="215"/>
                  </a:lnTo>
                  <a:lnTo>
                    <a:pt x="36471" y="340"/>
                  </a:lnTo>
                  <a:lnTo>
                    <a:pt x="36185" y="483"/>
                  </a:lnTo>
                  <a:lnTo>
                    <a:pt x="35899" y="644"/>
                  </a:lnTo>
                  <a:lnTo>
                    <a:pt x="35649" y="823"/>
                  </a:lnTo>
                  <a:lnTo>
                    <a:pt x="35399" y="1002"/>
                  </a:lnTo>
                  <a:lnTo>
                    <a:pt x="35167" y="1216"/>
                  </a:lnTo>
                  <a:lnTo>
                    <a:pt x="34935" y="1413"/>
                  </a:lnTo>
                  <a:lnTo>
                    <a:pt x="34720" y="1645"/>
                  </a:lnTo>
                  <a:lnTo>
                    <a:pt x="34327" y="2092"/>
                  </a:lnTo>
                  <a:lnTo>
                    <a:pt x="33952" y="2538"/>
                  </a:lnTo>
                  <a:lnTo>
                    <a:pt x="33612" y="2967"/>
                  </a:lnTo>
                  <a:lnTo>
                    <a:pt x="33255" y="3360"/>
                  </a:lnTo>
                  <a:lnTo>
                    <a:pt x="32897" y="3718"/>
                  </a:lnTo>
                  <a:lnTo>
                    <a:pt x="32719" y="3878"/>
                  </a:lnTo>
                  <a:lnTo>
                    <a:pt x="32522" y="4021"/>
                  </a:lnTo>
                  <a:lnTo>
                    <a:pt x="32326" y="4164"/>
                  </a:lnTo>
                  <a:lnTo>
                    <a:pt x="32111" y="4289"/>
                  </a:lnTo>
                  <a:lnTo>
                    <a:pt x="31897" y="4397"/>
                  </a:lnTo>
                  <a:lnTo>
                    <a:pt x="31647" y="4486"/>
                  </a:lnTo>
                  <a:lnTo>
                    <a:pt x="31414" y="4558"/>
                  </a:lnTo>
                  <a:lnTo>
                    <a:pt x="31146" y="4611"/>
                  </a:lnTo>
                  <a:lnTo>
                    <a:pt x="30860" y="4647"/>
                  </a:lnTo>
                  <a:lnTo>
                    <a:pt x="30557" y="4665"/>
                  </a:lnTo>
                  <a:lnTo>
                    <a:pt x="30271" y="4647"/>
                  </a:lnTo>
                  <a:lnTo>
                    <a:pt x="29985" y="4611"/>
                  </a:lnTo>
                  <a:lnTo>
                    <a:pt x="29717" y="4558"/>
                  </a:lnTo>
                  <a:lnTo>
                    <a:pt x="29484" y="4486"/>
                  </a:lnTo>
                  <a:lnTo>
                    <a:pt x="29234" y="4397"/>
                  </a:lnTo>
                  <a:lnTo>
                    <a:pt x="29020" y="4289"/>
                  </a:lnTo>
                  <a:lnTo>
                    <a:pt x="28805" y="4164"/>
                  </a:lnTo>
                  <a:lnTo>
                    <a:pt x="28609" y="4021"/>
                  </a:lnTo>
                  <a:lnTo>
                    <a:pt x="28412" y="3878"/>
                  </a:lnTo>
                  <a:lnTo>
                    <a:pt x="28234" y="3718"/>
                  </a:lnTo>
                  <a:lnTo>
                    <a:pt x="27876" y="3360"/>
                  </a:lnTo>
                  <a:lnTo>
                    <a:pt x="27537" y="2967"/>
                  </a:lnTo>
                  <a:lnTo>
                    <a:pt x="27179" y="2538"/>
                  </a:lnTo>
                  <a:lnTo>
                    <a:pt x="26804" y="2092"/>
                  </a:lnTo>
                  <a:lnTo>
                    <a:pt x="26411" y="1645"/>
                  </a:lnTo>
                  <a:lnTo>
                    <a:pt x="26197" y="1430"/>
                  </a:lnTo>
                  <a:lnTo>
                    <a:pt x="25982" y="1216"/>
                  </a:lnTo>
                  <a:lnTo>
                    <a:pt x="25732" y="1002"/>
                  </a:lnTo>
                  <a:lnTo>
                    <a:pt x="25500" y="823"/>
                  </a:lnTo>
                  <a:lnTo>
                    <a:pt x="25232" y="644"/>
                  </a:lnTo>
                  <a:lnTo>
                    <a:pt x="24964" y="483"/>
                  </a:lnTo>
                  <a:lnTo>
                    <a:pt x="24660" y="340"/>
                  </a:lnTo>
                  <a:lnTo>
                    <a:pt x="24356" y="233"/>
                  </a:lnTo>
                  <a:lnTo>
                    <a:pt x="24017" y="126"/>
                  </a:lnTo>
                  <a:lnTo>
                    <a:pt x="23677" y="55"/>
                  </a:lnTo>
                  <a:lnTo>
                    <a:pt x="23302" y="19"/>
                  </a:lnTo>
                  <a:lnTo>
                    <a:pt x="22891" y="1"/>
                  </a:lnTo>
                  <a:lnTo>
                    <a:pt x="22498" y="19"/>
                  </a:lnTo>
                  <a:lnTo>
                    <a:pt x="22122" y="55"/>
                  </a:lnTo>
                  <a:lnTo>
                    <a:pt x="21765" y="126"/>
                  </a:lnTo>
                  <a:lnTo>
                    <a:pt x="21443" y="233"/>
                  </a:lnTo>
                  <a:lnTo>
                    <a:pt x="21122" y="340"/>
                  </a:lnTo>
                  <a:lnTo>
                    <a:pt x="20836" y="483"/>
                  </a:lnTo>
                  <a:lnTo>
                    <a:pt x="20550" y="644"/>
                  </a:lnTo>
                  <a:lnTo>
                    <a:pt x="20300" y="823"/>
                  </a:lnTo>
                  <a:lnTo>
                    <a:pt x="20050" y="1002"/>
                  </a:lnTo>
                  <a:lnTo>
                    <a:pt x="19817" y="1216"/>
                  </a:lnTo>
                  <a:lnTo>
                    <a:pt x="19603" y="1430"/>
                  </a:lnTo>
                  <a:lnTo>
                    <a:pt x="19389" y="1645"/>
                  </a:lnTo>
                  <a:lnTo>
                    <a:pt x="18978" y="2092"/>
                  </a:lnTo>
                  <a:lnTo>
                    <a:pt x="18602" y="2538"/>
                  </a:lnTo>
                  <a:lnTo>
                    <a:pt x="18263" y="2967"/>
                  </a:lnTo>
                  <a:lnTo>
                    <a:pt x="17923" y="3360"/>
                  </a:lnTo>
                  <a:lnTo>
                    <a:pt x="17566" y="3718"/>
                  </a:lnTo>
                  <a:lnTo>
                    <a:pt x="17369" y="3878"/>
                  </a:lnTo>
                  <a:lnTo>
                    <a:pt x="17191" y="4021"/>
                  </a:lnTo>
                  <a:lnTo>
                    <a:pt x="16976" y="4164"/>
                  </a:lnTo>
                  <a:lnTo>
                    <a:pt x="16780" y="4289"/>
                  </a:lnTo>
                  <a:lnTo>
                    <a:pt x="16547" y="4397"/>
                  </a:lnTo>
                  <a:lnTo>
                    <a:pt x="16315" y="4486"/>
                  </a:lnTo>
                  <a:lnTo>
                    <a:pt x="16065" y="4558"/>
                  </a:lnTo>
                  <a:lnTo>
                    <a:pt x="15797" y="4611"/>
                  </a:lnTo>
                  <a:lnTo>
                    <a:pt x="15529" y="4647"/>
                  </a:lnTo>
                  <a:lnTo>
                    <a:pt x="15225" y="4665"/>
                  </a:lnTo>
                  <a:lnTo>
                    <a:pt x="14921" y="4647"/>
                  </a:lnTo>
                  <a:lnTo>
                    <a:pt x="14653" y="4611"/>
                  </a:lnTo>
                  <a:lnTo>
                    <a:pt x="14385" y="4558"/>
                  </a:lnTo>
                  <a:lnTo>
                    <a:pt x="14135" y="4486"/>
                  </a:lnTo>
                  <a:lnTo>
                    <a:pt x="13903" y="4397"/>
                  </a:lnTo>
                  <a:lnTo>
                    <a:pt x="13670" y="4289"/>
                  </a:lnTo>
                  <a:lnTo>
                    <a:pt x="13474" y="4164"/>
                  </a:lnTo>
                  <a:lnTo>
                    <a:pt x="13259" y="4021"/>
                  </a:lnTo>
                  <a:lnTo>
                    <a:pt x="13081" y="3878"/>
                  </a:lnTo>
                  <a:lnTo>
                    <a:pt x="12884" y="3718"/>
                  </a:lnTo>
                  <a:lnTo>
                    <a:pt x="12527" y="3360"/>
                  </a:lnTo>
                  <a:lnTo>
                    <a:pt x="12187" y="2967"/>
                  </a:lnTo>
                  <a:lnTo>
                    <a:pt x="11848" y="2538"/>
                  </a:lnTo>
                  <a:lnTo>
                    <a:pt x="11473" y="2092"/>
                  </a:lnTo>
                  <a:lnTo>
                    <a:pt x="11062" y="1645"/>
                  </a:lnTo>
                  <a:lnTo>
                    <a:pt x="10847" y="1430"/>
                  </a:lnTo>
                  <a:lnTo>
                    <a:pt x="10633" y="1216"/>
                  </a:lnTo>
                  <a:lnTo>
                    <a:pt x="10400" y="1002"/>
                  </a:lnTo>
                  <a:lnTo>
                    <a:pt x="10150" y="823"/>
                  </a:lnTo>
                  <a:lnTo>
                    <a:pt x="9900" y="644"/>
                  </a:lnTo>
                  <a:lnTo>
                    <a:pt x="9614" y="483"/>
                  </a:lnTo>
                  <a:lnTo>
                    <a:pt x="9328" y="340"/>
                  </a:lnTo>
                  <a:lnTo>
                    <a:pt x="9007" y="233"/>
                  </a:lnTo>
                  <a:lnTo>
                    <a:pt x="8685" y="126"/>
                  </a:lnTo>
                  <a:lnTo>
                    <a:pt x="8328" y="55"/>
                  </a:lnTo>
                  <a:lnTo>
                    <a:pt x="7952" y="19"/>
                  </a:lnTo>
                  <a:lnTo>
                    <a:pt x="755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7" name="Google Shape;297;p25"/>
          <p:cNvSpPr/>
          <p:nvPr/>
        </p:nvSpPr>
        <p:spPr>
          <a:xfrm rot="-5400000">
            <a:off x="974911" y="3280105"/>
            <a:ext cx="893636" cy="2828870"/>
          </a:xfrm>
          <a:custGeom>
            <a:rect b="b" l="l" r="r" t="t"/>
            <a:pathLst>
              <a:path extrusionOk="0" h="65616" w="20728">
                <a:moveTo>
                  <a:pt x="0" y="1"/>
                </a:moveTo>
                <a:lnTo>
                  <a:pt x="0" y="63311"/>
                </a:lnTo>
                <a:lnTo>
                  <a:pt x="661" y="63650"/>
                </a:lnTo>
                <a:lnTo>
                  <a:pt x="1322" y="63954"/>
                </a:lnTo>
                <a:lnTo>
                  <a:pt x="2001" y="64258"/>
                </a:lnTo>
                <a:lnTo>
                  <a:pt x="2680" y="64526"/>
                </a:lnTo>
                <a:lnTo>
                  <a:pt x="3109" y="64669"/>
                </a:lnTo>
                <a:lnTo>
                  <a:pt x="3538" y="64812"/>
                </a:lnTo>
                <a:lnTo>
                  <a:pt x="3967" y="64955"/>
                </a:lnTo>
                <a:lnTo>
                  <a:pt x="4414" y="65062"/>
                </a:lnTo>
                <a:lnTo>
                  <a:pt x="4842" y="65169"/>
                </a:lnTo>
                <a:lnTo>
                  <a:pt x="5289" y="65276"/>
                </a:lnTo>
                <a:lnTo>
                  <a:pt x="5736" y="65365"/>
                </a:lnTo>
                <a:lnTo>
                  <a:pt x="6183" y="65437"/>
                </a:lnTo>
                <a:lnTo>
                  <a:pt x="6629" y="65491"/>
                </a:lnTo>
                <a:lnTo>
                  <a:pt x="7094" y="65544"/>
                </a:lnTo>
                <a:lnTo>
                  <a:pt x="7541" y="65580"/>
                </a:lnTo>
                <a:lnTo>
                  <a:pt x="7987" y="65616"/>
                </a:lnTo>
                <a:lnTo>
                  <a:pt x="9345" y="65616"/>
                </a:lnTo>
                <a:lnTo>
                  <a:pt x="9792" y="65580"/>
                </a:lnTo>
                <a:lnTo>
                  <a:pt x="10239" y="65544"/>
                </a:lnTo>
                <a:lnTo>
                  <a:pt x="10686" y="65491"/>
                </a:lnTo>
                <a:lnTo>
                  <a:pt x="11115" y="65419"/>
                </a:lnTo>
                <a:lnTo>
                  <a:pt x="11561" y="65330"/>
                </a:lnTo>
                <a:lnTo>
                  <a:pt x="11990" y="65240"/>
                </a:lnTo>
                <a:lnTo>
                  <a:pt x="12419" y="65115"/>
                </a:lnTo>
                <a:lnTo>
                  <a:pt x="12830" y="64990"/>
                </a:lnTo>
                <a:lnTo>
                  <a:pt x="13259" y="64847"/>
                </a:lnTo>
                <a:lnTo>
                  <a:pt x="13670" y="64686"/>
                </a:lnTo>
                <a:lnTo>
                  <a:pt x="14063" y="64526"/>
                </a:lnTo>
                <a:lnTo>
                  <a:pt x="14456" y="64329"/>
                </a:lnTo>
                <a:lnTo>
                  <a:pt x="14849" y="64115"/>
                </a:lnTo>
                <a:lnTo>
                  <a:pt x="15242" y="63900"/>
                </a:lnTo>
                <a:lnTo>
                  <a:pt x="15600" y="63668"/>
                </a:lnTo>
                <a:lnTo>
                  <a:pt x="15975" y="63400"/>
                </a:lnTo>
                <a:lnTo>
                  <a:pt x="16314" y="63132"/>
                </a:lnTo>
                <a:lnTo>
                  <a:pt x="16743" y="62774"/>
                </a:lnTo>
                <a:lnTo>
                  <a:pt x="17154" y="62381"/>
                </a:lnTo>
                <a:lnTo>
                  <a:pt x="17529" y="61988"/>
                </a:lnTo>
                <a:lnTo>
                  <a:pt x="17887" y="61559"/>
                </a:lnTo>
                <a:lnTo>
                  <a:pt x="18226" y="61131"/>
                </a:lnTo>
                <a:lnTo>
                  <a:pt x="18530" y="60684"/>
                </a:lnTo>
                <a:lnTo>
                  <a:pt x="18816" y="60219"/>
                </a:lnTo>
                <a:lnTo>
                  <a:pt x="19084" y="59737"/>
                </a:lnTo>
                <a:lnTo>
                  <a:pt x="19334" y="59254"/>
                </a:lnTo>
                <a:lnTo>
                  <a:pt x="19549" y="58754"/>
                </a:lnTo>
                <a:lnTo>
                  <a:pt x="19745" y="58236"/>
                </a:lnTo>
                <a:lnTo>
                  <a:pt x="19924" y="57718"/>
                </a:lnTo>
                <a:lnTo>
                  <a:pt x="20103" y="57181"/>
                </a:lnTo>
                <a:lnTo>
                  <a:pt x="20246" y="56645"/>
                </a:lnTo>
                <a:lnTo>
                  <a:pt x="20353" y="56091"/>
                </a:lnTo>
                <a:lnTo>
                  <a:pt x="20460" y="55538"/>
                </a:lnTo>
                <a:lnTo>
                  <a:pt x="20549" y="54984"/>
                </a:lnTo>
                <a:lnTo>
                  <a:pt x="20621" y="54412"/>
                </a:lnTo>
                <a:lnTo>
                  <a:pt x="20674" y="53840"/>
                </a:lnTo>
                <a:lnTo>
                  <a:pt x="20710" y="53268"/>
                </a:lnTo>
                <a:lnTo>
                  <a:pt x="20728" y="52696"/>
                </a:lnTo>
                <a:lnTo>
                  <a:pt x="20728" y="52125"/>
                </a:lnTo>
                <a:lnTo>
                  <a:pt x="20710" y="51535"/>
                </a:lnTo>
                <a:lnTo>
                  <a:pt x="20692" y="50963"/>
                </a:lnTo>
                <a:lnTo>
                  <a:pt x="20639" y="50391"/>
                </a:lnTo>
                <a:lnTo>
                  <a:pt x="20585" y="49802"/>
                </a:lnTo>
                <a:lnTo>
                  <a:pt x="20514" y="49230"/>
                </a:lnTo>
                <a:lnTo>
                  <a:pt x="20424" y="48658"/>
                </a:lnTo>
                <a:lnTo>
                  <a:pt x="20317" y="48086"/>
                </a:lnTo>
                <a:lnTo>
                  <a:pt x="20210" y="47532"/>
                </a:lnTo>
                <a:lnTo>
                  <a:pt x="20085" y="46978"/>
                </a:lnTo>
                <a:lnTo>
                  <a:pt x="19942" y="46424"/>
                </a:lnTo>
                <a:lnTo>
                  <a:pt x="19781" y="45835"/>
                </a:lnTo>
                <a:lnTo>
                  <a:pt x="19602" y="45245"/>
                </a:lnTo>
                <a:lnTo>
                  <a:pt x="19227" y="44048"/>
                </a:lnTo>
                <a:lnTo>
                  <a:pt x="18798" y="42868"/>
                </a:lnTo>
                <a:lnTo>
                  <a:pt x="18351" y="41707"/>
                </a:lnTo>
                <a:lnTo>
                  <a:pt x="17887" y="40528"/>
                </a:lnTo>
                <a:lnTo>
                  <a:pt x="17404" y="39348"/>
                </a:lnTo>
                <a:lnTo>
                  <a:pt x="16439" y="37007"/>
                </a:lnTo>
                <a:lnTo>
                  <a:pt x="15993" y="35828"/>
                </a:lnTo>
                <a:lnTo>
                  <a:pt x="15546" y="34649"/>
                </a:lnTo>
                <a:lnTo>
                  <a:pt x="15135" y="33451"/>
                </a:lnTo>
                <a:lnTo>
                  <a:pt x="14956" y="32862"/>
                </a:lnTo>
                <a:lnTo>
                  <a:pt x="14778" y="32254"/>
                </a:lnTo>
                <a:lnTo>
                  <a:pt x="14599" y="31647"/>
                </a:lnTo>
                <a:lnTo>
                  <a:pt x="14456" y="31057"/>
                </a:lnTo>
                <a:lnTo>
                  <a:pt x="14313" y="30449"/>
                </a:lnTo>
                <a:lnTo>
                  <a:pt x="14188" y="29842"/>
                </a:lnTo>
                <a:lnTo>
                  <a:pt x="14081" y="29216"/>
                </a:lnTo>
                <a:lnTo>
                  <a:pt x="13991" y="28609"/>
                </a:lnTo>
                <a:lnTo>
                  <a:pt x="13920" y="27984"/>
                </a:lnTo>
                <a:lnTo>
                  <a:pt x="13884" y="27358"/>
                </a:lnTo>
                <a:lnTo>
                  <a:pt x="13848" y="26893"/>
                </a:lnTo>
                <a:lnTo>
                  <a:pt x="13848" y="26411"/>
                </a:lnTo>
                <a:lnTo>
                  <a:pt x="13848" y="25946"/>
                </a:lnTo>
                <a:lnTo>
                  <a:pt x="13866" y="25482"/>
                </a:lnTo>
                <a:lnTo>
                  <a:pt x="13902" y="25017"/>
                </a:lnTo>
                <a:lnTo>
                  <a:pt x="13956" y="24553"/>
                </a:lnTo>
                <a:lnTo>
                  <a:pt x="14009" y="24088"/>
                </a:lnTo>
                <a:lnTo>
                  <a:pt x="14063" y="23641"/>
                </a:lnTo>
                <a:lnTo>
                  <a:pt x="14224" y="22730"/>
                </a:lnTo>
                <a:lnTo>
                  <a:pt x="14420" y="21837"/>
                </a:lnTo>
                <a:lnTo>
                  <a:pt x="14635" y="20943"/>
                </a:lnTo>
                <a:lnTo>
                  <a:pt x="14867" y="20068"/>
                </a:lnTo>
                <a:lnTo>
                  <a:pt x="15367" y="18298"/>
                </a:lnTo>
                <a:lnTo>
                  <a:pt x="15868" y="16529"/>
                </a:lnTo>
                <a:lnTo>
                  <a:pt x="16100" y="15654"/>
                </a:lnTo>
                <a:lnTo>
                  <a:pt x="16314" y="14743"/>
                </a:lnTo>
                <a:lnTo>
                  <a:pt x="16511" y="13849"/>
                </a:lnTo>
                <a:lnTo>
                  <a:pt x="16672" y="12938"/>
                </a:lnTo>
                <a:lnTo>
                  <a:pt x="16779" y="12116"/>
                </a:lnTo>
                <a:lnTo>
                  <a:pt x="16833" y="11294"/>
                </a:lnTo>
                <a:lnTo>
                  <a:pt x="16868" y="10472"/>
                </a:lnTo>
                <a:lnTo>
                  <a:pt x="16850" y="9632"/>
                </a:lnTo>
                <a:lnTo>
                  <a:pt x="16815" y="8792"/>
                </a:lnTo>
                <a:lnTo>
                  <a:pt x="16725" y="7970"/>
                </a:lnTo>
                <a:lnTo>
                  <a:pt x="16618" y="7130"/>
                </a:lnTo>
                <a:lnTo>
                  <a:pt x="16457" y="6308"/>
                </a:lnTo>
                <a:lnTo>
                  <a:pt x="16279" y="5469"/>
                </a:lnTo>
                <a:lnTo>
                  <a:pt x="16064" y="4664"/>
                </a:lnTo>
                <a:lnTo>
                  <a:pt x="15814" y="3842"/>
                </a:lnTo>
                <a:lnTo>
                  <a:pt x="15546" y="3056"/>
                </a:lnTo>
                <a:lnTo>
                  <a:pt x="15242" y="2252"/>
                </a:lnTo>
                <a:lnTo>
                  <a:pt x="14903" y="1484"/>
                </a:lnTo>
                <a:lnTo>
                  <a:pt x="14545" y="733"/>
                </a:lnTo>
                <a:lnTo>
                  <a:pt x="1415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2100000" dist="9525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25"/>
          <p:cNvSpPr/>
          <p:nvPr/>
        </p:nvSpPr>
        <p:spPr>
          <a:xfrm flipH="1" rot="5400000">
            <a:off x="7275386" y="3299667"/>
            <a:ext cx="893636" cy="2828870"/>
          </a:xfrm>
          <a:custGeom>
            <a:rect b="b" l="l" r="r" t="t"/>
            <a:pathLst>
              <a:path extrusionOk="0" h="65616" w="20728">
                <a:moveTo>
                  <a:pt x="0" y="1"/>
                </a:moveTo>
                <a:lnTo>
                  <a:pt x="0" y="63311"/>
                </a:lnTo>
                <a:lnTo>
                  <a:pt x="661" y="63650"/>
                </a:lnTo>
                <a:lnTo>
                  <a:pt x="1322" y="63954"/>
                </a:lnTo>
                <a:lnTo>
                  <a:pt x="2001" y="64258"/>
                </a:lnTo>
                <a:lnTo>
                  <a:pt x="2680" y="64526"/>
                </a:lnTo>
                <a:lnTo>
                  <a:pt x="3109" y="64669"/>
                </a:lnTo>
                <a:lnTo>
                  <a:pt x="3538" y="64812"/>
                </a:lnTo>
                <a:lnTo>
                  <a:pt x="3967" y="64955"/>
                </a:lnTo>
                <a:lnTo>
                  <a:pt x="4414" y="65062"/>
                </a:lnTo>
                <a:lnTo>
                  <a:pt x="4842" y="65169"/>
                </a:lnTo>
                <a:lnTo>
                  <a:pt x="5289" y="65276"/>
                </a:lnTo>
                <a:lnTo>
                  <a:pt x="5736" y="65365"/>
                </a:lnTo>
                <a:lnTo>
                  <a:pt x="6183" y="65437"/>
                </a:lnTo>
                <a:lnTo>
                  <a:pt x="6629" y="65491"/>
                </a:lnTo>
                <a:lnTo>
                  <a:pt x="7094" y="65544"/>
                </a:lnTo>
                <a:lnTo>
                  <a:pt x="7541" y="65580"/>
                </a:lnTo>
                <a:lnTo>
                  <a:pt x="7987" y="65616"/>
                </a:lnTo>
                <a:lnTo>
                  <a:pt x="9345" y="65616"/>
                </a:lnTo>
                <a:lnTo>
                  <a:pt x="9792" y="65580"/>
                </a:lnTo>
                <a:lnTo>
                  <a:pt x="10239" y="65544"/>
                </a:lnTo>
                <a:lnTo>
                  <a:pt x="10686" y="65491"/>
                </a:lnTo>
                <a:lnTo>
                  <a:pt x="11115" y="65419"/>
                </a:lnTo>
                <a:lnTo>
                  <a:pt x="11561" y="65330"/>
                </a:lnTo>
                <a:lnTo>
                  <a:pt x="11990" y="65240"/>
                </a:lnTo>
                <a:lnTo>
                  <a:pt x="12419" y="65115"/>
                </a:lnTo>
                <a:lnTo>
                  <a:pt x="12830" y="64990"/>
                </a:lnTo>
                <a:lnTo>
                  <a:pt x="13259" y="64847"/>
                </a:lnTo>
                <a:lnTo>
                  <a:pt x="13670" y="64686"/>
                </a:lnTo>
                <a:lnTo>
                  <a:pt x="14063" y="64526"/>
                </a:lnTo>
                <a:lnTo>
                  <a:pt x="14456" y="64329"/>
                </a:lnTo>
                <a:lnTo>
                  <a:pt x="14849" y="64115"/>
                </a:lnTo>
                <a:lnTo>
                  <a:pt x="15242" y="63900"/>
                </a:lnTo>
                <a:lnTo>
                  <a:pt x="15600" y="63668"/>
                </a:lnTo>
                <a:lnTo>
                  <a:pt x="15975" y="63400"/>
                </a:lnTo>
                <a:lnTo>
                  <a:pt x="16314" y="63132"/>
                </a:lnTo>
                <a:lnTo>
                  <a:pt x="16743" y="62774"/>
                </a:lnTo>
                <a:lnTo>
                  <a:pt x="17154" y="62381"/>
                </a:lnTo>
                <a:lnTo>
                  <a:pt x="17529" y="61988"/>
                </a:lnTo>
                <a:lnTo>
                  <a:pt x="17887" y="61559"/>
                </a:lnTo>
                <a:lnTo>
                  <a:pt x="18226" y="61131"/>
                </a:lnTo>
                <a:lnTo>
                  <a:pt x="18530" y="60684"/>
                </a:lnTo>
                <a:lnTo>
                  <a:pt x="18816" y="60219"/>
                </a:lnTo>
                <a:lnTo>
                  <a:pt x="19084" y="59737"/>
                </a:lnTo>
                <a:lnTo>
                  <a:pt x="19334" y="59254"/>
                </a:lnTo>
                <a:lnTo>
                  <a:pt x="19549" y="58754"/>
                </a:lnTo>
                <a:lnTo>
                  <a:pt x="19745" y="58236"/>
                </a:lnTo>
                <a:lnTo>
                  <a:pt x="19924" y="57718"/>
                </a:lnTo>
                <a:lnTo>
                  <a:pt x="20103" y="57181"/>
                </a:lnTo>
                <a:lnTo>
                  <a:pt x="20246" y="56645"/>
                </a:lnTo>
                <a:lnTo>
                  <a:pt x="20353" y="56091"/>
                </a:lnTo>
                <a:lnTo>
                  <a:pt x="20460" y="55538"/>
                </a:lnTo>
                <a:lnTo>
                  <a:pt x="20549" y="54984"/>
                </a:lnTo>
                <a:lnTo>
                  <a:pt x="20621" y="54412"/>
                </a:lnTo>
                <a:lnTo>
                  <a:pt x="20674" y="53840"/>
                </a:lnTo>
                <a:lnTo>
                  <a:pt x="20710" y="53268"/>
                </a:lnTo>
                <a:lnTo>
                  <a:pt x="20728" y="52696"/>
                </a:lnTo>
                <a:lnTo>
                  <a:pt x="20728" y="52125"/>
                </a:lnTo>
                <a:lnTo>
                  <a:pt x="20710" y="51535"/>
                </a:lnTo>
                <a:lnTo>
                  <a:pt x="20692" y="50963"/>
                </a:lnTo>
                <a:lnTo>
                  <a:pt x="20639" y="50391"/>
                </a:lnTo>
                <a:lnTo>
                  <a:pt x="20585" y="49802"/>
                </a:lnTo>
                <a:lnTo>
                  <a:pt x="20514" y="49230"/>
                </a:lnTo>
                <a:lnTo>
                  <a:pt x="20424" y="48658"/>
                </a:lnTo>
                <a:lnTo>
                  <a:pt x="20317" y="48086"/>
                </a:lnTo>
                <a:lnTo>
                  <a:pt x="20210" y="47532"/>
                </a:lnTo>
                <a:lnTo>
                  <a:pt x="20085" y="46978"/>
                </a:lnTo>
                <a:lnTo>
                  <a:pt x="19942" y="46424"/>
                </a:lnTo>
                <a:lnTo>
                  <a:pt x="19781" y="45835"/>
                </a:lnTo>
                <a:lnTo>
                  <a:pt x="19602" y="45245"/>
                </a:lnTo>
                <a:lnTo>
                  <a:pt x="19227" y="44048"/>
                </a:lnTo>
                <a:lnTo>
                  <a:pt x="18798" y="42868"/>
                </a:lnTo>
                <a:lnTo>
                  <a:pt x="18351" y="41707"/>
                </a:lnTo>
                <a:lnTo>
                  <a:pt x="17887" y="40528"/>
                </a:lnTo>
                <a:lnTo>
                  <a:pt x="17404" y="39348"/>
                </a:lnTo>
                <a:lnTo>
                  <a:pt x="16439" y="37007"/>
                </a:lnTo>
                <a:lnTo>
                  <a:pt x="15993" y="35828"/>
                </a:lnTo>
                <a:lnTo>
                  <a:pt x="15546" y="34649"/>
                </a:lnTo>
                <a:lnTo>
                  <a:pt x="15135" y="33451"/>
                </a:lnTo>
                <a:lnTo>
                  <a:pt x="14956" y="32862"/>
                </a:lnTo>
                <a:lnTo>
                  <a:pt x="14778" y="32254"/>
                </a:lnTo>
                <a:lnTo>
                  <a:pt x="14599" y="31647"/>
                </a:lnTo>
                <a:lnTo>
                  <a:pt x="14456" y="31057"/>
                </a:lnTo>
                <a:lnTo>
                  <a:pt x="14313" y="30449"/>
                </a:lnTo>
                <a:lnTo>
                  <a:pt x="14188" y="29842"/>
                </a:lnTo>
                <a:lnTo>
                  <a:pt x="14081" y="29216"/>
                </a:lnTo>
                <a:lnTo>
                  <a:pt x="13991" y="28609"/>
                </a:lnTo>
                <a:lnTo>
                  <a:pt x="13920" y="27984"/>
                </a:lnTo>
                <a:lnTo>
                  <a:pt x="13884" y="27358"/>
                </a:lnTo>
                <a:lnTo>
                  <a:pt x="13848" y="26893"/>
                </a:lnTo>
                <a:lnTo>
                  <a:pt x="13848" y="26411"/>
                </a:lnTo>
                <a:lnTo>
                  <a:pt x="13848" y="25946"/>
                </a:lnTo>
                <a:lnTo>
                  <a:pt x="13866" y="25482"/>
                </a:lnTo>
                <a:lnTo>
                  <a:pt x="13902" y="25017"/>
                </a:lnTo>
                <a:lnTo>
                  <a:pt x="13956" y="24553"/>
                </a:lnTo>
                <a:lnTo>
                  <a:pt x="14009" y="24088"/>
                </a:lnTo>
                <a:lnTo>
                  <a:pt x="14063" y="23641"/>
                </a:lnTo>
                <a:lnTo>
                  <a:pt x="14224" y="22730"/>
                </a:lnTo>
                <a:lnTo>
                  <a:pt x="14420" y="21837"/>
                </a:lnTo>
                <a:lnTo>
                  <a:pt x="14635" y="20943"/>
                </a:lnTo>
                <a:lnTo>
                  <a:pt x="14867" y="20068"/>
                </a:lnTo>
                <a:lnTo>
                  <a:pt x="15367" y="18298"/>
                </a:lnTo>
                <a:lnTo>
                  <a:pt x="15868" y="16529"/>
                </a:lnTo>
                <a:lnTo>
                  <a:pt x="16100" y="15654"/>
                </a:lnTo>
                <a:lnTo>
                  <a:pt x="16314" y="14743"/>
                </a:lnTo>
                <a:lnTo>
                  <a:pt x="16511" y="13849"/>
                </a:lnTo>
                <a:lnTo>
                  <a:pt x="16672" y="12938"/>
                </a:lnTo>
                <a:lnTo>
                  <a:pt x="16779" y="12116"/>
                </a:lnTo>
                <a:lnTo>
                  <a:pt x="16833" y="11294"/>
                </a:lnTo>
                <a:lnTo>
                  <a:pt x="16868" y="10472"/>
                </a:lnTo>
                <a:lnTo>
                  <a:pt x="16850" y="9632"/>
                </a:lnTo>
                <a:lnTo>
                  <a:pt x="16815" y="8792"/>
                </a:lnTo>
                <a:lnTo>
                  <a:pt x="16725" y="7970"/>
                </a:lnTo>
                <a:lnTo>
                  <a:pt x="16618" y="7130"/>
                </a:lnTo>
                <a:lnTo>
                  <a:pt x="16457" y="6308"/>
                </a:lnTo>
                <a:lnTo>
                  <a:pt x="16279" y="5469"/>
                </a:lnTo>
                <a:lnTo>
                  <a:pt x="16064" y="4664"/>
                </a:lnTo>
                <a:lnTo>
                  <a:pt x="15814" y="3842"/>
                </a:lnTo>
                <a:lnTo>
                  <a:pt x="15546" y="3056"/>
                </a:lnTo>
                <a:lnTo>
                  <a:pt x="15242" y="2252"/>
                </a:lnTo>
                <a:lnTo>
                  <a:pt x="14903" y="1484"/>
                </a:lnTo>
                <a:lnTo>
                  <a:pt x="14545" y="733"/>
                </a:lnTo>
                <a:lnTo>
                  <a:pt x="1415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8460000" dist="9525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9" name="Google Shape;299;p25"/>
          <p:cNvGrpSpPr/>
          <p:nvPr/>
        </p:nvGrpSpPr>
        <p:grpSpPr>
          <a:xfrm rot="-978445">
            <a:off x="205814" y="2550546"/>
            <a:ext cx="323460" cy="774225"/>
            <a:chOff x="3293575" y="2432875"/>
            <a:chExt cx="323450" cy="774200"/>
          </a:xfrm>
        </p:grpSpPr>
        <p:sp>
          <p:nvSpPr>
            <p:cNvPr id="300" name="Google Shape;300;p25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25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25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25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2">
  <p:cSld name="CUSTOM_3_2"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6"/>
          <p:cNvSpPr txBox="1"/>
          <p:nvPr>
            <p:ph idx="1" type="subTitle"/>
          </p:nvPr>
        </p:nvSpPr>
        <p:spPr>
          <a:xfrm>
            <a:off x="2091675" y="1330968"/>
            <a:ext cx="14082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06" name="Google Shape;306;p26"/>
          <p:cNvSpPr txBox="1"/>
          <p:nvPr>
            <p:ph idx="2" type="subTitle"/>
          </p:nvPr>
        </p:nvSpPr>
        <p:spPr>
          <a:xfrm>
            <a:off x="2091675" y="1714949"/>
            <a:ext cx="17913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07" name="Google Shape;307;p26"/>
          <p:cNvSpPr txBox="1"/>
          <p:nvPr>
            <p:ph idx="3" type="subTitle"/>
          </p:nvPr>
        </p:nvSpPr>
        <p:spPr>
          <a:xfrm>
            <a:off x="2091675" y="2473968"/>
            <a:ext cx="14055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08" name="Google Shape;308;p26"/>
          <p:cNvSpPr txBox="1"/>
          <p:nvPr>
            <p:ph idx="4" type="subTitle"/>
          </p:nvPr>
        </p:nvSpPr>
        <p:spPr>
          <a:xfrm>
            <a:off x="2091675" y="2850549"/>
            <a:ext cx="17946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09" name="Google Shape;309;p26"/>
          <p:cNvSpPr txBox="1"/>
          <p:nvPr>
            <p:ph type="title"/>
          </p:nvPr>
        </p:nvSpPr>
        <p:spPr>
          <a:xfrm>
            <a:off x="713225" y="539500"/>
            <a:ext cx="7717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sis"/>
              <a:buNone/>
              <a:defRPr b="1"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310" name="Google Shape;310;p26"/>
          <p:cNvGrpSpPr/>
          <p:nvPr/>
        </p:nvGrpSpPr>
        <p:grpSpPr>
          <a:xfrm flipH="1" rot="10800000">
            <a:off x="154002" y="133409"/>
            <a:ext cx="323457" cy="821341"/>
            <a:chOff x="3506650" y="4144275"/>
            <a:chExt cx="163975" cy="416375"/>
          </a:xfrm>
        </p:grpSpPr>
        <p:sp>
          <p:nvSpPr>
            <p:cNvPr id="311" name="Google Shape;311;p26"/>
            <p:cNvSpPr/>
            <p:nvPr/>
          </p:nvSpPr>
          <p:spPr>
            <a:xfrm>
              <a:off x="3506650" y="4144275"/>
              <a:ext cx="163975" cy="163975"/>
            </a:xfrm>
            <a:custGeom>
              <a:rect b="b" l="l" r="r" t="t"/>
              <a:pathLst>
                <a:path extrusionOk="0" h="6559" w="6559">
                  <a:moveTo>
                    <a:pt x="3861" y="1"/>
                  </a:moveTo>
                  <a:lnTo>
                    <a:pt x="3700" y="36"/>
                  </a:lnTo>
                  <a:lnTo>
                    <a:pt x="3539" y="108"/>
                  </a:lnTo>
                  <a:lnTo>
                    <a:pt x="3414" y="197"/>
                  </a:lnTo>
                  <a:lnTo>
                    <a:pt x="3307" y="304"/>
                  </a:lnTo>
                  <a:lnTo>
                    <a:pt x="3217" y="447"/>
                  </a:lnTo>
                  <a:lnTo>
                    <a:pt x="3146" y="608"/>
                  </a:lnTo>
                  <a:lnTo>
                    <a:pt x="2699" y="2234"/>
                  </a:lnTo>
                  <a:lnTo>
                    <a:pt x="1055" y="1788"/>
                  </a:lnTo>
                  <a:lnTo>
                    <a:pt x="894" y="1752"/>
                  </a:lnTo>
                  <a:lnTo>
                    <a:pt x="734" y="1770"/>
                  </a:lnTo>
                  <a:lnTo>
                    <a:pt x="573" y="1805"/>
                  </a:lnTo>
                  <a:lnTo>
                    <a:pt x="430" y="1859"/>
                  </a:lnTo>
                  <a:lnTo>
                    <a:pt x="287" y="1948"/>
                  </a:lnTo>
                  <a:lnTo>
                    <a:pt x="180" y="2074"/>
                  </a:lnTo>
                  <a:lnTo>
                    <a:pt x="90" y="2216"/>
                  </a:lnTo>
                  <a:lnTo>
                    <a:pt x="37" y="2377"/>
                  </a:lnTo>
                  <a:lnTo>
                    <a:pt x="1" y="2538"/>
                  </a:lnTo>
                  <a:lnTo>
                    <a:pt x="1" y="2699"/>
                  </a:lnTo>
                  <a:lnTo>
                    <a:pt x="37" y="2860"/>
                  </a:lnTo>
                  <a:lnTo>
                    <a:pt x="108" y="3003"/>
                  </a:lnTo>
                  <a:lnTo>
                    <a:pt x="198" y="3146"/>
                  </a:lnTo>
                  <a:lnTo>
                    <a:pt x="323" y="3253"/>
                  </a:lnTo>
                  <a:lnTo>
                    <a:pt x="448" y="3342"/>
                  </a:lnTo>
                  <a:lnTo>
                    <a:pt x="609" y="3396"/>
                  </a:lnTo>
                  <a:lnTo>
                    <a:pt x="2252" y="3860"/>
                  </a:lnTo>
                  <a:lnTo>
                    <a:pt x="1788" y="5487"/>
                  </a:lnTo>
                  <a:lnTo>
                    <a:pt x="1770" y="5665"/>
                  </a:lnTo>
                  <a:lnTo>
                    <a:pt x="1770" y="5826"/>
                  </a:lnTo>
                  <a:lnTo>
                    <a:pt x="1806" y="5987"/>
                  </a:lnTo>
                  <a:lnTo>
                    <a:pt x="1877" y="6130"/>
                  </a:lnTo>
                  <a:lnTo>
                    <a:pt x="1967" y="6255"/>
                  </a:lnTo>
                  <a:lnTo>
                    <a:pt x="2074" y="6362"/>
                  </a:lnTo>
                  <a:lnTo>
                    <a:pt x="2217" y="6451"/>
                  </a:lnTo>
                  <a:lnTo>
                    <a:pt x="2378" y="6523"/>
                  </a:lnTo>
                  <a:lnTo>
                    <a:pt x="2538" y="6559"/>
                  </a:lnTo>
                  <a:lnTo>
                    <a:pt x="2717" y="6541"/>
                  </a:lnTo>
                  <a:lnTo>
                    <a:pt x="2860" y="6505"/>
                  </a:lnTo>
                  <a:lnTo>
                    <a:pt x="3021" y="6451"/>
                  </a:lnTo>
                  <a:lnTo>
                    <a:pt x="3146" y="6344"/>
                  </a:lnTo>
                  <a:lnTo>
                    <a:pt x="3253" y="6237"/>
                  </a:lnTo>
                  <a:lnTo>
                    <a:pt x="3342" y="6094"/>
                  </a:lnTo>
                  <a:lnTo>
                    <a:pt x="3414" y="5933"/>
                  </a:lnTo>
                  <a:lnTo>
                    <a:pt x="3861" y="4307"/>
                  </a:lnTo>
                  <a:lnTo>
                    <a:pt x="5505" y="4754"/>
                  </a:lnTo>
                  <a:lnTo>
                    <a:pt x="5665" y="4790"/>
                  </a:lnTo>
                  <a:lnTo>
                    <a:pt x="5826" y="4790"/>
                  </a:lnTo>
                  <a:lnTo>
                    <a:pt x="5987" y="4754"/>
                  </a:lnTo>
                  <a:lnTo>
                    <a:pt x="6130" y="4682"/>
                  </a:lnTo>
                  <a:lnTo>
                    <a:pt x="6273" y="4593"/>
                  </a:lnTo>
                  <a:lnTo>
                    <a:pt x="6380" y="4468"/>
                  </a:lnTo>
                  <a:lnTo>
                    <a:pt x="6470" y="4325"/>
                  </a:lnTo>
                  <a:lnTo>
                    <a:pt x="6523" y="4182"/>
                  </a:lnTo>
                  <a:lnTo>
                    <a:pt x="6559" y="4003"/>
                  </a:lnTo>
                  <a:lnTo>
                    <a:pt x="6559" y="3843"/>
                  </a:lnTo>
                  <a:lnTo>
                    <a:pt x="6523" y="3682"/>
                  </a:lnTo>
                  <a:lnTo>
                    <a:pt x="6452" y="3539"/>
                  </a:lnTo>
                  <a:lnTo>
                    <a:pt x="6362" y="3414"/>
                  </a:lnTo>
                  <a:lnTo>
                    <a:pt x="6237" y="3289"/>
                  </a:lnTo>
                  <a:lnTo>
                    <a:pt x="6112" y="3199"/>
                  </a:lnTo>
                  <a:lnTo>
                    <a:pt x="5951" y="3146"/>
                  </a:lnTo>
                  <a:lnTo>
                    <a:pt x="4307" y="2681"/>
                  </a:lnTo>
                  <a:lnTo>
                    <a:pt x="4772" y="1055"/>
                  </a:lnTo>
                  <a:lnTo>
                    <a:pt x="4790" y="894"/>
                  </a:lnTo>
                  <a:lnTo>
                    <a:pt x="4790" y="715"/>
                  </a:lnTo>
                  <a:lnTo>
                    <a:pt x="4754" y="573"/>
                  </a:lnTo>
                  <a:lnTo>
                    <a:pt x="4683" y="412"/>
                  </a:lnTo>
                  <a:lnTo>
                    <a:pt x="4593" y="287"/>
                  </a:lnTo>
                  <a:lnTo>
                    <a:pt x="4486" y="179"/>
                  </a:lnTo>
                  <a:lnTo>
                    <a:pt x="4343" y="90"/>
                  </a:lnTo>
                  <a:lnTo>
                    <a:pt x="4182" y="19"/>
                  </a:lnTo>
                  <a:lnTo>
                    <a:pt x="402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26"/>
            <p:cNvSpPr/>
            <p:nvPr/>
          </p:nvSpPr>
          <p:spPr>
            <a:xfrm>
              <a:off x="3538825" y="4478425"/>
              <a:ext cx="82225" cy="82225"/>
            </a:xfrm>
            <a:custGeom>
              <a:rect b="b" l="l" r="r" t="t"/>
              <a:pathLst>
                <a:path extrusionOk="0" h="3289" w="3289">
                  <a:moveTo>
                    <a:pt x="519" y="1"/>
                  </a:moveTo>
                  <a:lnTo>
                    <a:pt x="429" y="19"/>
                  </a:lnTo>
                  <a:lnTo>
                    <a:pt x="322" y="36"/>
                  </a:lnTo>
                  <a:lnTo>
                    <a:pt x="233" y="90"/>
                  </a:lnTo>
                  <a:lnTo>
                    <a:pt x="161" y="162"/>
                  </a:lnTo>
                  <a:lnTo>
                    <a:pt x="90" y="233"/>
                  </a:lnTo>
                  <a:lnTo>
                    <a:pt x="36" y="322"/>
                  </a:lnTo>
                  <a:lnTo>
                    <a:pt x="18" y="430"/>
                  </a:lnTo>
                  <a:lnTo>
                    <a:pt x="1" y="519"/>
                  </a:lnTo>
                  <a:lnTo>
                    <a:pt x="18" y="626"/>
                  </a:lnTo>
                  <a:lnTo>
                    <a:pt x="36" y="716"/>
                  </a:lnTo>
                  <a:lnTo>
                    <a:pt x="90" y="823"/>
                  </a:lnTo>
                  <a:lnTo>
                    <a:pt x="161" y="894"/>
                  </a:lnTo>
                  <a:lnTo>
                    <a:pt x="912" y="1645"/>
                  </a:lnTo>
                  <a:lnTo>
                    <a:pt x="161" y="2395"/>
                  </a:lnTo>
                  <a:lnTo>
                    <a:pt x="90" y="2467"/>
                  </a:lnTo>
                  <a:lnTo>
                    <a:pt x="36" y="2574"/>
                  </a:lnTo>
                  <a:lnTo>
                    <a:pt x="18" y="2663"/>
                  </a:lnTo>
                  <a:lnTo>
                    <a:pt x="1" y="2770"/>
                  </a:lnTo>
                  <a:lnTo>
                    <a:pt x="18" y="2860"/>
                  </a:lnTo>
                  <a:lnTo>
                    <a:pt x="36" y="2967"/>
                  </a:lnTo>
                  <a:lnTo>
                    <a:pt x="90" y="3056"/>
                  </a:lnTo>
                  <a:lnTo>
                    <a:pt x="161" y="3128"/>
                  </a:lnTo>
                  <a:lnTo>
                    <a:pt x="233" y="3199"/>
                  </a:lnTo>
                  <a:lnTo>
                    <a:pt x="322" y="3253"/>
                  </a:lnTo>
                  <a:lnTo>
                    <a:pt x="429" y="3271"/>
                  </a:lnTo>
                  <a:lnTo>
                    <a:pt x="519" y="3289"/>
                  </a:lnTo>
                  <a:lnTo>
                    <a:pt x="626" y="3271"/>
                  </a:lnTo>
                  <a:lnTo>
                    <a:pt x="715" y="3253"/>
                  </a:lnTo>
                  <a:lnTo>
                    <a:pt x="823" y="3199"/>
                  </a:lnTo>
                  <a:lnTo>
                    <a:pt x="894" y="3128"/>
                  </a:lnTo>
                  <a:lnTo>
                    <a:pt x="1644" y="2377"/>
                  </a:lnTo>
                  <a:lnTo>
                    <a:pt x="2395" y="3128"/>
                  </a:lnTo>
                  <a:lnTo>
                    <a:pt x="2484" y="3199"/>
                  </a:lnTo>
                  <a:lnTo>
                    <a:pt x="2574" y="3253"/>
                  </a:lnTo>
                  <a:lnTo>
                    <a:pt x="2663" y="3271"/>
                  </a:lnTo>
                  <a:lnTo>
                    <a:pt x="2770" y="3289"/>
                  </a:lnTo>
                  <a:lnTo>
                    <a:pt x="2860" y="3271"/>
                  </a:lnTo>
                  <a:lnTo>
                    <a:pt x="2967" y="3253"/>
                  </a:lnTo>
                  <a:lnTo>
                    <a:pt x="3056" y="3199"/>
                  </a:lnTo>
                  <a:lnTo>
                    <a:pt x="3128" y="3128"/>
                  </a:lnTo>
                  <a:lnTo>
                    <a:pt x="3199" y="3056"/>
                  </a:lnTo>
                  <a:lnTo>
                    <a:pt x="3253" y="2967"/>
                  </a:lnTo>
                  <a:lnTo>
                    <a:pt x="3271" y="2860"/>
                  </a:lnTo>
                  <a:lnTo>
                    <a:pt x="3288" y="2770"/>
                  </a:lnTo>
                  <a:lnTo>
                    <a:pt x="3271" y="2663"/>
                  </a:lnTo>
                  <a:lnTo>
                    <a:pt x="3253" y="2574"/>
                  </a:lnTo>
                  <a:lnTo>
                    <a:pt x="3199" y="2467"/>
                  </a:lnTo>
                  <a:lnTo>
                    <a:pt x="3128" y="2395"/>
                  </a:lnTo>
                  <a:lnTo>
                    <a:pt x="2377" y="1645"/>
                  </a:lnTo>
                  <a:lnTo>
                    <a:pt x="3128" y="894"/>
                  </a:lnTo>
                  <a:lnTo>
                    <a:pt x="3199" y="823"/>
                  </a:lnTo>
                  <a:lnTo>
                    <a:pt x="3253" y="716"/>
                  </a:lnTo>
                  <a:lnTo>
                    <a:pt x="3271" y="626"/>
                  </a:lnTo>
                  <a:lnTo>
                    <a:pt x="3288" y="519"/>
                  </a:lnTo>
                  <a:lnTo>
                    <a:pt x="3271" y="430"/>
                  </a:lnTo>
                  <a:lnTo>
                    <a:pt x="3253" y="322"/>
                  </a:lnTo>
                  <a:lnTo>
                    <a:pt x="3199" y="233"/>
                  </a:lnTo>
                  <a:lnTo>
                    <a:pt x="3128" y="162"/>
                  </a:lnTo>
                  <a:lnTo>
                    <a:pt x="3056" y="90"/>
                  </a:lnTo>
                  <a:lnTo>
                    <a:pt x="2967" y="36"/>
                  </a:lnTo>
                  <a:lnTo>
                    <a:pt x="2860" y="19"/>
                  </a:lnTo>
                  <a:lnTo>
                    <a:pt x="2770" y="1"/>
                  </a:lnTo>
                  <a:lnTo>
                    <a:pt x="2663" y="19"/>
                  </a:lnTo>
                  <a:lnTo>
                    <a:pt x="2574" y="36"/>
                  </a:lnTo>
                  <a:lnTo>
                    <a:pt x="2484" y="90"/>
                  </a:lnTo>
                  <a:lnTo>
                    <a:pt x="2395" y="162"/>
                  </a:lnTo>
                  <a:lnTo>
                    <a:pt x="1644" y="912"/>
                  </a:lnTo>
                  <a:lnTo>
                    <a:pt x="894" y="162"/>
                  </a:lnTo>
                  <a:lnTo>
                    <a:pt x="823" y="90"/>
                  </a:lnTo>
                  <a:lnTo>
                    <a:pt x="715" y="36"/>
                  </a:lnTo>
                  <a:lnTo>
                    <a:pt x="626" y="19"/>
                  </a:lnTo>
                  <a:lnTo>
                    <a:pt x="51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3" name="Google Shape;313;p26"/>
          <p:cNvSpPr/>
          <p:nvPr/>
        </p:nvSpPr>
        <p:spPr>
          <a:xfrm rot="10800000">
            <a:off x="7342015" y="0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st="85725">
              <a:srgbClr val="000000">
                <a:alpha val="1372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26"/>
          <p:cNvSpPr/>
          <p:nvPr/>
        </p:nvSpPr>
        <p:spPr>
          <a:xfrm>
            <a:off x="-3581400" y="0"/>
            <a:ext cx="4622795" cy="3400387"/>
          </a:xfrm>
          <a:custGeom>
            <a:rect b="b" l="l" r="r" t="t"/>
            <a:pathLst>
              <a:path extrusionOk="0" h="25614" w="34822">
                <a:moveTo>
                  <a:pt x="1" y="0"/>
                </a:moveTo>
                <a:lnTo>
                  <a:pt x="19" y="313"/>
                </a:lnTo>
                <a:lnTo>
                  <a:pt x="19" y="25301"/>
                </a:lnTo>
                <a:lnTo>
                  <a:pt x="19" y="25503"/>
                </a:lnTo>
                <a:lnTo>
                  <a:pt x="38" y="25614"/>
                </a:lnTo>
                <a:lnTo>
                  <a:pt x="74" y="25596"/>
                </a:lnTo>
                <a:lnTo>
                  <a:pt x="222" y="25448"/>
                </a:lnTo>
                <a:lnTo>
                  <a:pt x="516" y="25098"/>
                </a:lnTo>
                <a:lnTo>
                  <a:pt x="793" y="24767"/>
                </a:lnTo>
                <a:lnTo>
                  <a:pt x="1050" y="24417"/>
                </a:lnTo>
                <a:lnTo>
                  <a:pt x="1271" y="24049"/>
                </a:lnTo>
                <a:lnTo>
                  <a:pt x="1492" y="23699"/>
                </a:lnTo>
                <a:lnTo>
                  <a:pt x="1695" y="23312"/>
                </a:lnTo>
                <a:lnTo>
                  <a:pt x="1879" y="22944"/>
                </a:lnTo>
                <a:lnTo>
                  <a:pt x="2045" y="22557"/>
                </a:lnTo>
                <a:lnTo>
                  <a:pt x="2192" y="22152"/>
                </a:lnTo>
                <a:lnTo>
                  <a:pt x="2321" y="21765"/>
                </a:lnTo>
                <a:lnTo>
                  <a:pt x="2431" y="21360"/>
                </a:lnTo>
                <a:lnTo>
                  <a:pt x="2524" y="20937"/>
                </a:lnTo>
                <a:lnTo>
                  <a:pt x="2597" y="20513"/>
                </a:lnTo>
                <a:lnTo>
                  <a:pt x="2671" y="20090"/>
                </a:lnTo>
                <a:lnTo>
                  <a:pt x="2708" y="19666"/>
                </a:lnTo>
                <a:lnTo>
                  <a:pt x="2744" y="19224"/>
                </a:lnTo>
                <a:lnTo>
                  <a:pt x="2763" y="18635"/>
                </a:lnTo>
                <a:lnTo>
                  <a:pt x="2744" y="18064"/>
                </a:lnTo>
                <a:lnTo>
                  <a:pt x="2726" y="17493"/>
                </a:lnTo>
                <a:lnTo>
                  <a:pt x="2671" y="16923"/>
                </a:lnTo>
                <a:lnTo>
                  <a:pt x="2616" y="16352"/>
                </a:lnTo>
                <a:lnTo>
                  <a:pt x="2524" y="15781"/>
                </a:lnTo>
                <a:lnTo>
                  <a:pt x="2339" y="14639"/>
                </a:lnTo>
                <a:lnTo>
                  <a:pt x="2155" y="13571"/>
                </a:lnTo>
                <a:lnTo>
                  <a:pt x="1990" y="12522"/>
                </a:lnTo>
                <a:lnTo>
                  <a:pt x="1916" y="11988"/>
                </a:lnTo>
                <a:lnTo>
                  <a:pt x="1842" y="11454"/>
                </a:lnTo>
                <a:lnTo>
                  <a:pt x="1787" y="10920"/>
                </a:lnTo>
                <a:lnTo>
                  <a:pt x="1769" y="10386"/>
                </a:lnTo>
                <a:lnTo>
                  <a:pt x="1750" y="9981"/>
                </a:lnTo>
                <a:lnTo>
                  <a:pt x="1732" y="9557"/>
                </a:lnTo>
                <a:lnTo>
                  <a:pt x="1750" y="9152"/>
                </a:lnTo>
                <a:lnTo>
                  <a:pt x="1769" y="8747"/>
                </a:lnTo>
                <a:lnTo>
                  <a:pt x="1805" y="8342"/>
                </a:lnTo>
                <a:lnTo>
                  <a:pt x="1861" y="7937"/>
                </a:lnTo>
                <a:lnTo>
                  <a:pt x="1916" y="7532"/>
                </a:lnTo>
                <a:lnTo>
                  <a:pt x="2008" y="7126"/>
                </a:lnTo>
                <a:lnTo>
                  <a:pt x="2100" y="6813"/>
                </a:lnTo>
                <a:lnTo>
                  <a:pt x="2210" y="6500"/>
                </a:lnTo>
                <a:lnTo>
                  <a:pt x="2321" y="6187"/>
                </a:lnTo>
                <a:lnTo>
                  <a:pt x="2450" y="5893"/>
                </a:lnTo>
                <a:lnTo>
                  <a:pt x="2579" y="5616"/>
                </a:lnTo>
                <a:lnTo>
                  <a:pt x="2744" y="5340"/>
                </a:lnTo>
                <a:lnTo>
                  <a:pt x="2910" y="5082"/>
                </a:lnTo>
                <a:lnTo>
                  <a:pt x="3094" y="4843"/>
                </a:lnTo>
                <a:lnTo>
                  <a:pt x="3297" y="4604"/>
                </a:lnTo>
                <a:lnTo>
                  <a:pt x="3499" y="4364"/>
                </a:lnTo>
                <a:lnTo>
                  <a:pt x="3720" y="4162"/>
                </a:lnTo>
                <a:lnTo>
                  <a:pt x="3960" y="3959"/>
                </a:lnTo>
                <a:lnTo>
                  <a:pt x="4218" y="3757"/>
                </a:lnTo>
                <a:lnTo>
                  <a:pt x="4475" y="3573"/>
                </a:lnTo>
                <a:lnTo>
                  <a:pt x="4770" y="3407"/>
                </a:lnTo>
                <a:lnTo>
                  <a:pt x="5065" y="3241"/>
                </a:lnTo>
                <a:lnTo>
                  <a:pt x="5470" y="3057"/>
                </a:lnTo>
                <a:lnTo>
                  <a:pt x="5893" y="2891"/>
                </a:lnTo>
                <a:lnTo>
                  <a:pt x="6317" y="2744"/>
                </a:lnTo>
                <a:lnTo>
                  <a:pt x="6759" y="2633"/>
                </a:lnTo>
                <a:lnTo>
                  <a:pt x="7182" y="2523"/>
                </a:lnTo>
                <a:lnTo>
                  <a:pt x="7624" y="2449"/>
                </a:lnTo>
                <a:lnTo>
                  <a:pt x="8084" y="2394"/>
                </a:lnTo>
                <a:lnTo>
                  <a:pt x="8526" y="2376"/>
                </a:lnTo>
                <a:lnTo>
                  <a:pt x="9005" y="2357"/>
                </a:lnTo>
                <a:lnTo>
                  <a:pt x="9484" y="2376"/>
                </a:lnTo>
                <a:lnTo>
                  <a:pt x="9963" y="2431"/>
                </a:lnTo>
                <a:lnTo>
                  <a:pt x="10423" y="2486"/>
                </a:lnTo>
                <a:lnTo>
                  <a:pt x="10883" y="2597"/>
                </a:lnTo>
                <a:lnTo>
                  <a:pt x="11344" y="2707"/>
                </a:lnTo>
                <a:lnTo>
                  <a:pt x="11804" y="2836"/>
                </a:lnTo>
                <a:lnTo>
                  <a:pt x="12264" y="3002"/>
                </a:lnTo>
                <a:lnTo>
                  <a:pt x="12706" y="3186"/>
                </a:lnTo>
                <a:lnTo>
                  <a:pt x="13130" y="3370"/>
                </a:lnTo>
                <a:lnTo>
                  <a:pt x="13572" y="3573"/>
                </a:lnTo>
                <a:lnTo>
                  <a:pt x="13977" y="3812"/>
                </a:lnTo>
                <a:lnTo>
                  <a:pt x="14400" y="4033"/>
                </a:lnTo>
                <a:lnTo>
                  <a:pt x="14787" y="4291"/>
                </a:lnTo>
                <a:lnTo>
                  <a:pt x="15192" y="4548"/>
                </a:lnTo>
                <a:lnTo>
                  <a:pt x="15579" y="4825"/>
                </a:lnTo>
                <a:lnTo>
                  <a:pt x="16886" y="5782"/>
                </a:lnTo>
                <a:lnTo>
                  <a:pt x="18175" y="6758"/>
                </a:lnTo>
                <a:lnTo>
                  <a:pt x="18801" y="7218"/>
                </a:lnTo>
                <a:lnTo>
                  <a:pt x="19446" y="7679"/>
                </a:lnTo>
                <a:lnTo>
                  <a:pt x="20109" y="8102"/>
                </a:lnTo>
                <a:lnTo>
                  <a:pt x="20790" y="8507"/>
                </a:lnTo>
                <a:lnTo>
                  <a:pt x="21177" y="8710"/>
                </a:lnTo>
                <a:lnTo>
                  <a:pt x="21545" y="8894"/>
                </a:lnTo>
                <a:lnTo>
                  <a:pt x="21932" y="9060"/>
                </a:lnTo>
                <a:lnTo>
                  <a:pt x="22318" y="9207"/>
                </a:lnTo>
                <a:lnTo>
                  <a:pt x="22705" y="9355"/>
                </a:lnTo>
                <a:lnTo>
                  <a:pt x="23110" y="9465"/>
                </a:lnTo>
                <a:lnTo>
                  <a:pt x="23497" y="9557"/>
                </a:lnTo>
                <a:lnTo>
                  <a:pt x="23902" y="9649"/>
                </a:lnTo>
                <a:lnTo>
                  <a:pt x="24289" y="9723"/>
                </a:lnTo>
                <a:lnTo>
                  <a:pt x="24694" y="9760"/>
                </a:lnTo>
                <a:lnTo>
                  <a:pt x="25117" y="9796"/>
                </a:lnTo>
                <a:lnTo>
                  <a:pt x="25522" y="9815"/>
                </a:lnTo>
                <a:lnTo>
                  <a:pt x="25927" y="9815"/>
                </a:lnTo>
                <a:lnTo>
                  <a:pt x="26351" y="9778"/>
                </a:lnTo>
                <a:lnTo>
                  <a:pt x="26775" y="9741"/>
                </a:lnTo>
                <a:lnTo>
                  <a:pt x="27198" y="9686"/>
                </a:lnTo>
                <a:lnTo>
                  <a:pt x="27677" y="9594"/>
                </a:lnTo>
                <a:lnTo>
                  <a:pt x="28137" y="9483"/>
                </a:lnTo>
                <a:lnTo>
                  <a:pt x="28579" y="9336"/>
                </a:lnTo>
                <a:lnTo>
                  <a:pt x="29021" y="9170"/>
                </a:lnTo>
                <a:lnTo>
                  <a:pt x="29463" y="8986"/>
                </a:lnTo>
                <a:lnTo>
                  <a:pt x="29886" y="8765"/>
                </a:lnTo>
                <a:lnTo>
                  <a:pt x="30292" y="8526"/>
                </a:lnTo>
                <a:lnTo>
                  <a:pt x="30697" y="8250"/>
                </a:lnTo>
                <a:lnTo>
                  <a:pt x="31102" y="7937"/>
                </a:lnTo>
                <a:lnTo>
                  <a:pt x="31470" y="7587"/>
                </a:lnTo>
                <a:lnTo>
                  <a:pt x="31838" y="7237"/>
                </a:lnTo>
                <a:lnTo>
                  <a:pt x="32170" y="6850"/>
                </a:lnTo>
                <a:lnTo>
                  <a:pt x="32464" y="6445"/>
                </a:lnTo>
                <a:lnTo>
                  <a:pt x="32759" y="6040"/>
                </a:lnTo>
                <a:lnTo>
                  <a:pt x="33017" y="5598"/>
                </a:lnTo>
                <a:lnTo>
                  <a:pt x="33275" y="5156"/>
                </a:lnTo>
                <a:lnTo>
                  <a:pt x="33514" y="4659"/>
                </a:lnTo>
                <a:lnTo>
                  <a:pt x="33735" y="4180"/>
                </a:lnTo>
                <a:lnTo>
                  <a:pt x="33919" y="3683"/>
                </a:lnTo>
                <a:lnTo>
                  <a:pt x="34103" y="3167"/>
                </a:lnTo>
                <a:lnTo>
                  <a:pt x="34251" y="2652"/>
                </a:lnTo>
                <a:lnTo>
                  <a:pt x="34398" y="2136"/>
                </a:lnTo>
                <a:lnTo>
                  <a:pt x="34508" y="1621"/>
                </a:lnTo>
                <a:lnTo>
                  <a:pt x="34619" y="1087"/>
                </a:lnTo>
                <a:lnTo>
                  <a:pt x="3482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7980000" dist="104775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5" name="Google Shape;315;p26"/>
          <p:cNvPicPr preferRelativeResize="0"/>
          <p:nvPr/>
        </p:nvPicPr>
        <p:blipFill rotWithShape="1">
          <a:blip r:embed="rId2">
            <a:alphaModFix/>
          </a:blip>
          <a:srcRect b="1020" l="6181" r="2909" t="82660"/>
          <a:stretch/>
        </p:blipFill>
        <p:spPr>
          <a:xfrm rot="-5400000">
            <a:off x="-1319387" y="3110888"/>
            <a:ext cx="3364024" cy="701201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26"/>
          <p:cNvSpPr txBox="1"/>
          <p:nvPr>
            <p:ph idx="5" type="subTitle"/>
          </p:nvPr>
        </p:nvSpPr>
        <p:spPr>
          <a:xfrm>
            <a:off x="2091675" y="3636018"/>
            <a:ext cx="14055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17" name="Google Shape;317;p26"/>
          <p:cNvSpPr txBox="1"/>
          <p:nvPr>
            <p:ph idx="6" type="subTitle"/>
          </p:nvPr>
        </p:nvSpPr>
        <p:spPr>
          <a:xfrm>
            <a:off x="2091675" y="4012599"/>
            <a:ext cx="17946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18" name="Google Shape;318;p26"/>
          <p:cNvSpPr txBox="1"/>
          <p:nvPr>
            <p:ph idx="7" type="subTitle"/>
          </p:nvPr>
        </p:nvSpPr>
        <p:spPr>
          <a:xfrm>
            <a:off x="6063600" y="1330968"/>
            <a:ext cx="14082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19" name="Google Shape;319;p26"/>
          <p:cNvSpPr txBox="1"/>
          <p:nvPr>
            <p:ph idx="8" type="subTitle"/>
          </p:nvPr>
        </p:nvSpPr>
        <p:spPr>
          <a:xfrm>
            <a:off x="6063600" y="1714949"/>
            <a:ext cx="17913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20" name="Google Shape;320;p26"/>
          <p:cNvSpPr txBox="1"/>
          <p:nvPr>
            <p:ph idx="9" type="subTitle"/>
          </p:nvPr>
        </p:nvSpPr>
        <p:spPr>
          <a:xfrm>
            <a:off x="6063600" y="2473968"/>
            <a:ext cx="14055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21" name="Google Shape;321;p26"/>
          <p:cNvSpPr txBox="1"/>
          <p:nvPr>
            <p:ph idx="13" type="subTitle"/>
          </p:nvPr>
        </p:nvSpPr>
        <p:spPr>
          <a:xfrm>
            <a:off x="6063600" y="2850549"/>
            <a:ext cx="17946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22" name="Google Shape;322;p26"/>
          <p:cNvSpPr txBox="1"/>
          <p:nvPr>
            <p:ph idx="14" type="subTitle"/>
          </p:nvPr>
        </p:nvSpPr>
        <p:spPr>
          <a:xfrm>
            <a:off x="6063600" y="3636018"/>
            <a:ext cx="14055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23" name="Google Shape;323;p26"/>
          <p:cNvSpPr txBox="1"/>
          <p:nvPr>
            <p:ph idx="15" type="subTitle"/>
          </p:nvPr>
        </p:nvSpPr>
        <p:spPr>
          <a:xfrm>
            <a:off x="6063600" y="4012599"/>
            <a:ext cx="17946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24" name="Google Shape;324;p26"/>
          <p:cNvSpPr/>
          <p:nvPr/>
        </p:nvSpPr>
        <p:spPr>
          <a:xfrm>
            <a:off x="-17650" y="-34962"/>
            <a:ext cx="2400300" cy="2590800"/>
          </a:xfrm>
          <a:custGeom>
            <a:rect b="b" l="l" r="r" t="t"/>
            <a:pathLst>
              <a:path extrusionOk="0" h="103632" w="96012">
                <a:moveTo>
                  <a:pt x="0" y="103632"/>
                </a:moveTo>
                <a:cubicBezTo>
                  <a:pt x="719" y="98600"/>
                  <a:pt x="1156" y="93320"/>
                  <a:pt x="3429" y="88773"/>
                </a:cubicBezTo>
                <a:cubicBezTo>
                  <a:pt x="6375" y="82882"/>
                  <a:pt x="12541" y="78686"/>
                  <a:pt x="14478" y="72390"/>
                </a:cubicBezTo>
                <a:cubicBezTo>
                  <a:pt x="17198" y="63549"/>
                  <a:pt x="15744" y="53733"/>
                  <a:pt x="18669" y="44958"/>
                </a:cubicBezTo>
                <a:cubicBezTo>
                  <a:pt x="20240" y="40245"/>
                  <a:pt x="24114" y="36645"/>
                  <a:pt x="26670" y="32385"/>
                </a:cubicBezTo>
                <a:cubicBezTo>
                  <a:pt x="30682" y="25698"/>
                  <a:pt x="34529" y="18395"/>
                  <a:pt x="40767" y="13716"/>
                </a:cubicBezTo>
                <a:cubicBezTo>
                  <a:pt x="51341" y="5785"/>
                  <a:pt x="67306" y="14061"/>
                  <a:pt x="80391" y="12192"/>
                </a:cubicBezTo>
                <a:cubicBezTo>
                  <a:pt x="86930" y="11258"/>
                  <a:pt x="93058" y="5908"/>
                  <a:pt x="96012" y="0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25" name="Google Shape;325;p26"/>
          <p:cNvGrpSpPr/>
          <p:nvPr/>
        </p:nvGrpSpPr>
        <p:grpSpPr>
          <a:xfrm flipH="1" rot="605039">
            <a:off x="47643" y="1929095"/>
            <a:ext cx="323466" cy="774238"/>
            <a:chOff x="3293575" y="2432875"/>
            <a:chExt cx="323450" cy="774200"/>
          </a:xfrm>
        </p:grpSpPr>
        <p:sp>
          <p:nvSpPr>
            <p:cNvPr id="326" name="Google Shape;326;p26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26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26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26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5_1_1"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7"/>
          <p:cNvSpPr txBox="1"/>
          <p:nvPr>
            <p:ph idx="1" type="subTitle"/>
          </p:nvPr>
        </p:nvSpPr>
        <p:spPr>
          <a:xfrm>
            <a:off x="4527400" y="2157984"/>
            <a:ext cx="3566100" cy="14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32" name="Google Shape;332;p27"/>
          <p:cNvSpPr txBox="1"/>
          <p:nvPr>
            <p:ph type="title"/>
          </p:nvPr>
        </p:nvSpPr>
        <p:spPr>
          <a:xfrm>
            <a:off x="4527392" y="1568386"/>
            <a:ext cx="3886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333" name="Google Shape;333;p27"/>
          <p:cNvGrpSpPr/>
          <p:nvPr/>
        </p:nvGrpSpPr>
        <p:grpSpPr>
          <a:xfrm flipH="1">
            <a:off x="3795065" y="4685125"/>
            <a:ext cx="1557750" cy="350700"/>
            <a:chOff x="4739775" y="4183625"/>
            <a:chExt cx="1557750" cy="350700"/>
          </a:xfrm>
        </p:grpSpPr>
        <p:sp>
          <p:nvSpPr>
            <p:cNvPr id="334" name="Google Shape;334;p27"/>
            <p:cNvSpPr/>
            <p:nvPr/>
          </p:nvSpPr>
          <p:spPr>
            <a:xfrm>
              <a:off x="4739775" y="4183625"/>
              <a:ext cx="1147675" cy="146100"/>
            </a:xfrm>
            <a:custGeom>
              <a:rect b="b" l="l" r="r" t="t"/>
              <a:pathLst>
                <a:path extrusionOk="0" h="5844" w="45907">
                  <a:moveTo>
                    <a:pt x="7559" y="0"/>
                  </a:moveTo>
                  <a:lnTo>
                    <a:pt x="7148" y="18"/>
                  </a:lnTo>
                  <a:lnTo>
                    <a:pt x="6773" y="72"/>
                  </a:lnTo>
                  <a:lnTo>
                    <a:pt x="6416" y="143"/>
                  </a:lnTo>
                  <a:lnTo>
                    <a:pt x="6094" y="232"/>
                  </a:lnTo>
                  <a:lnTo>
                    <a:pt x="5773" y="357"/>
                  </a:lnTo>
                  <a:lnTo>
                    <a:pt x="5487" y="500"/>
                  </a:lnTo>
                  <a:lnTo>
                    <a:pt x="5219" y="661"/>
                  </a:lnTo>
                  <a:lnTo>
                    <a:pt x="4951" y="822"/>
                  </a:lnTo>
                  <a:lnTo>
                    <a:pt x="4700" y="1019"/>
                  </a:lnTo>
                  <a:lnTo>
                    <a:pt x="4468" y="1215"/>
                  </a:lnTo>
                  <a:lnTo>
                    <a:pt x="4254" y="1430"/>
                  </a:lnTo>
                  <a:lnTo>
                    <a:pt x="4039" y="1644"/>
                  </a:lnTo>
                  <a:lnTo>
                    <a:pt x="3646" y="2091"/>
                  </a:lnTo>
                  <a:lnTo>
                    <a:pt x="3271" y="2555"/>
                  </a:lnTo>
                  <a:lnTo>
                    <a:pt x="2931" y="2966"/>
                  </a:lnTo>
                  <a:lnTo>
                    <a:pt x="2592" y="3342"/>
                  </a:lnTo>
                  <a:lnTo>
                    <a:pt x="2234" y="3699"/>
                  </a:lnTo>
                  <a:lnTo>
                    <a:pt x="2056" y="3860"/>
                  </a:lnTo>
                  <a:lnTo>
                    <a:pt x="1877" y="4003"/>
                  </a:lnTo>
                  <a:lnTo>
                    <a:pt x="1681" y="4146"/>
                  </a:lnTo>
                  <a:lnTo>
                    <a:pt x="1466" y="4271"/>
                  </a:lnTo>
                  <a:lnTo>
                    <a:pt x="1252" y="4378"/>
                  </a:lnTo>
                  <a:lnTo>
                    <a:pt x="1037" y="4467"/>
                  </a:lnTo>
                  <a:lnTo>
                    <a:pt x="805" y="4539"/>
                  </a:lnTo>
                  <a:lnTo>
                    <a:pt x="537" y="4610"/>
                  </a:lnTo>
                  <a:lnTo>
                    <a:pt x="269" y="4646"/>
                  </a:lnTo>
                  <a:lnTo>
                    <a:pt x="1" y="4664"/>
                  </a:lnTo>
                  <a:lnTo>
                    <a:pt x="1" y="5825"/>
                  </a:lnTo>
                  <a:lnTo>
                    <a:pt x="376" y="5807"/>
                  </a:lnTo>
                  <a:lnTo>
                    <a:pt x="733" y="5754"/>
                  </a:lnTo>
                  <a:lnTo>
                    <a:pt x="1073" y="5682"/>
                  </a:lnTo>
                  <a:lnTo>
                    <a:pt x="1395" y="5575"/>
                  </a:lnTo>
                  <a:lnTo>
                    <a:pt x="1698" y="5450"/>
                  </a:lnTo>
                  <a:lnTo>
                    <a:pt x="1984" y="5307"/>
                  </a:lnTo>
                  <a:lnTo>
                    <a:pt x="2252" y="5164"/>
                  </a:lnTo>
                  <a:lnTo>
                    <a:pt x="2520" y="4985"/>
                  </a:lnTo>
                  <a:lnTo>
                    <a:pt x="2753" y="4789"/>
                  </a:lnTo>
                  <a:lnTo>
                    <a:pt x="2985" y="4592"/>
                  </a:lnTo>
                  <a:lnTo>
                    <a:pt x="3199" y="4396"/>
                  </a:lnTo>
                  <a:lnTo>
                    <a:pt x="3414" y="4181"/>
                  </a:lnTo>
                  <a:lnTo>
                    <a:pt x="3807" y="3735"/>
                  </a:lnTo>
                  <a:lnTo>
                    <a:pt x="4164" y="3288"/>
                  </a:lnTo>
                  <a:lnTo>
                    <a:pt x="4522" y="2877"/>
                  </a:lnTo>
                  <a:lnTo>
                    <a:pt x="4861" y="2484"/>
                  </a:lnTo>
                  <a:lnTo>
                    <a:pt x="5219" y="2126"/>
                  </a:lnTo>
                  <a:lnTo>
                    <a:pt x="5397" y="1948"/>
                  </a:lnTo>
                  <a:lnTo>
                    <a:pt x="5594" y="1805"/>
                  </a:lnTo>
                  <a:lnTo>
                    <a:pt x="5790" y="1662"/>
                  </a:lnTo>
                  <a:lnTo>
                    <a:pt x="6005" y="1537"/>
                  </a:lnTo>
                  <a:lnTo>
                    <a:pt x="6219" y="1430"/>
                  </a:lnTo>
                  <a:lnTo>
                    <a:pt x="6452" y="1340"/>
                  </a:lnTo>
                  <a:lnTo>
                    <a:pt x="6702" y="1269"/>
                  </a:lnTo>
                  <a:lnTo>
                    <a:pt x="6970" y="1215"/>
                  </a:lnTo>
                  <a:lnTo>
                    <a:pt x="7256" y="1179"/>
                  </a:lnTo>
                  <a:lnTo>
                    <a:pt x="7845" y="1179"/>
                  </a:lnTo>
                  <a:lnTo>
                    <a:pt x="8131" y="1215"/>
                  </a:lnTo>
                  <a:lnTo>
                    <a:pt x="8381" y="1269"/>
                  </a:lnTo>
                  <a:lnTo>
                    <a:pt x="8632" y="1340"/>
                  </a:lnTo>
                  <a:lnTo>
                    <a:pt x="8864" y="1430"/>
                  </a:lnTo>
                  <a:lnTo>
                    <a:pt x="9096" y="1537"/>
                  </a:lnTo>
                  <a:lnTo>
                    <a:pt x="9311" y="1662"/>
                  </a:lnTo>
                  <a:lnTo>
                    <a:pt x="9507" y="1805"/>
                  </a:lnTo>
                  <a:lnTo>
                    <a:pt x="9704" y="1966"/>
                  </a:lnTo>
                  <a:lnTo>
                    <a:pt x="9882" y="2126"/>
                  </a:lnTo>
                  <a:lnTo>
                    <a:pt x="10240" y="2484"/>
                  </a:lnTo>
                  <a:lnTo>
                    <a:pt x="10579" y="2877"/>
                  </a:lnTo>
                  <a:lnTo>
                    <a:pt x="10937" y="3288"/>
                  </a:lnTo>
                  <a:lnTo>
                    <a:pt x="11312" y="3753"/>
                  </a:lnTo>
                  <a:lnTo>
                    <a:pt x="11705" y="4199"/>
                  </a:lnTo>
                  <a:lnTo>
                    <a:pt x="11919" y="4414"/>
                  </a:lnTo>
                  <a:lnTo>
                    <a:pt x="12134" y="4628"/>
                  </a:lnTo>
                  <a:lnTo>
                    <a:pt x="12366" y="4825"/>
                  </a:lnTo>
                  <a:lnTo>
                    <a:pt x="12616" y="5021"/>
                  </a:lnTo>
                  <a:lnTo>
                    <a:pt x="12884" y="5182"/>
                  </a:lnTo>
                  <a:lnTo>
                    <a:pt x="13152" y="5343"/>
                  </a:lnTo>
                  <a:lnTo>
                    <a:pt x="13456" y="5486"/>
                  </a:lnTo>
                  <a:lnTo>
                    <a:pt x="13760" y="5611"/>
                  </a:lnTo>
                  <a:lnTo>
                    <a:pt x="14099" y="5700"/>
                  </a:lnTo>
                  <a:lnTo>
                    <a:pt x="14439" y="5790"/>
                  </a:lnTo>
                  <a:lnTo>
                    <a:pt x="14814" y="5825"/>
                  </a:lnTo>
                  <a:lnTo>
                    <a:pt x="15225" y="5843"/>
                  </a:lnTo>
                  <a:lnTo>
                    <a:pt x="15618" y="5825"/>
                  </a:lnTo>
                  <a:lnTo>
                    <a:pt x="15994" y="5790"/>
                  </a:lnTo>
                  <a:lnTo>
                    <a:pt x="16351" y="5700"/>
                  </a:lnTo>
                  <a:lnTo>
                    <a:pt x="16673" y="5611"/>
                  </a:lnTo>
                  <a:lnTo>
                    <a:pt x="16994" y="5486"/>
                  </a:lnTo>
                  <a:lnTo>
                    <a:pt x="17280" y="5343"/>
                  </a:lnTo>
                  <a:lnTo>
                    <a:pt x="17548" y="5182"/>
                  </a:lnTo>
                  <a:lnTo>
                    <a:pt x="17816" y="5021"/>
                  </a:lnTo>
                  <a:lnTo>
                    <a:pt x="18066" y="4825"/>
                  </a:lnTo>
                  <a:lnTo>
                    <a:pt x="18299" y="4628"/>
                  </a:lnTo>
                  <a:lnTo>
                    <a:pt x="18513" y="4414"/>
                  </a:lnTo>
                  <a:lnTo>
                    <a:pt x="18728" y="4199"/>
                  </a:lnTo>
                  <a:lnTo>
                    <a:pt x="19121" y="3753"/>
                  </a:lnTo>
                  <a:lnTo>
                    <a:pt x="19496" y="3288"/>
                  </a:lnTo>
                  <a:lnTo>
                    <a:pt x="19853" y="2877"/>
                  </a:lnTo>
                  <a:lnTo>
                    <a:pt x="20193" y="2484"/>
                  </a:lnTo>
                  <a:lnTo>
                    <a:pt x="20550" y="2126"/>
                  </a:lnTo>
                  <a:lnTo>
                    <a:pt x="20747" y="1966"/>
                  </a:lnTo>
                  <a:lnTo>
                    <a:pt x="20925" y="1805"/>
                  </a:lnTo>
                  <a:lnTo>
                    <a:pt x="21140" y="1662"/>
                  </a:lnTo>
                  <a:lnTo>
                    <a:pt x="21336" y="1537"/>
                  </a:lnTo>
                  <a:lnTo>
                    <a:pt x="21569" y="1430"/>
                  </a:lnTo>
                  <a:lnTo>
                    <a:pt x="21801" y="1340"/>
                  </a:lnTo>
                  <a:lnTo>
                    <a:pt x="22051" y="1269"/>
                  </a:lnTo>
                  <a:lnTo>
                    <a:pt x="22319" y="1215"/>
                  </a:lnTo>
                  <a:lnTo>
                    <a:pt x="22587" y="1179"/>
                  </a:lnTo>
                  <a:lnTo>
                    <a:pt x="22891" y="1162"/>
                  </a:lnTo>
                  <a:lnTo>
                    <a:pt x="23195" y="1179"/>
                  </a:lnTo>
                  <a:lnTo>
                    <a:pt x="23463" y="1215"/>
                  </a:lnTo>
                  <a:lnTo>
                    <a:pt x="23731" y="1269"/>
                  </a:lnTo>
                  <a:lnTo>
                    <a:pt x="23981" y="1340"/>
                  </a:lnTo>
                  <a:lnTo>
                    <a:pt x="24213" y="1430"/>
                  </a:lnTo>
                  <a:lnTo>
                    <a:pt x="24428" y="1537"/>
                  </a:lnTo>
                  <a:lnTo>
                    <a:pt x="24642" y="1662"/>
                  </a:lnTo>
                  <a:lnTo>
                    <a:pt x="24857" y="1805"/>
                  </a:lnTo>
                  <a:lnTo>
                    <a:pt x="25035" y="1966"/>
                  </a:lnTo>
                  <a:lnTo>
                    <a:pt x="25232" y="2126"/>
                  </a:lnTo>
                  <a:lnTo>
                    <a:pt x="25589" y="2484"/>
                  </a:lnTo>
                  <a:lnTo>
                    <a:pt x="25929" y="2877"/>
                  </a:lnTo>
                  <a:lnTo>
                    <a:pt x="26268" y="3288"/>
                  </a:lnTo>
                  <a:lnTo>
                    <a:pt x="26643" y="3753"/>
                  </a:lnTo>
                  <a:lnTo>
                    <a:pt x="27054" y="4199"/>
                  </a:lnTo>
                  <a:lnTo>
                    <a:pt x="27269" y="4414"/>
                  </a:lnTo>
                  <a:lnTo>
                    <a:pt x="27483" y="4628"/>
                  </a:lnTo>
                  <a:lnTo>
                    <a:pt x="27716" y="4825"/>
                  </a:lnTo>
                  <a:lnTo>
                    <a:pt x="27966" y="5021"/>
                  </a:lnTo>
                  <a:lnTo>
                    <a:pt x="28216" y="5182"/>
                  </a:lnTo>
                  <a:lnTo>
                    <a:pt x="28502" y="5343"/>
                  </a:lnTo>
                  <a:lnTo>
                    <a:pt x="28788" y="5486"/>
                  </a:lnTo>
                  <a:lnTo>
                    <a:pt x="29109" y="5611"/>
                  </a:lnTo>
                  <a:lnTo>
                    <a:pt x="29431" y="5700"/>
                  </a:lnTo>
                  <a:lnTo>
                    <a:pt x="29788" y="5772"/>
                  </a:lnTo>
                  <a:lnTo>
                    <a:pt x="30164" y="5825"/>
                  </a:lnTo>
                  <a:lnTo>
                    <a:pt x="30557" y="5843"/>
                  </a:lnTo>
                  <a:lnTo>
                    <a:pt x="30968" y="5825"/>
                  </a:lnTo>
                  <a:lnTo>
                    <a:pt x="31343" y="5772"/>
                  </a:lnTo>
                  <a:lnTo>
                    <a:pt x="31683" y="5700"/>
                  </a:lnTo>
                  <a:lnTo>
                    <a:pt x="32022" y="5611"/>
                  </a:lnTo>
                  <a:lnTo>
                    <a:pt x="32326" y="5486"/>
                  </a:lnTo>
                  <a:lnTo>
                    <a:pt x="32630" y="5343"/>
                  </a:lnTo>
                  <a:lnTo>
                    <a:pt x="32898" y="5182"/>
                  </a:lnTo>
                  <a:lnTo>
                    <a:pt x="33166" y="5021"/>
                  </a:lnTo>
                  <a:lnTo>
                    <a:pt x="33398" y="4825"/>
                  </a:lnTo>
                  <a:lnTo>
                    <a:pt x="33648" y="4628"/>
                  </a:lnTo>
                  <a:lnTo>
                    <a:pt x="33863" y="4414"/>
                  </a:lnTo>
                  <a:lnTo>
                    <a:pt x="34077" y="4199"/>
                  </a:lnTo>
                  <a:lnTo>
                    <a:pt x="34470" y="3753"/>
                  </a:lnTo>
                  <a:lnTo>
                    <a:pt x="34845" y="3288"/>
                  </a:lnTo>
                  <a:lnTo>
                    <a:pt x="35203" y="2877"/>
                  </a:lnTo>
                  <a:lnTo>
                    <a:pt x="35542" y="2484"/>
                  </a:lnTo>
                  <a:lnTo>
                    <a:pt x="35900" y="2126"/>
                  </a:lnTo>
                  <a:lnTo>
                    <a:pt x="36078" y="1966"/>
                  </a:lnTo>
                  <a:lnTo>
                    <a:pt x="36275" y="1805"/>
                  </a:lnTo>
                  <a:lnTo>
                    <a:pt x="36471" y="1662"/>
                  </a:lnTo>
                  <a:lnTo>
                    <a:pt x="36686" y="1537"/>
                  </a:lnTo>
                  <a:lnTo>
                    <a:pt x="36918" y="1430"/>
                  </a:lnTo>
                  <a:lnTo>
                    <a:pt x="37150" y="1340"/>
                  </a:lnTo>
                  <a:lnTo>
                    <a:pt x="37401" y="1269"/>
                  </a:lnTo>
                  <a:lnTo>
                    <a:pt x="37651" y="1215"/>
                  </a:lnTo>
                  <a:lnTo>
                    <a:pt x="37937" y="1179"/>
                  </a:lnTo>
                  <a:lnTo>
                    <a:pt x="38526" y="1179"/>
                  </a:lnTo>
                  <a:lnTo>
                    <a:pt x="38812" y="1215"/>
                  </a:lnTo>
                  <a:lnTo>
                    <a:pt x="39080" y="1269"/>
                  </a:lnTo>
                  <a:lnTo>
                    <a:pt x="39330" y="1340"/>
                  </a:lnTo>
                  <a:lnTo>
                    <a:pt x="39563" y="1430"/>
                  </a:lnTo>
                  <a:lnTo>
                    <a:pt x="39777" y="1537"/>
                  </a:lnTo>
                  <a:lnTo>
                    <a:pt x="39992" y="1662"/>
                  </a:lnTo>
                  <a:lnTo>
                    <a:pt x="40188" y="1805"/>
                  </a:lnTo>
                  <a:lnTo>
                    <a:pt x="40385" y="1966"/>
                  </a:lnTo>
                  <a:lnTo>
                    <a:pt x="40563" y="2126"/>
                  </a:lnTo>
                  <a:lnTo>
                    <a:pt x="40921" y="2484"/>
                  </a:lnTo>
                  <a:lnTo>
                    <a:pt x="41278" y="2877"/>
                  </a:lnTo>
                  <a:lnTo>
                    <a:pt x="41618" y="3288"/>
                  </a:lnTo>
                  <a:lnTo>
                    <a:pt x="41993" y="3753"/>
                  </a:lnTo>
                  <a:lnTo>
                    <a:pt x="42404" y="4199"/>
                  </a:lnTo>
                  <a:lnTo>
                    <a:pt x="42600" y="4414"/>
                  </a:lnTo>
                  <a:lnTo>
                    <a:pt x="42833" y="4628"/>
                  </a:lnTo>
                  <a:lnTo>
                    <a:pt x="43065" y="4825"/>
                  </a:lnTo>
                  <a:lnTo>
                    <a:pt x="43315" y="5021"/>
                  </a:lnTo>
                  <a:lnTo>
                    <a:pt x="43565" y="5182"/>
                  </a:lnTo>
                  <a:lnTo>
                    <a:pt x="43851" y="5343"/>
                  </a:lnTo>
                  <a:lnTo>
                    <a:pt x="44137" y="5486"/>
                  </a:lnTo>
                  <a:lnTo>
                    <a:pt x="44459" y="5611"/>
                  </a:lnTo>
                  <a:lnTo>
                    <a:pt x="44780" y="5700"/>
                  </a:lnTo>
                  <a:lnTo>
                    <a:pt x="45138" y="5772"/>
                  </a:lnTo>
                  <a:lnTo>
                    <a:pt x="45513" y="5825"/>
                  </a:lnTo>
                  <a:lnTo>
                    <a:pt x="45906" y="5843"/>
                  </a:lnTo>
                  <a:lnTo>
                    <a:pt x="45906" y="4682"/>
                  </a:lnTo>
                  <a:lnTo>
                    <a:pt x="45620" y="4664"/>
                  </a:lnTo>
                  <a:lnTo>
                    <a:pt x="45334" y="4628"/>
                  </a:lnTo>
                  <a:lnTo>
                    <a:pt x="45066" y="4575"/>
                  </a:lnTo>
                  <a:lnTo>
                    <a:pt x="44816" y="4503"/>
                  </a:lnTo>
                  <a:lnTo>
                    <a:pt x="44584" y="4414"/>
                  </a:lnTo>
                  <a:lnTo>
                    <a:pt x="44370" y="4306"/>
                  </a:lnTo>
                  <a:lnTo>
                    <a:pt x="44155" y="4181"/>
                  </a:lnTo>
                  <a:lnTo>
                    <a:pt x="43959" y="4038"/>
                  </a:lnTo>
                  <a:lnTo>
                    <a:pt x="43762" y="3895"/>
                  </a:lnTo>
                  <a:lnTo>
                    <a:pt x="43565" y="3717"/>
                  </a:lnTo>
                  <a:lnTo>
                    <a:pt x="43208" y="3359"/>
                  </a:lnTo>
                  <a:lnTo>
                    <a:pt x="42869" y="2966"/>
                  </a:lnTo>
                  <a:lnTo>
                    <a:pt x="42529" y="2555"/>
                  </a:lnTo>
                  <a:lnTo>
                    <a:pt x="42154" y="2091"/>
                  </a:lnTo>
                  <a:lnTo>
                    <a:pt x="41743" y="1644"/>
                  </a:lnTo>
                  <a:lnTo>
                    <a:pt x="41528" y="1430"/>
                  </a:lnTo>
                  <a:lnTo>
                    <a:pt x="41314" y="1215"/>
                  </a:lnTo>
                  <a:lnTo>
                    <a:pt x="41082" y="1019"/>
                  </a:lnTo>
                  <a:lnTo>
                    <a:pt x="40831" y="822"/>
                  </a:lnTo>
                  <a:lnTo>
                    <a:pt x="40581" y="661"/>
                  </a:lnTo>
                  <a:lnTo>
                    <a:pt x="40295" y="500"/>
                  </a:lnTo>
                  <a:lnTo>
                    <a:pt x="40009" y="357"/>
                  </a:lnTo>
                  <a:lnTo>
                    <a:pt x="39688" y="232"/>
                  </a:lnTo>
                  <a:lnTo>
                    <a:pt x="39366" y="143"/>
                  </a:lnTo>
                  <a:lnTo>
                    <a:pt x="39009" y="72"/>
                  </a:lnTo>
                  <a:lnTo>
                    <a:pt x="38634" y="18"/>
                  </a:lnTo>
                  <a:lnTo>
                    <a:pt x="38240" y="0"/>
                  </a:lnTo>
                  <a:lnTo>
                    <a:pt x="37829" y="18"/>
                  </a:lnTo>
                  <a:lnTo>
                    <a:pt x="37454" y="72"/>
                  </a:lnTo>
                  <a:lnTo>
                    <a:pt x="37115" y="143"/>
                  </a:lnTo>
                  <a:lnTo>
                    <a:pt x="36775" y="232"/>
                  </a:lnTo>
                  <a:lnTo>
                    <a:pt x="36471" y="357"/>
                  </a:lnTo>
                  <a:lnTo>
                    <a:pt x="36168" y="500"/>
                  </a:lnTo>
                  <a:lnTo>
                    <a:pt x="35900" y="661"/>
                  </a:lnTo>
                  <a:lnTo>
                    <a:pt x="35632" y="822"/>
                  </a:lnTo>
                  <a:lnTo>
                    <a:pt x="35381" y="1019"/>
                  </a:lnTo>
                  <a:lnTo>
                    <a:pt x="35149" y="1215"/>
                  </a:lnTo>
                  <a:lnTo>
                    <a:pt x="34935" y="1430"/>
                  </a:lnTo>
                  <a:lnTo>
                    <a:pt x="34720" y="1644"/>
                  </a:lnTo>
                  <a:lnTo>
                    <a:pt x="34327" y="2091"/>
                  </a:lnTo>
                  <a:lnTo>
                    <a:pt x="33952" y="2555"/>
                  </a:lnTo>
                  <a:lnTo>
                    <a:pt x="33595" y="2966"/>
                  </a:lnTo>
                  <a:lnTo>
                    <a:pt x="33255" y="3359"/>
                  </a:lnTo>
                  <a:lnTo>
                    <a:pt x="32898" y="3717"/>
                  </a:lnTo>
                  <a:lnTo>
                    <a:pt x="32719" y="3895"/>
                  </a:lnTo>
                  <a:lnTo>
                    <a:pt x="32522" y="4038"/>
                  </a:lnTo>
                  <a:lnTo>
                    <a:pt x="32308" y="4181"/>
                  </a:lnTo>
                  <a:lnTo>
                    <a:pt x="32111" y="4306"/>
                  </a:lnTo>
                  <a:lnTo>
                    <a:pt x="31879" y="4414"/>
                  </a:lnTo>
                  <a:lnTo>
                    <a:pt x="31647" y="4503"/>
                  </a:lnTo>
                  <a:lnTo>
                    <a:pt x="31397" y="4575"/>
                  </a:lnTo>
                  <a:lnTo>
                    <a:pt x="31129" y="4628"/>
                  </a:lnTo>
                  <a:lnTo>
                    <a:pt x="30861" y="4664"/>
                  </a:lnTo>
                  <a:lnTo>
                    <a:pt x="30557" y="4682"/>
                  </a:lnTo>
                  <a:lnTo>
                    <a:pt x="30253" y="4664"/>
                  </a:lnTo>
                  <a:lnTo>
                    <a:pt x="29985" y="4628"/>
                  </a:lnTo>
                  <a:lnTo>
                    <a:pt x="29717" y="4575"/>
                  </a:lnTo>
                  <a:lnTo>
                    <a:pt x="29467" y="4503"/>
                  </a:lnTo>
                  <a:lnTo>
                    <a:pt x="29234" y="4414"/>
                  </a:lnTo>
                  <a:lnTo>
                    <a:pt x="29020" y="4306"/>
                  </a:lnTo>
                  <a:lnTo>
                    <a:pt x="28806" y="4181"/>
                  </a:lnTo>
                  <a:lnTo>
                    <a:pt x="28609" y="4038"/>
                  </a:lnTo>
                  <a:lnTo>
                    <a:pt x="28413" y="3895"/>
                  </a:lnTo>
                  <a:lnTo>
                    <a:pt x="28216" y="3717"/>
                  </a:lnTo>
                  <a:lnTo>
                    <a:pt x="27876" y="3359"/>
                  </a:lnTo>
                  <a:lnTo>
                    <a:pt x="27519" y="2966"/>
                  </a:lnTo>
                  <a:lnTo>
                    <a:pt x="27180" y="2555"/>
                  </a:lnTo>
                  <a:lnTo>
                    <a:pt x="26804" y="2091"/>
                  </a:lnTo>
                  <a:lnTo>
                    <a:pt x="26393" y="1644"/>
                  </a:lnTo>
                  <a:lnTo>
                    <a:pt x="26197" y="1430"/>
                  </a:lnTo>
                  <a:lnTo>
                    <a:pt x="25964" y="1215"/>
                  </a:lnTo>
                  <a:lnTo>
                    <a:pt x="25732" y="1019"/>
                  </a:lnTo>
                  <a:lnTo>
                    <a:pt x="25482" y="822"/>
                  </a:lnTo>
                  <a:lnTo>
                    <a:pt x="25232" y="661"/>
                  </a:lnTo>
                  <a:lnTo>
                    <a:pt x="24946" y="500"/>
                  </a:lnTo>
                  <a:lnTo>
                    <a:pt x="24660" y="357"/>
                  </a:lnTo>
                  <a:lnTo>
                    <a:pt x="24356" y="232"/>
                  </a:lnTo>
                  <a:lnTo>
                    <a:pt x="24017" y="143"/>
                  </a:lnTo>
                  <a:lnTo>
                    <a:pt x="23659" y="72"/>
                  </a:lnTo>
                  <a:lnTo>
                    <a:pt x="23284" y="18"/>
                  </a:lnTo>
                  <a:lnTo>
                    <a:pt x="22891" y="0"/>
                  </a:lnTo>
                  <a:lnTo>
                    <a:pt x="22498" y="18"/>
                  </a:lnTo>
                  <a:lnTo>
                    <a:pt x="22123" y="72"/>
                  </a:lnTo>
                  <a:lnTo>
                    <a:pt x="21765" y="143"/>
                  </a:lnTo>
                  <a:lnTo>
                    <a:pt x="21426" y="232"/>
                  </a:lnTo>
                  <a:lnTo>
                    <a:pt x="21122" y="357"/>
                  </a:lnTo>
                  <a:lnTo>
                    <a:pt x="20836" y="500"/>
                  </a:lnTo>
                  <a:lnTo>
                    <a:pt x="20550" y="661"/>
                  </a:lnTo>
                  <a:lnTo>
                    <a:pt x="20300" y="822"/>
                  </a:lnTo>
                  <a:lnTo>
                    <a:pt x="20050" y="1019"/>
                  </a:lnTo>
                  <a:lnTo>
                    <a:pt x="19818" y="1215"/>
                  </a:lnTo>
                  <a:lnTo>
                    <a:pt x="19585" y="1430"/>
                  </a:lnTo>
                  <a:lnTo>
                    <a:pt x="19371" y="1644"/>
                  </a:lnTo>
                  <a:lnTo>
                    <a:pt x="18978" y="2091"/>
                  </a:lnTo>
                  <a:lnTo>
                    <a:pt x="18602" y="2555"/>
                  </a:lnTo>
                  <a:lnTo>
                    <a:pt x="18263" y="2966"/>
                  </a:lnTo>
                  <a:lnTo>
                    <a:pt x="17906" y="3359"/>
                  </a:lnTo>
                  <a:lnTo>
                    <a:pt x="17548" y="3717"/>
                  </a:lnTo>
                  <a:lnTo>
                    <a:pt x="17369" y="3895"/>
                  </a:lnTo>
                  <a:lnTo>
                    <a:pt x="17173" y="4038"/>
                  </a:lnTo>
                  <a:lnTo>
                    <a:pt x="16976" y="4181"/>
                  </a:lnTo>
                  <a:lnTo>
                    <a:pt x="16762" y="4306"/>
                  </a:lnTo>
                  <a:lnTo>
                    <a:pt x="16548" y="4414"/>
                  </a:lnTo>
                  <a:lnTo>
                    <a:pt x="16315" y="4503"/>
                  </a:lnTo>
                  <a:lnTo>
                    <a:pt x="16065" y="4575"/>
                  </a:lnTo>
                  <a:lnTo>
                    <a:pt x="15797" y="4628"/>
                  </a:lnTo>
                  <a:lnTo>
                    <a:pt x="15511" y="4664"/>
                  </a:lnTo>
                  <a:lnTo>
                    <a:pt x="15225" y="4682"/>
                  </a:lnTo>
                  <a:lnTo>
                    <a:pt x="14921" y="4664"/>
                  </a:lnTo>
                  <a:lnTo>
                    <a:pt x="14636" y="4628"/>
                  </a:lnTo>
                  <a:lnTo>
                    <a:pt x="14368" y="4575"/>
                  </a:lnTo>
                  <a:lnTo>
                    <a:pt x="14135" y="4503"/>
                  </a:lnTo>
                  <a:lnTo>
                    <a:pt x="13903" y="4414"/>
                  </a:lnTo>
                  <a:lnTo>
                    <a:pt x="13671" y="4306"/>
                  </a:lnTo>
                  <a:lnTo>
                    <a:pt x="13456" y="4181"/>
                  </a:lnTo>
                  <a:lnTo>
                    <a:pt x="13260" y="4038"/>
                  </a:lnTo>
                  <a:lnTo>
                    <a:pt x="13063" y="3895"/>
                  </a:lnTo>
                  <a:lnTo>
                    <a:pt x="12884" y="3717"/>
                  </a:lnTo>
                  <a:lnTo>
                    <a:pt x="12527" y="3359"/>
                  </a:lnTo>
                  <a:lnTo>
                    <a:pt x="12187" y="2966"/>
                  </a:lnTo>
                  <a:lnTo>
                    <a:pt x="11830" y="2555"/>
                  </a:lnTo>
                  <a:lnTo>
                    <a:pt x="11455" y="2091"/>
                  </a:lnTo>
                  <a:lnTo>
                    <a:pt x="11062" y="1644"/>
                  </a:lnTo>
                  <a:lnTo>
                    <a:pt x="10847" y="1430"/>
                  </a:lnTo>
                  <a:lnTo>
                    <a:pt x="10633" y="1215"/>
                  </a:lnTo>
                  <a:lnTo>
                    <a:pt x="10401" y="1019"/>
                  </a:lnTo>
                  <a:lnTo>
                    <a:pt x="10150" y="822"/>
                  </a:lnTo>
                  <a:lnTo>
                    <a:pt x="9882" y="661"/>
                  </a:lnTo>
                  <a:lnTo>
                    <a:pt x="9614" y="500"/>
                  </a:lnTo>
                  <a:lnTo>
                    <a:pt x="9311" y="357"/>
                  </a:lnTo>
                  <a:lnTo>
                    <a:pt x="9007" y="232"/>
                  </a:lnTo>
                  <a:lnTo>
                    <a:pt x="8667" y="143"/>
                  </a:lnTo>
                  <a:lnTo>
                    <a:pt x="8328" y="72"/>
                  </a:lnTo>
                  <a:lnTo>
                    <a:pt x="7953" y="18"/>
                  </a:lnTo>
                  <a:lnTo>
                    <a:pt x="75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27"/>
            <p:cNvSpPr/>
            <p:nvPr/>
          </p:nvSpPr>
          <p:spPr>
            <a:xfrm>
              <a:off x="5149425" y="4388650"/>
              <a:ext cx="1148100" cy="145675"/>
            </a:xfrm>
            <a:custGeom>
              <a:rect b="b" l="l" r="r" t="t"/>
              <a:pathLst>
                <a:path extrusionOk="0" h="5827" w="45924">
                  <a:moveTo>
                    <a:pt x="7559" y="1"/>
                  </a:moveTo>
                  <a:lnTo>
                    <a:pt x="7166" y="19"/>
                  </a:lnTo>
                  <a:lnTo>
                    <a:pt x="6791" y="55"/>
                  </a:lnTo>
                  <a:lnTo>
                    <a:pt x="6434" y="126"/>
                  </a:lnTo>
                  <a:lnTo>
                    <a:pt x="6094" y="233"/>
                  </a:lnTo>
                  <a:lnTo>
                    <a:pt x="5790" y="340"/>
                  </a:lnTo>
                  <a:lnTo>
                    <a:pt x="5486" y="483"/>
                  </a:lnTo>
                  <a:lnTo>
                    <a:pt x="5218" y="644"/>
                  </a:lnTo>
                  <a:lnTo>
                    <a:pt x="4950" y="823"/>
                  </a:lnTo>
                  <a:lnTo>
                    <a:pt x="4718" y="1002"/>
                  </a:lnTo>
                  <a:lnTo>
                    <a:pt x="4486" y="1216"/>
                  </a:lnTo>
                  <a:lnTo>
                    <a:pt x="4254" y="1430"/>
                  </a:lnTo>
                  <a:lnTo>
                    <a:pt x="4039" y="1645"/>
                  </a:lnTo>
                  <a:lnTo>
                    <a:pt x="3646" y="2092"/>
                  </a:lnTo>
                  <a:lnTo>
                    <a:pt x="3271" y="2538"/>
                  </a:lnTo>
                  <a:lnTo>
                    <a:pt x="2931" y="2949"/>
                  </a:lnTo>
                  <a:lnTo>
                    <a:pt x="2592" y="3342"/>
                  </a:lnTo>
                  <a:lnTo>
                    <a:pt x="2252" y="3682"/>
                  </a:lnTo>
                  <a:lnTo>
                    <a:pt x="2074" y="3843"/>
                  </a:lnTo>
                  <a:lnTo>
                    <a:pt x="1877" y="4004"/>
                  </a:lnTo>
                  <a:lnTo>
                    <a:pt x="1680" y="4129"/>
                  </a:lnTo>
                  <a:lnTo>
                    <a:pt x="1484" y="4254"/>
                  </a:lnTo>
                  <a:lnTo>
                    <a:pt x="1269" y="4361"/>
                  </a:lnTo>
                  <a:lnTo>
                    <a:pt x="1037" y="4468"/>
                  </a:lnTo>
                  <a:lnTo>
                    <a:pt x="805" y="4540"/>
                  </a:lnTo>
                  <a:lnTo>
                    <a:pt x="555" y="4593"/>
                  </a:lnTo>
                  <a:lnTo>
                    <a:pt x="287" y="4629"/>
                  </a:lnTo>
                  <a:lnTo>
                    <a:pt x="1" y="4647"/>
                  </a:lnTo>
                  <a:lnTo>
                    <a:pt x="1" y="5826"/>
                  </a:lnTo>
                  <a:lnTo>
                    <a:pt x="376" y="5790"/>
                  </a:lnTo>
                  <a:lnTo>
                    <a:pt x="751" y="5737"/>
                  </a:lnTo>
                  <a:lnTo>
                    <a:pt x="1091" y="5665"/>
                  </a:lnTo>
                  <a:lnTo>
                    <a:pt x="1412" y="5576"/>
                  </a:lnTo>
                  <a:lnTo>
                    <a:pt x="1716" y="5451"/>
                  </a:lnTo>
                  <a:lnTo>
                    <a:pt x="2002" y="5308"/>
                  </a:lnTo>
                  <a:lnTo>
                    <a:pt x="2270" y="5147"/>
                  </a:lnTo>
                  <a:lnTo>
                    <a:pt x="2520" y="4969"/>
                  </a:lnTo>
                  <a:lnTo>
                    <a:pt x="2753" y="4790"/>
                  </a:lnTo>
                  <a:lnTo>
                    <a:pt x="2985" y="4593"/>
                  </a:lnTo>
                  <a:lnTo>
                    <a:pt x="3199" y="4379"/>
                  </a:lnTo>
                  <a:lnTo>
                    <a:pt x="3414" y="4164"/>
                  </a:lnTo>
                  <a:lnTo>
                    <a:pt x="3807" y="3718"/>
                  </a:lnTo>
                  <a:lnTo>
                    <a:pt x="4182" y="3271"/>
                  </a:lnTo>
                  <a:lnTo>
                    <a:pt x="4522" y="2860"/>
                  </a:lnTo>
                  <a:lnTo>
                    <a:pt x="4861" y="2467"/>
                  </a:lnTo>
                  <a:lnTo>
                    <a:pt x="5218" y="2109"/>
                  </a:lnTo>
                  <a:lnTo>
                    <a:pt x="5415" y="1949"/>
                  </a:lnTo>
                  <a:lnTo>
                    <a:pt x="5594" y="1788"/>
                  </a:lnTo>
                  <a:lnTo>
                    <a:pt x="5808" y="1663"/>
                  </a:lnTo>
                  <a:lnTo>
                    <a:pt x="6005" y="1538"/>
                  </a:lnTo>
                  <a:lnTo>
                    <a:pt x="6237" y="1430"/>
                  </a:lnTo>
                  <a:lnTo>
                    <a:pt x="6469" y="1323"/>
                  </a:lnTo>
                  <a:lnTo>
                    <a:pt x="6719" y="1252"/>
                  </a:lnTo>
                  <a:lnTo>
                    <a:pt x="6970" y="1198"/>
                  </a:lnTo>
                  <a:lnTo>
                    <a:pt x="7256" y="1180"/>
                  </a:lnTo>
                  <a:lnTo>
                    <a:pt x="7559" y="1162"/>
                  </a:lnTo>
                  <a:lnTo>
                    <a:pt x="7845" y="1180"/>
                  </a:lnTo>
                  <a:lnTo>
                    <a:pt x="8131" y="1198"/>
                  </a:lnTo>
                  <a:lnTo>
                    <a:pt x="8399" y="1252"/>
                  </a:lnTo>
                  <a:lnTo>
                    <a:pt x="8649" y="1341"/>
                  </a:lnTo>
                  <a:lnTo>
                    <a:pt x="8882" y="1430"/>
                  </a:lnTo>
                  <a:lnTo>
                    <a:pt x="9096" y="1538"/>
                  </a:lnTo>
                  <a:lnTo>
                    <a:pt x="9310" y="1663"/>
                  </a:lnTo>
                  <a:lnTo>
                    <a:pt x="9507" y="1788"/>
                  </a:lnTo>
                  <a:lnTo>
                    <a:pt x="9704" y="1949"/>
                  </a:lnTo>
                  <a:lnTo>
                    <a:pt x="9882" y="2109"/>
                  </a:lnTo>
                  <a:lnTo>
                    <a:pt x="10240" y="2467"/>
                  </a:lnTo>
                  <a:lnTo>
                    <a:pt x="10597" y="2860"/>
                  </a:lnTo>
                  <a:lnTo>
                    <a:pt x="10937" y="3289"/>
                  </a:lnTo>
                  <a:lnTo>
                    <a:pt x="11312" y="3736"/>
                  </a:lnTo>
                  <a:lnTo>
                    <a:pt x="11705" y="4182"/>
                  </a:lnTo>
                  <a:lnTo>
                    <a:pt x="11919" y="4397"/>
                  </a:lnTo>
                  <a:lnTo>
                    <a:pt x="12152" y="4611"/>
                  </a:lnTo>
                  <a:lnTo>
                    <a:pt x="12384" y="4808"/>
                  </a:lnTo>
                  <a:lnTo>
                    <a:pt x="12634" y="5004"/>
                  </a:lnTo>
                  <a:lnTo>
                    <a:pt x="12884" y="5183"/>
                  </a:lnTo>
                  <a:lnTo>
                    <a:pt x="13170" y="5344"/>
                  </a:lnTo>
                  <a:lnTo>
                    <a:pt x="13456" y="5487"/>
                  </a:lnTo>
                  <a:lnTo>
                    <a:pt x="13760" y="5594"/>
                  </a:lnTo>
                  <a:lnTo>
                    <a:pt x="14099" y="5701"/>
                  </a:lnTo>
                  <a:lnTo>
                    <a:pt x="14457" y="5773"/>
                  </a:lnTo>
                  <a:lnTo>
                    <a:pt x="14832" y="5808"/>
                  </a:lnTo>
                  <a:lnTo>
                    <a:pt x="15225" y="5826"/>
                  </a:lnTo>
                  <a:lnTo>
                    <a:pt x="15618" y="5808"/>
                  </a:lnTo>
                  <a:lnTo>
                    <a:pt x="15993" y="5773"/>
                  </a:lnTo>
                  <a:lnTo>
                    <a:pt x="16351" y="5701"/>
                  </a:lnTo>
                  <a:lnTo>
                    <a:pt x="16690" y="5594"/>
                  </a:lnTo>
                  <a:lnTo>
                    <a:pt x="16994" y="5487"/>
                  </a:lnTo>
                  <a:lnTo>
                    <a:pt x="17280" y="5344"/>
                  </a:lnTo>
                  <a:lnTo>
                    <a:pt x="17566" y="5183"/>
                  </a:lnTo>
                  <a:lnTo>
                    <a:pt x="17816" y="5004"/>
                  </a:lnTo>
                  <a:lnTo>
                    <a:pt x="18066" y="4808"/>
                  </a:lnTo>
                  <a:lnTo>
                    <a:pt x="18299" y="4611"/>
                  </a:lnTo>
                  <a:lnTo>
                    <a:pt x="18531" y="4397"/>
                  </a:lnTo>
                  <a:lnTo>
                    <a:pt x="18727" y="4182"/>
                  </a:lnTo>
                  <a:lnTo>
                    <a:pt x="19138" y="3736"/>
                  </a:lnTo>
                  <a:lnTo>
                    <a:pt x="19514" y="3289"/>
                  </a:lnTo>
                  <a:lnTo>
                    <a:pt x="19853" y="2860"/>
                  </a:lnTo>
                  <a:lnTo>
                    <a:pt x="20211" y="2467"/>
                  </a:lnTo>
                  <a:lnTo>
                    <a:pt x="20568" y="2109"/>
                  </a:lnTo>
                  <a:lnTo>
                    <a:pt x="20747" y="1949"/>
                  </a:lnTo>
                  <a:lnTo>
                    <a:pt x="20943" y="1788"/>
                  </a:lnTo>
                  <a:lnTo>
                    <a:pt x="21140" y="1663"/>
                  </a:lnTo>
                  <a:lnTo>
                    <a:pt x="21354" y="1538"/>
                  </a:lnTo>
                  <a:lnTo>
                    <a:pt x="21569" y="1430"/>
                  </a:lnTo>
                  <a:lnTo>
                    <a:pt x="21801" y="1341"/>
                  </a:lnTo>
                  <a:lnTo>
                    <a:pt x="22051" y="1252"/>
                  </a:lnTo>
                  <a:lnTo>
                    <a:pt x="22319" y="1198"/>
                  </a:lnTo>
                  <a:lnTo>
                    <a:pt x="22605" y="1180"/>
                  </a:lnTo>
                  <a:lnTo>
                    <a:pt x="22891" y="1162"/>
                  </a:lnTo>
                  <a:lnTo>
                    <a:pt x="23195" y="1180"/>
                  </a:lnTo>
                  <a:lnTo>
                    <a:pt x="23481" y="1198"/>
                  </a:lnTo>
                  <a:lnTo>
                    <a:pt x="23731" y="1252"/>
                  </a:lnTo>
                  <a:lnTo>
                    <a:pt x="23981" y="1323"/>
                  </a:lnTo>
                  <a:lnTo>
                    <a:pt x="24213" y="1430"/>
                  </a:lnTo>
                  <a:lnTo>
                    <a:pt x="24445" y="1538"/>
                  </a:lnTo>
                  <a:lnTo>
                    <a:pt x="24660" y="1663"/>
                  </a:lnTo>
                  <a:lnTo>
                    <a:pt x="24856" y="1788"/>
                  </a:lnTo>
                  <a:lnTo>
                    <a:pt x="25053" y="1949"/>
                  </a:lnTo>
                  <a:lnTo>
                    <a:pt x="25232" y="2109"/>
                  </a:lnTo>
                  <a:lnTo>
                    <a:pt x="25589" y="2467"/>
                  </a:lnTo>
                  <a:lnTo>
                    <a:pt x="25929" y="2860"/>
                  </a:lnTo>
                  <a:lnTo>
                    <a:pt x="26286" y="3289"/>
                  </a:lnTo>
                  <a:lnTo>
                    <a:pt x="26661" y="3736"/>
                  </a:lnTo>
                  <a:lnTo>
                    <a:pt x="27054" y="4182"/>
                  </a:lnTo>
                  <a:lnTo>
                    <a:pt x="27269" y="4397"/>
                  </a:lnTo>
                  <a:lnTo>
                    <a:pt x="27483" y="4611"/>
                  </a:lnTo>
                  <a:lnTo>
                    <a:pt x="27715" y="4808"/>
                  </a:lnTo>
                  <a:lnTo>
                    <a:pt x="27966" y="5004"/>
                  </a:lnTo>
                  <a:lnTo>
                    <a:pt x="28234" y="5183"/>
                  </a:lnTo>
                  <a:lnTo>
                    <a:pt x="28502" y="5344"/>
                  </a:lnTo>
                  <a:lnTo>
                    <a:pt x="28805" y="5487"/>
                  </a:lnTo>
                  <a:lnTo>
                    <a:pt x="29109" y="5594"/>
                  </a:lnTo>
                  <a:lnTo>
                    <a:pt x="29449" y="5701"/>
                  </a:lnTo>
                  <a:lnTo>
                    <a:pt x="29788" y="5773"/>
                  </a:lnTo>
                  <a:lnTo>
                    <a:pt x="30164" y="5808"/>
                  </a:lnTo>
                  <a:lnTo>
                    <a:pt x="30575" y="5826"/>
                  </a:lnTo>
                  <a:lnTo>
                    <a:pt x="30968" y="5808"/>
                  </a:lnTo>
                  <a:lnTo>
                    <a:pt x="31343" y="5773"/>
                  </a:lnTo>
                  <a:lnTo>
                    <a:pt x="31700" y="5701"/>
                  </a:lnTo>
                  <a:lnTo>
                    <a:pt x="32022" y="5594"/>
                  </a:lnTo>
                  <a:lnTo>
                    <a:pt x="32344" y="5487"/>
                  </a:lnTo>
                  <a:lnTo>
                    <a:pt x="32629" y="5344"/>
                  </a:lnTo>
                  <a:lnTo>
                    <a:pt x="32897" y="5183"/>
                  </a:lnTo>
                  <a:lnTo>
                    <a:pt x="33166" y="5004"/>
                  </a:lnTo>
                  <a:lnTo>
                    <a:pt x="33416" y="4808"/>
                  </a:lnTo>
                  <a:lnTo>
                    <a:pt x="33648" y="4611"/>
                  </a:lnTo>
                  <a:lnTo>
                    <a:pt x="33862" y="4397"/>
                  </a:lnTo>
                  <a:lnTo>
                    <a:pt x="34077" y="4182"/>
                  </a:lnTo>
                  <a:lnTo>
                    <a:pt x="34470" y="3736"/>
                  </a:lnTo>
                  <a:lnTo>
                    <a:pt x="34863" y="3289"/>
                  </a:lnTo>
                  <a:lnTo>
                    <a:pt x="35203" y="2860"/>
                  </a:lnTo>
                  <a:lnTo>
                    <a:pt x="35542" y="2467"/>
                  </a:lnTo>
                  <a:lnTo>
                    <a:pt x="35899" y="2109"/>
                  </a:lnTo>
                  <a:lnTo>
                    <a:pt x="36096" y="1949"/>
                  </a:lnTo>
                  <a:lnTo>
                    <a:pt x="36275" y="1788"/>
                  </a:lnTo>
                  <a:lnTo>
                    <a:pt x="36489" y="1663"/>
                  </a:lnTo>
                  <a:lnTo>
                    <a:pt x="36686" y="1538"/>
                  </a:lnTo>
                  <a:lnTo>
                    <a:pt x="36918" y="1430"/>
                  </a:lnTo>
                  <a:lnTo>
                    <a:pt x="37150" y="1341"/>
                  </a:lnTo>
                  <a:lnTo>
                    <a:pt x="37400" y="1252"/>
                  </a:lnTo>
                  <a:lnTo>
                    <a:pt x="37668" y="1198"/>
                  </a:lnTo>
                  <a:lnTo>
                    <a:pt x="37937" y="1180"/>
                  </a:lnTo>
                  <a:lnTo>
                    <a:pt x="38240" y="1162"/>
                  </a:lnTo>
                  <a:lnTo>
                    <a:pt x="38544" y="1180"/>
                  </a:lnTo>
                  <a:lnTo>
                    <a:pt x="38812" y="1198"/>
                  </a:lnTo>
                  <a:lnTo>
                    <a:pt x="39080" y="1252"/>
                  </a:lnTo>
                  <a:lnTo>
                    <a:pt x="39330" y="1341"/>
                  </a:lnTo>
                  <a:lnTo>
                    <a:pt x="39563" y="1430"/>
                  </a:lnTo>
                  <a:lnTo>
                    <a:pt x="39795" y="1538"/>
                  </a:lnTo>
                  <a:lnTo>
                    <a:pt x="39991" y="1663"/>
                  </a:lnTo>
                  <a:lnTo>
                    <a:pt x="40206" y="1788"/>
                  </a:lnTo>
                  <a:lnTo>
                    <a:pt x="40385" y="1949"/>
                  </a:lnTo>
                  <a:lnTo>
                    <a:pt x="40581" y="2109"/>
                  </a:lnTo>
                  <a:lnTo>
                    <a:pt x="40939" y="2467"/>
                  </a:lnTo>
                  <a:lnTo>
                    <a:pt x="41278" y="2860"/>
                  </a:lnTo>
                  <a:lnTo>
                    <a:pt x="41635" y="3289"/>
                  </a:lnTo>
                  <a:lnTo>
                    <a:pt x="42011" y="3736"/>
                  </a:lnTo>
                  <a:lnTo>
                    <a:pt x="42404" y="4182"/>
                  </a:lnTo>
                  <a:lnTo>
                    <a:pt x="42618" y="4397"/>
                  </a:lnTo>
                  <a:lnTo>
                    <a:pt x="42833" y="4611"/>
                  </a:lnTo>
                  <a:lnTo>
                    <a:pt x="43065" y="4808"/>
                  </a:lnTo>
                  <a:lnTo>
                    <a:pt x="43315" y="5004"/>
                  </a:lnTo>
                  <a:lnTo>
                    <a:pt x="43583" y="5183"/>
                  </a:lnTo>
                  <a:lnTo>
                    <a:pt x="43851" y="5344"/>
                  </a:lnTo>
                  <a:lnTo>
                    <a:pt x="44155" y="5487"/>
                  </a:lnTo>
                  <a:lnTo>
                    <a:pt x="44459" y="5594"/>
                  </a:lnTo>
                  <a:lnTo>
                    <a:pt x="44780" y="5701"/>
                  </a:lnTo>
                  <a:lnTo>
                    <a:pt x="45138" y="5773"/>
                  </a:lnTo>
                  <a:lnTo>
                    <a:pt x="45513" y="5808"/>
                  </a:lnTo>
                  <a:lnTo>
                    <a:pt x="45924" y="5826"/>
                  </a:lnTo>
                  <a:lnTo>
                    <a:pt x="45924" y="4665"/>
                  </a:lnTo>
                  <a:lnTo>
                    <a:pt x="45620" y="4647"/>
                  </a:lnTo>
                  <a:lnTo>
                    <a:pt x="45334" y="4629"/>
                  </a:lnTo>
                  <a:lnTo>
                    <a:pt x="45066" y="4558"/>
                  </a:lnTo>
                  <a:lnTo>
                    <a:pt x="44834" y="4486"/>
                  </a:lnTo>
                  <a:lnTo>
                    <a:pt x="44584" y="4397"/>
                  </a:lnTo>
                  <a:lnTo>
                    <a:pt x="44369" y="4289"/>
                  </a:lnTo>
                  <a:lnTo>
                    <a:pt x="44155" y="4164"/>
                  </a:lnTo>
                  <a:lnTo>
                    <a:pt x="43958" y="4021"/>
                  </a:lnTo>
                  <a:lnTo>
                    <a:pt x="43762" y="3878"/>
                  </a:lnTo>
                  <a:lnTo>
                    <a:pt x="43583" y="3718"/>
                  </a:lnTo>
                  <a:lnTo>
                    <a:pt x="43226" y="3360"/>
                  </a:lnTo>
                  <a:lnTo>
                    <a:pt x="42868" y="2967"/>
                  </a:lnTo>
                  <a:lnTo>
                    <a:pt x="42529" y="2538"/>
                  </a:lnTo>
                  <a:lnTo>
                    <a:pt x="42154" y="2092"/>
                  </a:lnTo>
                  <a:lnTo>
                    <a:pt x="41760" y="1645"/>
                  </a:lnTo>
                  <a:lnTo>
                    <a:pt x="41546" y="1413"/>
                  </a:lnTo>
                  <a:lnTo>
                    <a:pt x="41314" y="1216"/>
                  </a:lnTo>
                  <a:lnTo>
                    <a:pt x="41081" y="1002"/>
                  </a:lnTo>
                  <a:lnTo>
                    <a:pt x="40831" y="823"/>
                  </a:lnTo>
                  <a:lnTo>
                    <a:pt x="40581" y="644"/>
                  </a:lnTo>
                  <a:lnTo>
                    <a:pt x="40295" y="483"/>
                  </a:lnTo>
                  <a:lnTo>
                    <a:pt x="40009" y="340"/>
                  </a:lnTo>
                  <a:lnTo>
                    <a:pt x="39706" y="215"/>
                  </a:lnTo>
                  <a:lnTo>
                    <a:pt x="39366" y="126"/>
                  </a:lnTo>
                  <a:lnTo>
                    <a:pt x="39009" y="55"/>
                  </a:lnTo>
                  <a:lnTo>
                    <a:pt x="38633" y="1"/>
                  </a:lnTo>
                  <a:lnTo>
                    <a:pt x="37847" y="1"/>
                  </a:lnTo>
                  <a:lnTo>
                    <a:pt x="37472" y="55"/>
                  </a:lnTo>
                  <a:lnTo>
                    <a:pt x="37115" y="126"/>
                  </a:lnTo>
                  <a:lnTo>
                    <a:pt x="36775" y="215"/>
                  </a:lnTo>
                  <a:lnTo>
                    <a:pt x="36471" y="340"/>
                  </a:lnTo>
                  <a:lnTo>
                    <a:pt x="36185" y="483"/>
                  </a:lnTo>
                  <a:lnTo>
                    <a:pt x="35899" y="644"/>
                  </a:lnTo>
                  <a:lnTo>
                    <a:pt x="35649" y="823"/>
                  </a:lnTo>
                  <a:lnTo>
                    <a:pt x="35399" y="1002"/>
                  </a:lnTo>
                  <a:lnTo>
                    <a:pt x="35167" y="1216"/>
                  </a:lnTo>
                  <a:lnTo>
                    <a:pt x="34935" y="1413"/>
                  </a:lnTo>
                  <a:lnTo>
                    <a:pt x="34720" y="1645"/>
                  </a:lnTo>
                  <a:lnTo>
                    <a:pt x="34327" y="2092"/>
                  </a:lnTo>
                  <a:lnTo>
                    <a:pt x="33952" y="2538"/>
                  </a:lnTo>
                  <a:lnTo>
                    <a:pt x="33612" y="2967"/>
                  </a:lnTo>
                  <a:lnTo>
                    <a:pt x="33255" y="3360"/>
                  </a:lnTo>
                  <a:lnTo>
                    <a:pt x="32897" y="3718"/>
                  </a:lnTo>
                  <a:lnTo>
                    <a:pt x="32719" y="3878"/>
                  </a:lnTo>
                  <a:lnTo>
                    <a:pt x="32522" y="4021"/>
                  </a:lnTo>
                  <a:lnTo>
                    <a:pt x="32326" y="4164"/>
                  </a:lnTo>
                  <a:lnTo>
                    <a:pt x="32111" y="4289"/>
                  </a:lnTo>
                  <a:lnTo>
                    <a:pt x="31897" y="4397"/>
                  </a:lnTo>
                  <a:lnTo>
                    <a:pt x="31647" y="4486"/>
                  </a:lnTo>
                  <a:lnTo>
                    <a:pt x="31414" y="4558"/>
                  </a:lnTo>
                  <a:lnTo>
                    <a:pt x="31146" y="4611"/>
                  </a:lnTo>
                  <a:lnTo>
                    <a:pt x="30860" y="4647"/>
                  </a:lnTo>
                  <a:lnTo>
                    <a:pt x="30557" y="4665"/>
                  </a:lnTo>
                  <a:lnTo>
                    <a:pt x="30271" y="4647"/>
                  </a:lnTo>
                  <a:lnTo>
                    <a:pt x="29985" y="4611"/>
                  </a:lnTo>
                  <a:lnTo>
                    <a:pt x="29717" y="4558"/>
                  </a:lnTo>
                  <a:lnTo>
                    <a:pt x="29484" y="4486"/>
                  </a:lnTo>
                  <a:lnTo>
                    <a:pt x="29234" y="4397"/>
                  </a:lnTo>
                  <a:lnTo>
                    <a:pt x="29020" y="4289"/>
                  </a:lnTo>
                  <a:lnTo>
                    <a:pt x="28805" y="4164"/>
                  </a:lnTo>
                  <a:lnTo>
                    <a:pt x="28609" y="4021"/>
                  </a:lnTo>
                  <a:lnTo>
                    <a:pt x="28412" y="3878"/>
                  </a:lnTo>
                  <a:lnTo>
                    <a:pt x="28234" y="3718"/>
                  </a:lnTo>
                  <a:lnTo>
                    <a:pt x="27876" y="3360"/>
                  </a:lnTo>
                  <a:lnTo>
                    <a:pt x="27537" y="2967"/>
                  </a:lnTo>
                  <a:lnTo>
                    <a:pt x="27179" y="2538"/>
                  </a:lnTo>
                  <a:lnTo>
                    <a:pt x="26804" y="2092"/>
                  </a:lnTo>
                  <a:lnTo>
                    <a:pt x="26411" y="1645"/>
                  </a:lnTo>
                  <a:lnTo>
                    <a:pt x="26197" y="1430"/>
                  </a:lnTo>
                  <a:lnTo>
                    <a:pt x="25982" y="1216"/>
                  </a:lnTo>
                  <a:lnTo>
                    <a:pt x="25732" y="1002"/>
                  </a:lnTo>
                  <a:lnTo>
                    <a:pt x="25500" y="823"/>
                  </a:lnTo>
                  <a:lnTo>
                    <a:pt x="25232" y="644"/>
                  </a:lnTo>
                  <a:lnTo>
                    <a:pt x="24964" y="483"/>
                  </a:lnTo>
                  <a:lnTo>
                    <a:pt x="24660" y="340"/>
                  </a:lnTo>
                  <a:lnTo>
                    <a:pt x="24356" y="233"/>
                  </a:lnTo>
                  <a:lnTo>
                    <a:pt x="24017" y="126"/>
                  </a:lnTo>
                  <a:lnTo>
                    <a:pt x="23677" y="55"/>
                  </a:lnTo>
                  <a:lnTo>
                    <a:pt x="23302" y="19"/>
                  </a:lnTo>
                  <a:lnTo>
                    <a:pt x="22891" y="1"/>
                  </a:lnTo>
                  <a:lnTo>
                    <a:pt x="22498" y="19"/>
                  </a:lnTo>
                  <a:lnTo>
                    <a:pt x="22122" y="55"/>
                  </a:lnTo>
                  <a:lnTo>
                    <a:pt x="21765" y="126"/>
                  </a:lnTo>
                  <a:lnTo>
                    <a:pt x="21443" y="233"/>
                  </a:lnTo>
                  <a:lnTo>
                    <a:pt x="21122" y="340"/>
                  </a:lnTo>
                  <a:lnTo>
                    <a:pt x="20836" y="483"/>
                  </a:lnTo>
                  <a:lnTo>
                    <a:pt x="20550" y="644"/>
                  </a:lnTo>
                  <a:lnTo>
                    <a:pt x="20300" y="823"/>
                  </a:lnTo>
                  <a:lnTo>
                    <a:pt x="20050" y="1002"/>
                  </a:lnTo>
                  <a:lnTo>
                    <a:pt x="19817" y="1216"/>
                  </a:lnTo>
                  <a:lnTo>
                    <a:pt x="19603" y="1430"/>
                  </a:lnTo>
                  <a:lnTo>
                    <a:pt x="19389" y="1645"/>
                  </a:lnTo>
                  <a:lnTo>
                    <a:pt x="18978" y="2092"/>
                  </a:lnTo>
                  <a:lnTo>
                    <a:pt x="18602" y="2538"/>
                  </a:lnTo>
                  <a:lnTo>
                    <a:pt x="18263" y="2967"/>
                  </a:lnTo>
                  <a:lnTo>
                    <a:pt x="17923" y="3360"/>
                  </a:lnTo>
                  <a:lnTo>
                    <a:pt x="17566" y="3718"/>
                  </a:lnTo>
                  <a:lnTo>
                    <a:pt x="17369" y="3878"/>
                  </a:lnTo>
                  <a:lnTo>
                    <a:pt x="17191" y="4021"/>
                  </a:lnTo>
                  <a:lnTo>
                    <a:pt x="16976" y="4164"/>
                  </a:lnTo>
                  <a:lnTo>
                    <a:pt x="16780" y="4289"/>
                  </a:lnTo>
                  <a:lnTo>
                    <a:pt x="16547" y="4397"/>
                  </a:lnTo>
                  <a:lnTo>
                    <a:pt x="16315" y="4486"/>
                  </a:lnTo>
                  <a:lnTo>
                    <a:pt x="16065" y="4558"/>
                  </a:lnTo>
                  <a:lnTo>
                    <a:pt x="15797" y="4611"/>
                  </a:lnTo>
                  <a:lnTo>
                    <a:pt x="15529" y="4647"/>
                  </a:lnTo>
                  <a:lnTo>
                    <a:pt x="15225" y="4665"/>
                  </a:lnTo>
                  <a:lnTo>
                    <a:pt x="14921" y="4647"/>
                  </a:lnTo>
                  <a:lnTo>
                    <a:pt x="14653" y="4611"/>
                  </a:lnTo>
                  <a:lnTo>
                    <a:pt x="14385" y="4558"/>
                  </a:lnTo>
                  <a:lnTo>
                    <a:pt x="14135" y="4486"/>
                  </a:lnTo>
                  <a:lnTo>
                    <a:pt x="13903" y="4397"/>
                  </a:lnTo>
                  <a:lnTo>
                    <a:pt x="13670" y="4289"/>
                  </a:lnTo>
                  <a:lnTo>
                    <a:pt x="13474" y="4164"/>
                  </a:lnTo>
                  <a:lnTo>
                    <a:pt x="13259" y="4021"/>
                  </a:lnTo>
                  <a:lnTo>
                    <a:pt x="13081" y="3878"/>
                  </a:lnTo>
                  <a:lnTo>
                    <a:pt x="12884" y="3718"/>
                  </a:lnTo>
                  <a:lnTo>
                    <a:pt x="12527" y="3360"/>
                  </a:lnTo>
                  <a:lnTo>
                    <a:pt x="12187" y="2967"/>
                  </a:lnTo>
                  <a:lnTo>
                    <a:pt x="11848" y="2538"/>
                  </a:lnTo>
                  <a:lnTo>
                    <a:pt x="11473" y="2092"/>
                  </a:lnTo>
                  <a:lnTo>
                    <a:pt x="11062" y="1645"/>
                  </a:lnTo>
                  <a:lnTo>
                    <a:pt x="10847" y="1430"/>
                  </a:lnTo>
                  <a:lnTo>
                    <a:pt x="10633" y="1216"/>
                  </a:lnTo>
                  <a:lnTo>
                    <a:pt x="10400" y="1002"/>
                  </a:lnTo>
                  <a:lnTo>
                    <a:pt x="10150" y="823"/>
                  </a:lnTo>
                  <a:lnTo>
                    <a:pt x="9900" y="644"/>
                  </a:lnTo>
                  <a:lnTo>
                    <a:pt x="9614" y="483"/>
                  </a:lnTo>
                  <a:lnTo>
                    <a:pt x="9328" y="340"/>
                  </a:lnTo>
                  <a:lnTo>
                    <a:pt x="9007" y="233"/>
                  </a:lnTo>
                  <a:lnTo>
                    <a:pt x="8685" y="126"/>
                  </a:lnTo>
                  <a:lnTo>
                    <a:pt x="8328" y="55"/>
                  </a:lnTo>
                  <a:lnTo>
                    <a:pt x="7952" y="19"/>
                  </a:lnTo>
                  <a:lnTo>
                    <a:pt x="755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6" name="Google Shape;336;p27"/>
          <p:cNvGrpSpPr/>
          <p:nvPr/>
        </p:nvGrpSpPr>
        <p:grpSpPr>
          <a:xfrm flipH="1">
            <a:off x="-644" y="4309510"/>
            <a:ext cx="490206" cy="833986"/>
            <a:chOff x="4216950" y="2235875"/>
            <a:chExt cx="227400" cy="386875"/>
          </a:xfrm>
        </p:grpSpPr>
        <p:sp>
          <p:nvSpPr>
            <p:cNvPr id="337" name="Google Shape;337;p27"/>
            <p:cNvSpPr/>
            <p:nvPr/>
          </p:nvSpPr>
          <p:spPr>
            <a:xfrm>
              <a:off x="42169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27"/>
            <p:cNvSpPr/>
            <p:nvPr/>
          </p:nvSpPr>
          <p:spPr>
            <a:xfrm>
              <a:off x="42169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27"/>
            <p:cNvSpPr/>
            <p:nvPr/>
          </p:nvSpPr>
          <p:spPr>
            <a:xfrm>
              <a:off x="42169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27"/>
            <p:cNvSpPr/>
            <p:nvPr/>
          </p:nvSpPr>
          <p:spPr>
            <a:xfrm>
              <a:off x="42169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27"/>
            <p:cNvSpPr/>
            <p:nvPr/>
          </p:nvSpPr>
          <p:spPr>
            <a:xfrm>
              <a:off x="42169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36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27"/>
            <p:cNvSpPr/>
            <p:nvPr/>
          </p:nvSpPr>
          <p:spPr>
            <a:xfrm>
              <a:off x="42169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36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36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27"/>
            <p:cNvSpPr/>
            <p:nvPr/>
          </p:nvSpPr>
          <p:spPr>
            <a:xfrm>
              <a:off x="42169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36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36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27"/>
            <p:cNvSpPr/>
            <p:nvPr/>
          </p:nvSpPr>
          <p:spPr>
            <a:xfrm>
              <a:off x="42169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36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36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27"/>
            <p:cNvSpPr/>
            <p:nvPr/>
          </p:nvSpPr>
          <p:spPr>
            <a:xfrm>
              <a:off x="4270550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80"/>
                  </a:lnTo>
                  <a:lnTo>
                    <a:pt x="1" y="215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15"/>
                  </a:lnTo>
                  <a:lnTo>
                    <a:pt x="519" y="180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27"/>
            <p:cNvSpPr/>
            <p:nvPr/>
          </p:nvSpPr>
          <p:spPr>
            <a:xfrm>
              <a:off x="4270550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2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7"/>
                  </a:lnTo>
                  <a:lnTo>
                    <a:pt x="215" y="537"/>
                  </a:lnTo>
                  <a:lnTo>
                    <a:pt x="269" y="554"/>
                  </a:lnTo>
                  <a:lnTo>
                    <a:pt x="323" y="537"/>
                  </a:lnTo>
                  <a:lnTo>
                    <a:pt x="376" y="537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22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27"/>
            <p:cNvSpPr/>
            <p:nvPr/>
          </p:nvSpPr>
          <p:spPr>
            <a:xfrm>
              <a:off x="4270550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0"/>
                  </a:moveTo>
                  <a:lnTo>
                    <a:pt x="215" y="18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2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83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83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32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8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27"/>
            <p:cNvSpPr/>
            <p:nvPr/>
          </p:nvSpPr>
          <p:spPr>
            <a:xfrm>
              <a:off x="4270550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27"/>
            <p:cNvSpPr/>
            <p:nvPr/>
          </p:nvSpPr>
          <p:spPr>
            <a:xfrm>
              <a:off x="4270550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72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68"/>
                  </a:lnTo>
                  <a:lnTo>
                    <a:pt x="1" y="340"/>
                  </a:lnTo>
                  <a:lnTo>
                    <a:pt x="19" y="376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76"/>
                  </a:lnTo>
                  <a:lnTo>
                    <a:pt x="537" y="340"/>
                  </a:lnTo>
                  <a:lnTo>
                    <a:pt x="555" y="268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72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27"/>
            <p:cNvSpPr/>
            <p:nvPr/>
          </p:nvSpPr>
          <p:spPr>
            <a:xfrm>
              <a:off x="4270550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2" y="19"/>
                  </a:lnTo>
                  <a:lnTo>
                    <a:pt x="72" y="72"/>
                  </a:lnTo>
                  <a:lnTo>
                    <a:pt x="19" y="162"/>
                  </a:lnTo>
                  <a:lnTo>
                    <a:pt x="1" y="215"/>
                  </a:lnTo>
                  <a:lnTo>
                    <a:pt x="1" y="269"/>
                  </a:lnTo>
                  <a:lnTo>
                    <a:pt x="1" y="323"/>
                  </a:lnTo>
                  <a:lnTo>
                    <a:pt x="19" y="376"/>
                  </a:lnTo>
                  <a:lnTo>
                    <a:pt x="72" y="466"/>
                  </a:lnTo>
                  <a:lnTo>
                    <a:pt x="162" y="519"/>
                  </a:lnTo>
                  <a:lnTo>
                    <a:pt x="215" y="537"/>
                  </a:lnTo>
                  <a:lnTo>
                    <a:pt x="269" y="555"/>
                  </a:lnTo>
                  <a:lnTo>
                    <a:pt x="323" y="537"/>
                  </a:lnTo>
                  <a:lnTo>
                    <a:pt x="376" y="519"/>
                  </a:lnTo>
                  <a:lnTo>
                    <a:pt x="466" y="466"/>
                  </a:lnTo>
                  <a:lnTo>
                    <a:pt x="519" y="376"/>
                  </a:lnTo>
                  <a:lnTo>
                    <a:pt x="537" y="323"/>
                  </a:lnTo>
                  <a:lnTo>
                    <a:pt x="555" y="269"/>
                  </a:lnTo>
                  <a:lnTo>
                    <a:pt x="537" y="215"/>
                  </a:lnTo>
                  <a:lnTo>
                    <a:pt x="519" y="162"/>
                  </a:lnTo>
                  <a:lnTo>
                    <a:pt x="466" y="72"/>
                  </a:lnTo>
                  <a:lnTo>
                    <a:pt x="376" y="19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27"/>
            <p:cNvSpPr/>
            <p:nvPr/>
          </p:nvSpPr>
          <p:spPr>
            <a:xfrm>
              <a:off x="4270550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9" y="1"/>
                  </a:moveTo>
                  <a:lnTo>
                    <a:pt x="215" y="19"/>
                  </a:lnTo>
                  <a:lnTo>
                    <a:pt x="162" y="36"/>
                  </a:lnTo>
                  <a:lnTo>
                    <a:pt x="72" y="90"/>
                  </a:lnTo>
                  <a:lnTo>
                    <a:pt x="19" y="179"/>
                  </a:lnTo>
                  <a:lnTo>
                    <a:pt x="1" y="233"/>
                  </a:lnTo>
                  <a:lnTo>
                    <a:pt x="1" y="287"/>
                  </a:lnTo>
                  <a:lnTo>
                    <a:pt x="1" y="340"/>
                  </a:lnTo>
                  <a:lnTo>
                    <a:pt x="19" y="394"/>
                  </a:lnTo>
                  <a:lnTo>
                    <a:pt x="72" y="483"/>
                  </a:lnTo>
                  <a:lnTo>
                    <a:pt x="162" y="537"/>
                  </a:lnTo>
                  <a:lnTo>
                    <a:pt x="215" y="555"/>
                  </a:lnTo>
                  <a:lnTo>
                    <a:pt x="323" y="555"/>
                  </a:lnTo>
                  <a:lnTo>
                    <a:pt x="376" y="537"/>
                  </a:lnTo>
                  <a:lnTo>
                    <a:pt x="466" y="483"/>
                  </a:lnTo>
                  <a:lnTo>
                    <a:pt x="519" y="394"/>
                  </a:lnTo>
                  <a:lnTo>
                    <a:pt x="537" y="340"/>
                  </a:lnTo>
                  <a:lnTo>
                    <a:pt x="555" y="287"/>
                  </a:lnTo>
                  <a:lnTo>
                    <a:pt x="537" y="233"/>
                  </a:lnTo>
                  <a:lnTo>
                    <a:pt x="519" y="179"/>
                  </a:lnTo>
                  <a:lnTo>
                    <a:pt x="466" y="90"/>
                  </a:lnTo>
                  <a:lnTo>
                    <a:pt x="376" y="36"/>
                  </a:lnTo>
                  <a:lnTo>
                    <a:pt x="323" y="19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27"/>
            <p:cNvSpPr/>
            <p:nvPr/>
          </p:nvSpPr>
          <p:spPr>
            <a:xfrm>
              <a:off x="4270550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2" y="18"/>
                  </a:lnTo>
                  <a:lnTo>
                    <a:pt x="72" y="90"/>
                  </a:lnTo>
                  <a:lnTo>
                    <a:pt x="19" y="161"/>
                  </a:lnTo>
                  <a:lnTo>
                    <a:pt x="1" y="215"/>
                  </a:lnTo>
                  <a:lnTo>
                    <a:pt x="1" y="286"/>
                  </a:lnTo>
                  <a:lnTo>
                    <a:pt x="1" y="340"/>
                  </a:lnTo>
                  <a:lnTo>
                    <a:pt x="19" y="393"/>
                  </a:lnTo>
                  <a:lnTo>
                    <a:pt x="72" y="465"/>
                  </a:lnTo>
                  <a:lnTo>
                    <a:pt x="162" y="536"/>
                  </a:lnTo>
                  <a:lnTo>
                    <a:pt x="215" y="554"/>
                  </a:lnTo>
                  <a:lnTo>
                    <a:pt x="323" y="554"/>
                  </a:lnTo>
                  <a:lnTo>
                    <a:pt x="376" y="536"/>
                  </a:lnTo>
                  <a:lnTo>
                    <a:pt x="466" y="465"/>
                  </a:lnTo>
                  <a:lnTo>
                    <a:pt x="519" y="393"/>
                  </a:lnTo>
                  <a:lnTo>
                    <a:pt x="537" y="340"/>
                  </a:lnTo>
                  <a:lnTo>
                    <a:pt x="555" y="286"/>
                  </a:lnTo>
                  <a:lnTo>
                    <a:pt x="537" y="215"/>
                  </a:lnTo>
                  <a:lnTo>
                    <a:pt x="519" y="161"/>
                  </a:lnTo>
                  <a:lnTo>
                    <a:pt x="466" y="90"/>
                  </a:lnTo>
                  <a:lnTo>
                    <a:pt x="376" y="18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27"/>
            <p:cNvSpPr/>
            <p:nvPr/>
          </p:nvSpPr>
          <p:spPr>
            <a:xfrm>
              <a:off x="432372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15"/>
                  </a:lnTo>
                  <a:lnTo>
                    <a:pt x="536" y="180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27"/>
            <p:cNvSpPr/>
            <p:nvPr/>
          </p:nvSpPr>
          <p:spPr>
            <a:xfrm>
              <a:off x="432372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7"/>
                  </a:lnTo>
                  <a:lnTo>
                    <a:pt x="215" y="537"/>
                  </a:lnTo>
                  <a:lnTo>
                    <a:pt x="268" y="554"/>
                  </a:lnTo>
                  <a:lnTo>
                    <a:pt x="340" y="537"/>
                  </a:lnTo>
                  <a:lnTo>
                    <a:pt x="376" y="537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22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27"/>
            <p:cNvSpPr/>
            <p:nvPr/>
          </p:nvSpPr>
          <p:spPr>
            <a:xfrm>
              <a:off x="432372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0"/>
                  </a:moveTo>
                  <a:lnTo>
                    <a:pt x="215" y="18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83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83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32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27"/>
            <p:cNvSpPr/>
            <p:nvPr/>
          </p:nvSpPr>
          <p:spPr>
            <a:xfrm>
              <a:off x="432372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27"/>
            <p:cNvSpPr/>
            <p:nvPr/>
          </p:nvSpPr>
          <p:spPr>
            <a:xfrm>
              <a:off x="432372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76"/>
                  </a:lnTo>
                  <a:lnTo>
                    <a:pt x="554" y="340"/>
                  </a:lnTo>
                  <a:lnTo>
                    <a:pt x="554" y="268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72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27"/>
            <p:cNvSpPr/>
            <p:nvPr/>
          </p:nvSpPr>
          <p:spPr>
            <a:xfrm>
              <a:off x="432372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1"/>
                  </a:moveTo>
                  <a:lnTo>
                    <a:pt x="161" y="19"/>
                  </a:lnTo>
                  <a:lnTo>
                    <a:pt x="72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2" y="466"/>
                  </a:lnTo>
                  <a:lnTo>
                    <a:pt x="161" y="519"/>
                  </a:lnTo>
                  <a:lnTo>
                    <a:pt x="215" y="537"/>
                  </a:lnTo>
                  <a:lnTo>
                    <a:pt x="268" y="555"/>
                  </a:lnTo>
                  <a:lnTo>
                    <a:pt x="340" y="537"/>
                  </a:lnTo>
                  <a:lnTo>
                    <a:pt x="376" y="519"/>
                  </a:lnTo>
                  <a:lnTo>
                    <a:pt x="465" y="466"/>
                  </a:lnTo>
                  <a:lnTo>
                    <a:pt x="536" y="376"/>
                  </a:lnTo>
                  <a:lnTo>
                    <a:pt x="554" y="323"/>
                  </a:lnTo>
                  <a:lnTo>
                    <a:pt x="554" y="269"/>
                  </a:lnTo>
                  <a:lnTo>
                    <a:pt x="554" y="215"/>
                  </a:lnTo>
                  <a:lnTo>
                    <a:pt x="536" y="162"/>
                  </a:lnTo>
                  <a:lnTo>
                    <a:pt x="465" y="72"/>
                  </a:lnTo>
                  <a:lnTo>
                    <a:pt x="376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27"/>
            <p:cNvSpPr/>
            <p:nvPr/>
          </p:nvSpPr>
          <p:spPr>
            <a:xfrm>
              <a:off x="432372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68" y="1"/>
                  </a:moveTo>
                  <a:lnTo>
                    <a:pt x="215" y="19"/>
                  </a:lnTo>
                  <a:lnTo>
                    <a:pt x="161" y="36"/>
                  </a:lnTo>
                  <a:lnTo>
                    <a:pt x="72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2" y="483"/>
                  </a:lnTo>
                  <a:lnTo>
                    <a:pt x="161" y="537"/>
                  </a:lnTo>
                  <a:lnTo>
                    <a:pt x="215" y="555"/>
                  </a:lnTo>
                  <a:lnTo>
                    <a:pt x="340" y="555"/>
                  </a:lnTo>
                  <a:lnTo>
                    <a:pt x="376" y="537"/>
                  </a:lnTo>
                  <a:lnTo>
                    <a:pt x="465" y="483"/>
                  </a:lnTo>
                  <a:lnTo>
                    <a:pt x="536" y="394"/>
                  </a:lnTo>
                  <a:lnTo>
                    <a:pt x="554" y="340"/>
                  </a:lnTo>
                  <a:lnTo>
                    <a:pt x="554" y="287"/>
                  </a:lnTo>
                  <a:lnTo>
                    <a:pt x="554" y="233"/>
                  </a:lnTo>
                  <a:lnTo>
                    <a:pt x="536" y="179"/>
                  </a:lnTo>
                  <a:lnTo>
                    <a:pt x="465" y="90"/>
                  </a:lnTo>
                  <a:lnTo>
                    <a:pt x="376" y="36"/>
                  </a:lnTo>
                  <a:lnTo>
                    <a:pt x="340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27"/>
            <p:cNvSpPr/>
            <p:nvPr/>
          </p:nvSpPr>
          <p:spPr>
            <a:xfrm>
              <a:off x="432372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15" y="0"/>
                  </a:moveTo>
                  <a:lnTo>
                    <a:pt x="161" y="18"/>
                  </a:lnTo>
                  <a:lnTo>
                    <a:pt x="72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2" y="465"/>
                  </a:lnTo>
                  <a:lnTo>
                    <a:pt x="161" y="536"/>
                  </a:lnTo>
                  <a:lnTo>
                    <a:pt x="215" y="554"/>
                  </a:lnTo>
                  <a:lnTo>
                    <a:pt x="340" y="554"/>
                  </a:lnTo>
                  <a:lnTo>
                    <a:pt x="376" y="536"/>
                  </a:lnTo>
                  <a:lnTo>
                    <a:pt x="465" y="465"/>
                  </a:lnTo>
                  <a:lnTo>
                    <a:pt x="536" y="393"/>
                  </a:lnTo>
                  <a:lnTo>
                    <a:pt x="554" y="340"/>
                  </a:lnTo>
                  <a:lnTo>
                    <a:pt x="554" y="286"/>
                  </a:lnTo>
                  <a:lnTo>
                    <a:pt x="554" y="215"/>
                  </a:lnTo>
                  <a:lnTo>
                    <a:pt x="536" y="161"/>
                  </a:lnTo>
                  <a:lnTo>
                    <a:pt x="465" y="90"/>
                  </a:lnTo>
                  <a:lnTo>
                    <a:pt x="376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27"/>
            <p:cNvSpPr/>
            <p:nvPr/>
          </p:nvSpPr>
          <p:spPr>
            <a:xfrm>
              <a:off x="4376875" y="2608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80"/>
                  </a:lnTo>
                  <a:lnTo>
                    <a:pt x="19" y="215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15"/>
                  </a:lnTo>
                  <a:lnTo>
                    <a:pt x="537" y="180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27"/>
            <p:cNvSpPr/>
            <p:nvPr/>
          </p:nvSpPr>
          <p:spPr>
            <a:xfrm>
              <a:off x="4376875" y="25557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2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7"/>
                  </a:lnTo>
                  <a:lnTo>
                    <a:pt x="233" y="537"/>
                  </a:lnTo>
                  <a:lnTo>
                    <a:pt x="287" y="554"/>
                  </a:lnTo>
                  <a:lnTo>
                    <a:pt x="340" y="537"/>
                  </a:lnTo>
                  <a:lnTo>
                    <a:pt x="394" y="537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22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27"/>
            <p:cNvSpPr/>
            <p:nvPr/>
          </p:nvSpPr>
          <p:spPr>
            <a:xfrm>
              <a:off x="4376875" y="25021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0"/>
                  </a:moveTo>
                  <a:lnTo>
                    <a:pt x="233" y="18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2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83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83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32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8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27"/>
            <p:cNvSpPr/>
            <p:nvPr/>
          </p:nvSpPr>
          <p:spPr>
            <a:xfrm>
              <a:off x="4376875" y="244895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27"/>
            <p:cNvSpPr/>
            <p:nvPr/>
          </p:nvSpPr>
          <p:spPr>
            <a:xfrm>
              <a:off x="4376875" y="2395800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72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68"/>
                  </a:lnTo>
                  <a:lnTo>
                    <a:pt x="19" y="340"/>
                  </a:lnTo>
                  <a:lnTo>
                    <a:pt x="19" y="376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76"/>
                  </a:lnTo>
                  <a:lnTo>
                    <a:pt x="555" y="340"/>
                  </a:lnTo>
                  <a:lnTo>
                    <a:pt x="555" y="268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72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27"/>
            <p:cNvSpPr/>
            <p:nvPr/>
          </p:nvSpPr>
          <p:spPr>
            <a:xfrm>
              <a:off x="4376875" y="23426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1"/>
                  </a:moveTo>
                  <a:lnTo>
                    <a:pt x="179" y="19"/>
                  </a:lnTo>
                  <a:lnTo>
                    <a:pt x="90" y="72"/>
                  </a:lnTo>
                  <a:lnTo>
                    <a:pt x="19" y="162"/>
                  </a:lnTo>
                  <a:lnTo>
                    <a:pt x="19" y="215"/>
                  </a:lnTo>
                  <a:lnTo>
                    <a:pt x="1" y="269"/>
                  </a:lnTo>
                  <a:lnTo>
                    <a:pt x="19" y="323"/>
                  </a:lnTo>
                  <a:lnTo>
                    <a:pt x="19" y="376"/>
                  </a:lnTo>
                  <a:lnTo>
                    <a:pt x="90" y="466"/>
                  </a:lnTo>
                  <a:lnTo>
                    <a:pt x="179" y="519"/>
                  </a:lnTo>
                  <a:lnTo>
                    <a:pt x="233" y="537"/>
                  </a:lnTo>
                  <a:lnTo>
                    <a:pt x="287" y="555"/>
                  </a:lnTo>
                  <a:lnTo>
                    <a:pt x="340" y="537"/>
                  </a:lnTo>
                  <a:lnTo>
                    <a:pt x="394" y="519"/>
                  </a:lnTo>
                  <a:lnTo>
                    <a:pt x="483" y="466"/>
                  </a:lnTo>
                  <a:lnTo>
                    <a:pt x="537" y="376"/>
                  </a:lnTo>
                  <a:lnTo>
                    <a:pt x="555" y="323"/>
                  </a:lnTo>
                  <a:lnTo>
                    <a:pt x="555" y="269"/>
                  </a:lnTo>
                  <a:lnTo>
                    <a:pt x="555" y="215"/>
                  </a:lnTo>
                  <a:lnTo>
                    <a:pt x="537" y="162"/>
                  </a:lnTo>
                  <a:lnTo>
                    <a:pt x="483" y="72"/>
                  </a:lnTo>
                  <a:lnTo>
                    <a:pt x="394" y="19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27"/>
            <p:cNvSpPr/>
            <p:nvPr/>
          </p:nvSpPr>
          <p:spPr>
            <a:xfrm>
              <a:off x="4376875" y="228902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87" y="1"/>
                  </a:moveTo>
                  <a:lnTo>
                    <a:pt x="233" y="19"/>
                  </a:lnTo>
                  <a:lnTo>
                    <a:pt x="179" y="36"/>
                  </a:lnTo>
                  <a:lnTo>
                    <a:pt x="90" y="90"/>
                  </a:lnTo>
                  <a:lnTo>
                    <a:pt x="19" y="179"/>
                  </a:lnTo>
                  <a:lnTo>
                    <a:pt x="19" y="233"/>
                  </a:lnTo>
                  <a:lnTo>
                    <a:pt x="1" y="287"/>
                  </a:lnTo>
                  <a:lnTo>
                    <a:pt x="19" y="340"/>
                  </a:lnTo>
                  <a:lnTo>
                    <a:pt x="19" y="394"/>
                  </a:lnTo>
                  <a:lnTo>
                    <a:pt x="90" y="483"/>
                  </a:lnTo>
                  <a:lnTo>
                    <a:pt x="179" y="537"/>
                  </a:lnTo>
                  <a:lnTo>
                    <a:pt x="233" y="555"/>
                  </a:lnTo>
                  <a:lnTo>
                    <a:pt x="340" y="555"/>
                  </a:lnTo>
                  <a:lnTo>
                    <a:pt x="394" y="537"/>
                  </a:lnTo>
                  <a:lnTo>
                    <a:pt x="483" y="483"/>
                  </a:lnTo>
                  <a:lnTo>
                    <a:pt x="537" y="394"/>
                  </a:lnTo>
                  <a:lnTo>
                    <a:pt x="555" y="340"/>
                  </a:lnTo>
                  <a:lnTo>
                    <a:pt x="555" y="287"/>
                  </a:lnTo>
                  <a:lnTo>
                    <a:pt x="555" y="233"/>
                  </a:lnTo>
                  <a:lnTo>
                    <a:pt x="537" y="179"/>
                  </a:lnTo>
                  <a:lnTo>
                    <a:pt x="483" y="90"/>
                  </a:lnTo>
                  <a:lnTo>
                    <a:pt x="394" y="36"/>
                  </a:lnTo>
                  <a:lnTo>
                    <a:pt x="340" y="19"/>
                  </a:lnTo>
                  <a:lnTo>
                    <a:pt x="2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27"/>
            <p:cNvSpPr/>
            <p:nvPr/>
          </p:nvSpPr>
          <p:spPr>
            <a:xfrm>
              <a:off x="4376875" y="2235875"/>
              <a:ext cx="13875" cy="13875"/>
            </a:xfrm>
            <a:custGeom>
              <a:rect b="b" l="l" r="r" t="t"/>
              <a:pathLst>
                <a:path extrusionOk="0" h="555" w="555">
                  <a:moveTo>
                    <a:pt x="233" y="0"/>
                  </a:moveTo>
                  <a:lnTo>
                    <a:pt x="179" y="18"/>
                  </a:lnTo>
                  <a:lnTo>
                    <a:pt x="90" y="90"/>
                  </a:lnTo>
                  <a:lnTo>
                    <a:pt x="19" y="161"/>
                  </a:lnTo>
                  <a:lnTo>
                    <a:pt x="19" y="215"/>
                  </a:lnTo>
                  <a:lnTo>
                    <a:pt x="1" y="286"/>
                  </a:lnTo>
                  <a:lnTo>
                    <a:pt x="19" y="340"/>
                  </a:lnTo>
                  <a:lnTo>
                    <a:pt x="19" y="393"/>
                  </a:lnTo>
                  <a:lnTo>
                    <a:pt x="90" y="465"/>
                  </a:lnTo>
                  <a:lnTo>
                    <a:pt x="179" y="536"/>
                  </a:lnTo>
                  <a:lnTo>
                    <a:pt x="233" y="554"/>
                  </a:lnTo>
                  <a:lnTo>
                    <a:pt x="340" y="554"/>
                  </a:lnTo>
                  <a:lnTo>
                    <a:pt x="394" y="536"/>
                  </a:lnTo>
                  <a:lnTo>
                    <a:pt x="483" y="465"/>
                  </a:lnTo>
                  <a:lnTo>
                    <a:pt x="537" y="393"/>
                  </a:lnTo>
                  <a:lnTo>
                    <a:pt x="555" y="340"/>
                  </a:lnTo>
                  <a:lnTo>
                    <a:pt x="555" y="286"/>
                  </a:lnTo>
                  <a:lnTo>
                    <a:pt x="555" y="215"/>
                  </a:lnTo>
                  <a:lnTo>
                    <a:pt x="537" y="161"/>
                  </a:lnTo>
                  <a:lnTo>
                    <a:pt x="483" y="90"/>
                  </a:lnTo>
                  <a:lnTo>
                    <a:pt x="394" y="1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27"/>
            <p:cNvSpPr/>
            <p:nvPr/>
          </p:nvSpPr>
          <p:spPr>
            <a:xfrm>
              <a:off x="4430500" y="2608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80"/>
                  </a:lnTo>
                  <a:lnTo>
                    <a:pt x="0" y="215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15"/>
                  </a:lnTo>
                  <a:lnTo>
                    <a:pt x="518" y="180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27"/>
            <p:cNvSpPr/>
            <p:nvPr/>
          </p:nvSpPr>
          <p:spPr>
            <a:xfrm>
              <a:off x="4430500" y="25557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2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7"/>
                  </a:lnTo>
                  <a:lnTo>
                    <a:pt x="214" y="537"/>
                  </a:lnTo>
                  <a:lnTo>
                    <a:pt x="268" y="554"/>
                  </a:lnTo>
                  <a:lnTo>
                    <a:pt x="322" y="537"/>
                  </a:lnTo>
                  <a:lnTo>
                    <a:pt x="375" y="537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22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27"/>
            <p:cNvSpPr/>
            <p:nvPr/>
          </p:nvSpPr>
          <p:spPr>
            <a:xfrm>
              <a:off x="4430500" y="25021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0"/>
                  </a:moveTo>
                  <a:lnTo>
                    <a:pt x="214" y="18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2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83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83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32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27"/>
            <p:cNvSpPr/>
            <p:nvPr/>
          </p:nvSpPr>
          <p:spPr>
            <a:xfrm>
              <a:off x="4430500" y="244895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27"/>
            <p:cNvSpPr/>
            <p:nvPr/>
          </p:nvSpPr>
          <p:spPr>
            <a:xfrm>
              <a:off x="4430500" y="2395800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72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68"/>
                  </a:lnTo>
                  <a:lnTo>
                    <a:pt x="0" y="340"/>
                  </a:lnTo>
                  <a:lnTo>
                    <a:pt x="18" y="376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76"/>
                  </a:lnTo>
                  <a:lnTo>
                    <a:pt x="536" y="340"/>
                  </a:lnTo>
                  <a:lnTo>
                    <a:pt x="554" y="268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72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27"/>
            <p:cNvSpPr/>
            <p:nvPr/>
          </p:nvSpPr>
          <p:spPr>
            <a:xfrm>
              <a:off x="4430500" y="23426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1"/>
                  </a:moveTo>
                  <a:lnTo>
                    <a:pt x="161" y="19"/>
                  </a:lnTo>
                  <a:lnTo>
                    <a:pt x="71" y="72"/>
                  </a:lnTo>
                  <a:lnTo>
                    <a:pt x="18" y="162"/>
                  </a:lnTo>
                  <a:lnTo>
                    <a:pt x="0" y="215"/>
                  </a:lnTo>
                  <a:lnTo>
                    <a:pt x="0" y="269"/>
                  </a:lnTo>
                  <a:lnTo>
                    <a:pt x="0" y="323"/>
                  </a:lnTo>
                  <a:lnTo>
                    <a:pt x="18" y="376"/>
                  </a:lnTo>
                  <a:lnTo>
                    <a:pt x="71" y="466"/>
                  </a:lnTo>
                  <a:lnTo>
                    <a:pt x="161" y="519"/>
                  </a:lnTo>
                  <a:lnTo>
                    <a:pt x="214" y="537"/>
                  </a:lnTo>
                  <a:lnTo>
                    <a:pt x="268" y="555"/>
                  </a:lnTo>
                  <a:lnTo>
                    <a:pt x="322" y="537"/>
                  </a:lnTo>
                  <a:lnTo>
                    <a:pt x="375" y="519"/>
                  </a:lnTo>
                  <a:lnTo>
                    <a:pt x="465" y="466"/>
                  </a:lnTo>
                  <a:lnTo>
                    <a:pt x="518" y="376"/>
                  </a:lnTo>
                  <a:lnTo>
                    <a:pt x="536" y="323"/>
                  </a:lnTo>
                  <a:lnTo>
                    <a:pt x="554" y="269"/>
                  </a:lnTo>
                  <a:lnTo>
                    <a:pt x="536" y="215"/>
                  </a:lnTo>
                  <a:lnTo>
                    <a:pt x="518" y="162"/>
                  </a:lnTo>
                  <a:lnTo>
                    <a:pt x="465" y="72"/>
                  </a:lnTo>
                  <a:lnTo>
                    <a:pt x="375" y="19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27"/>
            <p:cNvSpPr/>
            <p:nvPr/>
          </p:nvSpPr>
          <p:spPr>
            <a:xfrm>
              <a:off x="4430500" y="228902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68" y="1"/>
                  </a:moveTo>
                  <a:lnTo>
                    <a:pt x="214" y="19"/>
                  </a:lnTo>
                  <a:lnTo>
                    <a:pt x="161" y="36"/>
                  </a:lnTo>
                  <a:lnTo>
                    <a:pt x="71" y="90"/>
                  </a:lnTo>
                  <a:lnTo>
                    <a:pt x="18" y="179"/>
                  </a:lnTo>
                  <a:lnTo>
                    <a:pt x="0" y="233"/>
                  </a:lnTo>
                  <a:lnTo>
                    <a:pt x="0" y="287"/>
                  </a:lnTo>
                  <a:lnTo>
                    <a:pt x="0" y="340"/>
                  </a:lnTo>
                  <a:lnTo>
                    <a:pt x="18" y="394"/>
                  </a:lnTo>
                  <a:lnTo>
                    <a:pt x="71" y="483"/>
                  </a:lnTo>
                  <a:lnTo>
                    <a:pt x="161" y="537"/>
                  </a:lnTo>
                  <a:lnTo>
                    <a:pt x="214" y="555"/>
                  </a:lnTo>
                  <a:lnTo>
                    <a:pt x="322" y="555"/>
                  </a:lnTo>
                  <a:lnTo>
                    <a:pt x="375" y="537"/>
                  </a:lnTo>
                  <a:lnTo>
                    <a:pt x="465" y="483"/>
                  </a:lnTo>
                  <a:lnTo>
                    <a:pt x="518" y="394"/>
                  </a:lnTo>
                  <a:lnTo>
                    <a:pt x="536" y="340"/>
                  </a:lnTo>
                  <a:lnTo>
                    <a:pt x="554" y="287"/>
                  </a:lnTo>
                  <a:lnTo>
                    <a:pt x="536" y="233"/>
                  </a:lnTo>
                  <a:lnTo>
                    <a:pt x="518" y="179"/>
                  </a:lnTo>
                  <a:lnTo>
                    <a:pt x="465" y="90"/>
                  </a:lnTo>
                  <a:lnTo>
                    <a:pt x="375" y="36"/>
                  </a:lnTo>
                  <a:lnTo>
                    <a:pt x="322" y="19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27"/>
            <p:cNvSpPr/>
            <p:nvPr/>
          </p:nvSpPr>
          <p:spPr>
            <a:xfrm>
              <a:off x="4430500" y="2235875"/>
              <a:ext cx="13850" cy="13875"/>
            </a:xfrm>
            <a:custGeom>
              <a:rect b="b" l="l" r="r" t="t"/>
              <a:pathLst>
                <a:path extrusionOk="0" h="555" w="554">
                  <a:moveTo>
                    <a:pt x="214" y="0"/>
                  </a:moveTo>
                  <a:lnTo>
                    <a:pt x="161" y="18"/>
                  </a:lnTo>
                  <a:lnTo>
                    <a:pt x="71" y="90"/>
                  </a:lnTo>
                  <a:lnTo>
                    <a:pt x="18" y="161"/>
                  </a:lnTo>
                  <a:lnTo>
                    <a:pt x="0" y="215"/>
                  </a:lnTo>
                  <a:lnTo>
                    <a:pt x="0" y="286"/>
                  </a:lnTo>
                  <a:lnTo>
                    <a:pt x="0" y="340"/>
                  </a:lnTo>
                  <a:lnTo>
                    <a:pt x="18" y="393"/>
                  </a:lnTo>
                  <a:lnTo>
                    <a:pt x="71" y="465"/>
                  </a:lnTo>
                  <a:lnTo>
                    <a:pt x="161" y="536"/>
                  </a:lnTo>
                  <a:lnTo>
                    <a:pt x="214" y="554"/>
                  </a:lnTo>
                  <a:lnTo>
                    <a:pt x="322" y="554"/>
                  </a:lnTo>
                  <a:lnTo>
                    <a:pt x="375" y="536"/>
                  </a:lnTo>
                  <a:lnTo>
                    <a:pt x="465" y="465"/>
                  </a:lnTo>
                  <a:lnTo>
                    <a:pt x="518" y="393"/>
                  </a:lnTo>
                  <a:lnTo>
                    <a:pt x="536" y="340"/>
                  </a:lnTo>
                  <a:lnTo>
                    <a:pt x="554" y="286"/>
                  </a:lnTo>
                  <a:lnTo>
                    <a:pt x="536" y="215"/>
                  </a:lnTo>
                  <a:lnTo>
                    <a:pt x="518" y="161"/>
                  </a:lnTo>
                  <a:lnTo>
                    <a:pt x="465" y="90"/>
                  </a:lnTo>
                  <a:lnTo>
                    <a:pt x="375" y="18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7" name="Google Shape;377;p27"/>
          <p:cNvSpPr/>
          <p:nvPr/>
        </p:nvSpPr>
        <p:spPr>
          <a:xfrm rot="10800000">
            <a:off x="5467350" y="0"/>
            <a:ext cx="4468979" cy="1450581"/>
          </a:xfrm>
          <a:custGeom>
            <a:rect b="b" l="l" r="r" t="t"/>
            <a:pathLst>
              <a:path extrusionOk="0" h="27394" w="84396">
                <a:moveTo>
                  <a:pt x="26572" y="0"/>
                </a:moveTo>
                <a:lnTo>
                  <a:pt x="25571" y="36"/>
                </a:lnTo>
                <a:lnTo>
                  <a:pt x="24571" y="107"/>
                </a:lnTo>
                <a:lnTo>
                  <a:pt x="23570" y="215"/>
                </a:lnTo>
                <a:lnTo>
                  <a:pt x="22569" y="358"/>
                </a:lnTo>
                <a:lnTo>
                  <a:pt x="21587" y="536"/>
                </a:lnTo>
                <a:lnTo>
                  <a:pt x="20604" y="751"/>
                </a:lnTo>
                <a:lnTo>
                  <a:pt x="19639" y="983"/>
                </a:lnTo>
                <a:lnTo>
                  <a:pt x="18674" y="1251"/>
                </a:lnTo>
                <a:lnTo>
                  <a:pt x="17709" y="1519"/>
                </a:lnTo>
                <a:lnTo>
                  <a:pt x="16762" y="1823"/>
                </a:lnTo>
                <a:lnTo>
                  <a:pt x="15815" y="2127"/>
                </a:lnTo>
                <a:lnTo>
                  <a:pt x="14868" y="2448"/>
                </a:lnTo>
                <a:lnTo>
                  <a:pt x="12992" y="3109"/>
                </a:lnTo>
                <a:lnTo>
                  <a:pt x="11115" y="3771"/>
                </a:lnTo>
                <a:lnTo>
                  <a:pt x="9239" y="4414"/>
                </a:lnTo>
                <a:lnTo>
                  <a:pt x="8292" y="4735"/>
                </a:lnTo>
                <a:lnTo>
                  <a:pt x="7345" y="5039"/>
                </a:lnTo>
                <a:lnTo>
                  <a:pt x="6398" y="5325"/>
                </a:lnTo>
                <a:lnTo>
                  <a:pt x="5433" y="5593"/>
                </a:lnTo>
                <a:lnTo>
                  <a:pt x="4486" y="5825"/>
                </a:lnTo>
                <a:lnTo>
                  <a:pt x="3503" y="6058"/>
                </a:lnTo>
                <a:lnTo>
                  <a:pt x="2645" y="6236"/>
                </a:lnTo>
                <a:lnTo>
                  <a:pt x="1770" y="6379"/>
                </a:lnTo>
                <a:lnTo>
                  <a:pt x="894" y="6504"/>
                </a:lnTo>
                <a:lnTo>
                  <a:pt x="1" y="6612"/>
                </a:lnTo>
                <a:lnTo>
                  <a:pt x="1" y="27393"/>
                </a:lnTo>
                <a:lnTo>
                  <a:pt x="84396" y="27393"/>
                </a:lnTo>
                <a:lnTo>
                  <a:pt x="84307" y="27000"/>
                </a:lnTo>
                <a:lnTo>
                  <a:pt x="84217" y="26625"/>
                </a:lnTo>
                <a:lnTo>
                  <a:pt x="84110" y="26250"/>
                </a:lnTo>
                <a:lnTo>
                  <a:pt x="83985" y="25874"/>
                </a:lnTo>
                <a:lnTo>
                  <a:pt x="83842" y="25499"/>
                </a:lnTo>
                <a:lnTo>
                  <a:pt x="83681" y="25142"/>
                </a:lnTo>
                <a:lnTo>
                  <a:pt x="83520" y="24784"/>
                </a:lnTo>
                <a:lnTo>
                  <a:pt x="83342" y="24427"/>
                </a:lnTo>
                <a:lnTo>
                  <a:pt x="83145" y="24088"/>
                </a:lnTo>
                <a:lnTo>
                  <a:pt x="82949" y="23766"/>
                </a:lnTo>
                <a:lnTo>
                  <a:pt x="82734" y="23444"/>
                </a:lnTo>
                <a:lnTo>
                  <a:pt x="82502" y="23123"/>
                </a:lnTo>
                <a:lnTo>
                  <a:pt x="82252" y="22819"/>
                </a:lnTo>
                <a:lnTo>
                  <a:pt x="82002" y="22515"/>
                </a:lnTo>
                <a:lnTo>
                  <a:pt x="81716" y="22247"/>
                </a:lnTo>
                <a:lnTo>
                  <a:pt x="81430" y="21961"/>
                </a:lnTo>
                <a:lnTo>
                  <a:pt x="81126" y="21693"/>
                </a:lnTo>
                <a:lnTo>
                  <a:pt x="80804" y="21443"/>
                </a:lnTo>
                <a:lnTo>
                  <a:pt x="80465" y="21193"/>
                </a:lnTo>
                <a:lnTo>
                  <a:pt x="80125" y="20961"/>
                </a:lnTo>
                <a:lnTo>
                  <a:pt x="79768" y="20764"/>
                </a:lnTo>
                <a:lnTo>
                  <a:pt x="79411" y="20567"/>
                </a:lnTo>
                <a:lnTo>
                  <a:pt x="79035" y="20389"/>
                </a:lnTo>
                <a:lnTo>
                  <a:pt x="78660" y="20210"/>
                </a:lnTo>
                <a:lnTo>
                  <a:pt x="78285" y="20067"/>
                </a:lnTo>
                <a:lnTo>
                  <a:pt x="77910" y="19924"/>
                </a:lnTo>
                <a:lnTo>
                  <a:pt x="77516" y="19799"/>
                </a:lnTo>
                <a:lnTo>
                  <a:pt x="77105" y="19692"/>
                </a:lnTo>
                <a:lnTo>
                  <a:pt x="76712" y="19585"/>
                </a:lnTo>
                <a:lnTo>
                  <a:pt x="76301" y="19495"/>
                </a:lnTo>
                <a:lnTo>
                  <a:pt x="75890" y="19424"/>
                </a:lnTo>
                <a:lnTo>
                  <a:pt x="75479" y="19352"/>
                </a:lnTo>
                <a:lnTo>
                  <a:pt x="74640" y="19245"/>
                </a:lnTo>
                <a:lnTo>
                  <a:pt x="73782" y="19191"/>
                </a:lnTo>
                <a:lnTo>
                  <a:pt x="72924" y="19156"/>
                </a:lnTo>
                <a:lnTo>
                  <a:pt x="72066" y="19156"/>
                </a:lnTo>
                <a:lnTo>
                  <a:pt x="71209" y="19191"/>
                </a:lnTo>
                <a:lnTo>
                  <a:pt x="70351" y="19245"/>
                </a:lnTo>
                <a:lnTo>
                  <a:pt x="69511" y="19334"/>
                </a:lnTo>
                <a:lnTo>
                  <a:pt x="68671" y="19424"/>
                </a:lnTo>
                <a:lnTo>
                  <a:pt x="66992" y="19656"/>
                </a:lnTo>
                <a:lnTo>
                  <a:pt x="65312" y="19906"/>
                </a:lnTo>
                <a:lnTo>
                  <a:pt x="63632" y="20121"/>
                </a:lnTo>
                <a:lnTo>
                  <a:pt x="62792" y="20228"/>
                </a:lnTo>
                <a:lnTo>
                  <a:pt x="61953" y="20299"/>
                </a:lnTo>
                <a:lnTo>
                  <a:pt x="61113" y="20353"/>
                </a:lnTo>
                <a:lnTo>
                  <a:pt x="60273" y="20371"/>
                </a:lnTo>
                <a:lnTo>
                  <a:pt x="59433" y="20371"/>
                </a:lnTo>
                <a:lnTo>
                  <a:pt x="58611" y="20335"/>
                </a:lnTo>
                <a:lnTo>
                  <a:pt x="57789" y="20264"/>
                </a:lnTo>
                <a:lnTo>
                  <a:pt x="57378" y="20210"/>
                </a:lnTo>
                <a:lnTo>
                  <a:pt x="56967" y="20156"/>
                </a:lnTo>
                <a:lnTo>
                  <a:pt x="56556" y="20067"/>
                </a:lnTo>
                <a:lnTo>
                  <a:pt x="56145" y="19978"/>
                </a:lnTo>
                <a:lnTo>
                  <a:pt x="55752" y="19888"/>
                </a:lnTo>
                <a:lnTo>
                  <a:pt x="55341" y="19763"/>
                </a:lnTo>
                <a:lnTo>
                  <a:pt x="54930" y="19638"/>
                </a:lnTo>
                <a:lnTo>
                  <a:pt x="54501" y="19495"/>
                </a:lnTo>
                <a:lnTo>
                  <a:pt x="54108" y="19334"/>
                </a:lnTo>
                <a:lnTo>
                  <a:pt x="53715" y="19156"/>
                </a:lnTo>
                <a:lnTo>
                  <a:pt x="53322" y="18977"/>
                </a:lnTo>
                <a:lnTo>
                  <a:pt x="52947" y="18780"/>
                </a:lnTo>
                <a:lnTo>
                  <a:pt x="52553" y="18584"/>
                </a:lnTo>
                <a:lnTo>
                  <a:pt x="52196" y="18370"/>
                </a:lnTo>
                <a:lnTo>
                  <a:pt x="51821" y="18137"/>
                </a:lnTo>
                <a:lnTo>
                  <a:pt x="51463" y="17905"/>
                </a:lnTo>
                <a:lnTo>
                  <a:pt x="50767" y="17422"/>
                </a:lnTo>
                <a:lnTo>
                  <a:pt x="50088" y="16886"/>
                </a:lnTo>
                <a:lnTo>
                  <a:pt x="49444" y="16332"/>
                </a:lnTo>
                <a:lnTo>
                  <a:pt x="48801" y="15743"/>
                </a:lnTo>
                <a:lnTo>
                  <a:pt x="48158" y="15135"/>
                </a:lnTo>
                <a:lnTo>
                  <a:pt x="47550" y="14492"/>
                </a:lnTo>
                <a:lnTo>
                  <a:pt x="46943" y="13849"/>
                </a:lnTo>
                <a:lnTo>
                  <a:pt x="46353" y="13170"/>
                </a:lnTo>
                <a:lnTo>
                  <a:pt x="45763" y="12491"/>
                </a:lnTo>
                <a:lnTo>
                  <a:pt x="44602" y="11115"/>
                </a:lnTo>
                <a:lnTo>
                  <a:pt x="43458" y="9703"/>
                </a:lnTo>
                <a:lnTo>
                  <a:pt x="42297" y="8309"/>
                </a:lnTo>
                <a:lnTo>
                  <a:pt x="41689" y="7630"/>
                </a:lnTo>
                <a:lnTo>
                  <a:pt x="41099" y="6951"/>
                </a:lnTo>
                <a:lnTo>
                  <a:pt x="40492" y="6290"/>
                </a:lnTo>
                <a:lnTo>
                  <a:pt x="39867" y="5647"/>
                </a:lnTo>
                <a:lnTo>
                  <a:pt x="39241" y="5039"/>
                </a:lnTo>
                <a:lnTo>
                  <a:pt x="38580" y="4432"/>
                </a:lnTo>
                <a:lnTo>
                  <a:pt x="37919" y="3860"/>
                </a:lnTo>
                <a:lnTo>
                  <a:pt x="37222" y="3324"/>
                </a:lnTo>
                <a:lnTo>
                  <a:pt x="36507" y="2806"/>
                </a:lnTo>
                <a:lnTo>
                  <a:pt x="36150" y="2555"/>
                </a:lnTo>
                <a:lnTo>
                  <a:pt x="35775" y="2323"/>
                </a:lnTo>
                <a:lnTo>
                  <a:pt x="35399" y="2109"/>
                </a:lnTo>
                <a:lnTo>
                  <a:pt x="35024" y="1894"/>
                </a:lnTo>
                <a:lnTo>
                  <a:pt x="34631" y="1698"/>
                </a:lnTo>
                <a:lnTo>
                  <a:pt x="34238" y="1501"/>
                </a:lnTo>
                <a:lnTo>
                  <a:pt x="33791" y="1305"/>
                </a:lnTo>
                <a:lnTo>
                  <a:pt x="33326" y="1108"/>
                </a:lnTo>
                <a:lnTo>
                  <a:pt x="32862" y="947"/>
                </a:lnTo>
                <a:lnTo>
                  <a:pt x="32397" y="786"/>
                </a:lnTo>
                <a:lnTo>
                  <a:pt x="31933" y="643"/>
                </a:lnTo>
                <a:lnTo>
                  <a:pt x="31450" y="518"/>
                </a:lnTo>
                <a:lnTo>
                  <a:pt x="30968" y="411"/>
                </a:lnTo>
                <a:lnTo>
                  <a:pt x="30485" y="304"/>
                </a:lnTo>
                <a:lnTo>
                  <a:pt x="30003" y="232"/>
                </a:lnTo>
                <a:lnTo>
                  <a:pt x="29520" y="161"/>
                </a:lnTo>
                <a:lnTo>
                  <a:pt x="29038" y="107"/>
                </a:lnTo>
                <a:lnTo>
                  <a:pt x="28538" y="54"/>
                </a:lnTo>
                <a:lnTo>
                  <a:pt x="28055" y="18"/>
                </a:lnTo>
                <a:lnTo>
                  <a:pt x="275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7500000" dist="57150">
              <a:srgbClr val="000000">
                <a:alpha val="1372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8" name="Google Shape;378;p27"/>
          <p:cNvPicPr preferRelativeResize="0"/>
          <p:nvPr/>
        </p:nvPicPr>
        <p:blipFill rotWithShape="1">
          <a:blip r:embed="rId2">
            <a:alphaModFix/>
          </a:blip>
          <a:srcRect b="21396" l="5450" r="76212" t="0"/>
          <a:stretch/>
        </p:blipFill>
        <p:spPr>
          <a:xfrm>
            <a:off x="8461225" y="1765650"/>
            <a:ext cx="678500" cy="33778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9" name="Google Shape;379;p27"/>
          <p:cNvGrpSpPr/>
          <p:nvPr/>
        </p:nvGrpSpPr>
        <p:grpSpPr>
          <a:xfrm>
            <a:off x="8745552" y="73956"/>
            <a:ext cx="323457" cy="821341"/>
            <a:chOff x="3506650" y="4144275"/>
            <a:chExt cx="163975" cy="416375"/>
          </a:xfrm>
        </p:grpSpPr>
        <p:sp>
          <p:nvSpPr>
            <p:cNvPr id="380" name="Google Shape;380;p27"/>
            <p:cNvSpPr/>
            <p:nvPr/>
          </p:nvSpPr>
          <p:spPr>
            <a:xfrm>
              <a:off x="3506650" y="4144275"/>
              <a:ext cx="163975" cy="163975"/>
            </a:xfrm>
            <a:custGeom>
              <a:rect b="b" l="l" r="r" t="t"/>
              <a:pathLst>
                <a:path extrusionOk="0" h="6559" w="6559">
                  <a:moveTo>
                    <a:pt x="3861" y="1"/>
                  </a:moveTo>
                  <a:lnTo>
                    <a:pt x="3700" y="36"/>
                  </a:lnTo>
                  <a:lnTo>
                    <a:pt x="3539" y="108"/>
                  </a:lnTo>
                  <a:lnTo>
                    <a:pt x="3414" y="197"/>
                  </a:lnTo>
                  <a:lnTo>
                    <a:pt x="3307" y="304"/>
                  </a:lnTo>
                  <a:lnTo>
                    <a:pt x="3217" y="447"/>
                  </a:lnTo>
                  <a:lnTo>
                    <a:pt x="3146" y="608"/>
                  </a:lnTo>
                  <a:lnTo>
                    <a:pt x="2699" y="2234"/>
                  </a:lnTo>
                  <a:lnTo>
                    <a:pt x="1055" y="1788"/>
                  </a:lnTo>
                  <a:lnTo>
                    <a:pt x="894" y="1752"/>
                  </a:lnTo>
                  <a:lnTo>
                    <a:pt x="734" y="1770"/>
                  </a:lnTo>
                  <a:lnTo>
                    <a:pt x="573" y="1805"/>
                  </a:lnTo>
                  <a:lnTo>
                    <a:pt x="430" y="1859"/>
                  </a:lnTo>
                  <a:lnTo>
                    <a:pt x="287" y="1948"/>
                  </a:lnTo>
                  <a:lnTo>
                    <a:pt x="180" y="2074"/>
                  </a:lnTo>
                  <a:lnTo>
                    <a:pt x="90" y="2216"/>
                  </a:lnTo>
                  <a:lnTo>
                    <a:pt x="37" y="2377"/>
                  </a:lnTo>
                  <a:lnTo>
                    <a:pt x="1" y="2538"/>
                  </a:lnTo>
                  <a:lnTo>
                    <a:pt x="1" y="2699"/>
                  </a:lnTo>
                  <a:lnTo>
                    <a:pt x="37" y="2860"/>
                  </a:lnTo>
                  <a:lnTo>
                    <a:pt x="108" y="3003"/>
                  </a:lnTo>
                  <a:lnTo>
                    <a:pt x="198" y="3146"/>
                  </a:lnTo>
                  <a:lnTo>
                    <a:pt x="323" y="3253"/>
                  </a:lnTo>
                  <a:lnTo>
                    <a:pt x="448" y="3342"/>
                  </a:lnTo>
                  <a:lnTo>
                    <a:pt x="609" y="3396"/>
                  </a:lnTo>
                  <a:lnTo>
                    <a:pt x="2252" y="3860"/>
                  </a:lnTo>
                  <a:lnTo>
                    <a:pt x="1788" y="5487"/>
                  </a:lnTo>
                  <a:lnTo>
                    <a:pt x="1770" y="5665"/>
                  </a:lnTo>
                  <a:lnTo>
                    <a:pt x="1770" y="5826"/>
                  </a:lnTo>
                  <a:lnTo>
                    <a:pt x="1806" y="5987"/>
                  </a:lnTo>
                  <a:lnTo>
                    <a:pt x="1877" y="6130"/>
                  </a:lnTo>
                  <a:lnTo>
                    <a:pt x="1967" y="6255"/>
                  </a:lnTo>
                  <a:lnTo>
                    <a:pt x="2074" y="6362"/>
                  </a:lnTo>
                  <a:lnTo>
                    <a:pt x="2217" y="6451"/>
                  </a:lnTo>
                  <a:lnTo>
                    <a:pt x="2378" y="6523"/>
                  </a:lnTo>
                  <a:lnTo>
                    <a:pt x="2538" y="6559"/>
                  </a:lnTo>
                  <a:lnTo>
                    <a:pt x="2717" y="6541"/>
                  </a:lnTo>
                  <a:lnTo>
                    <a:pt x="2860" y="6505"/>
                  </a:lnTo>
                  <a:lnTo>
                    <a:pt x="3021" y="6451"/>
                  </a:lnTo>
                  <a:lnTo>
                    <a:pt x="3146" y="6344"/>
                  </a:lnTo>
                  <a:lnTo>
                    <a:pt x="3253" y="6237"/>
                  </a:lnTo>
                  <a:lnTo>
                    <a:pt x="3342" y="6094"/>
                  </a:lnTo>
                  <a:lnTo>
                    <a:pt x="3414" y="5933"/>
                  </a:lnTo>
                  <a:lnTo>
                    <a:pt x="3861" y="4307"/>
                  </a:lnTo>
                  <a:lnTo>
                    <a:pt x="5505" y="4754"/>
                  </a:lnTo>
                  <a:lnTo>
                    <a:pt x="5665" y="4790"/>
                  </a:lnTo>
                  <a:lnTo>
                    <a:pt x="5826" y="4790"/>
                  </a:lnTo>
                  <a:lnTo>
                    <a:pt x="5987" y="4754"/>
                  </a:lnTo>
                  <a:lnTo>
                    <a:pt x="6130" y="4682"/>
                  </a:lnTo>
                  <a:lnTo>
                    <a:pt x="6273" y="4593"/>
                  </a:lnTo>
                  <a:lnTo>
                    <a:pt x="6380" y="4468"/>
                  </a:lnTo>
                  <a:lnTo>
                    <a:pt x="6470" y="4325"/>
                  </a:lnTo>
                  <a:lnTo>
                    <a:pt x="6523" y="4182"/>
                  </a:lnTo>
                  <a:lnTo>
                    <a:pt x="6559" y="4003"/>
                  </a:lnTo>
                  <a:lnTo>
                    <a:pt x="6559" y="3843"/>
                  </a:lnTo>
                  <a:lnTo>
                    <a:pt x="6523" y="3682"/>
                  </a:lnTo>
                  <a:lnTo>
                    <a:pt x="6452" y="3539"/>
                  </a:lnTo>
                  <a:lnTo>
                    <a:pt x="6362" y="3414"/>
                  </a:lnTo>
                  <a:lnTo>
                    <a:pt x="6237" y="3289"/>
                  </a:lnTo>
                  <a:lnTo>
                    <a:pt x="6112" y="3199"/>
                  </a:lnTo>
                  <a:lnTo>
                    <a:pt x="5951" y="3146"/>
                  </a:lnTo>
                  <a:lnTo>
                    <a:pt x="4307" y="2681"/>
                  </a:lnTo>
                  <a:lnTo>
                    <a:pt x="4772" y="1055"/>
                  </a:lnTo>
                  <a:lnTo>
                    <a:pt x="4790" y="894"/>
                  </a:lnTo>
                  <a:lnTo>
                    <a:pt x="4790" y="715"/>
                  </a:lnTo>
                  <a:lnTo>
                    <a:pt x="4754" y="573"/>
                  </a:lnTo>
                  <a:lnTo>
                    <a:pt x="4683" y="412"/>
                  </a:lnTo>
                  <a:lnTo>
                    <a:pt x="4593" y="287"/>
                  </a:lnTo>
                  <a:lnTo>
                    <a:pt x="4486" y="179"/>
                  </a:lnTo>
                  <a:lnTo>
                    <a:pt x="4343" y="90"/>
                  </a:lnTo>
                  <a:lnTo>
                    <a:pt x="4182" y="19"/>
                  </a:lnTo>
                  <a:lnTo>
                    <a:pt x="402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27"/>
            <p:cNvSpPr/>
            <p:nvPr/>
          </p:nvSpPr>
          <p:spPr>
            <a:xfrm>
              <a:off x="3538825" y="4478425"/>
              <a:ext cx="82225" cy="82225"/>
            </a:xfrm>
            <a:custGeom>
              <a:rect b="b" l="l" r="r" t="t"/>
              <a:pathLst>
                <a:path extrusionOk="0" h="3289" w="3289">
                  <a:moveTo>
                    <a:pt x="519" y="1"/>
                  </a:moveTo>
                  <a:lnTo>
                    <a:pt x="429" y="19"/>
                  </a:lnTo>
                  <a:lnTo>
                    <a:pt x="322" y="36"/>
                  </a:lnTo>
                  <a:lnTo>
                    <a:pt x="233" y="90"/>
                  </a:lnTo>
                  <a:lnTo>
                    <a:pt x="161" y="162"/>
                  </a:lnTo>
                  <a:lnTo>
                    <a:pt x="90" y="233"/>
                  </a:lnTo>
                  <a:lnTo>
                    <a:pt x="36" y="322"/>
                  </a:lnTo>
                  <a:lnTo>
                    <a:pt x="18" y="430"/>
                  </a:lnTo>
                  <a:lnTo>
                    <a:pt x="1" y="519"/>
                  </a:lnTo>
                  <a:lnTo>
                    <a:pt x="18" y="626"/>
                  </a:lnTo>
                  <a:lnTo>
                    <a:pt x="36" y="716"/>
                  </a:lnTo>
                  <a:lnTo>
                    <a:pt x="90" y="823"/>
                  </a:lnTo>
                  <a:lnTo>
                    <a:pt x="161" y="894"/>
                  </a:lnTo>
                  <a:lnTo>
                    <a:pt x="912" y="1645"/>
                  </a:lnTo>
                  <a:lnTo>
                    <a:pt x="161" y="2395"/>
                  </a:lnTo>
                  <a:lnTo>
                    <a:pt x="90" y="2467"/>
                  </a:lnTo>
                  <a:lnTo>
                    <a:pt x="36" y="2574"/>
                  </a:lnTo>
                  <a:lnTo>
                    <a:pt x="18" y="2663"/>
                  </a:lnTo>
                  <a:lnTo>
                    <a:pt x="1" y="2770"/>
                  </a:lnTo>
                  <a:lnTo>
                    <a:pt x="18" y="2860"/>
                  </a:lnTo>
                  <a:lnTo>
                    <a:pt x="36" y="2967"/>
                  </a:lnTo>
                  <a:lnTo>
                    <a:pt x="90" y="3056"/>
                  </a:lnTo>
                  <a:lnTo>
                    <a:pt x="161" y="3128"/>
                  </a:lnTo>
                  <a:lnTo>
                    <a:pt x="233" y="3199"/>
                  </a:lnTo>
                  <a:lnTo>
                    <a:pt x="322" y="3253"/>
                  </a:lnTo>
                  <a:lnTo>
                    <a:pt x="429" y="3271"/>
                  </a:lnTo>
                  <a:lnTo>
                    <a:pt x="519" y="3289"/>
                  </a:lnTo>
                  <a:lnTo>
                    <a:pt x="626" y="3271"/>
                  </a:lnTo>
                  <a:lnTo>
                    <a:pt x="715" y="3253"/>
                  </a:lnTo>
                  <a:lnTo>
                    <a:pt x="823" y="3199"/>
                  </a:lnTo>
                  <a:lnTo>
                    <a:pt x="894" y="3128"/>
                  </a:lnTo>
                  <a:lnTo>
                    <a:pt x="1644" y="2377"/>
                  </a:lnTo>
                  <a:lnTo>
                    <a:pt x="2395" y="3128"/>
                  </a:lnTo>
                  <a:lnTo>
                    <a:pt x="2484" y="3199"/>
                  </a:lnTo>
                  <a:lnTo>
                    <a:pt x="2574" y="3253"/>
                  </a:lnTo>
                  <a:lnTo>
                    <a:pt x="2663" y="3271"/>
                  </a:lnTo>
                  <a:lnTo>
                    <a:pt x="2770" y="3289"/>
                  </a:lnTo>
                  <a:lnTo>
                    <a:pt x="2860" y="3271"/>
                  </a:lnTo>
                  <a:lnTo>
                    <a:pt x="2967" y="3253"/>
                  </a:lnTo>
                  <a:lnTo>
                    <a:pt x="3056" y="3199"/>
                  </a:lnTo>
                  <a:lnTo>
                    <a:pt x="3128" y="3128"/>
                  </a:lnTo>
                  <a:lnTo>
                    <a:pt x="3199" y="3056"/>
                  </a:lnTo>
                  <a:lnTo>
                    <a:pt x="3253" y="2967"/>
                  </a:lnTo>
                  <a:lnTo>
                    <a:pt x="3271" y="2860"/>
                  </a:lnTo>
                  <a:lnTo>
                    <a:pt x="3288" y="2770"/>
                  </a:lnTo>
                  <a:lnTo>
                    <a:pt x="3271" y="2663"/>
                  </a:lnTo>
                  <a:lnTo>
                    <a:pt x="3253" y="2574"/>
                  </a:lnTo>
                  <a:lnTo>
                    <a:pt x="3199" y="2467"/>
                  </a:lnTo>
                  <a:lnTo>
                    <a:pt x="3128" y="2395"/>
                  </a:lnTo>
                  <a:lnTo>
                    <a:pt x="2377" y="1645"/>
                  </a:lnTo>
                  <a:lnTo>
                    <a:pt x="3128" y="894"/>
                  </a:lnTo>
                  <a:lnTo>
                    <a:pt x="3199" y="823"/>
                  </a:lnTo>
                  <a:lnTo>
                    <a:pt x="3253" y="716"/>
                  </a:lnTo>
                  <a:lnTo>
                    <a:pt x="3271" y="626"/>
                  </a:lnTo>
                  <a:lnTo>
                    <a:pt x="3288" y="519"/>
                  </a:lnTo>
                  <a:lnTo>
                    <a:pt x="3271" y="430"/>
                  </a:lnTo>
                  <a:lnTo>
                    <a:pt x="3253" y="322"/>
                  </a:lnTo>
                  <a:lnTo>
                    <a:pt x="3199" y="233"/>
                  </a:lnTo>
                  <a:lnTo>
                    <a:pt x="3128" y="162"/>
                  </a:lnTo>
                  <a:lnTo>
                    <a:pt x="3056" y="90"/>
                  </a:lnTo>
                  <a:lnTo>
                    <a:pt x="2967" y="36"/>
                  </a:lnTo>
                  <a:lnTo>
                    <a:pt x="2860" y="19"/>
                  </a:lnTo>
                  <a:lnTo>
                    <a:pt x="2770" y="1"/>
                  </a:lnTo>
                  <a:lnTo>
                    <a:pt x="2663" y="19"/>
                  </a:lnTo>
                  <a:lnTo>
                    <a:pt x="2574" y="36"/>
                  </a:lnTo>
                  <a:lnTo>
                    <a:pt x="2484" y="90"/>
                  </a:lnTo>
                  <a:lnTo>
                    <a:pt x="2395" y="162"/>
                  </a:lnTo>
                  <a:lnTo>
                    <a:pt x="1644" y="912"/>
                  </a:lnTo>
                  <a:lnTo>
                    <a:pt x="894" y="162"/>
                  </a:lnTo>
                  <a:lnTo>
                    <a:pt x="823" y="90"/>
                  </a:lnTo>
                  <a:lnTo>
                    <a:pt x="715" y="36"/>
                  </a:lnTo>
                  <a:lnTo>
                    <a:pt x="626" y="19"/>
                  </a:lnTo>
                  <a:lnTo>
                    <a:pt x="51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2" name="Google Shape;382;p27"/>
          <p:cNvSpPr/>
          <p:nvPr/>
        </p:nvSpPr>
        <p:spPr>
          <a:xfrm flipH="1">
            <a:off x="8" y="15813"/>
            <a:ext cx="488925" cy="3400425"/>
          </a:xfrm>
          <a:custGeom>
            <a:rect b="b" l="l" r="r" t="t"/>
            <a:pathLst>
              <a:path extrusionOk="0" h="136017" w="19557">
                <a:moveTo>
                  <a:pt x="19557" y="0"/>
                </a:moveTo>
                <a:cubicBezTo>
                  <a:pt x="13387" y="2468"/>
                  <a:pt x="6400" y="7518"/>
                  <a:pt x="5460" y="14097"/>
                </a:cubicBezTo>
                <a:cubicBezTo>
                  <a:pt x="4269" y="22431"/>
                  <a:pt x="12064" y="30607"/>
                  <a:pt x="10413" y="38862"/>
                </a:cubicBezTo>
                <a:cubicBezTo>
                  <a:pt x="9020" y="45829"/>
                  <a:pt x="-879" y="50497"/>
                  <a:pt x="126" y="57531"/>
                </a:cubicBezTo>
                <a:cubicBezTo>
                  <a:pt x="1010" y="63722"/>
                  <a:pt x="6519" y="68543"/>
                  <a:pt x="7746" y="74676"/>
                </a:cubicBezTo>
                <a:cubicBezTo>
                  <a:pt x="9702" y="84454"/>
                  <a:pt x="8776" y="95475"/>
                  <a:pt x="4317" y="104394"/>
                </a:cubicBezTo>
                <a:cubicBezTo>
                  <a:pt x="-735" y="114499"/>
                  <a:pt x="5212" y="136017"/>
                  <a:pt x="16509" y="136017"/>
                </a:cubicBezTo>
                <a:cubicBezTo>
                  <a:pt x="17501" y="136017"/>
                  <a:pt x="18795" y="135104"/>
                  <a:pt x="18795" y="134112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83" name="Google Shape;383;p27"/>
          <p:cNvGrpSpPr/>
          <p:nvPr/>
        </p:nvGrpSpPr>
        <p:grpSpPr>
          <a:xfrm flipH="1" rot="605039">
            <a:off x="168086" y="1817720"/>
            <a:ext cx="323466" cy="774238"/>
            <a:chOff x="3293575" y="2432875"/>
            <a:chExt cx="323450" cy="774200"/>
          </a:xfrm>
        </p:grpSpPr>
        <p:sp>
          <p:nvSpPr>
            <p:cNvPr id="384" name="Google Shape;384;p27"/>
            <p:cNvSpPr/>
            <p:nvPr/>
          </p:nvSpPr>
          <p:spPr>
            <a:xfrm>
              <a:off x="3293575" y="2432875"/>
              <a:ext cx="323450" cy="774200"/>
            </a:xfrm>
            <a:custGeom>
              <a:rect b="b" l="l" r="r" t="t"/>
              <a:pathLst>
                <a:path extrusionOk="0" h="30968" w="12938">
                  <a:moveTo>
                    <a:pt x="9578" y="1680"/>
                  </a:moveTo>
                  <a:lnTo>
                    <a:pt x="9793" y="1698"/>
                  </a:lnTo>
                  <a:lnTo>
                    <a:pt x="9989" y="1734"/>
                  </a:lnTo>
                  <a:lnTo>
                    <a:pt x="10168" y="1805"/>
                  </a:lnTo>
                  <a:lnTo>
                    <a:pt x="10364" y="1895"/>
                  </a:lnTo>
                  <a:lnTo>
                    <a:pt x="10525" y="2020"/>
                  </a:lnTo>
                  <a:lnTo>
                    <a:pt x="10686" y="2181"/>
                  </a:lnTo>
                  <a:lnTo>
                    <a:pt x="10847" y="2377"/>
                  </a:lnTo>
                  <a:lnTo>
                    <a:pt x="10936" y="2520"/>
                  </a:lnTo>
                  <a:lnTo>
                    <a:pt x="10990" y="2663"/>
                  </a:lnTo>
                  <a:lnTo>
                    <a:pt x="11044" y="2806"/>
                  </a:lnTo>
                  <a:lnTo>
                    <a:pt x="11097" y="2949"/>
                  </a:lnTo>
                  <a:lnTo>
                    <a:pt x="11115" y="3074"/>
                  </a:lnTo>
                  <a:lnTo>
                    <a:pt x="11115" y="3217"/>
                  </a:lnTo>
                  <a:lnTo>
                    <a:pt x="11115" y="3342"/>
                  </a:lnTo>
                  <a:lnTo>
                    <a:pt x="11097" y="3467"/>
                  </a:lnTo>
                  <a:lnTo>
                    <a:pt x="11079" y="3592"/>
                  </a:lnTo>
                  <a:lnTo>
                    <a:pt x="11026" y="3717"/>
                  </a:lnTo>
                  <a:lnTo>
                    <a:pt x="10972" y="3842"/>
                  </a:lnTo>
                  <a:lnTo>
                    <a:pt x="10918" y="3950"/>
                  </a:lnTo>
                  <a:lnTo>
                    <a:pt x="10758" y="4164"/>
                  </a:lnTo>
                  <a:lnTo>
                    <a:pt x="10579" y="4361"/>
                  </a:lnTo>
                  <a:lnTo>
                    <a:pt x="10364" y="4521"/>
                  </a:lnTo>
                  <a:lnTo>
                    <a:pt x="10132" y="4646"/>
                  </a:lnTo>
                  <a:lnTo>
                    <a:pt x="9882" y="4736"/>
                  </a:lnTo>
                  <a:lnTo>
                    <a:pt x="9614" y="4807"/>
                  </a:lnTo>
                  <a:lnTo>
                    <a:pt x="9471" y="4807"/>
                  </a:lnTo>
                  <a:lnTo>
                    <a:pt x="9346" y="4825"/>
                  </a:lnTo>
                  <a:lnTo>
                    <a:pt x="9203" y="4807"/>
                  </a:lnTo>
                  <a:lnTo>
                    <a:pt x="9060" y="4789"/>
                  </a:lnTo>
                  <a:lnTo>
                    <a:pt x="8935" y="4754"/>
                  </a:lnTo>
                  <a:lnTo>
                    <a:pt x="8792" y="4718"/>
                  </a:lnTo>
                  <a:lnTo>
                    <a:pt x="8649" y="4664"/>
                  </a:lnTo>
                  <a:lnTo>
                    <a:pt x="8524" y="4593"/>
                  </a:lnTo>
                  <a:lnTo>
                    <a:pt x="8381" y="4503"/>
                  </a:lnTo>
                  <a:lnTo>
                    <a:pt x="8256" y="4414"/>
                  </a:lnTo>
                  <a:lnTo>
                    <a:pt x="8149" y="4307"/>
                  </a:lnTo>
                  <a:lnTo>
                    <a:pt x="8042" y="4182"/>
                  </a:lnTo>
                  <a:lnTo>
                    <a:pt x="7952" y="4057"/>
                  </a:lnTo>
                  <a:lnTo>
                    <a:pt x="7881" y="3932"/>
                  </a:lnTo>
                  <a:lnTo>
                    <a:pt x="7809" y="3807"/>
                  </a:lnTo>
                  <a:lnTo>
                    <a:pt x="7756" y="3664"/>
                  </a:lnTo>
                  <a:lnTo>
                    <a:pt x="7720" y="3521"/>
                  </a:lnTo>
                  <a:lnTo>
                    <a:pt x="7702" y="3378"/>
                  </a:lnTo>
                  <a:lnTo>
                    <a:pt x="7702" y="3235"/>
                  </a:lnTo>
                  <a:lnTo>
                    <a:pt x="7702" y="3092"/>
                  </a:lnTo>
                  <a:lnTo>
                    <a:pt x="7720" y="2931"/>
                  </a:lnTo>
                  <a:lnTo>
                    <a:pt x="7756" y="2788"/>
                  </a:lnTo>
                  <a:lnTo>
                    <a:pt x="7809" y="2627"/>
                  </a:lnTo>
                  <a:lnTo>
                    <a:pt x="7881" y="2484"/>
                  </a:lnTo>
                  <a:lnTo>
                    <a:pt x="7881" y="2466"/>
                  </a:lnTo>
                  <a:lnTo>
                    <a:pt x="8042" y="2323"/>
                  </a:lnTo>
                  <a:lnTo>
                    <a:pt x="8202" y="2198"/>
                  </a:lnTo>
                  <a:lnTo>
                    <a:pt x="8381" y="2073"/>
                  </a:lnTo>
                  <a:lnTo>
                    <a:pt x="8578" y="1966"/>
                  </a:lnTo>
                  <a:lnTo>
                    <a:pt x="8774" y="1859"/>
                  </a:lnTo>
                  <a:lnTo>
                    <a:pt x="8971" y="1787"/>
                  </a:lnTo>
                  <a:lnTo>
                    <a:pt x="9167" y="1734"/>
                  </a:lnTo>
                  <a:lnTo>
                    <a:pt x="9382" y="1698"/>
                  </a:lnTo>
                  <a:lnTo>
                    <a:pt x="9578" y="1680"/>
                  </a:lnTo>
                  <a:close/>
                  <a:moveTo>
                    <a:pt x="9811" y="376"/>
                  </a:moveTo>
                  <a:lnTo>
                    <a:pt x="10096" y="394"/>
                  </a:lnTo>
                  <a:lnTo>
                    <a:pt x="10364" y="447"/>
                  </a:lnTo>
                  <a:lnTo>
                    <a:pt x="10633" y="519"/>
                  </a:lnTo>
                  <a:lnTo>
                    <a:pt x="10901" y="626"/>
                  </a:lnTo>
                  <a:lnTo>
                    <a:pt x="11061" y="697"/>
                  </a:lnTo>
                  <a:lnTo>
                    <a:pt x="11222" y="769"/>
                  </a:lnTo>
                  <a:lnTo>
                    <a:pt x="11365" y="876"/>
                  </a:lnTo>
                  <a:lnTo>
                    <a:pt x="11508" y="965"/>
                  </a:lnTo>
                  <a:lnTo>
                    <a:pt x="11633" y="1073"/>
                  </a:lnTo>
                  <a:lnTo>
                    <a:pt x="11758" y="1180"/>
                  </a:lnTo>
                  <a:lnTo>
                    <a:pt x="11865" y="1305"/>
                  </a:lnTo>
                  <a:lnTo>
                    <a:pt x="11973" y="1430"/>
                  </a:lnTo>
                  <a:lnTo>
                    <a:pt x="12151" y="1698"/>
                  </a:lnTo>
                  <a:lnTo>
                    <a:pt x="12294" y="1984"/>
                  </a:lnTo>
                  <a:lnTo>
                    <a:pt x="12402" y="2288"/>
                  </a:lnTo>
                  <a:lnTo>
                    <a:pt x="12473" y="2609"/>
                  </a:lnTo>
                  <a:lnTo>
                    <a:pt x="12509" y="2913"/>
                  </a:lnTo>
                  <a:lnTo>
                    <a:pt x="12491" y="3235"/>
                  </a:lnTo>
                  <a:lnTo>
                    <a:pt x="12455" y="3556"/>
                  </a:lnTo>
                  <a:lnTo>
                    <a:pt x="12366" y="3878"/>
                  </a:lnTo>
                  <a:lnTo>
                    <a:pt x="12241" y="4182"/>
                  </a:lnTo>
                  <a:lnTo>
                    <a:pt x="12080" y="4468"/>
                  </a:lnTo>
                  <a:lnTo>
                    <a:pt x="11991" y="4611"/>
                  </a:lnTo>
                  <a:lnTo>
                    <a:pt x="11883" y="4736"/>
                  </a:lnTo>
                  <a:lnTo>
                    <a:pt x="11776" y="4861"/>
                  </a:lnTo>
                  <a:lnTo>
                    <a:pt x="11651" y="4986"/>
                  </a:lnTo>
                  <a:lnTo>
                    <a:pt x="11508" y="5111"/>
                  </a:lnTo>
                  <a:lnTo>
                    <a:pt x="11347" y="5236"/>
                  </a:lnTo>
                  <a:lnTo>
                    <a:pt x="11186" y="5343"/>
                  </a:lnTo>
                  <a:lnTo>
                    <a:pt x="11026" y="5433"/>
                  </a:lnTo>
                  <a:lnTo>
                    <a:pt x="10865" y="5522"/>
                  </a:lnTo>
                  <a:lnTo>
                    <a:pt x="10686" y="5611"/>
                  </a:lnTo>
                  <a:lnTo>
                    <a:pt x="10507" y="5683"/>
                  </a:lnTo>
                  <a:lnTo>
                    <a:pt x="10329" y="5736"/>
                  </a:lnTo>
                  <a:lnTo>
                    <a:pt x="10150" y="5790"/>
                  </a:lnTo>
                  <a:lnTo>
                    <a:pt x="9953" y="5826"/>
                  </a:lnTo>
                  <a:lnTo>
                    <a:pt x="9775" y="5862"/>
                  </a:lnTo>
                  <a:lnTo>
                    <a:pt x="9578" y="5879"/>
                  </a:lnTo>
                  <a:lnTo>
                    <a:pt x="9382" y="5879"/>
                  </a:lnTo>
                  <a:lnTo>
                    <a:pt x="9185" y="5862"/>
                  </a:lnTo>
                  <a:lnTo>
                    <a:pt x="9006" y="5844"/>
                  </a:lnTo>
                  <a:lnTo>
                    <a:pt x="8810" y="5826"/>
                  </a:lnTo>
                  <a:lnTo>
                    <a:pt x="8524" y="5736"/>
                  </a:lnTo>
                  <a:lnTo>
                    <a:pt x="8202" y="5629"/>
                  </a:lnTo>
                  <a:lnTo>
                    <a:pt x="7899" y="5468"/>
                  </a:lnTo>
                  <a:lnTo>
                    <a:pt x="7613" y="5272"/>
                  </a:lnTo>
                  <a:lnTo>
                    <a:pt x="7470" y="5165"/>
                  </a:lnTo>
                  <a:lnTo>
                    <a:pt x="7345" y="5057"/>
                  </a:lnTo>
                  <a:lnTo>
                    <a:pt x="7220" y="4932"/>
                  </a:lnTo>
                  <a:lnTo>
                    <a:pt x="7112" y="4789"/>
                  </a:lnTo>
                  <a:lnTo>
                    <a:pt x="7023" y="4664"/>
                  </a:lnTo>
                  <a:lnTo>
                    <a:pt x="6952" y="4521"/>
                  </a:lnTo>
                  <a:lnTo>
                    <a:pt x="6880" y="4378"/>
                  </a:lnTo>
                  <a:lnTo>
                    <a:pt x="6844" y="4218"/>
                  </a:lnTo>
                  <a:lnTo>
                    <a:pt x="7059" y="3735"/>
                  </a:lnTo>
                  <a:lnTo>
                    <a:pt x="7166" y="3503"/>
                  </a:lnTo>
                  <a:lnTo>
                    <a:pt x="7291" y="3271"/>
                  </a:lnTo>
                  <a:lnTo>
                    <a:pt x="7309" y="3467"/>
                  </a:lnTo>
                  <a:lnTo>
                    <a:pt x="7345" y="3646"/>
                  </a:lnTo>
                  <a:lnTo>
                    <a:pt x="7398" y="3824"/>
                  </a:lnTo>
                  <a:lnTo>
                    <a:pt x="7470" y="3985"/>
                  </a:lnTo>
                  <a:lnTo>
                    <a:pt x="7541" y="4146"/>
                  </a:lnTo>
                  <a:lnTo>
                    <a:pt x="7648" y="4289"/>
                  </a:lnTo>
                  <a:lnTo>
                    <a:pt x="7756" y="4432"/>
                  </a:lnTo>
                  <a:lnTo>
                    <a:pt x="7899" y="4557"/>
                  </a:lnTo>
                  <a:lnTo>
                    <a:pt x="8024" y="4682"/>
                  </a:lnTo>
                  <a:lnTo>
                    <a:pt x="8184" y="4789"/>
                  </a:lnTo>
                  <a:lnTo>
                    <a:pt x="8327" y="4879"/>
                  </a:lnTo>
                  <a:lnTo>
                    <a:pt x="8506" y="4968"/>
                  </a:lnTo>
                  <a:lnTo>
                    <a:pt x="8667" y="5040"/>
                  </a:lnTo>
                  <a:lnTo>
                    <a:pt x="8846" y="5093"/>
                  </a:lnTo>
                  <a:lnTo>
                    <a:pt x="9024" y="5129"/>
                  </a:lnTo>
                  <a:lnTo>
                    <a:pt x="9203" y="5165"/>
                  </a:lnTo>
                  <a:lnTo>
                    <a:pt x="9400" y="5183"/>
                  </a:lnTo>
                  <a:lnTo>
                    <a:pt x="9578" y="5200"/>
                  </a:lnTo>
                  <a:lnTo>
                    <a:pt x="9757" y="5183"/>
                  </a:lnTo>
                  <a:lnTo>
                    <a:pt x="9936" y="5165"/>
                  </a:lnTo>
                  <a:lnTo>
                    <a:pt x="10114" y="5111"/>
                  </a:lnTo>
                  <a:lnTo>
                    <a:pt x="10275" y="5057"/>
                  </a:lnTo>
                  <a:lnTo>
                    <a:pt x="10454" y="4986"/>
                  </a:lnTo>
                  <a:lnTo>
                    <a:pt x="10597" y="4897"/>
                  </a:lnTo>
                  <a:lnTo>
                    <a:pt x="10758" y="4807"/>
                  </a:lnTo>
                  <a:lnTo>
                    <a:pt x="10883" y="4682"/>
                  </a:lnTo>
                  <a:lnTo>
                    <a:pt x="11026" y="4539"/>
                  </a:lnTo>
                  <a:lnTo>
                    <a:pt x="11133" y="4378"/>
                  </a:lnTo>
                  <a:lnTo>
                    <a:pt x="11240" y="4200"/>
                  </a:lnTo>
                  <a:lnTo>
                    <a:pt x="11312" y="4003"/>
                  </a:lnTo>
                  <a:lnTo>
                    <a:pt x="11383" y="3789"/>
                  </a:lnTo>
                  <a:lnTo>
                    <a:pt x="11437" y="3556"/>
                  </a:lnTo>
                  <a:lnTo>
                    <a:pt x="11472" y="3324"/>
                  </a:lnTo>
                  <a:lnTo>
                    <a:pt x="11472" y="3074"/>
                  </a:lnTo>
                  <a:lnTo>
                    <a:pt x="11437" y="2842"/>
                  </a:lnTo>
                  <a:lnTo>
                    <a:pt x="11365" y="2627"/>
                  </a:lnTo>
                  <a:lnTo>
                    <a:pt x="11294" y="2413"/>
                  </a:lnTo>
                  <a:lnTo>
                    <a:pt x="11186" y="2216"/>
                  </a:lnTo>
                  <a:lnTo>
                    <a:pt x="11044" y="2038"/>
                  </a:lnTo>
                  <a:lnTo>
                    <a:pt x="10901" y="1877"/>
                  </a:lnTo>
                  <a:lnTo>
                    <a:pt x="10740" y="1734"/>
                  </a:lnTo>
                  <a:lnTo>
                    <a:pt x="10543" y="1591"/>
                  </a:lnTo>
                  <a:lnTo>
                    <a:pt x="10347" y="1484"/>
                  </a:lnTo>
                  <a:lnTo>
                    <a:pt x="10132" y="1394"/>
                  </a:lnTo>
                  <a:lnTo>
                    <a:pt x="9918" y="1341"/>
                  </a:lnTo>
                  <a:lnTo>
                    <a:pt x="9685" y="1305"/>
                  </a:lnTo>
                  <a:lnTo>
                    <a:pt x="9453" y="1287"/>
                  </a:lnTo>
                  <a:lnTo>
                    <a:pt x="9203" y="1287"/>
                  </a:lnTo>
                  <a:lnTo>
                    <a:pt x="8899" y="1341"/>
                  </a:lnTo>
                  <a:lnTo>
                    <a:pt x="8613" y="1430"/>
                  </a:lnTo>
                  <a:lnTo>
                    <a:pt x="8345" y="1555"/>
                  </a:lnTo>
                  <a:lnTo>
                    <a:pt x="8113" y="1716"/>
                  </a:lnTo>
                  <a:lnTo>
                    <a:pt x="7881" y="1895"/>
                  </a:lnTo>
                  <a:lnTo>
                    <a:pt x="7666" y="2109"/>
                  </a:lnTo>
                  <a:lnTo>
                    <a:pt x="7470" y="2323"/>
                  </a:lnTo>
                  <a:lnTo>
                    <a:pt x="7291" y="2574"/>
                  </a:lnTo>
                  <a:lnTo>
                    <a:pt x="7112" y="2824"/>
                  </a:lnTo>
                  <a:lnTo>
                    <a:pt x="6969" y="3092"/>
                  </a:lnTo>
                  <a:lnTo>
                    <a:pt x="6809" y="3360"/>
                  </a:lnTo>
                  <a:lnTo>
                    <a:pt x="6683" y="3646"/>
                  </a:lnTo>
                  <a:lnTo>
                    <a:pt x="6433" y="4200"/>
                  </a:lnTo>
                  <a:lnTo>
                    <a:pt x="6219" y="4718"/>
                  </a:lnTo>
                  <a:lnTo>
                    <a:pt x="6004" y="5308"/>
                  </a:lnTo>
                  <a:lnTo>
                    <a:pt x="5826" y="5897"/>
                  </a:lnTo>
                  <a:lnTo>
                    <a:pt x="5683" y="6487"/>
                  </a:lnTo>
                  <a:lnTo>
                    <a:pt x="5558" y="7112"/>
                  </a:lnTo>
                  <a:lnTo>
                    <a:pt x="5325" y="8327"/>
                  </a:lnTo>
                  <a:lnTo>
                    <a:pt x="5111" y="9543"/>
                  </a:lnTo>
                  <a:lnTo>
                    <a:pt x="3628" y="17119"/>
                  </a:lnTo>
                  <a:lnTo>
                    <a:pt x="2663" y="22069"/>
                  </a:lnTo>
                  <a:lnTo>
                    <a:pt x="2323" y="21926"/>
                  </a:lnTo>
                  <a:lnTo>
                    <a:pt x="1984" y="21801"/>
                  </a:lnTo>
                  <a:lnTo>
                    <a:pt x="2020" y="21747"/>
                  </a:lnTo>
                  <a:lnTo>
                    <a:pt x="2038" y="21693"/>
                  </a:lnTo>
                  <a:lnTo>
                    <a:pt x="2413" y="19424"/>
                  </a:lnTo>
                  <a:lnTo>
                    <a:pt x="2824" y="17155"/>
                  </a:lnTo>
                  <a:lnTo>
                    <a:pt x="3253" y="14903"/>
                  </a:lnTo>
                  <a:lnTo>
                    <a:pt x="3699" y="12634"/>
                  </a:lnTo>
                  <a:lnTo>
                    <a:pt x="4075" y="10829"/>
                  </a:lnTo>
                  <a:lnTo>
                    <a:pt x="4468" y="9024"/>
                  </a:lnTo>
                  <a:lnTo>
                    <a:pt x="4897" y="7220"/>
                  </a:lnTo>
                  <a:lnTo>
                    <a:pt x="5325" y="5433"/>
                  </a:lnTo>
                  <a:lnTo>
                    <a:pt x="5468" y="4914"/>
                  </a:lnTo>
                  <a:lnTo>
                    <a:pt x="5611" y="4414"/>
                  </a:lnTo>
                  <a:lnTo>
                    <a:pt x="5772" y="3932"/>
                  </a:lnTo>
                  <a:lnTo>
                    <a:pt x="5951" y="3449"/>
                  </a:lnTo>
                  <a:lnTo>
                    <a:pt x="6147" y="2985"/>
                  </a:lnTo>
                  <a:lnTo>
                    <a:pt x="6380" y="2538"/>
                  </a:lnTo>
                  <a:lnTo>
                    <a:pt x="6523" y="2323"/>
                  </a:lnTo>
                  <a:lnTo>
                    <a:pt x="6666" y="2091"/>
                  </a:lnTo>
                  <a:lnTo>
                    <a:pt x="6809" y="1877"/>
                  </a:lnTo>
                  <a:lnTo>
                    <a:pt x="6987" y="1662"/>
                  </a:lnTo>
                  <a:lnTo>
                    <a:pt x="7166" y="1466"/>
                  </a:lnTo>
                  <a:lnTo>
                    <a:pt x="7362" y="1269"/>
                  </a:lnTo>
                  <a:lnTo>
                    <a:pt x="7577" y="1091"/>
                  </a:lnTo>
                  <a:lnTo>
                    <a:pt x="7791" y="930"/>
                  </a:lnTo>
                  <a:lnTo>
                    <a:pt x="8024" y="805"/>
                  </a:lnTo>
                  <a:lnTo>
                    <a:pt x="8256" y="680"/>
                  </a:lnTo>
                  <a:lnTo>
                    <a:pt x="8506" y="572"/>
                  </a:lnTo>
                  <a:lnTo>
                    <a:pt x="8756" y="501"/>
                  </a:lnTo>
                  <a:lnTo>
                    <a:pt x="9024" y="429"/>
                  </a:lnTo>
                  <a:lnTo>
                    <a:pt x="9274" y="394"/>
                  </a:lnTo>
                  <a:lnTo>
                    <a:pt x="9543" y="376"/>
                  </a:lnTo>
                  <a:close/>
                  <a:moveTo>
                    <a:pt x="12384" y="4754"/>
                  </a:moveTo>
                  <a:lnTo>
                    <a:pt x="12223" y="5915"/>
                  </a:lnTo>
                  <a:lnTo>
                    <a:pt x="12044" y="7095"/>
                  </a:lnTo>
                  <a:lnTo>
                    <a:pt x="11848" y="8256"/>
                  </a:lnTo>
                  <a:lnTo>
                    <a:pt x="11633" y="9435"/>
                  </a:lnTo>
                  <a:lnTo>
                    <a:pt x="11419" y="10597"/>
                  </a:lnTo>
                  <a:lnTo>
                    <a:pt x="11169" y="11758"/>
                  </a:lnTo>
                  <a:lnTo>
                    <a:pt x="10918" y="12920"/>
                  </a:lnTo>
                  <a:lnTo>
                    <a:pt x="10650" y="14081"/>
                  </a:lnTo>
                  <a:lnTo>
                    <a:pt x="10096" y="16404"/>
                  </a:lnTo>
                  <a:lnTo>
                    <a:pt x="9507" y="18709"/>
                  </a:lnTo>
                  <a:lnTo>
                    <a:pt x="8899" y="20997"/>
                  </a:lnTo>
                  <a:lnTo>
                    <a:pt x="8274" y="23284"/>
                  </a:lnTo>
                  <a:lnTo>
                    <a:pt x="7952" y="23194"/>
                  </a:lnTo>
                  <a:lnTo>
                    <a:pt x="7631" y="23123"/>
                  </a:lnTo>
                  <a:lnTo>
                    <a:pt x="8184" y="20961"/>
                  </a:lnTo>
                  <a:lnTo>
                    <a:pt x="8738" y="18799"/>
                  </a:lnTo>
                  <a:lnTo>
                    <a:pt x="9274" y="16619"/>
                  </a:lnTo>
                  <a:lnTo>
                    <a:pt x="9775" y="14421"/>
                  </a:lnTo>
                  <a:lnTo>
                    <a:pt x="10257" y="12241"/>
                  </a:lnTo>
                  <a:lnTo>
                    <a:pt x="10704" y="10043"/>
                  </a:lnTo>
                  <a:lnTo>
                    <a:pt x="11097" y="7845"/>
                  </a:lnTo>
                  <a:lnTo>
                    <a:pt x="11294" y="6737"/>
                  </a:lnTo>
                  <a:lnTo>
                    <a:pt x="11454" y="5629"/>
                  </a:lnTo>
                  <a:lnTo>
                    <a:pt x="11723" y="5433"/>
                  </a:lnTo>
                  <a:lnTo>
                    <a:pt x="11955" y="5236"/>
                  </a:lnTo>
                  <a:lnTo>
                    <a:pt x="12187" y="5004"/>
                  </a:lnTo>
                  <a:lnTo>
                    <a:pt x="12384" y="4754"/>
                  </a:lnTo>
                  <a:close/>
                  <a:moveTo>
                    <a:pt x="6630" y="4736"/>
                  </a:moveTo>
                  <a:lnTo>
                    <a:pt x="6719" y="4879"/>
                  </a:lnTo>
                  <a:lnTo>
                    <a:pt x="6809" y="5004"/>
                  </a:lnTo>
                  <a:lnTo>
                    <a:pt x="6916" y="5147"/>
                  </a:lnTo>
                  <a:lnTo>
                    <a:pt x="7023" y="5272"/>
                  </a:lnTo>
                  <a:lnTo>
                    <a:pt x="7273" y="5504"/>
                  </a:lnTo>
                  <a:lnTo>
                    <a:pt x="7541" y="5701"/>
                  </a:lnTo>
                  <a:lnTo>
                    <a:pt x="7845" y="5879"/>
                  </a:lnTo>
                  <a:lnTo>
                    <a:pt x="8149" y="6022"/>
                  </a:lnTo>
                  <a:lnTo>
                    <a:pt x="8453" y="6130"/>
                  </a:lnTo>
                  <a:lnTo>
                    <a:pt x="8756" y="6201"/>
                  </a:lnTo>
                  <a:lnTo>
                    <a:pt x="9042" y="6255"/>
                  </a:lnTo>
                  <a:lnTo>
                    <a:pt x="9632" y="6255"/>
                  </a:lnTo>
                  <a:lnTo>
                    <a:pt x="9918" y="6219"/>
                  </a:lnTo>
                  <a:lnTo>
                    <a:pt x="10204" y="6165"/>
                  </a:lnTo>
                  <a:lnTo>
                    <a:pt x="10490" y="6094"/>
                  </a:lnTo>
                  <a:lnTo>
                    <a:pt x="10758" y="5987"/>
                  </a:lnTo>
                  <a:lnTo>
                    <a:pt x="11026" y="5879"/>
                  </a:lnTo>
                  <a:lnTo>
                    <a:pt x="11026" y="5879"/>
                  </a:lnTo>
                  <a:lnTo>
                    <a:pt x="10847" y="6969"/>
                  </a:lnTo>
                  <a:lnTo>
                    <a:pt x="10668" y="8042"/>
                  </a:lnTo>
                  <a:lnTo>
                    <a:pt x="10257" y="10204"/>
                  </a:lnTo>
                  <a:lnTo>
                    <a:pt x="9828" y="12366"/>
                  </a:lnTo>
                  <a:lnTo>
                    <a:pt x="9364" y="14528"/>
                  </a:lnTo>
                  <a:lnTo>
                    <a:pt x="8863" y="16672"/>
                  </a:lnTo>
                  <a:lnTo>
                    <a:pt x="8345" y="18817"/>
                  </a:lnTo>
                  <a:lnTo>
                    <a:pt x="7791" y="20943"/>
                  </a:lnTo>
                  <a:lnTo>
                    <a:pt x="7237" y="23087"/>
                  </a:lnTo>
                  <a:lnTo>
                    <a:pt x="6862" y="23052"/>
                  </a:lnTo>
                  <a:lnTo>
                    <a:pt x="6469" y="23052"/>
                  </a:lnTo>
                  <a:lnTo>
                    <a:pt x="6094" y="23069"/>
                  </a:lnTo>
                  <a:lnTo>
                    <a:pt x="5719" y="23123"/>
                  </a:lnTo>
                  <a:lnTo>
                    <a:pt x="5361" y="23177"/>
                  </a:lnTo>
                  <a:lnTo>
                    <a:pt x="5004" y="23266"/>
                  </a:lnTo>
                  <a:lnTo>
                    <a:pt x="4700" y="23391"/>
                  </a:lnTo>
                  <a:lnTo>
                    <a:pt x="4414" y="23534"/>
                  </a:lnTo>
                  <a:lnTo>
                    <a:pt x="4307" y="23588"/>
                  </a:lnTo>
                  <a:lnTo>
                    <a:pt x="4218" y="23659"/>
                  </a:lnTo>
                  <a:lnTo>
                    <a:pt x="4146" y="23427"/>
                  </a:lnTo>
                  <a:lnTo>
                    <a:pt x="4039" y="23212"/>
                  </a:lnTo>
                  <a:lnTo>
                    <a:pt x="3914" y="23034"/>
                  </a:lnTo>
                  <a:lnTo>
                    <a:pt x="3771" y="22837"/>
                  </a:lnTo>
                  <a:lnTo>
                    <a:pt x="3610" y="22676"/>
                  </a:lnTo>
                  <a:lnTo>
                    <a:pt x="3431" y="22533"/>
                  </a:lnTo>
                  <a:lnTo>
                    <a:pt x="3235" y="22390"/>
                  </a:lnTo>
                  <a:lnTo>
                    <a:pt x="3038" y="22265"/>
                  </a:lnTo>
                  <a:lnTo>
                    <a:pt x="4629" y="14010"/>
                  </a:lnTo>
                  <a:lnTo>
                    <a:pt x="5701" y="8542"/>
                  </a:lnTo>
                  <a:lnTo>
                    <a:pt x="5862" y="7613"/>
                  </a:lnTo>
                  <a:lnTo>
                    <a:pt x="6040" y="6684"/>
                  </a:lnTo>
                  <a:lnTo>
                    <a:pt x="6147" y="6219"/>
                  </a:lnTo>
                  <a:lnTo>
                    <a:pt x="6272" y="5772"/>
                  </a:lnTo>
                  <a:lnTo>
                    <a:pt x="6415" y="5325"/>
                  </a:lnTo>
                  <a:lnTo>
                    <a:pt x="6576" y="4879"/>
                  </a:lnTo>
                  <a:lnTo>
                    <a:pt x="6630" y="4736"/>
                  </a:lnTo>
                  <a:close/>
                  <a:moveTo>
                    <a:pt x="3967" y="25714"/>
                  </a:moveTo>
                  <a:lnTo>
                    <a:pt x="4307" y="25911"/>
                  </a:lnTo>
                  <a:lnTo>
                    <a:pt x="4468" y="26036"/>
                  </a:lnTo>
                  <a:lnTo>
                    <a:pt x="4629" y="26161"/>
                  </a:lnTo>
                  <a:lnTo>
                    <a:pt x="4736" y="26286"/>
                  </a:lnTo>
                  <a:lnTo>
                    <a:pt x="4789" y="26357"/>
                  </a:lnTo>
                  <a:lnTo>
                    <a:pt x="4825" y="26447"/>
                  </a:lnTo>
                  <a:lnTo>
                    <a:pt x="4861" y="26518"/>
                  </a:lnTo>
                  <a:lnTo>
                    <a:pt x="4861" y="26607"/>
                  </a:lnTo>
                  <a:lnTo>
                    <a:pt x="4861" y="26679"/>
                  </a:lnTo>
                  <a:lnTo>
                    <a:pt x="4825" y="26768"/>
                  </a:lnTo>
                  <a:lnTo>
                    <a:pt x="4539" y="26911"/>
                  </a:lnTo>
                  <a:lnTo>
                    <a:pt x="4307" y="26983"/>
                  </a:lnTo>
                  <a:lnTo>
                    <a:pt x="4200" y="27001"/>
                  </a:lnTo>
                  <a:lnTo>
                    <a:pt x="4039" y="27001"/>
                  </a:lnTo>
                  <a:lnTo>
                    <a:pt x="3967" y="26965"/>
                  </a:lnTo>
                  <a:lnTo>
                    <a:pt x="3914" y="26929"/>
                  </a:lnTo>
                  <a:lnTo>
                    <a:pt x="3878" y="26858"/>
                  </a:lnTo>
                  <a:lnTo>
                    <a:pt x="3842" y="26786"/>
                  </a:lnTo>
                  <a:lnTo>
                    <a:pt x="3824" y="26715"/>
                  </a:lnTo>
                  <a:lnTo>
                    <a:pt x="3807" y="26607"/>
                  </a:lnTo>
                  <a:lnTo>
                    <a:pt x="3824" y="26482"/>
                  </a:lnTo>
                  <a:lnTo>
                    <a:pt x="3860" y="26214"/>
                  </a:lnTo>
                  <a:lnTo>
                    <a:pt x="3914" y="25964"/>
                  </a:lnTo>
                  <a:lnTo>
                    <a:pt x="3967" y="25714"/>
                  </a:lnTo>
                  <a:close/>
                  <a:moveTo>
                    <a:pt x="1466" y="22033"/>
                  </a:moveTo>
                  <a:lnTo>
                    <a:pt x="1787" y="22122"/>
                  </a:lnTo>
                  <a:lnTo>
                    <a:pt x="2109" y="22247"/>
                  </a:lnTo>
                  <a:lnTo>
                    <a:pt x="2413" y="22373"/>
                  </a:lnTo>
                  <a:lnTo>
                    <a:pt x="2699" y="22515"/>
                  </a:lnTo>
                  <a:lnTo>
                    <a:pt x="2717" y="22515"/>
                  </a:lnTo>
                  <a:lnTo>
                    <a:pt x="2985" y="22676"/>
                  </a:lnTo>
                  <a:lnTo>
                    <a:pt x="3217" y="22855"/>
                  </a:lnTo>
                  <a:lnTo>
                    <a:pt x="3396" y="23016"/>
                  </a:lnTo>
                  <a:lnTo>
                    <a:pt x="3539" y="23194"/>
                  </a:lnTo>
                  <a:lnTo>
                    <a:pt x="3646" y="23355"/>
                  </a:lnTo>
                  <a:lnTo>
                    <a:pt x="3735" y="23534"/>
                  </a:lnTo>
                  <a:lnTo>
                    <a:pt x="3807" y="23713"/>
                  </a:lnTo>
                  <a:lnTo>
                    <a:pt x="3842" y="23891"/>
                  </a:lnTo>
                  <a:lnTo>
                    <a:pt x="3878" y="24070"/>
                  </a:lnTo>
                  <a:lnTo>
                    <a:pt x="3878" y="24267"/>
                  </a:lnTo>
                  <a:lnTo>
                    <a:pt x="3824" y="24535"/>
                  </a:lnTo>
                  <a:lnTo>
                    <a:pt x="3771" y="24821"/>
                  </a:lnTo>
                  <a:lnTo>
                    <a:pt x="3735" y="25124"/>
                  </a:lnTo>
                  <a:lnTo>
                    <a:pt x="3664" y="25392"/>
                  </a:lnTo>
                  <a:lnTo>
                    <a:pt x="3664" y="25410"/>
                  </a:lnTo>
                  <a:lnTo>
                    <a:pt x="3539" y="25893"/>
                  </a:lnTo>
                  <a:lnTo>
                    <a:pt x="3485" y="26143"/>
                  </a:lnTo>
                  <a:lnTo>
                    <a:pt x="3449" y="26393"/>
                  </a:lnTo>
                  <a:lnTo>
                    <a:pt x="3449" y="26643"/>
                  </a:lnTo>
                  <a:lnTo>
                    <a:pt x="3485" y="26876"/>
                  </a:lnTo>
                  <a:lnTo>
                    <a:pt x="3521" y="27001"/>
                  </a:lnTo>
                  <a:lnTo>
                    <a:pt x="3574" y="27126"/>
                  </a:lnTo>
                  <a:lnTo>
                    <a:pt x="3628" y="27233"/>
                  </a:lnTo>
                  <a:lnTo>
                    <a:pt x="3699" y="27340"/>
                  </a:lnTo>
                  <a:lnTo>
                    <a:pt x="3771" y="27447"/>
                  </a:lnTo>
                  <a:lnTo>
                    <a:pt x="3842" y="27537"/>
                  </a:lnTo>
                  <a:lnTo>
                    <a:pt x="3932" y="27590"/>
                  </a:lnTo>
                  <a:lnTo>
                    <a:pt x="4003" y="27644"/>
                  </a:lnTo>
                  <a:lnTo>
                    <a:pt x="4092" y="27697"/>
                  </a:lnTo>
                  <a:lnTo>
                    <a:pt x="4182" y="27715"/>
                  </a:lnTo>
                  <a:lnTo>
                    <a:pt x="4271" y="27733"/>
                  </a:lnTo>
                  <a:lnTo>
                    <a:pt x="4343" y="27733"/>
                  </a:lnTo>
                  <a:lnTo>
                    <a:pt x="4432" y="27715"/>
                  </a:lnTo>
                  <a:lnTo>
                    <a:pt x="4521" y="27697"/>
                  </a:lnTo>
                  <a:lnTo>
                    <a:pt x="4664" y="27626"/>
                  </a:lnTo>
                  <a:lnTo>
                    <a:pt x="4825" y="27519"/>
                  </a:lnTo>
                  <a:lnTo>
                    <a:pt x="4950" y="27394"/>
                  </a:lnTo>
                  <a:lnTo>
                    <a:pt x="5057" y="27233"/>
                  </a:lnTo>
                  <a:lnTo>
                    <a:pt x="5147" y="27054"/>
                  </a:lnTo>
                  <a:lnTo>
                    <a:pt x="5218" y="26858"/>
                  </a:lnTo>
                  <a:lnTo>
                    <a:pt x="5236" y="26661"/>
                  </a:lnTo>
                  <a:lnTo>
                    <a:pt x="5236" y="26465"/>
                  </a:lnTo>
                  <a:lnTo>
                    <a:pt x="5200" y="26286"/>
                  </a:lnTo>
                  <a:lnTo>
                    <a:pt x="5165" y="26196"/>
                  </a:lnTo>
                  <a:lnTo>
                    <a:pt x="5129" y="26107"/>
                  </a:lnTo>
                  <a:lnTo>
                    <a:pt x="5057" y="26018"/>
                  </a:lnTo>
                  <a:lnTo>
                    <a:pt x="5004" y="25928"/>
                  </a:lnTo>
                  <a:lnTo>
                    <a:pt x="4914" y="25857"/>
                  </a:lnTo>
                  <a:lnTo>
                    <a:pt x="4825" y="25803"/>
                  </a:lnTo>
                  <a:lnTo>
                    <a:pt x="4629" y="25696"/>
                  </a:lnTo>
                  <a:lnTo>
                    <a:pt x="4432" y="25607"/>
                  </a:lnTo>
                  <a:lnTo>
                    <a:pt x="4343" y="25535"/>
                  </a:lnTo>
                  <a:lnTo>
                    <a:pt x="4271" y="25464"/>
                  </a:lnTo>
                  <a:lnTo>
                    <a:pt x="4182" y="25375"/>
                  </a:lnTo>
                  <a:lnTo>
                    <a:pt x="4110" y="25339"/>
                  </a:lnTo>
                  <a:lnTo>
                    <a:pt x="4110" y="25232"/>
                  </a:lnTo>
                  <a:lnTo>
                    <a:pt x="4182" y="24981"/>
                  </a:lnTo>
                  <a:lnTo>
                    <a:pt x="4253" y="24749"/>
                  </a:lnTo>
                  <a:lnTo>
                    <a:pt x="4289" y="24499"/>
                  </a:lnTo>
                  <a:lnTo>
                    <a:pt x="4307" y="24249"/>
                  </a:lnTo>
                  <a:lnTo>
                    <a:pt x="4307" y="24231"/>
                  </a:lnTo>
                  <a:lnTo>
                    <a:pt x="4396" y="24088"/>
                  </a:lnTo>
                  <a:lnTo>
                    <a:pt x="4503" y="23963"/>
                  </a:lnTo>
                  <a:lnTo>
                    <a:pt x="4646" y="23856"/>
                  </a:lnTo>
                  <a:lnTo>
                    <a:pt x="4807" y="23748"/>
                  </a:lnTo>
                  <a:lnTo>
                    <a:pt x="5004" y="23677"/>
                  </a:lnTo>
                  <a:lnTo>
                    <a:pt x="5200" y="23623"/>
                  </a:lnTo>
                  <a:lnTo>
                    <a:pt x="5415" y="23570"/>
                  </a:lnTo>
                  <a:lnTo>
                    <a:pt x="5647" y="23534"/>
                  </a:lnTo>
                  <a:lnTo>
                    <a:pt x="6112" y="23498"/>
                  </a:lnTo>
                  <a:lnTo>
                    <a:pt x="6576" y="23480"/>
                  </a:lnTo>
                  <a:lnTo>
                    <a:pt x="6987" y="23498"/>
                  </a:lnTo>
                  <a:lnTo>
                    <a:pt x="7327" y="23516"/>
                  </a:lnTo>
                  <a:lnTo>
                    <a:pt x="7702" y="23552"/>
                  </a:lnTo>
                  <a:lnTo>
                    <a:pt x="7899" y="23588"/>
                  </a:lnTo>
                  <a:lnTo>
                    <a:pt x="8077" y="23659"/>
                  </a:lnTo>
                  <a:lnTo>
                    <a:pt x="8310" y="23784"/>
                  </a:lnTo>
                  <a:lnTo>
                    <a:pt x="8453" y="23891"/>
                  </a:lnTo>
                  <a:lnTo>
                    <a:pt x="8506" y="23963"/>
                  </a:lnTo>
                  <a:lnTo>
                    <a:pt x="8542" y="24016"/>
                  </a:lnTo>
                  <a:lnTo>
                    <a:pt x="8578" y="24088"/>
                  </a:lnTo>
                  <a:lnTo>
                    <a:pt x="8595" y="24142"/>
                  </a:lnTo>
                  <a:lnTo>
                    <a:pt x="8595" y="24284"/>
                  </a:lnTo>
                  <a:lnTo>
                    <a:pt x="8578" y="24445"/>
                  </a:lnTo>
                  <a:lnTo>
                    <a:pt x="8506" y="24803"/>
                  </a:lnTo>
                  <a:lnTo>
                    <a:pt x="8310" y="25732"/>
                  </a:lnTo>
                  <a:lnTo>
                    <a:pt x="8202" y="26196"/>
                  </a:lnTo>
                  <a:lnTo>
                    <a:pt x="8077" y="26661"/>
                  </a:lnTo>
                  <a:lnTo>
                    <a:pt x="7934" y="27144"/>
                  </a:lnTo>
                  <a:lnTo>
                    <a:pt x="7773" y="27662"/>
                  </a:lnTo>
                  <a:lnTo>
                    <a:pt x="7577" y="28162"/>
                  </a:lnTo>
                  <a:lnTo>
                    <a:pt x="7362" y="28662"/>
                  </a:lnTo>
                  <a:lnTo>
                    <a:pt x="7237" y="28913"/>
                  </a:lnTo>
                  <a:lnTo>
                    <a:pt x="7112" y="29145"/>
                  </a:lnTo>
                  <a:lnTo>
                    <a:pt x="6952" y="29377"/>
                  </a:lnTo>
                  <a:lnTo>
                    <a:pt x="6809" y="29592"/>
                  </a:lnTo>
                  <a:lnTo>
                    <a:pt x="6630" y="29788"/>
                  </a:lnTo>
                  <a:lnTo>
                    <a:pt x="6451" y="29967"/>
                  </a:lnTo>
                  <a:lnTo>
                    <a:pt x="6255" y="30146"/>
                  </a:lnTo>
                  <a:lnTo>
                    <a:pt x="6058" y="30306"/>
                  </a:lnTo>
                  <a:lnTo>
                    <a:pt x="5897" y="30360"/>
                  </a:lnTo>
                  <a:lnTo>
                    <a:pt x="5701" y="30431"/>
                  </a:lnTo>
                  <a:lnTo>
                    <a:pt x="5522" y="30467"/>
                  </a:lnTo>
                  <a:lnTo>
                    <a:pt x="5325" y="30521"/>
                  </a:lnTo>
                  <a:lnTo>
                    <a:pt x="4897" y="30557"/>
                  </a:lnTo>
                  <a:lnTo>
                    <a:pt x="4450" y="30574"/>
                  </a:lnTo>
                  <a:lnTo>
                    <a:pt x="4003" y="30557"/>
                  </a:lnTo>
                  <a:lnTo>
                    <a:pt x="3539" y="30485"/>
                  </a:lnTo>
                  <a:lnTo>
                    <a:pt x="3056" y="30378"/>
                  </a:lnTo>
                  <a:lnTo>
                    <a:pt x="2609" y="30253"/>
                  </a:lnTo>
                  <a:lnTo>
                    <a:pt x="2180" y="30074"/>
                  </a:lnTo>
                  <a:lnTo>
                    <a:pt x="1966" y="29985"/>
                  </a:lnTo>
                  <a:lnTo>
                    <a:pt x="1770" y="29878"/>
                  </a:lnTo>
                  <a:lnTo>
                    <a:pt x="1573" y="29752"/>
                  </a:lnTo>
                  <a:lnTo>
                    <a:pt x="1394" y="29627"/>
                  </a:lnTo>
                  <a:lnTo>
                    <a:pt x="1233" y="29502"/>
                  </a:lnTo>
                  <a:lnTo>
                    <a:pt x="1073" y="29359"/>
                  </a:lnTo>
                  <a:lnTo>
                    <a:pt x="930" y="29216"/>
                  </a:lnTo>
                  <a:lnTo>
                    <a:pt x="805" y="29056"/>
                  </a:lnTo>
                  <a:lnTo>
                    <a:pt x="697" y="28895"/>
                  </a:lnTo>
                  <a:lnTo>
                    <a:pt x="590" y="28716"/>
                  </a:lnTo>
                  <a:lnTo>
                    <a:pt x="519" y="28537"/>
                  </a:lnTo>
                  <a:lnTo>
                    <a:pt x="465" y="28341"/>
                  </a:lnTo>
                  <a:lnTo>
                    <a:pt x="411" y="28144"/>
                  </a:lnTo>
                  <a:lnTo>
                    <a:pt x="411" y="27930"/>
                  </a:lnTo>
                  <a:lnTo>
                    <a:pt x="411" y="27572"/>
                  </a:lnTo>
                  <a:lnTo>
                    <a:pt x="429" y="27197"/>
                  </a:lnTo>
                  <a:lnTo>
                    <a:pt x="483" y="26840"/>
                  </a:lnTo>
                  <a:lnTo>
                    <a:pt x="554" y="26465"/>
                  </a:lnTo>
                  <a:lnTo>
                    <a:pt x="697" y="25732"/>
                  </a:lnTo>
                  <a:lnTo>
                    <a:pt x="840" y="24999"/>
                  </a:lnTo>
                  <a:lnTo>
                    <a:pt x="965" y="24249"/>
                  </a:lnTo>
                  <a:lnTo>
                    <a:pt x="1090" y="23498"/>
                  </a:lnTo>
                  <a:lnTo>
                    <a:pt x="1162" y="23123"/>
                  </a:lnTo>
                  <a:lnTo>
                    <a:pt x="1251" y="22748"/>
                  </a:lnTo>
                  <a:lnTo>
                    <a:pt x="1359" y="22390"/>
                  </a:lnTo>
                  <a:lnTo>
                    <a:pt x="1466" y="22033"/>
                  </a:lnTo>
                  <a:close/>
                  <a:moveTo>
                    <a:pt x="9435" y="1"/>
                  </a:moveTo>
                  <a:lnTo>
                    <a:pt x="9203" y="18"/>
                  </a:lnTo>
                  <a:lnTo>
                    <a:pt x="8917" y="54"/>
                  </a:lnTo>
                  <a:lnTo>
                    <a:pt x="8631" y="108"/>
                  </a:lnTo>
                  <a:lnTo>
                    <a:pt x="8381" y="179"/>
                  </a:lnTo>
                  <a:lnTo>
                    <a:pt x="8131" y="286"/>
                  </a:lnTo>
                  <a:lnTo>
                    <a:pt x="7899" y="394"/>
                  </a:lnTo>
                  <a:lnTo>
                    <a:pt x="7666" y="501"/>
                  </a:lnTo>
                  <a:lnTo>
                    <a:pt x="7452" y="644"/>
                  </a:lnTo>
                  <a:lnTo>
                    <a:pt x="7255" y="787"/>
                  </a:lnTo>
                  <a:lnTo>
                    <a:pt x="7059" y="948"/>
                  </a:lnTo>
                  <a:lnTo>
                    <a:pt x="6880" y="1126"/>
                  </a:lnTo>
                  <a:lnTo>
                    <a:pt x="6719" y="1323"/>
                  </a:lnTo>
                  <a:lnTo>
                    <a:pt x="6558" y="1519"/>
                  </a:lnTo>
                  <a:lnTo>
                    <a:pt x="6398" y="1716"/>
                  </a:lnTo>
                  <a:lnTo>
                    <a:pt x="6255" y="1930"/>
                  </a:lnTo>
                  <a:lnTo>
                    <a:pt x="6004" y="2395"/>
                  </a:lnTo>
                  <a:lnTo>
                    <a:pt x="5772" y="2860"/>
                  </a:lnTo>
                  <a:lnTo>
                    <a:pt x="5558" y="3360"/>
                  </a:lnTo>
                  <a:lnTo>
                    <a:pt x="5379" y="3878"/>
                  </a:lnTo>
                  <a:lnTo>
                    <a:pt x="5218" y="4396"/>
                  </a:lnTo>
                  <a:lnTo>
                    <a:pt x="5057" y="4914"/>
                  </a:lnTo>
                  <a:lnTo>
                    <a:pt x="4932" y="5433"/>
                  </a:lnTo>
                  <a:lnTo>
                    <a:pt x="4682" y="6415"/>
                  </a:lnTo>
                  <a:lnTo>
                    <a:pt x="4396" y="7595"/>
                  </a:lnTo>
                  <a:lnTo>
                    <a:pt x="4128" y="8774"/>
                  </a:lnTo>
                  <a:lnTo>
                    <a:pt x="3610" y="11169"/>
                  </a:lnTo>
                  <a:lnTo>
                    <a:pt x="3128" y="13545"/>
                  </a:lnTo>
                  <a:lnTo>
                    <a:pt x="2663" y="15940"/>
                  </a:lnTo>
                  <a:lnTo>
                    <a:pt x="2145" y="18781"/>
                  </a:lnTo>
                  <a:lnTo>
                    <a:pt x="1895" y="20210"/>
                  </a:lnTo>
                  <a:lnTo>
                    <a:pt x="1644" y="21640"/>
                  </a:lnTo>
                  <a:lnTo>
                    <a:pt x="1644" y="21693"/>
                  </a:lnTo>
                  <a:lnTo>
                    <a:pt x="1430" y="21622"/>
                  </a:lnTo>
                  <a:lnTo>
                    <a:pt x="1359" y="21604"/>
                  </a:lnTo>
                  <a:lnTo>
                    <a:pt x="1287" y="21604"/>
                  </a:lnTo>
                  <a:lnTo>
                    <a:pt x="1216" y="21658"/>
                  </a:lnTo>
                  <a:lnTo>
                    <a:pt x="1180" y="21711"/>
                  </a:lnTo>
                  <a:lnTo>
                    <a:pt x="1001" y="22212"/>
                  </a:lnTo>
                  <a:lnTo>
                    <a:pt x="858" y="22712"/>
                  </a:lnTo>
                  <a:lnTo>
                    <a:pt x="733" y="23230"/>
                  </a:lnTo>
                  <a:lnTo>
                    <a:pt x="626" y="23766"/>
                  </a:lnTo>
                  <a:lnTo>
                    <a:pt x="465" y="24821"/>
                  </a:lnTo>
                  <a:lnTo>
                    <a:pt x="304" y="25857"/>
                  </a:lnTo>
                  <a:lnTo>
                    <a:pt x="143" y="26661"/>
                  </a:lnTo>
                  <a:lnTo>
                    <a:pt x="72" y="27072"/>
                  </a:lnTo>
                  <a:lnTo>
                    <a:pt x="18" y="27483"/>
                  </a:lnTo>
                  <a:lnTo>
                    <a:pt x="0" y="27680"/>
                  </a:lnTo>
                  <a:lnTo>
                    <a:pt x="0" y="27894"/>
                  </a:lnTo>
                  <a:lnTo>
                    <a:pt x="0" y="28091"/>
                  </a:lnTo>
                  <a:lnTo>
                    <a:pt x="36" y="28305"/>
                  </a:lnTo>
                  <a:lnTo>
                    <a:pt x="72" y="28502"/>
                  </a:lnTo>
                  <a:lnTo>
                    <a:pt x="126" y="28680"/>
                  </a:lnTo>
                  <a:lnTo>
                    <a:pt x="215" y="28877"/>
                  </a:lnTo>
                  <a:lnTo>
                    <a:pt x="304" y="29056"/>
                  </a:lnTo>
                  <a:lnTo>
                    <a:pt x="411" y="29216"/>
                  </a:lnTo>
                  <a:lnTo>
                    <a:pt x="519" y="29359"/>
                  </a:lnTo>
                  <a:lnTo>
                    <a:pt x="644" y="29502"/>
                  </a:lnTo>
                  <a:lnTo>
                    <a:pt x="787" y="29645"/>
                  </a:lnTo>
                  <a:lnTo>
                    <a:pt x="930" y="29770"/>
                  </a:lnTo>
                  <a:lnTo>
                    <a:pt x="1090" y="29895"/>
                  </a:lnTo>
                  <a:lnTo>
                    <a:pt x="1412" y="30128"/>
                  </a:lnTo>
                  <a:lnTo>
                    <a:pt x="1787" y="30324"/>
                  </a:lnTo>
                  <a:lnTo>
                    <a:pt x="2180" y="30503"/>
                  </a:lnTo>
                  <a:lnTo>
                    <a:pt x="2574" y="30664"/>
                  </a:lnTo>
                  <a:lnTo>
                    <a:pt x="3002" y="30789"/>
                  </a:lnTo>
                  <a:lnTo>
                    <a:pt x="3431" y="30878"/>
                  </a:lnTo>
                  <a:lnTo>
                    <a:pt x="3860" y="30932"/>
                  </a:lnTo>
                  <a:lnTo>
                    <a:pt x="4289" y="30968"/>
                  </a:lnTo>
                  <a:lnTo>
                    <a:pt x="4718" y="30968"/>
                  </a:lnTo>
                  <a:lnTo>
                    <a:pt x="5129" y="30950"/>
                  </a:lnTo>
                  <a:lnTo>
                    <a:pt x="5522" y="30878"/>
                  </a:lnTo>
                  <a:lnTo>
                    <a:pt x="5879" y="30789"/>
                  </a:lnTo>
                  <a:lnTo>
                    <a:pt x="6058" y="30717"/>
                  </a:lnTo>
                  <a:lnTo>
                    <a:pt x="6219" y="30646"/>
                  </a:lnTo>
                  <a:lnTo>
                    <a:pt x="6237" y="30646"/>
                  </a:lnTo>
                  <a:lnTo>
                    <a:pt x="6272" y="30628"/>
                  </a:lnTo>
                  <a:lnTo>
                    <a:pt x="6487" y="30467"/>
                  </a:lnTo>
                  <a:lnTo>
                    <a:pt x="6701" y="30288"/>
                  </a:lnTo>
                  <a:lnTo>
                    <a:pt x="6898" y="30074"/>
                  </a:lnTo>
                  <a:lnTo>
                    <a:pt x="7077" y="29860"/>
                  </a:lnTo>
                  <a:lnTo>
                    <a:pt x="7255" y="29645"/>
                  </a:lnTo>
                  <a:lnTo>
                    <a:pt x="7398" y="29395"/>
                  </a:lnTo>
                  <a:lnTo>
                    <a:pt x="7559" y="29145"/>
                  </a:lnTo>
                  <a:lnTo>
                    <a:pt x="7684" y="28895"/>
                  </a:lnTo>
                  <a:lnTo>
                    <a:pt x="7809" y="28627"/>
                  </a:lnTo>
                  <a:lnTo>
                    <a:pt x="7934" y="28359"/>
                  </a:lnTo>
                  <a:lnTo>
                    <a:pt x="8131" y="27805"/>
                  </a:lnTo>
                  <a:lnTo>
                    <a:pt x="8310" y="27269"/>
                  </a:lnTo>
                  <a:lnTo>
                    <a:pt x="8470" y="26750"/>
                  </a:lnTo>
                  <a:lnTo>
                    <a:pt x="8649" y="26107"/>
                  </a:lnTo>
                  <a:lnTo>
                    <a:pt x="8810" y="25446"/>
                  </a:lnTo>
                  <a:lnTo>
                    <a:pt x="8899" y="25106"/>
                  </a:lnTo>
                  <a:lnTo>
                    <a:pt x="8953" y="24767"/>
                  </a:lnTo>
                  <a:lnTo>
                    <a:pt x="8989" y="24445"/>
                  </a:lnTo>
                  <a:lnTo>
                    <a:pt x="9006" y="24124"/>
                  </a:lnTo>
                  <a:lnTo>
                    <a:pt x="9006" y="23981"/>
                  </a:lnTo>
                  <a:lnTo>
                    <a:pt x="8989" y="23874"/>
                  </a:lnTo>
                  <a:lnTo>
                    <a:pt x="8971" y="23784"/>
                  </a:lnTo>
                  <a:lnTo>
                    <a:pt x="8917" y="23695"/>
                  </a:lnTo>
                  <a:lnTo>
                    <a:pt x="8881" y="23623"/>
                  </a:lnTo>
                  <a:lnTo>
                    <a:pt x="8810" y="23552"/>
                  </a:lnTo>
                  <a:lnTo>
                    <a:pt x="8721" y="23480"/>
                  </a:lnTo>
                  <a:lnTo>
                    <a:pt x="8631" y="23427"/>
                  </a:lnTo>
                  <a:lnTo>
                    <a:pt x="9310" y="20979"/>
                  </a:lnTo>
                  <a:lnTo>
                    <a:pt x="9953" y="18495"/>
                  </a:lnTo>
                  <a:lnTo>
                    <a:pt x="10597" y="16011"/>
                  </a:lnTo>
                  <a:lnTo>
                    <a:pt x="10901" y="14760"/>
                  </a:lnTo>
                  <a:lnTo>
                    <a:pt x="11186" y="13509"/>
                  </a:lnTo>
                  <a:lnTo>
                    <a:pt x="11472" y="12241"/>
                  </a:lnTo>
                  <a:lnTo>
                    <a:pt x="11740" y="10990"/>
                  </a:lnTo>
                  <a:lnTo>
                    <a:pt x="11991" y="9739"/>
                  </a:lnTo>
                  <a:lnTo>
                    <a:pt x="12223" y="8470"/>
                  </a:lnTo>
                  <a:lnTo>
                    <a:pt x="12437" y="7220"/>
                  </a:lnTo>
                  <a:lnTo>
                    <a:pt x="12634" y="5951"/>
                  </a:lnTo>
                  <a:lnTo>
                    <a:pt x="12795" y="4682"/>
                  </a:lnTo>
                  <a:lnTo>
                    <a:pt x="12938" y="3413"/>
                  </a:lnTo>
                  <a:lnTo>
                    <a:pt x="12938" y="3360"/>
                  </a:lnTo>
                  <a:lnTo>
                    <a:pt x="12920" y="3306"/>
                  </a:lnTo>
                  <a:lnTo>
                    <a:pt x="12938" y="3056"/>
                  </a:lnTo>
                  <a:lnTo>
                    <a:pt x="12920" y="2824"/>
                  </a:lnTo>
                  <a:lnTo>
                    <a:pt x="12884" y="2574"/>
                  </a:lnTo>
                  <a:lnTo>
                    <a:pt x="12830" y="2323"/>
                  </a:lnTo>
                  <a:lnTo>
                    <a:pt x="12741" y="2091"/>
                  </a:lnTo>
                  <a:lnTo>
                    <a:pt x="12652" y="1859"/>
                  </a:lnTo>
                  <a:lnTo>
                    <a:pt x="12544" y="1627"/>
                  </a:lnTo>
                  <a:lnTo>
                    <a:pt x="12402" y="1412"/>
                  </a:lnTo>
                  <a:lnTo>
                    <a:pt x="12259" y="1216"/>
                  </a:lnTo>
                  <a:lnTo>
                    <a:pt x="12116" y="1037"/>
                  </a:lnTo>
                  <a:lnTo>
                    <a:pt x="11955" y="876"/>
                  </a:lnTo>
                  <a:lnTo>
                    <a:pt x="11776" y="715"/>
                  </a:lnTo>
                  <a:lnTo>
                    <a:pt x="11597" y="572"/>
                  </a:lnTo>
                  <a:lnTo>
                    <a:pt x="11419" y="465"/>
                  </a:lnTo>
                  <a:lnTo>
                    <a:pt x="11222" y="358"/>
                  </a:lnTo>
                  <a:lnTo>
                    <a:pt x="11008" y="269"/>
                  </a:lnTo>
                  <a:lnTo>
                    <a:pt x="10793" y="179"/>
                  </a:lnTo>
                  <a:lnTo>
                    <a:pt x="10579" y="126"/>
                  </a:lnTo>
                  <a:lnTo>
                    <a:pt x="10364" y="72"/>
                  </a:lnTo>
                  <a:lnTo>
                    <a:pt x="10132" y="36"/>
                  </a:lnTo>
                  <a:lnTo>
                    <a:pt x="99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27"/>
            <p:cNvSpPr/>
            <p:nvPr/>
          </p:nvSpPr>
          <p:spPr>
            <a:xfrm>
              <a:off x="3343150" y="2442250"/>
              <a:ext cx="263150" cy="542350"/>
            </a:xfrm>
            <a:custGeom>
              <a:rect b="b" l="l" r="r" t="t"/>
              <a:pathLst>
                <a:path extrusionOk="0" h="21694" w="10526">
                  <a:moveTo>
                    <a:pt x="7560" y="1"/>
                  </a:moveTo>
                  <a:lnTo>
                    <a:pt x="7291" y="19"/>
                  </a:lnTo>
                  <a:lnTo>
                    <a:pt x="7041" y="54"/>
                  </a:lnTo>
                  <a:lnTo>
                    <a:pt x="6773" y="126"/>
                  </a:lnTo>
                  <a:lnTo>
                    <a:pt x="6523" y="197"/>
                  </a:lnTo>
                  <a:lnTo>
                    <a:pt x="6273" y="305"/>
                  </a:lnTo>
                  <a:lnTo>
                    <a:pt x="6041" y="430"/>
                  </a:lnTo>
                  <a:lnTo>
                    <a:pt x="5808" y="555"/>
                  </a:lnTo>
                  <a:lnTo>
                    <a:pt x="5594" y="716"/>
                  </a:lnTo>
                  <a:lnTo>
                    <a:pt x="5379" y="894"/>
                  </a:lnTo>
                  <a:lnTo>
                    <a:pt x="5183" y="1091"/>
                  </a:lnTo>
                  <a:lnTo>
                    <a:pt x="5004" y="1287"/>
                  </a:lnTo>
                  <a:lnTo>
                    <a:pt x="4826" y="1502"/>
                  </a:lnTo>
                  <a:lnTo>
                    <a:pt x="4683" y="1716"/>
                  </a:lnTo>
                  <a:lnTo>
                    <a:pt x="4540" y="1948"/>
                  </a:lnTo>
                  <a:lnTo>
                    <a:pt x="4397" y="2163"/>
                  </a:lnTo>
                  <a:lnTo>
                    <a:pt x="4164" y="2610"/>
                  </a:lnTo>
                  <a:lnTo>
                    <a:pt x="3968" y="3074"/>
                  </a:lnTo>
                  <a:lnTo>
                    <a:pt x="3789" y="3557"/>
                  </a:lnTo>
                  <a:lnTo>
                    <a:pt x="3628" y="4039"/>
                  </a:lnTo>
                  <a:lnTo>
                    <a:pt x="3485" y="4539"/>
                  </a:lnTo>
                  <a:lnTo>
                    <a:pt x="3342" y="5058"/>
                  </a:lnTo>
                  <a:lnTo>
                    <a:pt x="2914" y="6845"/>
                  </a:lnTo>
                  <a:lnTo>
                    <a:pt x="2485" y="8649"/>
                  </a:lnTo>
                  <a:lnTo>
                    <a:pt x="2092" y="10454"/>
                  </a:lnTo>
                  <a:lnTo>
                    <a:pt x="1716" y="12259"/>
                  </a:lnTo>
                  <a:lnTo>
                    <a:pt x="1270" y="14528"/>
                  </a:lnTo>
                  <a:lnTo>
                    <a:pt x="841" y="16780"/>
                  </a:lnTo>
                  <a:lnTo>
                    <a:pt x="430" y="19049"/>
                  </a:lnTo>
                  <a:lnTo>
                    <a:pt x="55" y="21318"/>
                  </a:lnTo>
                  <a:lnTo>
                    <a:pt x="37" y="21372"/>
                  </a:lnTo>
                  <a:lnTo>
                    <a:pt x="1" y="21426"/>
                  </a:lnTo>
                  <a:lnTo>
                    <a:pt x="340" y="21551"/>
                  </a:lnTo>
                  <a:lnTo>
                    <a:pt x="680" y="21694"/>
                  </a:lnTo>
                  <a:lnTo>
                    <a:pt x="1645" y="16744"/>
                  </a:lnTo>
                  <a:lnTo>
                    <a:pt x="3128" y="9168"/>
                  </a:lnTo>
                  <a:lnTo>
                    <a:pt x="3342" y="7952"/>
                  </a:lnTo>
                  <a:lnTo>
                    <a:pt x="3575" y="6737"/>
                  </a:lnTo>
                  <a:lnTo>
                    <a:pt x="3700" y="6112"/>
                  </a:lnTo>
                  <a:lnTo>
                    <a:pt x="3843" y="5522"/>
                  </a:lnTo>
                  <a:lnTo>
                    <a:pt x="4021" y="4933"/>
                  </a:lnTo>
                  <a:lnTo>
                    <a:pt x="4236" y="4343"/>
                  </a:lnTo>
                  <a:lnTo>
                    <a:pt x="4450" y="3825"/>
                  </a:lnTo>
                  <a:lnTo>
                    <a:pt x="4700" y="3271"/>
                  </a:lnTo>
                  <a:lnTo>
                    <a:pt x="4826" y="2985"/>
                  </a:lnTo>
                  <a:lnTo>
                    <a:pt x="4986" y="2717"/>
                  </a:lnTo>
                  <a:lnTo>
                    <a:pt x="5129" y="2449"/>
                  </a:lnTo>
                  <a:lnTo>
                    <a:pt x="5308" y="2199"/>
                  </a:lnTo>
                  <a:lnTo>
                    <a:pt x="5487" y="1948"/>
                  </a:lnTo>
                  <a:lnTo>
                    <a:pt x="5683" y="1734"/>
                  </a:lnTo>
                  <a:lnTo>
                    <a:pt x="5898" y="1520"/>
                  </a:lnTo>
                  <a:lnTo>
                    <a:pt x="6130" y="1341"/>
                  </a:lnTo>
                  <a:lnTo>
                    <a:pt x="6362" y="1180"/>
                  </a:lnTo>
                  <a:lnTo>
                    <a:pt x="6630" y="1055"/>
                  </a:lnTo>
                  <a:lnTo>
                    <a:pt x="6916" y="966"/>
                  </a:lnTo>
                  <a:lnTo>
                    <a:pt x="7220" y="912"/>
                  </a:lnTo>
                  <a:lnTo>
                    <a:pt x="7470" y="912"/>
                  </a:lnTo>
                  <a:lnTo>
                    <a:pt x="7702" y="930"/>
                  </a:lnTo>
                  <a:lnTo>
                    <a:pt x="7935" y="966"/>
                  </a:lnTo>
                  <a:lnTo>
                    <a:pt x="8149" y="1019"/>
                  </a:lnTo>
                  <a:lnTo>
                    <a:pt x="8364" y="1109"/>
                  </a:lnTo>
                  <a:lnTo>
                    <a:pt x="8560" y="1216"/>
                  </a:lnTo>
                  <a:lnTo>
                    <a:pt x="8757" y="1359"/>
                  </a:lnTo>
                  <a:lnTo>
                    <a:pt x="8918" y="1502"/>
                  </a:lnTo>
                  <a:lnTo>
                    <a:pt x="9061" y="1663"/>
                  </a:lnTo>
                  <a:lnTo>
                    <a:pt x="9203" y="1841"/>
                  </a:lnTo>
                  <a:lnTo>
                    <a:pt x="9311" y="2038"/>
                  </a:lnTo>
                  <a:lnTo>
                    <a:pt x="9382" y="2252"/>
                  </a:lnTo>
                  <a:lnTo>
                    <a:pt x="9454" y="2467"/>
                  </a:lnTo>
                  <a:lnTo>
                    <a:pt x="9489" y="2699"/>
                  </a:lnTo>
                  <a:lnTo>
                    <a:pt x="9489" y="2949"/>
                  </a:lnTo>
                  <a:lnTo>
                    <a:pt x="9454" y="3181"/>
                  </a:lnTo>
                  <a:lnTo>
                    <a:pt x="9400" y="3414"/>
                  </a:lnTo>
                  <a:lnTo>
                    <a:pt x="9329" y="3628"/>
                  </a:lnTo>
                  <a:lnTo>
                    <a:pt x="9257" y="3825"/>
                  </a:lnTo>
                  <a:lnTo>
                    <a:pt x="9150" y="4003"/>
                  </a:lnTo>
                  <a:lnTo>
                    <a:pt x="9043" y="4164"/>
                  </a:lnTo>
                  <a:lnTo>
                    <a:pt x="8900" y="4307"/>
                  </a:lnTo>
                  <a:lnTo>
                    <a:pt x="8775" y="4432"/>
                  </a:lnTo>
                  <a:lnTo>
                    <a:pt x="8614" y="4522"/>
                  </a:lnTo>
                  <a:lnTo>
                    <a:pt x="8471" y="4611"/>
                  </a:lnTo>
                  <a:lnTo>
                    <a:pt x="8292" y="4682"/>
                  </a:lnTo>
                  <a:lnTo>
                    <a:pt x="8131" y="4736"/>
                  </a:lnTo>
                  <a:lnTo>
                    <a:pt x="7953" y="4790"/>
                  </a:lnTo>
                  <a:lnTo>
                    <a:pt x="7774" y="4808"/>
                  </a:lnTo>
                  <a:lnTo>
                    <a:pt x="7595" y="4825"/>
                  </a:lnTo>
                  <a:lnTo>
                    <a:pt x="7417" y="4808"/>
                  </a:lnTo>
                  <a:lnTo>
                    <a:pt x="7220" y="4790"/>
                  </a:lnTo>
                  <a:lnTo>
                    <a:pt x="7041" y="4754"/>
                  </a:lnTo>
                  <a:lnTo>
                    <a:pt x="6863" y="4718"/>
                  </a:lnTo>
                  <a:lnTo>
                    <a:pt x="6684" y="4665"/>
                  </a:lnTo>
                  <a:lnTo>
                    <a:pt x="6523" y="4593"/>
                  </a:lnTo>
                  <a:lnTo>
                    <a:pt x="6344" y="4504"/>
                  </a:lnTo>
                  <a:lnTo>
                    <a:pt x="6201" y="4414"/>
                  </a:lnTo>
                  <a:lnTo>
                    <a:pt x="6041" y="4307"/>
                  </a:lnTo>
                  <a:lnTo>
                    <a:pt x="5916" y="4182"/>
                  </a:lnTo>
                  <a:lnTo>
                    <a:pt x="5773" y="4057"/>
                  </a:lnTo>
                  <a:lnTo>
                    <a:pt x="5665" y="3914"/>
                  </a:lnTo>
                  <a:lnTo>
                    <a:pt x="5558" y="3771"/>
                  </a:lnTo>
                  <a:lnTo>
                    <a:pt x="5487" y="3610"/>
                  </a:lnTo>
                  <a:lnTo>
                    <a:pt x="5415" y="3449"/>
                  </a:lnTo>
                  <a:lnTo>
                    <a:pt x="5362" y="3271"/>
                  </a:lnTo>
                  <a:lnTo>
                    <a:pt x="5326" y="3092"/>
                  </a:lnTo>
                  <a:lnTo>
                    <a:pt x="5308" y="2896"/>
                  </a:lnTo>
                  <a:lnTo>
                    <a:pt x="5183" y="3128"/>
                  </a:lnTo>
                  <a:lnTo>
                    <a:pt x="5076" y="3360"/>
                  </a:lnTo>
                  <a:lnTo>
                    <a:pt x="4861" y="3843"/>
                  </a:lnTo>
                  <a:lnTo>
                    <a:pt x="4897" y="4003"/>
                  </a:lnTo>
                  <a:lnTo>
                    <a:pt x="4969" y="4146"/>
                  </a:lnTo>
                  <a:lnTo>
                    <a:pt x="5040" y="4289"/>
                  </a:lnTo>
                  <a:lnTo>
                    <a:pt x="5129" y="4414"/>
                  </a:lnTo>
                  <a:lnTo>
                    <a:pt x="5237" y="4557"/>
                  </a:lnTo>
                  <a:lnTo>
                    <a:pt x="5362" y="4682"/>
                  </a:lnTo>
                  <a:lnTo>
                    <a:pt x="5487" y="4790"/>
                  </a:lnTo>
                  <a:lnTo>
                    <a:pt x="5630" y="4897"/>
                  </a:lnTo>
                  <a:lnTo>
                    <a:pt x="5916" y="5093"/>
                  </a:lnTo>
                  <a:lnTo>
                    <a:pt x="6219" y="5254"/>
                  </a:lnTo>
                  <a:lnTo>
                    <a:pt x="6541" y="5361"/>
                  </a:lnTo>
                  <a:lnTo>
                    <a:pt x="6827" y="5451"/>
                  </a:lnTo>
                  <a:lnTo>
                    <a:pt x="7023" y="5469"/>
                  </a:lnTo>
                  <a:lnTo>
                    <a:pt x="7202" y="5487"/>
                  </a:lnTo>
                  <a:lnTo>
                    <a:pt x="7399" y="5504"/>
                  </a:lnTo>
                  <a:lnTo>
                    <a:pt x="7595" y="5504"/>
                  </a:lnTo>
                  <a:lnTo>
                    <a:pt x="7792" y="5487"/>
                  </a:lnTo>
                  <a:lnTo>
                    <a:pt x="7970" y="5451"/>
                  </a:lnTo>
                  <a:lnTo>
                    <a:pt x="8167" y="5415"/>
                  </a:lnTo>
                  <a:lnTo>
                    <a:pt x="8346" y="5361"/>
                  </a:lnTo>
                  <a:lnTo>
                    <a:pt x="8524" y="5308"/>
                  </a:lnTo>
                  <a:lnTo>
                    <a:pt x="8703" y="5236"/>
                  </a:lnTo>
                  <a:lnTo>
                    <a:pt x="8882" y="5147"/>
                  </a:lnTo>
                  <a:lnTo>
                    <a:pt x="9043" y="5058"/>
                  </a:lnTo>
                  <a:lnTo>
                    <a:pt x="9203" y="4968"/>
                  </a:lnTo>
                  <a:lnTo>
                    <a:pt x="9364" y="4861"/>
                  </a:lnTo>
                  <a:lnTo>
                    <a:pt x="9525" y="4736"/>
                  </a:lnTo>
                  <a:lnTo>
                    <a:pt x="9668" y="4611"/>
                  </a:lnTo>
                  <a:lnTo>
                    <a:pt x="9793" y="4486"/>
                  </a:lnTo>
                  <a:lnTo>
                    <a:pt x="9900" y="4361"/>
                  </a:lnTo>
                  <a:lnTo>
                    <a:pt x="10008" y="4236"/>
                  </a:lnTo>
                  <a:lnTo>
                    <a:pt x="10097" y="4093"/>
                  </a:lnTo>
                  <a:lnTo>
                    <a:pt x="10258" y="3807"/>
                  </a:lnTo>
                  <a:lnTo>
                    <a:pt x="10383" y="3503"/>
                  </a:lnTo>
                  <a:lnTo>
                    <a:pt x="10472" y="3181"/>
                  </a:lnTo>
                  <a:lnTo>
                    <a:pt x="10508" y="2860"/>
                  </a:lnTo>
                  <a:lnTo>
                    <a:pt x="10526" y="2538"/>
                  </a:lnTo>
                  <a:lnTo>
                    <a:pt x="10490" y="2234"/>
                  </a:lnTo>
                  <a:lnTo>
                    <a:pt x="10419" y="1913"/>
                  </a:lnTo>
                  <a:lnTo>
                    <a:pt x="10311" y="1609"/>
                  </a:lnTo>
                  <a:lnTo>
                    <a:pt x="10168" y="1323"/>
                  </a:lnTo>
                  <a:lnTo>
                    <a:pt x="9990" y="1055"/>
                  </a:lnTo>
                  <a:lnTo>
                    <a:pt x="9882" y="930"/>
                  </a:lnTo>
                  <a:lnTo>
                    <a:pt x="9775" y="805"/>
                  </a:lnTo>
                  <a:lnTo>
                    <a:pt x="9650" y="698"/>
                  </a:lnTo>
                  <a:lnTo>
                    <a:pt x="9525" y="590"/>
                  </a:lnTo>
                  <a:lnTo>
                    <a:pt x="9382" y="501"/>
                  </a:lnTo>
                  <a:lnTo>
                    <a:pt x="9239" y="394"/>
                  </a:lnTo>
                  <a:lnTo>
                    <a:pt x="9078" y="322"/>
                  </a:lnTo>
                  <a:lnTo>
                    <a:pt x="8918" y="251"/>
                  </a:lnTo>
                  <a:lnTo>
                    <a:pt x="8650" y="144"/>
                  </a:lnTo>
                  <a:lnTo>
                    <a:pt x="8381" y="72"/>
                  </a:lnTo>
                  <a:lnTo>
                    <a:pt x="8113" y="19"/>
                  </a:lnTo>
                  <a:lnTo>
                    <a:pt x="78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27"/>
            <p:cNvSpPr/>
            <p:nvPr/>
          </p:nvSpPr>
          <p:spPr>
            <a:xfrm>
              <a:off x="3484325" y="2551700"/>
              <a:ext cx="118850" cy="463275"/>
            </a:xfrm>
            <a:custGeom>
              <a:rect b="b" l="l" r="r" t="t"/>
              <a:pathLst>
                <a:path extrusionOk="0" h="18531" w="4754">
                  <a:moveTo>
                    <a:pt x="4754" y="1"/>
                  </a:moveTo>
                  <a:lnTo>
                    <a:pt x="4557" y="251"/>
                  </a:lnTo>
                  <a:lnTo>
                    <a:pt x="4325" y="483"/>
                  </a:lnTo>
                  <a:lnTo>
                    <a:pt x="4093" y="680"/>
                  </a:lnTo>
                  <a:lnTo>
                    <a:pt x="3824" y="876"/>
                  </a:lnTo>
                  <a:lnTo>
                    <a:pt x="3664" y="1984"/>
                  </a:lnTo>
                  <a:lnTo>
                    <a:pt x="3467" y="3092"/>
                  </a:lnTo>
                  <a:lnTo>
                    <a:pt x="3074" y="5290"/>
                  </a:lnTo>
                  <a:lnTo>
                    <a:pt x="2627" y="7488"/>
                  </a:lnTo>
                  <a:lnTo>
                    <a:pt x="2145" y="9668"/>
                  </a:lnTo>
                  <a:lnTo>
                    <a:pt x="1644" y="11866"/>
                  </a:lnTo>
                  <a:lnTo>
                    <a:pt x="1108" y="14046"/>
                  </a:lnTo>
                  <a:lnTo>
                    <a:pt x="554" y="16208"/>
                  </a:lnTo>
                  <a:lnTo>
                    <a:pt x="1" y="18370"/>
                  </a:lnTo>
                  <a:lnTo>
                    <a:pt x="322" y="18441"/>
                  </a:lnTo>
                  <a:lnTo>
                    <a:pt x="644" y="18531"/>
                  </a:lnTo>
                  <a:lnTo>
                    <a:pt x="1269" y="16244"/>
                  </a:lnTo>
                  <a:lnTo>
                    <a:pt x="1877" y="13956"/>
                  </a:lnTo>
                  <a:lnTo>
                    <a:pt x="2466" y="11651"/>
                  </a:lnTo>
                  <a:lnTo>
                    <a:pt x="3020" y="9328"/>
                  </a:lnTo>
                  <a:lnTo>
                    <a:pt x="3288" y="8167"/>
                  </a:lnTo>
                  <a:lnTo>
                    <a:pt x="3539" y="7005"/>
                  </a:lnTo>
                  <a:lnTo>
                    <a:pt x="3789" y="5844"/>
                  </a:lnTo>
                  <a:lnTo>
                    <a:pt x="4003" y="4682"/>
                  </a:lnTo>
                  <a:lnTo>
                    <a:pt x="4218" y="3503"/>
                  </a:lnTo>
                  <a:lnTo>
                    <a:pt x="4414" y="2342"/>
                  </a:lnTo>
                  <a:lnTo>
                    <a:pt x="4593" y="1162"/>
                  </a:lnTo>
                  <a:lnTo>
                    <a:pt x="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27"/>
            <p:cNvSpPr/>
            <p:nvPr/>
          </p:nvSpPr>
          <p:spPr>
            <a:xfrm>
              <a:off x="3303850" y="2983700"/>
              <a:ext cx="204625" cy="213550"/>
            </a:xfrm>
            <a:custGeom>
              <a:rect b="b" l="l" r="r" t="t"/>
              <a:pathLst>
                <a:path extrusionOk="0" h="8542" w="8185">
                  <a:moveTo>
                    <a:pt x="1055" y="0"/>
                  </a:moveTo>
                  <a:lnTo>
                    <a:pt x="948" y="357"/>
                  </a:lnTo>
                  <a:lnTo>
                    <a:pt x="840" y="715"/>
                  </a:lnTo>
                  <a:lnTo>
                    <a:pt x="751" y="1090"/>
                  </a:lnTo>
                  <a:lnTo>
                    <a:pt x="679" y="1465"/>
                  </a:lnTo>
                  <a:lnTo>
                    <a:pt x="554" y="2216"/>
                  </a:lnTo>
                  <a:lnTo>
                    <a:pt x="429" y="2966"/>
                  </a:lnTo>
                  <a:lnTo>
                    <a:pt x="286" y="3699"/>
                  </a:lnTo>
                  <a:lnTo>
                    <a:pt x="143" y="4432"/>
                  </a:lnTo>
                  <a:lnTo>
                    <a:pt x="72" y="4807"/>
                  </a:lnTo>
                  <a:lnTo>
                    <a:pt x="18" y="5164"/>
                  </a:lnTo>
                  <a:lnTo>
                    <a:pt x="0" y="5539"/>
                  </a:lnTo>
                  <a:lnTo>
                    <a:pt x="0" y="5897"/>
                  </a:lnTo>
                  <a:lnTo>
                    <a:pt x="0" y="6111"/>
                  </a:lnTo>
                  <a:lnTo>
                    <a:pt x="54" y="6308"/>
                  </a:lnTo>
                  <a:lnTo>
                    <a:pt x="108" y="6504"/>
                  </a:lnTo>
                  <a:lnTo>
                    <a:pt x="179" y="6683"/>
                  </a:lnTo>
                  <a:lnTo>
                    <a:pt x="286" y="6862"/>
                  </a:lnTo>
                  <a:lnTo>
                    <a:pt x="394" y="7023"/>
                  </a:lnTo>
                  <a:lnTo>
                    <a:pt x="519" y="7183"/>
                  </a:lnTo>
                  <a:lnTo>
                    <a:pt x="662" y="7326"/>
                  </a:lnTo>
                  <a:lnTo>
                    <a:pt x="822" y="7469"/>
                  </a:lnTo>
                  <a:lnTo>
                    <a:pt x="983" y="7594"/>
                  </a:lnTo>
                  <a:lnTo>
                    <a:pt x="1162" y="7719"/>
                  </a:lnTo>
                  <a:lnTo>
                    <a:pt x="1359" y="7845"/>
                  </a:lnTo>
                  <a:lnTo>
                    <a:pt x="1555" y="7952"/>
                  </a:lnTo>
                  <a:lnTo>
                    <a:pt x="1769" y="8041"/>
                  </a:lnTo>
                  <a:lnTo>
                    <a:pt x="2198" y="8220"/>
                  </a:lnTo>
                  <a:lnTo>
                    <a:pt x="2645" y="8345"/>
                  </a:lnTo>
                  <a:lnTo>
                    <a:pt x="3128" y="8452"/>
                  </a:lnTo>
                  <a:lnTo>
                    <a:pt x="3592" y="8524"/>
                  </a:lnTo>
                  <a:lnTo>
                    <a:pt x="4039" y="8541"/>
                  </a:lnTo>
                  <a:lnTo>
                    <a:pt x="4486" y="8524"/>
                  </a:lnTo>
                  <a:lnTo>
                    <a:pt x="4914" y="8488"/>
                  </a:lnTo>
                  <a:lnTo>
                    <a:pt x="5111" y="8434"/>
                  </a:lnTo>
                  <a:lnTo>
                    <a:pt x="5290" y="8398"/>
                  </a:lnTo>
                  <a:lnTo>
                    <a:pt x="5486" y="8327"/>
                  </a:lnTo>
                  <a:lnTo>
                    <a:pt x="5647" y="8273"/>
                  </a:lnTo>
                  <a:lnTo>
                    <a:pt x="5844" y="8113"/>
                  </a:lnTo>
                  <a:lnTo>
                    <a:pt x="6040" y="7934"/>
                  </a:lnTo>
                  <a:lnTo>
                    <a:pt x="6219" y="7755"/>
                  </a:lnTo>
                  <a:lnTo>
                    <a:pt x="6398" y="7559"/>
                  </a:lnTo>
                  <a:lnTo>
                    <a:pt x="6541" y="7344"/>
                  </a:lnTo>
                  <a:lnTo>
                    <a:pt x="6701" y="7112"/>
                  </a:lnTo>
                  <a:lnTo>
                    <a:pt x="6826" y="6880"/>
                  </a:lnTo>
                  <a:lnTo>
                    <a:pt x="6951" y="6629"/>
                  </a:lnTo>
                  <a:lnTo>
                    <a:pt x="7166" y="6129"/>
                  </a:lnTo>
                  <a:lnTo>
                    <a:pt x="7362" y="5629"/>
                  </a:lnTo>
                  <a:lnTo>
                    <a:pt x="7523" y="5111"/>
                  </a:lnTo>
                  <a:lnTo>
                    <a:pt x="7666" y="4628"/>
                  </a:lnTo>
                  <a:lnTo>
                    <a:pt x="7791" y="4163"/>
                  </a:lnTo>
                  <a:lnTo>
                    <a:pt x="7899" y="3699"/>
                  </a:lnTo>
                  <a:lnTo>
                    <a:pt x="8095" y="2770"/>
                  </a:lnTo>
                  <a:lnTo>
                    <a:pt x="8167" y="2412"/>
                  </a:lnTo>
                  <a:lnTo>
                    <a:pt x="8184" y="2251"/>
                  </a:lnTo>
                  <a:lnTo>
                    <a:pt x="8184" y="2109"/>
                  </a:lnTo>
                  <a:lnTo>
                    <a:pt x="8167" y="2055"/>
                  </a:lnTo>
                  <a:lnTo>
                    <a:pt x="8131" y="1983"/>
                  </a:lnTo>
                  <a:lnTo>
                    <a:pt x="8095" y="1930"/>
                  </a:lnTo>
                  <a:lnTo>
                    <a:pt x="8042" y="1858"/>
                  </a:lnTo>
                  <a:lnTo>
                    <a:pt x="7899" y="1751"/>
                  </a:lnTo>
                  <a:lnTo>
                    <a:pt x="7666" y="1626"/>
                  </a:lnTo>
                  <a:lnTo>
                    <a:pt x="7488" y="1555"/>
                  </a:lnTo>
                  <a:lnTo>
                    <a:pt x="7291" y="1519"/>
                  </a:lnTo>
                  <a:lnTo>
                    <a:pt x="6916" y="1483"/>
                  </a:lnTo>
                  <a:lnTo>
                    <a:pt x="6576" y="1465"/>
                  </a:lnTo>
                  <a:lnTo>
                    <a:pt x="6165" y="1447"/>
                  </a:lnTo>
                  <a:lnTo>
                    <a:pt x="5701" y="1465"/>
                  </a:lnTo>
                  <a:lnTo>
                    <a:pt x="5236" y="1501"/>
                  </a:lnTo>
                  <a:lnTo>
                    <a:pt x="5004" y="1537"/>
                  </a:lnTo>
                  <a:lnTo>
                    <a:pt x="4789" y="1590"/>
                  </a:lnTo>
                  <a:lnTo>
                    <a:pt x="4593" y="1644"/>
                  </a:lnTo>
                  <a:lnTo>
                    <a:pt x="4396" y="1715"/>
                  </a:lnTo>
                  <a:lnTo>
                    <a:pt x="4235" y="1823"/>
                  </a:lnTo>
                  <a:lnTo>
                    <a:pt x="4092" y="1930"/>
                  </a:lnTo>
                  <a:lnTo>
                    <a:pt x="3985" y="2055"/>
                  </a:lnTo>
                  <a:lnTo>
                    <a:pt x="3896" y="2198"/>
                  </a:lnTo>
                  <a:lnTo>
                    <a:pt x="3896" y="2216"/>
                  </a:lnTo>
                  <a:lnTo>
                    <a:pt x="3878" y="2466"/>
                  </a:lnTo>
                  <a:lnTo>
                    <a:pt x="3842" y="2716"/>
                  </a:lnTo>
                  <a:lnTo>
                    <a:pt x="3771" y="2948"/>
                  </a:lnTo>
                  <a:lnTo>
                    <a:pt x="3699" y="3199"/>
                  </a:lnTo>
                  <a:lnTo>
                    <a:pt x="3699" y="3306"/>
                  </a:lnTo>
                  <a:lnTo>
                    <a:pt x="3771" y="3342"/>
                  </a:lnTo>
                  <a:lnTo>
                    <a:pt x="3860" y="3431"/>
                  </a:lnTo>
                  <a:lnTo>
                    <a:pt x="3932" y="3502"/>
                  </a:lnTo>
                  <a:lnTo>
                    <a:pt x="4021" y="3574"/>
                  </a:lnTo>
                  <a:lnTo>
                    <a:pt x="4218" y="3663"/>
                  </a:lnTo>
                  <a:lnTo>
                    <a:pt x="4414" y="3770"/>
                  </a:lnTo>
                  <a:lnTo>
                    <a:pt x="4503" y="3824"/>
                  </a:lnTo>
                  <a:lnTo>
                    <a:pt x="4593" y="3895"/>
                  </a:lnTo>
                  <a:lnTo>
                    <a:pt x="4646" y="3985"/>
                  </a:lnTo>
                  <a:lnTo>
                    <a:pt x="4718" y="4074"/>
                  </a:lnTo>
                  <a:lnTo>
                    <a:pt x="4754" y="4163"/>
                  </a:lnTo>
                  <a:lnTo>
                    <a:pt x="4789" y="4253"/>
                  </a:lnTo>
                  <a:lnTo>
                    <a:pt x="4825" y="4432"/>
                  </a:lnTo>
                  <a:lnTo>
                    <a:pt x="4825" y="4628"/>
                  </a:lnTo>
                  <a:lnTo>
                    <a:pt x="4807" y="4825"/>
                  </a:lnTo>
                  <a:lnTo>
                    <a:pt x="4736" y="5021"/>
                  </a:lnTo>
                  <a:lnTo>
                    <a:pt x="4646" y="5200"/>
                  </a:lnTo>
                  <a:lnTo>
                    <a:pt x="4539" y="5361"/>
                  </a:lnTo>
                  <a:lnTo>
                    <a:pt x="4414" y="5486"/>
                  </a:lnTo>
                  <a:lnTo>
                    <a:pt x="4253" y="5593"/>
                  </a:lnTo>
                  <a:lnTo>
                    <a:pt x="4110" y="5664"/>
                  </a:lnTo>
                  <a:lnTo>
                    <a:pt x="4021" y="5682"/>
                  </a:lnTo>
                  <a:lnTo>
                    <a:pt x="3932" y="5700"/>
                  </a:lnTo>
                  <a:lnTo>
                    <a:pt x="3860" y="5700"/>
                  </a:lnTo>
                  <a:lnTo>
                    <a:pt x="3771" y="5682"/>
                  </a:lnTo>
                  <a:lnTo>
                    <a:pt x="3681" y="5664"/>
                  </a:lnTo>
                  <a:lnTo>
                    <a:pt x="3592" y="5611"/>
                  </a:lnTo>
                  <a:lnTo>
                    <a:pt x="3521" y="5557"/>
                  </a:lnTo>
                  <a:lnTo>
                    <a:pt x="3431" y="5504"/>
                  </a:lnTo>
                  <a:lnTo>
                    <a:pt x="3360" y="5414"/>
                  </a:lnTo>
                  <a:lnTo>
                    <a:pt x="3288" y="5307"/>
                  </a:lnTo>
                  <a:lnTo>
                    <a:pt x="3217" y="5200"/>
                  </a:lnTo>
                  <a:lnTo>
                    <a:pt x="3163" y="5093"/>
                  </a:lnTo>
                  <a:lnTo>
                    <a:pt x="3110" y="4968"/>
                  </a:lnTo>
                  <a:lnTo>
                    <a:pt x="3074" y="4843"/>
                  </a:lnTo>
                  <a:lnTo>
                    <a:pt x="3038" y="4610"/>
                  </a:lnTo>
                  <a:lnTo>
                    <a:pt x="3038" y="4360"/>
                  </a:lnTo>
                  <a:lnTo>
                    <a:pt x="3074" y="4110"/>
                  </a:lnTo>
                  <a:lnTo>
                    <a:pt x="3128" y="3860"/>
                  </a:lnTo>
                  <a:lnTo>
                    <a:pt x="3253" y="3377"/>
                  </a:lnTo>
                  <a:lnTo>
                    <a:pt x="3253" y="3359"/>
                  </a:lnTo>
                  <a:lnTo>
                    <a:pt x="3324" y="3091"/>
                  </a:lnTo>
                  <a:lnTo>
                    <a:pt x="3360" y="2788"/>
                  </a:lnTo>
                  <a:lnTo>
                    <a:pt x="3413" y="2502"/>
                  </a:lnTo>
                  <a:lnTo>
                    <a:pt x="3467" y="2234"/>
                  </a:lnTo>
                  <a:lnTo>
                    <a:pt x="3467" y="2037"/>
                  </a:lnTo>
                  <a:lnTo>
                    <a:pt x="3431" y="1858"/>
                  </a:lnTo>
                  <a:lnTo>
                    <a:pt x="3396" y="1680"/>
                  </a:lnTo>
                  <a:lnTo>
                    <a:pt x="3324" y="1501"/>
                  </a:lnTo>
                  <a:lnTo>
                    <a:pt x="3235" y="1322"/>
                  </a:lnTo>
                  <a:lnTo>
                    <a:pt x="3128" y="1161"/>
                  </a:lnTo>
                  <a:lnTo>
                    <a:pt x="2985" y="983"/>
                  </a:lnTo>
                  <a:lnTo>
                    <a:pt x="2806" y="822"/>
                  </a:lnTo>
                  <a:lnTo>
                    <a:pt x="2574" y="643"/>
                  </a:lnTo>
                  <a:lnTo>
                    <a:pt x="2306" y="482"/>
                  </a:lnTo>
                  <a:lnTo>
                    <a:pt x="2288" y="482"/>
                  </a:lnTo>
                  <a:lnTo>
                    <a:pt x="2002" y="340"/>
                  </a:lnTo>
                  <a:lnTo>
                    <a:pt x="1698" y="214"/>
                  </a:lnTo>
                  <a:lnTo>
                    <a:pt x="1376" y="89"/>
                  </a:lnTo>
                  <a:lnTo>
                    <a:pt x="10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CUSTOM_10"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" name="Google Shape;389;p28"/>
          <p:cNvPicPr preferRelativeResize="0"/>
          <p:nvPr/>
        </p:nvPicPr>
        <p:blipFill rotWithShape="1">
          <a:blip r:embed="rId2">
            <a:alphaModFix/>
          </a:blip>
          <a:srcRect b="0" l="9394" r="0" t="0"/>
          <a:stretch/>
        </p:blipFill>
        <p:spPr>
          <a:xfrm flipH="1">
            <a:off x="5768488" y="-1900"/>
            <a:ext cx="3352801" cy="4297226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28"/>
          <p:cNvSpPr/>
          <p:nvPr/>
        </p:nvSpPr>
        <p:spPr>
          <a:xfrm flipH="1">
            <a:off x="4477824" y="368281"/>
            <a:ext cx="5928376" cy="4775230"/>
          </a:xfrm>
          <a:custGeom>
            <a:rect b="b" l="l" r="r" t="t"/>
            <a:pathLst>
              <a:path extrusionOk="0" h="90018" w="111756">
                <a:moveTo>
                  <a:pt x="94554" y="0"/>
                </a:moveTo>
                <a:cubicBezTo>
                  <a:pt x="92279" y="0"/>
                  <a:pt x="90103" y="787"/>
                  <a:pt x="88448" y="2599"/>
                </a:cubicBezTo>
                <a:cubicBezTo>
                  <a:pt x="83084" y="8489"/>
                  <a:pt x="75390" y="6133"/>
                  <a:pt x="68773" y="9165"/>
                </a:cubicBezTo>
                <a:cubicBezTo>
                  <a:pt x="58122" y="14053"/>
                  <a:pt x="65239" y="26033"/>
                  <a:pt x="58147" y="32599"/>
                </a:cubicBezTo>
                <a:cubicBezTo>
                  <a:pt x="55289" y="35231"/>
                  <a:pt x="51154" y="36459"/>
                  <a:pt x="47370" y="36759"/>
                </a:cubicBezTo>
                <a:cubicBezTo>
                  <a:pt x="46509" y="36827"/>
                  <a:pt x="45648" y="36855"/>
                  <a:pt x="44786" y="36855"/>
                </a:cubicBezTo>
                <a:cubicBezTo>
                  <a:pt x="40208" y="36855"/>
                  <a:pt x="35627" y="36050"/>
                  <a:pt x="31029" y="36008"/>
                </a:cubicBezTo>
                <a:cubicBezTo>
                  <a:pt x="30950" y="36007"/>
                  <a:pt x="30870" y="36006"/>
                  <a:pt x="30791" y="36006"/>
                </a:cubicBezTo>
                <a:cubicBezTo>
                  <a:pt x="23063" y="36006"/>
                  <a:pt x="13589" y="39627"/>
                  <a:pt x="11530" y="47912"/>
                </a:cubicBezTo>
                <a:cubicBezTo>
                  <a:pt x="9575" y="55707"/>
                  <a:pt x="15314" y="63602"/>
                  <a:pt x="12457" y="71271"/>
                </a:cubicBezTo>
                <a:cubicBezTo>
                  <a:pt x="10602" y="76258"/>
                  <a:pt x="5765" y="79491"/>
                  <a:pt x="2206" y="83527"/>
                </a:cubicBezTo>
                <a:cubicBezTo>
                  <a:pt x="1" y="86058"/>
                  <a:pt x="1780" y="90018"/>
                  <a:pt x="5139" y="90018"/>
                </a:cubicBezTo>
                <a:lnTo>
                  <a:pt x="105691" y="90018"/>
                </a:lnTo>
                <a:cubicBezTo>
                  <a:pt x="107420" y="90018"/>
                  <a:pt x="108999" y="88865"/>
                  <a:pt x="109425" y="87186"/>
                </a:cubicBezTo>
                <a:cubicBezTo>
                  <a:pt x="109901" y="85456"/>
                  <a:pt x="109951" y="83627"/>
                  <a:pt x="109575" y="81897"/>
                </a:cubicBezTo>
                <a:cubicBezTo>
                  <a:pt x="108698" y="77812"/>
                  <a:pt x="105641" y="74404"/>
                  <a:pt x="105215" y="70243"/>
                </a:cubicBezTo>
                <a:cubicBezTo>
                  <a:pt x="104563" y="63827"/>
                  <a:pt x="110327" y="58439"/>
                  <a:pt x="111054" y="52023"/>
                </a:cubicBezTo>
                <a:cubicBezTo>
                  <a:pt x="111756" y="45932"/>
                  <a:pt x="107796" y="40343"/>
                  <a:pt x="103661" y="35832"/>
                </a:cubicBezTo>
                <a:cubicBezTo>
                  <a:pt x="101756" y="33752"/>
                  <a:pt x="99651" y="31446"/>
                  <a:pt x="99751" y="28639"/>
                </a:cubicBezTo>
                <a:cubicBezTo>
                  <a:pt x="99851" y="25281"/>
                  <a:pt x="103009" y="23000"/>
                  <a:pt x="104939" y="20268"/>
                </a:cubicBezTo>
                <a:cubicBezTo>
                  <a:pt x="108322" y="15431"/>
                  <a:pt x="107721" y="8213"/>
                  <a:pt x="103585" y="4002"/>
                </a:cubicBezTo>
                <a:cubicBezTo>
                  <a:pt x="101154" y="1556"/>
                  <a:pt x="97755" y="0"/>
                  <a:pt x="9455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rotWithShape="0" algn="bl" dir="5400000" dist="104775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8975F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28"/>
          <p:cNvSpPr txBox="1"/>
          <p:nvPr>
            <p:ph type="title"/>
          </p:nvPr>
        </p:nvSpPr>
        <p:spPr>
          <a:xfrm>
            <a:off x="2894400" y="1639031"/>
            <a:ext cx="1269300" cy="45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55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392" name="Google Shape;392;p28"/>
          <p:cNvSpPr txBox="1"/>
          <p:nvPr>
            <p:ph idx="2" type="title"/>
          </p:nvPr>
        </p:nvSpPr>
        <p:spPr>
          <a:xfrm>
            <a:off x="690600" y="1954206"/>
            <a:ext cx="34731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5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93" name="Google Shape;393;p28"/>
          <p:cNvSpPr txBox="1"/>
          <p:nvPr>
            <p:ph idx="1" type="subTitle"/>
          </p:nvPr>
        </p:nvSpPr>
        <p:spPr>
          <a:xfrm>
            <a:off x="1199700" y="2889769"/>
            <a:ext cx="2964000" cy="61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grpSp>
        <p:nvGrpSpPr>
          <p:cNvPr id="394" name="Google Shape;394;p28"/>
          <p:cNvGrpSpPr/>
          <p:nvPr/>
        </p:nvGrpSpPr>
        <p:grpSpPr>
          <a:xfrm flipH="1">
            <a:off x="10489" y="467931"/>
            <a:ext cx="6305550" cy="1370706"/>
            <a:chOff x="2881450" y="467931"/>
            <a:chExt cx="6305550" cy="1370706"/>
          </a:xfrm>
        </p:grpSpPr>
        <p:sp>
          <p:nvSpPr>
            <p:cNvPr id="395" name="Google Shape;395;p28"/>
            <p:cNvSpPr/>
            <p:nvPr/>
          </p:nvSpPr>
          <p:spPr>
            <a:xfrm>
              <a:off x="2881450" y="467931"/>
              <a:ext cx="6305550" cy="882925"/>
            </a:xfrm>
            <a:custGeom>
              <a:rect b="b" l="l" r="r" t="t"/>
              <a:pathLst>
                <a:path extrusionOk="0" h="35317" w="252222">
                  <a:moveTo>
                    <a:pt x="0" y="17029"/>
                  </a:moveTo>
                  <a:cubicBezTo>
                    <a:pt x="4179" y="10064"/>
                    <a:pt x="13645" y="5083"/>
                    <a:pt x="21717" y="5980"/>
                  </a:cubicBezTo>
                  <a:cubicBezTo>
                    <a:pt x="31698" y="7089"/>
                    <a:pt x="41587" y="12903"/>
                    <a:pt x="51435" y="10933"/>
                  </a:cubicBezTo>
                  <a:cubicBezTo>
                    <a:pt x="61360" y="8948"/>
                    <a:pt x="70347" y="3044"/>
                    <a:pt x="80391" y="1789"/>
                  </a:cubicBezTo>
                  <a:cubicBezTo>
                    <a:pt x="94811" y="-13"/>
                    <a:pt x="109058" y="6592"/>
                    <a:pt x="123444" y="8647"/>
                  </a:cubicBezTo>
                  <a:cubicBezTo>
                    <a:pt x="131163" y="9750"/>
                    <a:pt x="138277" y="3699"/>
                    <a:pt x="145923" y="2170"/>
                  </a:cubicBezTo>
                  <a:cubicBezTo>
                    <a:pt x="157511" y="-148"/>
                    <a:pt x="169658" y="-644"/>
                    <a:pt x="181356" y="1027"/>
                  </a:cubicBezTo>
                  <a:cubicBezTo>
                    <a:pt x="193926" y="2823"/>
                    <a:pt x="202332" y="15742"/>
                    <a:pt x="214122" y="20458"/>
                  </a:cubicBezTo>
                  <a:cubicBezTo>
                    <a:pt x="226779" y="25521"/>
                    <a:pt x="246126" y="23124"/>
                    <a:pt x="252222" y="35317"/>
                  </a:cubicBezTo>
                </a:path>
              </a:pathLst>
            </a:custGeom>
            <a:noFill/>
            <a:ln cap="flat" cmpd="sng" w="19050">
              <a:solidFill>
                <a:schemeClr val="accent3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96" name="Google Shape;396;p28"/>
            <p:cNvGrpSpPr/>
            <p:nvPr/>
          </p:nvGrpSpPr>
          <p:grpSpPr>
            <a:xfrm rot="-501953">
              <a:off x="8601531" y="1044993"/>
              <a:ext cx="323463" cy="774232"/>
              <a:chOff x="3293575" y="2432875"/>
              <a:chExt cx="323450" cy="774200"/>
            </a:xfrm>
          </p:grpSpPr>
          <p:sp>
            <p:nvSpPr>
              <p:cNvPr id="397" name="Google Shape;397;p28"/>
              <p:cNvSpPr/>
              <p:nvPr/>
            </p:nvSpPr>
            <p:spPr>
              <a:xfrm>
                <a:off x="3293575" y="2432875"/>
                <a:ext cx="323450" cy="774200"/>
              </a:xfrm>
              <a:custGeom>
                <a:rect b="b" l="l" r="r" t="t"/>
                <a:pathLst>
                  <a:path extrusionOk="0" h="30968" w="12938">
                    <a:moveTo>
                      <a:pt x="9578" y="1680"/>
                    </a:moveTo>
                    <a:lnTo>
                      <a:pt x="9793" y="1698"/>
                    </a:lnTo>
                    <a:lnTo>
                      <a:pt x="9989" y="1734"/>
                    </a:lnTo>
                    <a:lnTo>
                      <a:pt x="10168" y="1805"/>
                    </a:lnTo>
                    <a:lnTo>
                      <a:pt x="10364" y="1895"/>
                    </a:lnTo>
                    <a:lnTo>
                      <a:pt x="10525" y="2020"/>
                    </a:lnTo>
                    <a:lnTo>
                      <a:pt x="10686" y="2181"/>
                    </a:lnTo>
                    <a:lnTo>
                      <a:pt x="10847" y="2377"/>
                    </a:lnTo>
                    <a:lnTo>
                      <a:pt x="10936" y="2520"/>
                    </a:lnTo>
                    <a:lnTo>
                      <a:pt x="10990" y="2663"/>
                    </a:lnTo>
                    <a:lnTo>
                      <a:pt x="11044" y="2806"/>
                    </a:lnTo>
                    <a:lnTo>
                      <a:pt x="11097" y="2949"/>
                    </a:lnTo>
                    <a:lnTo>
                      <a:pt x="11115" y="3074"/>
                    </a:lnTo>
                    <a:lnTo>
                      <a:pt x="11115" y="3217"/>
                    </a:lnTo>
                    <a:lnTo>
                      <a:pt x="11115" y="3342"/>
                    </a:lnTo>
                    <a:lnTo>
                      <a:pt x="11097" y="3467"/>
                    </a:lnTo>
                    <a:lnTo>
                      <a:pt x="11079" y="3592"/>
                    </a:lnTo>
                    <a:lnTo>
                      <a:pt x="11026" y="3717"/>
                    </a:lnTo>
                    <a:lnTo>
                      <a:pt x="10972" y="3842"/>
                    </a:lnTo>
                    <a:lnTo>
                      <a:pt x="10918" y="3950"/>
                    </a:lnTo>
                    <a:lnTo>
                      <a:pt x="10758" y="4164"/>
                    </a:lnTo>
                    <a:lnTo>
                      <a:pt x="10579" y="4361"/>
                    </a:lnTo>
                    <a:lnTo>
                      <a:pt x="10364" y="4521"/>
                    </a:lnTo>
                    <a:lnTo>
                      <a:pt x="10132" y="4646"/>
                    </a:lnTo>
                    <a:lnTo>
                      <a:pt x="9882" y="4736"/>
                    </a:lnTo>
                    <a:lnTo>
                      <a:pt x="9614" y="4807"/>
                    </a:lnTo>
                    <a:lnTo>
                      <a:pt x="9471" y="4807"/>
                    </a:lnTo>
                    <a:lnTo>
                      <a:pt x="9346" y="4825"/>
                    </a:lnTo>
                    <a:lnTo>
                      <a:pt x="9203" y="4807"/>
                    </a:lnTo>
                    <a:lnTo>
                      <a:pt x="9060" y="4789"/>
                    </a:lnTo>
                    <a:lnTo>
                      <a:pt x="8935" y="4754"/>
                    </a:lnTo>
                    <a:lnTo>
                      <a:pt x="8792" y="4718"/>
                    </a:lnTo>
                    <a:lnTo>
                      <a:pt x="8649" y="4664"/>
                    </a:lnTo>
                    <a:lnTo>
                      <a:pt x="8524" y="4593"/>
                    </a:lnTo>
                    <a:lnTo>
                      <a:pt x="8381" y="4503"/>
                    </a:lnTo>
                    <a:lnTo>
                      <a:pt x="8256" y="4414"/>
                    </a:lnTo>
                    <a:lnTo>
                      <a:pt x="8149" y="4307"/>
                    </a:lnTo>
                    <a:lnTo>
                      <a:pt x="8042" y="4182"/>
                    </a:lnTo>
                    <a:lnTo>
                      <a:pt x="7952" y="4057"/>
                    </a:lnTo>
                    <a:lnTo>
                      <a:pt x="7881" y="3932"/>
                    </a:lnTo>
                    <a:lnTo>
                      <a:pt x="7809" y="3807"/>
                    </a:lnTo>
                    <a:lnTo>
                      <a:pt x="7756" y="3664"/>
                    </a:lnTo>
                    <a:lnTo>
                      <a:pt x="7720" y="3521"/>
                    </a:lnTo>
                    <a:lnTo>
                      <a:pt x="7702" y="3378"/>
                    </a:lnTo>
                    <a:lnTo>
                      <a:pt x="7702" y="3235"/>
                    </a:lnTo>
                    <a:lnTo>
                      <a:pt x="7702" y="3092"/>
                    </a:lnTo>
                    <a:lnTo>
                      <a:pt x="7720" y="2931"/>
                    </a:lnTo>
                    <a:lnTo>
                      <a:pt x="7756" y="2788"/>
                    </a:lnTo>
                    <a:lnTo>
                      <a:pt x="7809" y="2627"/>
                    </a:lnTo>
                    <a:lnTo>
                      <a:pt x="7881" y="2484"/>
                    </a:lnTo>
                    <a:lnTo>
                      <a:pt x="7881" y="2466"/>
                    </a:lnTo>
                    <a:lnTo>
                      <a:pt x="8042" y="2323"/>
                    </a:lnTo>
                    <a:lnTo>
                      <a:pt x="8202" y="2198"/>
                    </a:lnTo>
                    <a:lnTo>
                      <a:pt x="8381" y="2073"/>
                    </a:lnTo>
                    <a:lnTo>
                      <a:pt x="8578" y="1966"/>
                    </a:lnTo>
                    <a:lnTo>
                      <a:pt x="8774" y="1859"/>
                    </a:lnTo>
                    <a:lnTo>
                      <a:pt x="8971" y="1787"/>
                    </a:lnTo>
                    <a:lnTo>
                      <a:pt x="9167" y="1734"/>
                    </a:lnTo>
                    <a:lnTo>
                      <a:pt x="9382" y="1698"/>
                    </a:lnTo>
                    <a:lnTo>
                      <a:pt x="9578" y="1680"/>
                    </a:lnTo>
                    <a:close/>
                    <a:moveTo>
                      <a:pt x="9811" y="376"/>
                    </a:moveTo>
                    <a:lnTo>
                      <a:pt x="10096" y="394"/>
                    </a:lnTo>
                    <a:lnTo>
                      <a:pt x="10364" y="447"/>
                    </a:lnTo>
                    <a:lnTo>
                      <a:pt x="10633" y="519"/>
                    </a:lnTo>
                    <a:lnTo>
                      <a:pt x="10901" y="626"/>
                    </a:lnTo>
                    <a:lnTo>
                      <a:pt x="11061" y="697"/>
                    </a:lnTo>
                    <a:lnTo>
                      <a:pt x="11222" y="769"/>
                    </a:lnTo>
                    <a:lnTo>
                      <a:pt x="11365" y="876"/>
                    </a:lnTo>
                    <a:lnTo>
                      <a:pt x="11508" y="965"/>
                    </a:lnTo>
                    <a:lnTo>
                      <a:pt x="11633" y="1073"/>
                    </a:lnTo>
                    <a:lnTo>
                      <a:pt x="11758" y="1180"/>
                    </a:lnTo>
                    <a:lnTo>
                      <a:pt x="11865" y="1305"/>
                    </a:lnTo>
                    <a:lnTo>
                      <a:pt x="11973" y="1430"/>
                    </a:lnTo>
                    <a:lnTo>
                      <a:pt x="12151" y="1698"/>
                    </a:lnTo>
                    <a:lnTo>
                      <a:pt x="12294" y="1984"/>
                    </a:lnTo>
                    <a:lnTo>
                      <a:pt x="12402" y="2288"/>
                    </a:lnTo>
                    <a:lnTo>
                      <a:pt x="12473" y="2609"/>
                    </a:lnTo>
                    <a:lnTo>
                      <a:pt x="12509" y="2913"/>
                    </a:lnTo>
                    <a:lnTo>
                      <a:pt x="12491" y="3235"/>
                    </a:lnTo>
                    <a:lnTo>
                      <a:pt x="12455" y="3556"/>
                    </a:lnTo>
                    <a:lnTo>
                      <a:pt x="12366" y="3878"/>
                    </a:lnTo>
                    <a:lnTo>
                      <a:pt x="12241" y="4182"/>
                    </a:lnTo>
                    <a:lnTo>
                      <a:pt x="12080" y="4468"/>
                    </a:lnTo>
                    <a:lnTo>
                      <a:pt x="11991" y="4611"/>
                    </a:lnTo>
                    <a:lnTo>
                      <a:pt x="11883" y="4736"/>
                    </a:lnTo>
                    <a:lnTo>
                      <a:pt x="11776" y="4861"/>
                    </a:lnTo>
                    <a:lnTo>
                      <a:pt x="11651" y="4986"/>
                    </a:lnTo>
                    <a:lnTo>
                      <a:pt x="11508" y="5111"/>
                    </a:lnTo>
                    <a:lnTo>
                      <a:pt x="11347" y="5236"/>
                    </a:lnTo>
                    <a:lnTo>
                      <a:pt x="11186" y="5343"/>
                    </a:lnTo>
                    <a:lnTo>
                      <a:pt x="11026" y="5433"/>
                    </a:lnTo>
                    <a:lnTo>
                      <a:pt x="10865" y="5522"/>
                    </a:lnTo>
                    <a:lnTo>
                      <a:pt x="10686" y="5611"/>
                    </a:lnTo>
                    <a:lnTo>
                      <a:pt x="10507" y="5683"/>
                    </a:lnTo>
                    <a:lnTo>
                      <a:pt x="10329" y="5736"/>
                    </a:lnTo>
                    <a:lnTo>
                      <a:pt x="10150" y="5790"/>
                    </a:lnTo>
                    <a:lnTo>
                      <a:pt x="9953" y="5826"/>
                    </a:lnTo>
                    <a:lnTo>
                      <a:pt x="9775" y="5862"/>
                    </a:lnTo>
                    <a:lnTo>
                      <a:pt x="9578" y="5879"/>
                    </a:lnTo>
                    <a:lnTo>
                      <a:pt x="9382" y="5879"/>
                    </a:lnTo>
                    <a:lnTo>
                      <a:pt x="9185" y="5862"/>
                    </a:lnTo>
                    <a:lnTo>
                      <a:pt x="9006" y="5844"/>
                    </a:lnTo>
                    <a:lnTo>
                      <a:pt x="8810" y="5826"/>
                    </a:lnTo>
                    <a:lnTo>
                      <a:pt x="8524" y="5736"/>
                    </a:lnTo>
                    <a:lnTo>
                      <a:pt x="8202" y="5629"/>
                    </a:lnTo>
                    <a:lnTo>
                      <a:pt x="7899" y="5468"/>
                    </a:lnTo>
                    <a:lnTo>
                      <a:pt x="7613" y="5272"/>
                    </a:lnTo>
                    <a:lnTo>
                      <a:pt x="7470" y="5165"/>
                    </a:lnTo>
                    <a:lnTo>
                      <a:pt x="7345" y="5057"/>
                    </a:lnTo>
                    <a:lnTo>
                      <a:pt x="7220" y="4932"/>
                    </a:lnTo>
                    <a:lnTo>
                      <a:pt x="7112" y="4789"/>
                    </a:lnTo>
                    <a:lnTo>
                      <a:pt x="7023" y="4664"/>
                    </a:lnTo>
                    <a:lnTo>
                      <a:pt x="6952" y="4521"/>
                    </a:lnTo>
                    <a:lnTo>
                      <a:pt x="6880" y="4378"/>
                    </a:lnTo>
                    <a:lnTo>
                      <a:pt x="6844" y="4218"/>
                    </a:lnTo>
                    <a:lnTo>
                      <a:pt x="7059" y="3735"/>
                    </a:lnTo>
                    <a:lnTo>
                      <a:pt x="7166" y="3503"/>
                    </a:lnTo>
                    <a:lnTo>
                      <a:pt x="7291" y="3271"/>
                    </a:lnTo>
                    <a:lnTo>
                      <a:pt x="7309" y="3467"/>
                    </a:lnTo>
                    <a:lnTo>
                      <a:pt x="7345" y="3646"/>
                    </a:lnTo>
                    <a:lnTo>
                      <a:pt x="7398" y="3824"/>
                    </a:lnTo>
                    <a:lnTo>
                      <a:pt x="7470" y="3985"/>
                    </a:lnTo>
                    <a:lnTo>
                      <a:pt x="7541" y="4146"/>
                    </a:lnTo>
                    <a:lnTo>
                      <a:pt x="7648" y="4289"/>
                    </a:lnTo>
                    <a:lnTo>
                      <a:pt x="7756" y="4432"/>
                    </a:lnTo>
                    <a:lnTo>
                      <a:pt x="7899" y="4557"/>
                    </a:lnTo>
                    <a:lnTo>
                      <a:pt x="8024" y="4682"/>
                    </a:lnTo>
                    <a:lnTo>
                      <a:pt x="8184" y="4789"/>
                    </a:lnTo>
                    <a:lnTo>
                      <a:pt x="8327" y="4879"/>
                    </a:lnTo>
                    <a:lnTo>
                      <a:pt x="8506" y="4968"/>
                    </a:lnTo>
                    <a:lnTo>
                      <a:pt x="8667" y="5040"/>
                    </a:lnTo>
                    <a:lnTo>
                      <a:pt x="8846" y="5093"/>
                    </a:lnTo>
                    <a:lnTo>
                      <a:pt x="9024" y="5129"/>
                    </a:lnTo>
                    <a:lnTo>
                      <a:pt x="9203" y="5165"/>
                    </a:lnTo>
                    <a:lnTo>
                      <a:pt x="9400" y="5183"/>
                    </a:lnTo>
                    <a:lnTo>
                      <a:pt x="9578" y="5200"/>
                    </a:lnTo>
                    <a:lnTo>
                      <a:pt x="9757" y="5183"/>
                    </a:lnTo>
                    <a:lnTo>
                      <a:pt x="9936" y="5165"/>
                    </a:lnTo>
                    <a:lnTo>
                      <a:pt x="10114" y="5111"/>
                    </a:lnTo>
                    <a:lnTo>
                      <a:pt x="10275" y="5057"/>
                    </a:lnTo>
                    <a:lnTo>
                      <a:pt x="10454" y="4986"/>
                    </a:lnTo>
                    <a:lnTo>
                      <a:pt x="10597" y="4897"/>
                    </a:lnTo>
                    <a:lnTo>
                      <a:pt x="10758" y="4807"/>
                    </a:lnTo>
                    <a:lnTo>
                      <a:pt x="10883" y="4682"/>
                    </a:lnTo>
                    <a:lnTo>
                      <a:pt x="11026" y="4539"/>
                    </a:lnTo>
                    <a:lnTo>
                      <a:pt x="11133" y="4378"/>
                    </a:lnTo>
                    <a:lnTo>
                      <a:pt x="11240" y="4200"/>
                    </a:lnTo>
                    <a:lnTo>
                      <a:pt x="11312" y="4003"/>
                    </a:lnTo>
                    <a:lnTo>
                      <a:pt x="11383" y="3789"/>
                    </a:lnTo>
                    <a:lnTo>
                      <a:pt x="11437" y="3556"/>
                    </a:lnTo>
                    <a:lnTo>
                      <a:pt x="11472" y="3324"/>
                    </a:lnTo>
                    <a:lnTo>
                      <a:pt x="11472" y="3074"/>
                    </a:lnTo>
                    <a:lnTo>
                      <a:pt x="11437" y="2842"/>
                    </a:lnTo>
                    <a:lnTo>
                      <a:pt x="11365" y="2627"/>
                    </a:lnTo>
                    <a:lnTo>
                      <a:pt x="11294" y="2413"/>
                    </a:lnTo>
                    <a:lnTo>
                      <a:pt x="11186" y="2216"/>
                    </a:lnTo>
                    <a:lnTo>
                      <a:pt x="11044" y="2038"/>
                    </a:lnTo>
                    <a:lnTo>
                      <a:pt x="10901" y="1877"/>
                    </a:lnTo>
                    <a:lnTo>
                      <a:pt x="10740" y="1734"/>
                    </a:lnTo>
                    <a:lnTo>
                      <a:pt x="10543" y="1591"/>
                    </a:lnTo>
                    <a:lnTo>
                      <a:pt x="10347" y="1484"/>
                    </a:lnTo>
                    <a:lnTo>
                      <a:pt x="10132" y="1394"/>
                    </a:lnTo>
                    <a:lnTo>
                      <a:pt x="9918" y="1341"/>
                    </a:lnTo>
                    <a:lnTo>
                      <a:pt x="9685" y="1305"/>
                    </a:lnTo>
                    <a:lnTo>
                      <a:pt x="9453" y="1287"/>
                    </a:lnTo>
                    <a:lnTo>
                      <a:pt x="9203" y="1287"/>
                    </a:lnTo>
                    <a:lnTo>
                      <a:pt x="8899" y="1341"/>
                    </a:lnTo>
                    <a:lnTo>
                      <a:pt x="8613" y="1430"/>
                    </a:lnTo>
                    <a:lnTo>
                      <a:pt x="8345" y="1555"/>
                    </a:lnTo>
                    <a:lnTo>
                      <a:pt x="8113" y="1716"/>
                    </a:lnTo>
                    <a:lnTo>
                      <a:pt x="7881" y="1895"/>
                    </a:lnTo>
                    <a:lnTo>
                      <a:pt x="7666" y="2109"/>
                    </a:lnTo>
                    <a:lnTo>
                      <a:pt x="7470" y="2323"/>
                    </a:lnTo>
                    <a:lnTo>
                      <a:pt x="7291" y="2574"/>
                    </a:lnTo>
                    <a:lnTo>
                      <a:pt x="7112" y="2824"/>
                    </a:lnTo>
                    <a:lnTo>
                      <a:pt x="6969" y="3092"/>
                    </a:lnTo>
                    <a:lnTo>
                      <a:pt x="6809" y="3360"/>
                    </a:lnTo>
                    <a:lnTo>
                      <a:pt x="6683" y="3646"/>
                    </a:lnTo>
                    <a:lnTo>
                      <a:pt x="6433" y="4200"/>
                    </a:lnTo>
                    <a:lnTo>
                      <a:pt x="6219" y="4718"/>
                    </a:lnTo>
                    <a:lnTo>
                      <a:pt x="6004" y="5308"/>
                    </a:lnTo>
                    <a:lnTo>
                      <a:pt x="5826" y="5897"/>
                    </a:lnTo>
                    <a:lnTo>
                      <a:pt x="5683" y="6487"/>
                    </a:lnTo>
                    <a:lnTo>
                      <a:pt x="5558" y="7112"/>
                    </a:lnTo>
                    <a:lnTo>
                      <a:pt x="5325" y="8327"/>
                    </a:lnTo>
                    <a:lnTo>
                      <a:pt x="5111" y="9543"/>
                    </a:lnTo>
                    <a:lnTo>
                      <a:pt x="3628" y="17119"/>
                    </a:lnTo>
                    <a:lnTo>
                      <a:pt x="2663" y="22069"/>
                    </a:lnTo>
                    <a:lnTo>
                      <a:pt x="2323" y="21926"/>
                    </a:lnTo>
                    <a:lnTo>
                      <a:pt x="1984" y="21801"/>
                    </a:lnTo>
                    <a:lnTo>
                      <a:pt x="2020" y="21747"/>
                    </a:lnTo>
                    <a:lnTo>
                      <a:pt x="2038" y="21693"/>
                    </a:lnTo>
                    <a:lnTo>
                      <a:pt x="2413" y="19424"/>
                    </a:lnTo>
                    <a:lnTo>
                      <a:pt x="2824" y="17155"/>
                    </a:lnTo>
                    <a:lnTo>
                      <a:pt x="3253" y="14903"/>
                    </a:lnTo>
                    <a:lnTo>
                      <a:pt x="3699" y="12634"/>
                    </a:lnTo>
                    <a:lnTo>
                      <a:pt x="4075" y="10829"/>
                    </a:lnTo>
                    <a:lnTo>
                      <a:pt x="4468" y="9024"/>
                    </a:lnTo>
                    <a:lnTo>
                      <a:pt x="4897" y="7220"/>
                    </a:lnTo>
                    <a:lnTo>
                      <a:pt x="5325" y="5433"/>
                    </a:lnTo>
                    <a:lnTo>
                      <a:pt x="5468" y="4914"/>
                    </a:lnTo>
                    <a:lnTo>
                      <a:pt x="5611" y="4414"/>
                    </a:lnTo>
                    <a:lnTo>
                      <a:pt x="5772" y="3932"/>
                    </a:lnTo>
                    <a:lnTo>
                      <a:pt x="5951" y="3449"/>
                    </a:lnTo>
                    <a:lnTo>
                      <a:pt x="6147" y="2985"/>
                    </a:lnTo>
                    <a:lnTo>
                      <a:pt x="6380" y="2538"/>
                    </a:lnTo>
                    <a:lnTo>
                      <a:pt x="6523" y="2323"/>
                    </a:lnTo>
                    <a:lnTo>
                      <a:pt x="6666" y="2091"/>
                    </a:lnTo>
                    <a:lnTo>
                      <a:pt x="6809" y="1877"/>
                    </a:lnTo>
                    <a:lnTo>
                      <a:pt x="6987" y="1662"/>
                    </a:lnTo>
                    <a:lnTo>
                      <a:pt x="7166" y="1466"/>
                    </a:lnTo>
                    <a:lnTo>
                      <a:pt x="7362" y="1269"/>
                    </a:lnTo>
                    <a:lnTo>
                      <a:pt x="7577" y="1091"/>
                    </a:lnTo>
                    <a:lnTo>
                      <a:pt x="7791" y="930"/>
                    </a:lnTo>
                    <a:lnTo>
                      <a:pt x="8024" y="805"/>
                    </a:lnTo>
                    <a:lnTo>
                      <a:pt x="8256" y="680"/>
                    </a:lnTo>
                    <a:lnTo>
                      <a:pt x="8506" y="572"/>
                    </a:lnTo>
                    <a:lnTo>
                      <a:pt x="8756" y="501"/>
                    </a:lnTo>
                    <a:lnTo>
                      <a:pt x="9024" y="429"/>
                    </a:lnTo>
                    <a:lnTo>
                      <a:pt x="9274" y="394"/>
                    </a:lnTo>
                    <a:lnTo>
                      <a:pt x="9543" y="376"/>
                    </a:lnTo>
                    <a:close/>
                    <a:moveTo>
                      <a:pt x="12384" y="4754"/>
                    </a:moveTo>
                    <a:lnTo>
                      <a:pt x="12223" y="5915"/>
                    </a:lnTo>
                    <a:lnTo>
                      <a:pt x="12044" y="7095"/>
                    </a:lnTo>
                    <a:lnTo>
                      <a:pt x="11848" y="8256"/>
                    </a:lnTo>
                    <a:lnTo>
                      <a:pt x="11633" y="9435"/>
                    </a:lnTo>
                    <a:lnTo>
                      <a:pt x="11419" y="10597"/>
                    </a:lnTo>
                    <a:lnTo>
                      <a:pt x="11169" y="11758"/>
                    </a:lnTo>
                    <a:lnTo>
                      <a:pt x="10918" y="12920"/>
                    </a:lnTo>
                    <a:lnTo>
                      <a:pt x="10650" y="14081"/>
                    </a:lnTo>
                    <a:lnTo>
                      <a:pt x="10096" y="16404"/>
                    </a:lnTo>
                    <a:lnTo>
                      <a:pt x="9507" y="18709"/>
                    </a:lnTo>
                    <a:lnTo>
                      <a:pt x="8899" y="20997"/>
                    </a:lnTo>
                    <a:lnTo>
                      <a:pt x="8274" y="23284"/>
                    </a:lnTo>
                    <a:lnTo>
                      <a:pt x="7952" y="23194"/>
                    </a:lnTo>
                    <a:lnTo>
                      <a:pt x="7631" y="23123"/>
                    </a:lnTo>
                    <a:lnTo>
                      <a:pt x="8184" y="20961"/>
                    </a:lnTo>
                    <a:lnTo>
                      <a:pt x="8738" y="18799"/>
                    </a:lnTo>
                    <a:lnTo>
                      <a:pt x="9274" y="16619"/>
                    </a:lnTo>
                    <a:lnTo>
                      <a:pt x="9775" y="14421"/>
                    </a:lnTo>
                    <a:lnTo>
                      <a:pt x="10257" y="12241"/>
                    </a:lnTo>
                    <a:lnTo>
                      <a:pt x="10704" y="10043"/>
                    </a:lnTo>
                    <a:lnTo>
                      <a:pt x="11097" y="7845"/>
                    </a:lnTo>
                    <a:lnTo>
                      <a:pt x="11294" y="6737"/>
                    </a:lnTo>
                    <a:lnTo>
                      <a:pt x="11454" y="5629"/>
                    </a:lnTo>
                    <a:lnTo>
                      <a:pt x="11723" y="5433"/>
                    </a:lnTo>
                    <a:lnTo>
                      <a:pt x="11955" y="5236"/>
                    </a:lnTo>
                    <a:lnTo>
                      <a:pt x="12187" y="5004"/>
                    </a:lnTo>
                    <a:lnTo>
                      <a:pt x="12384" y="4754"/>
                    </a:lnTo>
                    <a:close/>
                    <a:moveTo>
                      <a:pt x="6630" y="4736"/>
                    </a:moveTo>
                    <a:lnTo>
                      <a:pt x="6719" y="4879"/>
                    </a:lnTo>
                    <a:lnTo>
                      <a:pt x="6809" y="5004"/>
                    </a:lnTo>
                    <a:lnTo>
                      <a:pt x="6916" y="5147"/>
                    </a:lnTo>
                    <a:lnTo>
                      <a:pt x="7023" y="5272"/>
                    </a:lnTo>
                    <a:lnTo>
                      <a:pt x="7273" y="5504"/>
                    </a:lnTo>
                    <a:lnTo>
                      <a:pt x="7541" y="5701"/>
                    </a:lnTo>
                    <a:lnTo>
                      <a:pt x="7845" y="5879"/>
                    </a:lnTo>
                    <a:lnTo>
                      <a:pt x="8149" y="6022"/>
                    </a:lnTo>
                    <a:lnTo>
                      <a:pt x="8453" y="6130"/>
                    </a:lnTo>
                    <a:lnTo>
                      <a:pt x="8756" y="6201"/>
                    </a:lnTo>
                    <a:lnTo>
                      <a:pt x="9042" y="6255"/>
                    </a:lnTo>
                    <a:lnTo>
                      <a:pt x="9632" y="6255"/>
                    </a:lnTo>
                    <a:lnTo>
                      <a:pt x="9918" y="6219"/>
                    </a:lnTo>
                    <a:lnTo>
                      <a:pt x="10204" y="6165"/>
                    </a:lnTo>
                    <a:lnTo>
                      <a:pt x="10490" y="6094"/>
                    </a:lnTo>
                    <a:lnTo>
                      <a:pt x="10758" y="5987"/>
                    </a:lnTo>
                    <a:lnTo>
                      <a:pt x="11026" y="5879"/>
                    </a:lnTo>
                    <a:lnTo>
                      <a:pt x="11026" y="5879"/>
                    </a:lnTo>
                    <a:lnTo>
                      <a:pt x="10847" y="6969"/>
                    </a:lnTo>
                    <a:lnTo>
                      <a:pt x="10668" y="8042"/>
                    </a:lnTo>
                    <a:lnTo>
                      <a:pt x="10257" y="10204"/>
                    </a:lnTo>
                    <a:lnTo>
                      <a:pt x="9828" y="12366"/>
                    </a:lnTo>
                    <a:lnTo>
                      <a:pt x="9364" y="14528"/>
                    </a:lnTo>
                    <a:lnTo>
                      <a:pt x="8863" y="16672"/>
                    </a:lnTo>
                    <a:lnTo>
                      <a:pt x="8345" y="18817"/>
                    </a:lnTo>
                    <a:lnTo>
                      <a:pt x="7791" y="20943"/>
                    </a:lnTo>
                    <a:lnTo>
                      <a:pt x="7237" y="23087"/>
                    </a:lnTo>
                    <a:lnTo>
                      <a:pt x="6862" y="23052"/>
                    </a:lnTo>
                    <a:lnTo>
                      <a:pt x="6469" y="23052"/>
                    </a:lnTo>
                    <a:lnTo>
                      <a:pt x="6094" y="23069"/>
                    </a:lnTo>
                    <a:lnTo>
                      <a:pt x="5719" y="23123"/>
                    </a:lnTo>
                    <a:lnTo>
                      <a:pt x="5361" y="23177"/>
                    </a:lnTo>
                    <a:lnTo>
                      <a:pt x="5004" y="23266"/>
                    </a:lnTo>
                    <a:lnTo>
                      <a:pt x="4700" y="23391"/>
                    </a:lnTo>
                    <a:lnTo>
                      <a:pt x="4414" y="23534"/>
                    </a:lnTo>
                    <a:lnTo>
                      <a:pt x="4307" y="23588"/>
                    </a:lnTo>
                    <a:lnTo>
                      <a:pt x="4218" y="23659"/>
                    </a:lnTo>
                    <a:lnTo>
                      <a:pt x="4146" y="23427"/>
                    </a:lnTo>
                    <a:lnTo>
                      <a:pt x="4039" y="23212"/>
                    </a:lnTo>
                    <a:lnTo>
                      <a:pt x="3914" y="23034"/>
                    </a:lnTo>
                    <a:lnTo>
                      <a:pt x="3771" y="22837"/>
                    </a:lnTo>
                    <a:lnTo>
                      <a:pt x="3610" y="22676"/>
                    </a:lnTo>
                    <a:lnTo>
                      <a:pt x="3431" y="22533"/>
                    </a:lnTo>
                    <a:lnTo>
                      <a:pt x="3235" y="22390"/>
                    </a:lnTo>
                    <a:lnTo>
                      <a:pt x="3038" y="22265"/>
                    </a:lnTo>
                    <a:lnTo>
                      <a:pt x="4629" y="14010"/>
                    </a:lnTo>
                    <a:lnTo>
                      <a:pt x="5701" y="8542"/>
                    </a:lnTo>
                    <a:lnTo>
                      <a:pt x="5862" y="7613"/>
                    </a:lnTo>
                    <a:lnTo>
                      <a:pt x="6040" y="6684"/>
                    </a:lnTo>
                    <a:lnTo>
                      <a:pt x="6147" y="6219"/>
                    </a:lnTo>
                    <a:lnTo>
                      <a:pt x="6272" y="5772"/>
                    </a:lnTo>
                    <a:lnTo>
                      <a:pt x="6415" y="5325"/>
                    </a:lnTo>
                    <a:lnTo>
                      <a:pt x="6576" y="4879"/>
                    </a:lnTo>
                    <a:lnTo>
                      <a:pt x="6630" y="4736"/>
                    </a:lnTo>
                    <a:close/>
                    <a:moveTo>
                      <a:pt x="3967" y="25714"/>
                    </a:moveTo>
                    <a:lnTo>
                      <a:pt x="4307" y="25911"/>
                    </a:lnTo>
                    <a:lnTo>
                      <a:pt x="4468" y="26036"/>
                    </a:lnTo>
                    <a:lnTo>
                      <a:pt x="4629" y="26161"/>
                    </a:lnTo>
                    <a:lnTo>
                      <a:pt x="4736" y="26286"/>
                    </a:lnTo>
                    <a:lnTo>
                      <a:pt x="4789" y="26357"/>
                    </a:lnTo>
                    <a:lnTo>
                      <a:pt x="4825" y="26447"/>
                    </a:lnTo>
                    <a:lnTo>
                      <a:pt x="4861" y="26518"/>
                    </a:lnTo>
                    <a:lnTo>
                      <a:pt x="4861" y="26607"/>
                    </a:lnTo>
                    <a:lnTo>
                      <a:pt x="4861" y="26679"/>
                    </a:lnTo>
                    <a:lnTo>
                      <a:pt x="4825" y="26768"/>
                    </a:lnTo>
                    <a:lnTo>
                      <a:pt x="4539" y="26911"/>
                    </a:lnTo>
                    <a:lnTo>
                      <a:pt x="4307" y="26983"/>
                    </a:lnTo>
                    <a:lnTo>
                      <a:pt x="4200" y="27001"/>
                    </a:lnTo>
                    <a:lnTo>
                      <a:pt x="4039" y="27001"/>
                    </a:lnTo>
                    <a:lnTo>
                      <a:pt x="3967" y="26965"/>
                    </a:lnTo>
                    <a:lnTo>
                      <a:pt x="3914" y="26929"/>
                    </a:lnTo>
                    <a:lnTo>
                      <a:pt x="3878" y="26858"/>
                    </a:lnTo>
                    <a:lnTo>
                      <a:pt x="3842" y="26786"/>
                    </a:lnTo>
                    <a:lnTo>
                      <a:pt x="3824" y="26715"/>
                    </a:lnTo>
                    <a:lnTo>
                      <a:pt x="3807" y="26607"/>
                    </a:lnTo>
                    <a:lnTo>
                      <a:pt x="3824" y="26482"/>
                    </a:lnTo>
                    <a:lnTo>
                      <a:pt x="3860" y="26214"/>
                    </a:lnTo>
                    <a:lnTo>
                      <a:pt x="3914" y="25964"/>
                    </a:lnTo>
                    <a:lnTo>
                      <a:pt x="3967" y="25714"/>
                    </a:lnTo>
                    <a:close/>
                    <a:moveTo>
                      <a:pt x="1466" y="22033"/>
                    </a:moveTo>
                    <a:lnTo>
                      <a:pt x="1787" y="22122"/>
                    </a:lnTo>
                    <a:lnTo>
                      <a:pt x="2109" y="22247"/>
                    </a:lnTo>
                    <a:lnTo>
                      <a:pt x="2413" y="22373"/>
                    </a:lnTo>
                    <a:lnTo>
                      <a:pt x="2699" y="22515"/>
                    </a:lnTo>
                    <a:lnTo>
                      <a:pt x="2717" y="22515"/>
                    </a:lnTo>
                    <a:lnTo>
                      <a:pt x="2985" y="22676"/>
                    </a:lnTo>
                    <a:lnTo>
                      <a:pt x="3217" y="22855"/>
                    </a:lnTo>
                    <a:lnTo>
                      <a:pt x="3396" y="23016"/>
                    </a:lnTo>
                    <a:lnTo>
                      <a:pt x="3539" y="23194"/>
                    </a:lnTo>
                    <a:lnTo>
                      <a:pt x="3646" y="23355"/>
                    </a:lnTo>
                    <a:lnTo>
                      <a:pt x="3735" y="23534"/>
                    </a:lnTo>
                    <a:lnTo>
                      <a:pt x="3807" y="23713"/>
                    </a:lnTo>
                    <a:lnTo>
                      <a:pt x="3842" y="23891"/>
                    </a:lnTo>
                    <a:lnTo>
                      <a:pt x="3878" y="24070"/>
                    </a:lnTo>
                    <a:lnTo>
                      <a:pt x="3878" y="24267"/>
                    </a:lnTo>
                    <a:lnTo>
                      <a:pt x="3824" y="24535"/>
                    </a:lnTo>
                    <a:lnTo>
                      <a:pt x="3771" y="24821"/>
                    </a:lnTo>
                    <a:lnTo>
                      <a:pt x="3735" y="25124"/>
                    </a:lnTo>
                    <a:lnTo>
                      <a:pt x="3664" y="25392"/>
                    </a:lnTo>
                    <a:lnTo>
                      <a:pt x="3664" y="25410"/>
                    </a:lnTo>
                    <a:lnTo>
                      <a:pt x="3539" y="25893"/>
                    </a:lnTo>
                    <a:lnTo>
                      <a:pt x="3485" y="26143"/>
                    </a:lnTo>
                    <a:lnTo>
                      <a:pt x="3449" y="26393"/>
                    </a:lnTo>
                    <a:lnTo>
                      <a:pt x="3449" y="26643"/>
                    </a:lnTo>
                    <a:lnTo>
                      <a:pt x="3485" y="26876"/>
                    </a:lnTo>
                    <a:lnTo>
                      <a:pt x="3521" y="27001"/>
                    </a:lnTo>
                    <a:lnTo>
                      <a:pt x="3574" y="27126"/>
                    </a:lnTo>
                    <a:lnTo>
                      <a:pt x="3628" y="27233"/>
                    </a:lnTo>
                    <a:lnTo>
                      <a:pt x="3699" y="27340"/>
                    </a:lnTo>
                    <a:lnTo>
                      <a:pt x="3771" y="27447"/>
                    </a:lnTo>
                    <a:lnTo>
                      <a:pt x="3842" y="27537"/>
                    </a:lnTo>
                    <a:lnTo>
                      <a:pt x="3932" y="27590"/>
                    </a:lnTo>
                    <a:lnTo>
                      <a:pt x="4003" y="27644"/>
                    </a:lnTo>
                    <a:lnTo>
                      <a:pt x="4092" y="27697"/>
                    </a:lnTo>
                    <a:lnTo>
                      <a:pt x="4182" y="27715"/>
                    </a:lnTo>
                    <a:lnTo>
                      <a:pt x="4271" y="27733"/>
                    </a:lnTo>
                    <a:lnTo>
                      <a:pt x="4343" y="27733"/>
                    </a:lnTo>
                    <a:lnTo>
                      <a:pt x="4432" y="27715"/>
                    </a:lnTo>
                    <a:lnTo>
                      <a:pt x="4521" y="27697"/>
                    </a:lnTo>
                    <a:lnTo>
                      <a:pt x="4664" y="27626"/>
                    </a:lnTo>
                    <a:lnTo>
                      <a:pt x="4825" y="27519"/>
                    </a:lnTo>
                    <a:lnTo>
                      <a:pt x="4950" y="27394"/>
                    </a:lnTo>
                    <a:lnTo>
                      <a:pt x="5057" y="27233"/>
                    </a:lnTo>
                    <a:lnTo>
                      <a:pt x="5147" y="27054"/>
                    </a:lnTo>
                    <a:lnTo>
                      <a:pt x="5218" y="26858"/>
                    </a:lnTo>
                    <a:lnTo>
                      <a:pt x="5236" y="26661"/>
                    </a:lnTo>
                    <a:lnTo>
                      <a:pt x="5236" y="26465"/>
                    </a:lnTo>
                    <a:lnTo>
                      <a:pt x="5200" y="26286"/>
                    </a:lnTo>
                    <a:lnTo>
                      <a:pt x="5165" y="26196"/>
                    </a:lnTo>
                    <a:lnTo>
                      <a:pt x="5129" y="26107"/>
                    </a:lnTo>
                    <a:lnTo>
                      <a:pt x="5057" y="26018"/>
                    </a:lnTo>
                    <a:lnTo>
                      <a:pt x="5004" y="25928"/>
                    </a:lnTo>
                    <a:lnTo>
                      <a:pt x="4914" y="25857"/>
                    </a:lnTo>
                    <a:lnTo>
                      <a:pt x="4825" y="25803"/>
                    </a:lnTo>
                    <a:lnTo>
                      <a:pt x="4629" y="25696"/>
                    </a:lnTo>
                    <a:lnTo>
                      <a:pt x="4432" y="25607"/>
                    </a:lnTo>
                    <a:lnTo>
                      <a:pt x="4343" y="25535"/>
                    </a:lnTo>
                    <a:lnTo>
                      <a:pt x="4271" y="25464"/>
                    </a:lnTo>
                    <a:lnTo>
                      <a:pt x="4182" y="25375"/>
                    </a:lnTo>
                    <a:lnTo>
                      <a:pt x="4110" y="25339"/>
                    </a:lnTo>
                    <a:lnTo>
                      <a:pt x="4110" y="25232"/>
                    </a:lnTo>
                    <a:lnTo>
                      <a:pt x="4182" y="24981"/>
                    </a:lnTo>
                    <a:lnTo>
                      <a:pt x="4253" y="24749"/>
                    </a:lnTo>
                    <a:lnTo>
                      <a:pt x="4289" y="24499"/>
                    </a:lnTo>
                    <a:lnTo>
                      <a:pt x="4307" y="24249"/>
                    </a:lnTo>
                    <a:lnTo>
                      <a:pt x="4307" y="24231"/>
                    </a:lnTo>
                    <a:lnTo>
                      <a:pt x="4396" y="24088"/>
                    </a:lnTo>
                    <a:lnTo>
                      <a:pt x="4503" y="23963"/>
                    </a:lnTo>
                    <a:lnTo>
                      <a:pt x="4646" y="23856"/>
                    </a:lnTo>
                    <a:lnTo>
                      <a:pt x="4807" y="23748"/>
                    </a:lnTo>
                    <a:lnTo>
                      <a:pt x="5004" y="23677"/>
                    </a:lnTo>
                    <a:lnTo>
                      <a:pt x="5200" y="23623"/>
                    </a:lnTo>
                    <a:lnTo>
                      <a:pt x="5415" y="23570"/>
                    </a:lnTo>
                    <a:lnTo>
                      <a:pt x="5647" y="23534"/>
                    </a:lnTo>
                    <a:lnTo>
                      <a:pt x="6112" y="23498"/>
                    </a:lnTo>
                    <a:lnTo>
                      <a:pt x="6576" y="23480"/>
                    </a:lnTo>
                    <a:lnTo>
                      <a:pt x="6987" y="23498"/>
                    </a:lnTo>
                    <a:lnTo>
                      <a:pt x="7327" y="23516"/>
                    </a:lnTo>
                    <a:lnTo>
                      <a:pt x="7702" y="23552"/>
                    </a:lnTo>
                    <a:lnTo>
                      <a:pt x="7899" y="23588"/>
                    </a:lnTo>
                    <a:lnTo>
                      <a:pt x="8077" y="23659"/>
                    </a:lnTo>
                    <a:lnTo>
                      <a:pt x="8310" y="23784"/>
                    </a:lnTo>
                    <a:lnTo>
                      <a:pt x="8453" y="23891"/>
                    </a:lnTo>
                    <a:lnTo>
                      <a:pt x="8506" y="23963"/>
                    </a:lnTo>
                    <a:lnTo>
                      <a:pt x="8542" y="24016"/>
                    </a:lnTo>
                    <a:lnTo>
                      <a:pt x="8578" y="24088"/>
                    </a:lnTo>
                    <a:lnTo>
                      <a:pt x="8595" y="24142"/>
                    </a:lnTo>
                    <a:lnTo>
                      <a:pt x="8595" y="24284"/>
                    </a:lnTo>
                    <a:lnTo>
                      <a:pt x="8578" y="24445"/>
                    </a:lnTo>
                    <a:lnTo>
                      <a:pt x="8506" y="24803"/>
                    </a:lnTo>
                    <a:lnTo>
                      <a:pt x="8310" y="25732"/>
                    </a:lnTo>
                    <a:lnTo>
                      <a:pt x="8202" y="26196"/>
                    </a:lnTo>
                    <a:lnTo>
                      <a:pt x="8077" y="26661"/>
                    </a:lnTo>
                    <a:lnTo>
                      <a:pt x="7934" y="27144"/>
                    </a:lnTo>
                    <a:lnTo>
                      <a:pt x="7773" y="27662"/>
                    </a:lnTo>
                    <a:lnTo>
                      <a:pt x="7577" y="28162"/>
                    </a:lnTo>
                    <a:lnTo>
                      <a:pt x="7362" y="28662"/>
                    </a:lnTo>
                    <a:lnTo>
                      <a:pt x="7237" y="28913"/>
                    </a:lnTo>
                    <a:lnTo>
                      <a:pt x="7112" y="29145"/>
                    </a:lnTo>
                    <a:lnTo>
                      <a:pt x="6952" y="29377"/>
                    </a:lnTo>
                    <a:lnTo>
                      <a:pt x="6809" y="29592"/>
                    </a:lnTo>
                    <a:lnTo>
                      <a:pt x="6630" y="29788"/>
                    </a:lnTo>
                    <a:lnTo>
                      <a:pt x="6451" y="29967"/>
                    </a:lnTo>
                    <a:lnTo>
                      <a:pt x="6255" y="30146"/>
                    </a:lnTo>
                    <a:lnTo>
                      <a:pt x="6058" y="30306"/>
                    </a:lnTo>
                    <a:lnTo>
                      <a:pt x="5897" y="30360"/>
                    </a:lnTo>
                    <a:lnTo>
                      <a:pt x="5701" y="30431"/>
                    </a:lnTo>
                    <a:lnTo>
                      <a:pt x="5522" y="30467"/>
                    </a:lnTo>
                    <a:lnTo>
                      <a:pt x="5325" y="30521"/>
                    </a:lnTo>
                    <a:lnTo>
                      <a:pt x="4897" y="30557"/>
                    </a:lnTo>
                    <a:lnTo>
                      <a:pt x="4450" y="30574"/>
                    </a:lnTo>
                    <a:lnTo>
                      <a:pt x="4003" y="30557"/>
                    </a:lnTo>
                    <a:lnTo>
                      <a:pt x="3539" y="30485"/>
                    </a:lnTo>
                    <a:lnTo>
                      <a:pt x="3056" y="30378"/>
                    </a:lnTo>
                    <a:lnTo>
                      <a:pt x="2609" y="30253"/>
                    </a:lnTo>
                    <a:lnTo>
                      <a:pt x="2180" y="30074"/>
                    </a:lnTo>
                    <a:lnTo>
                      <a:pt x="1966" y="29985"/>
                    </a:lnTo>
                    <a:lnTo>
                      <a:pt x="1770" y="29878"/>
                    </a:lnTo>
                    <a:lnTo>
                      <a:pt x="1573" y="29752"/>
                    </a:lnTo>
                    <a:lnTo>
                      <a:pt x="1394" y="29627"/>
                    </a:lnTo>
                    <a:lnTo>
                      <a:pt x="1233" y="29502"/>
                    </a:lnTo>
                    <a:lnTo>
                      <a:pt x="1073" y="29359"/>
                    </a:lnTo>
                    <a:lnTo>
                      <a:pt x="930" y="29216"/>
                    </a:lnTo>
                    <a:lnTo>
                      <a:pt x="805" y="29056"/>
                    </a:lnTo>
                    <a:lnTo>
                      <a:pt x="697" y="28895"/>
                    </a:lnTo>
                    <a:lnTo>
                      <a:pt x="590" y="28716"/>
                    </a:lnTo>
                    <a:lnTo>
                      <a:pt x="519" y="28537"/>
                    </a:lnTo>
                    <a:lnTo>
                      <a:pt x="465" y="28341"/>
                    </a:lnTo>
                    <a:lnTo>
                      <a:pt x="411" y="28144"/>
                    </a:lnTo>
                    <a:lnTo>
                      <a:pt x="411" y="27930"/>
                    </a:lnTo>
                    <a:lnTo>
                      <a:pt x="411" y="27572"/>
                    </a:lnTo>
                    <a:lnTo>
                      <a:pt x="429" y="27197"/>
                    </a:lnTo>
                    <a:lnTo>
                      <a:pt x="483" y="26840"/>
                    </a:lnTo>
                    <a:lnTo>
                      <a:pt x="554" y="26465"/>
                    </a:lnTo>
                    <a:lnTo>
                      <a:pt x="697" y="25732"/>
                    </a:lnTo>
                    <a:lnTo>
                      <a:pt x="840" y="24999"/>
                    </a:lnTo>
                    <a:lnTo>
                      <a:pt x="965" y="24249"/>
                    </a:lnTo>
                    <a:lnTo>
                      <a:pt x="1090" y="23498"/>
                    </a:lnTo>
                    <a:lnTo>
                      <a:pt x="1162" y="23123"/>
                    </a:lnTo>
                    <a:lnTo>
                      <a:pt x="1251" y="22748"/>
                    </a:lnTo>
                    <a:lnTo>
                      <a:pt x="1359" y="22390"/>
                    </a:lnTo>
                    <a:lnTo>
                      <a:pt x="1466" y="22033"/>
                    </a:lnTo>
                    <a:close/>
                    <a:moveTo>
                      <a:pt x="9435" y="1"/>
                    </a:moveTo>
                    <a:lnTo>
                      <a:pt x="9203" y="18"/>
                    </a:lnTo>
                    <a:lnTo>
                      <a:pt x="8917" y="54"/>
                    </a:lnTo>
                    <a:lnTo>
                      <a:pt x="8631" y="108"/>
                    </a:lnTo>
                    <a:lnTo>
                      <a:pt x="8381" y="179"/>
                    </a:lnTo>
                    <a:lnTo>
                      <a:pt x="8131" y="286"/>
                    </a:lnTo>
                    <a:lnTo>
                      <a:pt x="7899" y="394"/>
                    </a:lnTo>
                    <a:lnTo>
                      <a:pt x="7666" y="501"/>
                    </a:lnTo>
                    <a:lnTo>
                      <a:pt x="7452" y="644"/>
                    </a:lnTo>
                    <a:lnTo>
                      <a:pt x="7255" y="787"/>
                    </a:lnTo>
                    <a:lnTo>
                      <a:pt x="7059" y="948"/>
                    </a:lnTo>
                    <a:lnTo>
                      <a:pt x="6880" y="1126"/>
                    </a:lnTo>
                    <a:lnTo>
                      <a:pt x="6719" y="1323"/>
                    </a:lnTo>
                    <a:lnTo>
                      <a:pt x="6558" y="1519"/>
                    </a:lnTo>
                    <a:lnTo>
                      <a:pt x="6398" y="1716"/>
                    </a:lnTo>
                    <a:lnTo>
                      <a:pt x="6255" y="1930"/>
                    </a:lnTo>
                    <a:lnTo>
                      <a:pt x="6004" y="2395"/>
                    </a:lnTo>
                    <a:lnTo>
                      <a:pt x="5772" y="2860"/>
                    </a:lnTo>
                    <a:lnTo>
                      <a:pt x="5558" y="3360"/>
                    </a:lnTo>
                    <a:lnTo>
                      <a:pt x="5379" y="3878"/>
                    </a:lnTo>
                    <a:lnTo>
                      <a:pt x="5218" y="4396"/>
                    </a:lnTo>
                    <a:lnTo>
                      <a:pt x="5057" y="4914"/>
                    </a:lnTo>
                    <a:lnTo>
                      <a:pt x="4932" y="5433"/>
                    </a:lnTo>
                    <a:lnTo>
                      <a:pt x="4682" y="6415"/>
                    </a:lnTo>
                    <a:lnTo>
                      <a:pt x="4396" y="7595"/>
                    </a:lnTo>
                    <a:lnTo>
                      <a:pt x="4128" y="8774"/>
                    </a:lnTo>
                    <a:lnTo>
                      <a:pt x="3610" y="11169"/>
                    </a:lnTo>
                    <a:lnTo>
                      <a:pt x="3128" y="13545"/>
                    </a:lnTo>
                    <a:lnTo>
                      <a:pt x="2663" y="15940"/>
                    </a:lnTo>
                    <a:lnTo>
                      <a:pt x="2145" y="18781"/>
                    </a:lnTo>
                    <a:lnTo>
                      <a:pt x="1895" y="20210"/>
                    </a:lnTo>
                    <a:lnTo>
                      <a:pt x="1644" y="21640"/>
                    </a:lnTo>
                    <a:lnTo>
                      <a:pt x="1644" y="21693"/>
                    </a:lnTo>
                    <a:lnTo>
                      <a:pt x="1430" y="21622"/>
                    </a:lnTo>
                    <a:lnTo>
                      <a:pt x="1359" y="21604"/>
                    </a:lnTo>
                    <a:lnTo>
                      <a:pt x="1287" y="21604"/>
                    </a:lnTo>
                    <a:lnTo>
                      <a:pt x="1216" y="21658"/>
                    </a:lnTo>
                    <a:lnTo>
                      <a:pt x="1180" y="21711"/>
                    </a:lnTo>
                    <a:lnTo>
                      <a:pt x="1001" y="22212"/>
                    </a:lnTo>
                    <a:lnTo>
                      <a:pt x="858" y="22712"/>
                    </a:lnTo>
                    <a:lnTo>
                      <a:pt x="733" y="23230"/>
                    </a:lnTo>
                    <a:lnTo>
                      <a:pt x="626" y="23766"/>
                    </a:lnTo>
                    <a:lnTo>
                      <a:pt x="465" y="24821"/>
                    </a:lnTo>
                    <a:lnTo>
                      <a:pt x="304" y="25857"/>
                    </a:lnTo>
                    <a:lnTo>
                      <a:pt x="143" y="26661"/>
                    </a:lnTo>
                    <a:lnTo>
                      <a:pt x="72" y="27072"/>
                    </a:lnTo>
                    <a:lnTo>
                      <a:pt x="18" y="27483"/>
                    </a:lnTo>
                    <a:lnTo>
                      <a:pt x="0" y="27680"/>
                    </a:lnTo>
                    <a:lnTo>
                      <a:pt x="0" y="27894"/>
                    </a:lnTo>
                    <a:lnTo>
                      <a:pt x="0" y="28091"/>
                    </a:lnTo>
                    <a:lnTo>
                      <a:pt x="36" y="28305"/>
                    </a:lnTo>
                    <a:lnTo>
                      <a:pt x="72" y="28502"/>
                    </a:lnTo>
                    <a:lnTo>
                      <a:pt x="126" y="28680"/>
                    </a:lnTo>
                    <a:lnTo>
                      <a:pt x="215" y="28877"/>
                    </a:lnTo>
                    <a:lnTo>
                      <a:pt x="304" y="29056"/>
                    </a:lnTo>
                    <a:lnTo>
                      <a:pt x="411" y="29216"/>
                    </a:lnTo>
                    <a:lnTo>
                      <a:pt x="519" y="29359"/>
                    </a:lnTo>
                    <a:lnTo>
                      <a:pt x="644" y="29502"/>
                    </a:lnTo>
                    <a:lnTo>
                      <a:pt x="787" y="29645"/>
                    </a:lnTo>
                    <a:lnTo>
                      <a:pt x="930" y="29770"/>
                    </a:lnTo>
                    <a:lnTo>
                      <a:pt x="1090" y="29895"/>
                    </a:lnTo>
                    <a:lnTo>
                      <a:pt x="1412" y="30128"/>
                    </a:lnTo>
                    <a:lnTo>
                      <a:pt x="1787" y="30324"/>
                    </a:lnTo>
                    <a:lnTo>
                      <a:pt x="2180" y="30503"/>
                    </a:lnTo>
                    <a:lnTo>
                      <a:pt x="2574" y="30664"/>
                    </a:lnTo>
                    <a:lnTo>
                      <a:pt x="3002" y="30789"/>
                    </a:lnTo>
                    <a:lnTo>
                      <a:pt x="3431" y="30878"/>
                    </a:lnTo>
                    <a:lnTo>
                      <a:pt x="3860" y="30932"/>
                    </a:lnTo>
                    <a:lnTo>
                      <a:pt x="4289" y="30968"/>
                    </a:lnTo>
                    <a:lnTo>
                      <a:pt x="4718" y="30968"/>
                    </a:lnTo>
                    <a:lnTo>
                      <a:pt x="5129" y="30950"/>
                    </a:lnTo>
                    <a:lnTo>
                      <a:pt x="5522" y="30878"/>
                    </a:lnTo>
                    <a:lnTo>
                      <a:pt x="5879" y="30789"/>
                    </a:lnTo>
                    <a:lnTo>
                      <a:pt x="6058" y="30717"/>
                    </a:lnTo>
                    <a:lnTo>
                      <a:pt x="6219" y="30646"/>
                    </a:lnTo>
                    <a:lnTo>
                      <a:pt x="6237" y="30646"/>
                    </a:lnTo>
                    <a:lnTo>
                      <a:pt x="6272" y="30628"/>
                    </a:lnTo>
                    <a:lnTo>
                      <a:pt x="6487" y="30467"/>
                    </a:lnTo>
                    <a:lnTo>
                      <a:pt x="6701" y="30288"/>
                    </a:lnTo>
                    <a:lnTo>
                      <a:pt x="6898" y="30074"/>
                    </a:lnTo>
                    <a:lnTo>
                      <a:pt x="7077" y="29860"/>
                    </a:lnTo>
                    <a:lnTo>
                      <a:pt x="7255" y="29645"/>
                    </a:lnTo>
                    <a:lnTo>
                      <a:pt x="7398" y="29395"/>
                    </a:lnTo>
                    <a:lnTo>
                      <a:pt x="7559" y="29145"/>
                    </a:lnTo>
                    <a:lnTo>
                      <a:pt x="7684" y="28895"/>
                    </a:lnTo>
                    <a:lnTo>
                      <a:pt x="7809" y="28627"/>
                    </a:lnTo>
                    <a:lnTo>
                      <a:pt x="7934" y="28359"/>
                    </a:lnTo>
                    <a:lnTo>
                      <a:pt x="8131" y="27805"/>
                    </a:lnTo>
                    <a:lnTo>
                      <a:pt x="8310" y="27269"/>
                    </a:lnTo>
                    <a:lnTo>
                      <a:pt x="8470" y="26750"/>
                    </a:lnTo>
                    <a:lnTo>
                      <a:pt x="8649" y="26107"/>
                    </a:lnTo>
                    <a:lnTo>
                      <a:pt x="8810" y="25446"/>
                    </a:lnTo>
                    <a:lnTo>
                      <a:pt x="8899" y="25106"/>
                    </a:lnTo>
                    <a:lnTo>
                      <a:pt x="8953" y="24767"/>
                    </a:lnTo>
                    <a:lnTo>
                      <a:pt x="8989" y="24445"/>
                    </a:lnTo>
                    <a:lnTo>
                      <a:pt x="9006" y="24124"/>
                    </a:lnTo>
                    <a:lnTo>
                      <a:pt x="9006" y="23981"/>
                    </a:lnTo>
                    <a:lnTo>
                      <a:pt x="8989" y="23874"/>
                    </a:lnTo>
                    <a:lnTo>
                      <a:pt x="8971" y="23784"/>
                    </a:lnTo>
                    <a:lnTo>
                      <a:pt x="8917" y="23695"/>
                    </a:lnTo>
                    <a:lnTo>
                      <a:pt x="8881" y="23623"/>
                    </a:lnTo>
                    <a:lnTo>
                      <a:pt x="8810" y="23552"/>
                    </a:lnTo>
                    <a:lnTo>
                      <a:pt x="8721" y="23480"/>
                    </a:lnTo>
                    <a:lnTo>
                      <a:pt x="8631" y="23427"/>
                    </a:lnTo>
                    <a:lnTo>
                      <a:pt x="9310" y="20979"/>
                    </a:lnTo>
                    <a:lnTo>
                      <a:pt x="9953" y="18495"/>
                    </a:lnTo>
                    <a:lnTo>
                      <a:pt x="10597" y="16011"/>
                    </a:lnTo>
                    <a:lnTo>
                      <a:pt x="10901" y="14760"/>
                    </a:lnTo>
                    <a:lnTo>
                      <a:pt x="11186" y="13509"/>
                    </a:lnTo>
                    <a:lnTo>
                      <a:pt x="11472" y="12241"/>
                    </a:lnTo>
                    <a:lnTo>
                      <a:pt x="11740" y="10990"/>
                    </a:lnTo>
                    <a:lnTo>
                      <a:pt x="11991" y="9739"/>
                    </a:lnTo>
                    <a:lnTo>
                      <a:pt x="12223" y="8470"/>
                    </a:lnTo>
                    <a:lnTo>
                      <a:pt x="12437" y="7220"/>
                    </a:lnTo>
                    <a:lnTo>
                      <a:pt x="12634" y="5951"/>
                    </a:lnTo>
                    <a:lnTo>
                      <a:pt x="12795" y="4682"/>
                    </a:lnTo>
                    <a:lnTo>
                      <a:pt x="12938" y="3413"/>
                    </a:lnTo>
                    <a:lnTo>
                      <a:pt x="12938" y="3360"/>
                    </a:lnTo>
                    <a:lnTo>
                      <a:pt x="12920" y="3306"/>
                    </a:lnTo>
                    <a:lnTo>
                      <a:pt x="12938" y="3056"/>
                    </a:lnTo>
                    <a:lnTo>
                      <a:pt x="12920" y="2824"/>
                    </a:lnTo>
                    <a:lnTo>
                      <a:pt x="12884" y="2574"/>
                    </a:lnTo>
                    <a:lnTo>
                      <a:pt x="12830" y="2323"/>
                    </a:lnTo>
                    <a:lnTo>
                      <a:pt x="12741" y="2091"/>
                    </a:lnTo>
                    <a:lnTo>
                      <a:pt x="12652" y="1859"/>
                    </a:lnTo>
                    <a:lnTo>
                      <a:pt x="12544" y="1627"/>
                    </a:lnTo>
                    <a:lnTo>
                      <a:pt x="12402" y="1412"/>
                    </a:lnTo>
                    <a:lnTo>
                      <a:pt x="12259" y="1216"/>
                    </a:lnTo>
                    <a:lnTo>
                      <a:pt x="12116" y="1037"/>
                    </a:lnTo>
                    <a:lnTo>
                      <a:pt x="11955" y="876"/>
                    </a:lnTo>
                    <a:lnTo>
                      <a:pt x="11776" y="715"/>
                    </a:lnTo>
                    <a:lnTo>
                      <a:pt x="11597" y="572"/>
                    </a:lnTo>
                    <a:lnTo>
                      <a:pt x="11419" y="465"/>
                    </a:lnTo>
                    <a:lnTo>
                      <a:pt x="11222" y="358"/>
                    </a:lnTo>
                    <a:lnTo>
                      <a:pt x="11008" y="269"/>
                    </a:lnTo>
                    <a:lnTo>
                      <a:pt x="10793" y="179"/>
                    </a:lnTo>
                    <a:lnTo>
                      <a:pt x="10579" y="126"/>
                    </a:lnTo>
                    <a:lnTo>
                      <a:pt x="10364" y="72"/>
                    </a:lnTo>
                    <a:lnTo>
                      <a:pt x="10132" y="36"/>
                    </a:lnTo>
                    <a:lnTo>
                      <a:pt x="990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8" name="Google Shape;398;p28"/>
              <p:cNvSpPr/>
              <p:nvPr/>
            </p:nvSpPr>
            <p:spPr>
              <a:xfrm>
                <a:off x="3343150" y="2442250"/>
                <a:ext cx="263150" cy="542350"/>
              </a:xfrm>
              <a:custGeom>
                <a:rect b="b" l="l" r="r" t="t"/>
                <a:pathLst>
                  <a:path extrusionOk="0" h="21694" w="10526">
                    <a:moveTo>
                      <a:pt x="7560" y="1"/>
                    </a:moveTo>
                    <a:lnTo>
                      <a:pt x="7291" y="19"/>
                    </a:lnTo>
                    <a:lnTo>
                      <a:pt x="7041" y="54"/>
                    </a:lnTo>
                    <a:lnTo>
                      <a:pt x="6773" y="126"/>
                    </a:lnTo>
                    <a:lnTo>
                      <a:pt x="6523" y="197"/>
                    </a:lnTo>
                    <a:lnTo>
                      <a:pt x="6273" y="305"/>
                    </a:lnTo>
                    <a:lnTo>
                      <a:pt x="6041" y="430"/>
                    </a:lnTo>
                    <a:lnTo>
                      <a:pt x="5808" y="555"/>
                    </a:lnTo>
                    <a:lnTo>
                      <a:pt x="5594" y="716"/>
                    </a:lnTo>
                    <a:lnTo>
                      <a:pt x="5379" y="894"/>
                    </a:lnTo>
                    <a:lnTo>
                      <a:pt x="5183" y="1091"/>
                    </a:lnTo>
                    <a:lnTo>
                      <a:pt x="5004" y="1287"/>
                    </a:lnTo>
                    <a:lnTo>
                      <a:pt x="4826" y="1502"/>
                    </a:lnTo>
                    <a:lnTo>
                      <a:pt x="4683" y="1716"/>
                    </a:lnTo>
                    <a:lnTo>
                      <a:pt x="4540" y="1948"/>
                    </a:lnTo>
                    <a:lnTo>
                      <a:pt x="4397" y="2163"/>
                    </a:lnTo>
                    <a:lnTo>
                      <a:pt x="4164" y="2610"/>
                    </a:lnTo>
                    <a:lnTo>
                      <a:pt x="3968" y="3074"/>
                    </a:lnTo>
                    <a:lnTo>
                      <a:pt x="3789" y="3557"/>
                    </a:lnTo>
                    <a:lnTo>
                      <a:pt x="3628" y="4039"/>
                    </a:lnTo>
                    <a:lnTo>
                      <a:pt x="3485" y="4539"/>
                    </a:lnTo>
                    <a:lnTo>
                      <a:pt x="3342" y="5058"/>
                    </a:lnTo>
                    <a:lnTo>
                      <a:pt x="2914" y="6845"/>
                    </a:lnTo>
                    <a:lnTo>
                      <a:pt x="2485" y="8649"/>
                    </a:lnTo>
                    <a:lnTo>
                      <a:pt x="2092" y="10454"/>
                    </a:lnTo>
                    <a:lnTo>
                      <a:pt x="1716" y="12259"/>
                    </a:lnTo>
                    <a:lnTo>
                      <a:pt x="1270" y="14528"/>
                    </a:lnTo>
                    <a:lnTo>
                      <a:pt x="841" y="16780"/>
                    </a:lnTo>
                    <a:lnTo>
                      <a:pt x="430" y="19049"/>
                    </a:lnTo>
                    <a:lnTo>
                      <a:pt x="55" y="21318"/>
                    </a:lnTo>
                    <a:lnTo>
                      <a:pt x="37" y="21372"/>
                    </a:lnTo>
                    <a:lnTo>
                      <a:pt x="1" y="21426"/>
                    </a:lnTo>
                    <a:lnTo>
                      <a:pt x="340" y="21551"/>
                    </a:lnTo>
                    <a:lnTo>
                      <a:pt x="680" y="21694"/>
                    </a:lnTo>
                    <a:lnTo>
                      <a:pt x="1645" y="16744"/>
                    </a:lnTo>
                    <a:lnTo>
                      <a:pt x="3128" y="9168"/>
                    </a:lnTo>
                    <a:lnTo>
                      <a:pt x="3342" y="7952"/>
                    </a:lnTo>
                    <a:lnTo>
                      <a:pt x="3575" y="6737"/>
                    </a:lnTo>
                    <a:lnTo>
                      <a:pt x="3700" y="6112"/>
                    </a:lnTo>
                    <a:lnTo>
                      <a:pt x="3843" y="5522"/>
                    </a:lnTo>
                    <a:lnTo>
                      <a:pt x="4021" y="4933"/>
                    </a:lnTo>
                    <a:lnTo>
                      <a:pt x="4236" y="4343"/>
                    </a:lnTo>
                    <a:lnTo>
                      <a:pt x="4450" y="3825"/>
                    </a:lnTo>
                    <a:lnTo>
                      <a:pt x="4700" y="3271"/>
                    </a:lnTo>
                    <a:lnTo>
                      <a:pt x="4826" y="2985"/>
                    </a:lnTo>
                    <a:lnTo>
                      <a:pt x="4986" y="2717"/>
                    </a:lnTo>
                    <a:lnTo>
                      <a:pt x="5129" y="2449"/>
                    </a:lnTo>
                    <a:lnTo>
                      <a:pt x="5308" y="2199"/>
                    </a:lnTo>
                    <a:lnTo>
                      <a:pt x="5487" y="1948"/>
                    </a:lnTo>
                    <a:lnTo>
                      <a:pt x="5683" y="1734"/>
                    </a:lnTo>
                    <a:lnTo>
                      <a:pt x="5898" y="1520"/>
                    </a:lnTo>
                    <a:lnTo>
                      <a:pt x="6130" y="1341"/>
                    </a:lnTo>
                    <a:lnTo>
                      <a:pt x="6362" y="1180"/>
                    </a:lnTo>
                    <a:lnTo>
                      <a:pt x="6630" y="1055"/>
                    </a:lnTo>
                    <a:lnTo>
                      <a:pt x="6916" y="966"/>
                    </a:lnTo>
                    <a:lnTo>
                      <a:pt x="7220" y="912"/>
                    </a:lnTo>
                    <a:lnTo>
                      <a:pt x="7470" y="912"/>
                    </a:lnTo>
                    <a:lnTo>
                      <a:pt x="7702" y="930"/>
                    </a:lnTo>
                    <a:lnTo>
                      <a:pt x="7935" y="966"/>
                    </a:lnTo>
                    <a:lnTo>
                      <a:pt x="8149" y="1019"/>
                    </a:lnTo>
                    <a:lnTo>
                      <a:pt x="8364" y="1109"/>
                    </a:lnTo>
                    <a:lnTo>
                      <a:pt x="8560" y="1216"/>
                    </a:lnTo>
                    <a:lnTo>
                      <a:pt x="8757" y="1359"/>
                    </a:lnTo>
                    <a:lnTo>
                      <a:pt x="8918" y="1502"/>
                    </a:lnTo>
                    <a:lnTo>
                      <a:pt x="9061" y="1663"/>
                    </a:lnTo>
                    <a:lnTo>
                      <a:pt x="9203" y="1841"/>
                    </a:lnTo>
                    <a:lnTo>
                      <a:pt x="9311" y="2038"/>
                    </a:lnTo>
                    <a:lnTo>
                      <a:pt x="9382" y="2252"/>
                    </a:lnTo>
                    <a:lnTo>
                      <a:pt x="9454" y="2467"/>
                    </a:lnTo>
                    <a:lnTo>
                      <a:pt x="9489" y="2699"/>
                    </a:lnTo>
                    <a:lnTo>
                      <a:pt x="9489" y="2949"/>
                    </a:lnTo>
                    <a:lnTo>
                      <a:pt x="9454" y="3181"/>
                    </a:lnTo>
                    <a:lnTo>
                      <a:pt x="9400" y="3414"/>
                    </a:lnTo>
                    <a:lnTo>
                      <a:pt x="9329" y="3628"/>
                    </a:lnTo>
                    <a:lnTo>
                      <a:pt x="9257" y="3825"/>
                    </a:lnTo>
                    <a:lnTo>
                      <a:pt x="9150" y="4003"/>
                    </a:lnTo>
                    <a:lnTo>
                      <a:pt x="9043" y="4164"/>
                    </a:lnTo>
                    <a:lnTo>
                      <a:pt x="8900" y="4307"/>
                    </a:lnTo>
                    <a:lnTo>
                      <a:pt x="8775" y="4432"/>
                    </a:lnTo>
                    <a:lnTo>
                      <a:pt x="8614" y="4522"/>
                    </a:lnTo>
                    <a:lnTo>
                      <a:pt x="8471" y="4611"/>
                    </a:lnTo>
                    <a:lnTo>
                      <a:pt x="8292" y="4682"/>
                    </a:lnTo>
                    <a:lnTo>
                      <a:pt x="8131" y="4736"/>
                    </a:lnTo>
                    <a:lnTo>
                      <a:pt x="7953" y="4790"/>
                    </a:lnTo>
                    <a:lnTo>
                      <a:pt x="7774" y="4808"/>
                    </a:lnTo>
                    <a:lnTo>
                      <a:pt x="7595" y="4825"/>
                    </a:lnTo>
                    <a:lnTo>
                      <a:pt x="7417" y="4808"/>
                    </a:lnTo>
                    <a:lnTo>
                      <a:pt x="7220" y="4790"/>
                    </a:lnTo>
                    <a:lnTo>
                      <a:pt x="7041" y="4754"/>
                    </a:lnTo>
                    <a:lnTo>
                      <a:pt x="6863" y="4718"/>
                    </a:lnTo>
                    <a:lnTo>
                      <a:pt x="6684" y="4665"/>
                    </a:lnTo>
                    <a:lnTo>
                      <a:pt x="6523" y="4593"/>
                    </a:lnTo>
                    <a:lnTo>
                      <a:pt x="6344" y="4504"/>
                    </a:lnTo>
                    <a:lnTo>
                      <a:pt x="6201" y="4414"/>
                    </a:lnTo>
                    <a:lnTo>
                      <a:pt x="6041" y="4307"/>
                    </a:lnTo>
                    <a:lnTo>
                      <a:pt x="5916" y="4182"/>
                    </a:lnTo>
                    <a:lnTo>
                      <a:pt x="5773" y="4057"/>
                    </a:lnTo>
                    <a:lnTo>
                      <a:pt x="5665" y="3914"/>
                    </a:lnTo>
                    <a:lnTo>
                      <a:pt x="5558" y="3771"/>
                    </a:lnTo>
                    <a:lnTo>
                      <a:pt x="5487" y="3610"/>
                    </a:lnTo>
                    <a:lnTo>
                      <a:pt x="5415" y="3449"/>
                    </a:lnTo>
                    <a:lnTo>
                      <a:pt x="5362" y="3271"/>
                    </a:lnTo>
                    <a:lnTo>
                      <a:pt x="5326" y="3092"/>
                    </a:lnTo>
                    <a:lnTo>
                      <a:pt x="5308" y="2896"/>
                    </a:lnTo>
                    <a:lnTo>
                      <a:pt x="5183" y="3128"/>
                    </a:lnTo>
                    <a:lnTo>
                      <a:pt x="5076" y="3360"/>
                    </a:lnTo>
                    <a:lnTo>
                      <a:pt x="4861" y="3843"/>
                    </a:lnTo>
                    <a:lnTo>
                      <a:pt x="4897" y="4003"/>
                    </a:lnTo>
                    <a:lnTo>
                      <a:pt x="4969" y="4146"/>
                    </a:lnTo>
                    <a:lnTo>
                      <a:pt x="5040" y="4289"/>
                    </a:lnTo>
                    <a:lnTo>
                      <a:pt x="5129" y="4414"/>
                    </a:lnTo>
                    <a:lnTo>
                      <a:pt x="5237" y="4557"/>
                    </a:lnTo>
                    <a:lnTo>
                      <a:pt x="5362" y="4682"/>
                    </a:lnTo>
                    <a:lnTo>
                      <a:pt x="5487" y="4790"/>
                    </a:lnTo>
                    <a:lnTo>
                      <a:pt x="5630" y="4897"/>
                    </a:lnTo>
                    <a:lnTo>
                      <a:pt x="5916" y="5093"/>
                    </a:lnTo>
                    <a:lnTo>
                      <a:pt x="6219" y="5254"/>
                    </a:lnTo>
                    <a:lnTo>
                      <a:pt x="6541" y="5361"/>
                    </a:lnTo>
                    <a:lnTo>
                      <a:pt x="6827" y="5451"/>
                    </a:lnTo>
                    <a:lnTo>
                      <a:pt x="7023" y="5469"/>
                    </a:lnTo>
                    <a:lnTo>
                      <a:pt x="7202" y="5487"/>
                    </a:lnTo>
                    <a:lnTo>
                      <a:pt x="7399" y="5504"/>
                    </a:lnTo>
                    <a:lnTo>
                      <a:pt x="7595" y="5504"/>
                    </a:lnTo>
                    <a:lnTo>
                      <a:pt x="7792" y="5487"/>
                    </a:lnTo>
                    <a:lnTo>
                      <a:pt x="7970" y="5451"/>
                    </a:lnTo>
                    <a:lnTo>
                      <a:pt x="8167" y="5415"/>
                    </a:lnTo>
                    <a:lnTo>
                      <a:pt x="8346" y="5361"/>
                    </a:lnTo>
                    <a:lnTo>
                      <a:pt x="8524" y="5308"/>
                    </a:lnTo>
                    <a:lnTo>
                      <a:pt x="8703" y="5236"/>
                    </a:lnTo>
                    <a:lnTo>
                      <a:pt x="8882" y="5147"/>
                    </a:lnTo>
                    <a:lnTo>
                      <a:pt x="9043" y="5058"/>
                    </a:lnTo>
                    <a:lnTo>
                      <a:pt x="9203" y="4968"/>
                    </a:lnTo>
                    <a:lnTo>
                      <a:pt x="9364" y="4861"/>
                    </a:lnTo>
                    <a:lnTo>
                      <a:pt x="9525" y="4736"/>
                    </a:lnTo>
                    <a:lnTo>
                      <a:pt x="9668" y="4611"/>
                    </a:lnTo>
                    <a:lnTo>
                      <a:pt x="9793" y="4486"/>
                    </a:lnTo>
                    <a:lnTo>
                      <a:pt x="9900" y="4361"/>
                    </a:lnTo>
                    <a:lnTo>
                      <a:pt x="10008" y="4236"/>
                    </a:lnTo>
                    <a:lnTo>
                      <a:pt x="10097" y="4093"/>
                    </a:lnTo>
                    <a:lnTo>
                      <a:pt x="10258" y="3807"/>
                    </a:lnTo>
                    <a:lnTo>
                      <a:pt x="10383" y="3503"/>
                    </a:lnTo>
                    <a:lnTo>
                      <a:pt x="10472" y="3181"/>
                    </a:lnTo>
                    <a:lnTo>
                      <a:pt x="10508" y="2860"/>
                    </a:lnTo>
                    <a:lnTo>
                      <a:pt x="10526" y="2538"/>
                    </a:lnTo>
                    <a:lnTo>
                      <a:pt x="10490" y="2234"/>
                    </a:lnTo>
                    <a:lnTo>
                      <a:pt x="10419" y="1913"/>
                    </a:lnTo>
                    <a:lnTo>
                      <a:pt x="10311" y="1609"/>
                    </a:lnTo>
                    <a:lnTo>
                      <a:pt x="10168" y="1323"/>
                    </a:lnTo>
                    <a:lnTo>
                      <a:pt x="9990" y="1055"/>
                    </a:lnTo>
                    <a:lnTo>
                      <a:pt x="9882" y="930"/>
                    </a:lnTo>
                    <a:lnTo>
                      <a:pt x="9775" y="805"/>
                    </a:lnTo>
                    <a:lnTo>
                      <a:pt x="9650" y="698"/>
                    </a:lnTo>
                    <a:lnTo>
                      <a:pt x="9525" y="590"/>
                    </a:lnTo>
                    <a:lnTo>
                      <a:pt x="9382" y="501"/>
                    </a:lnTo>
                    <a:lnTo>
                      <a:pt x="9239" y="394"/>
                    </a:lnTo>
                    <a:lnTo>
                      <a:pt x="9078" y="322"/>
                    </a:lnTo>
                    <a:lnTo>
                      <a:pt x="8918" y="251"/>
                    </a:lnTo>
                    <a:lnTo>
                      <a:pt x="8650" y="144"/>
                    </a:lnTo>
                    <a:lnTo>
                      <a:pt x="8381" y="72"/>
                    </a:lnTo>
                    <a:lnTo>
                      <a:pt x="8113" y="19"/>
                    </a:lnTo>
                    <a:lnTo>
                      <a:pt x="7828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9" name="Google Shape;399;p28"/>
              <p:cNvSpPr/>
              <p:nvPr/>
            </p:nvSpPr>
            <p:spPr>
              <a:xfrm>
                <a:off x="3484325" y="2551700"/>
                <a:ext cx="118850" cy="463275"/>
              </a:xfrm>
              <a:custGeom>
                <a:rect b="b" l="l" r="r" t="t"/>
                <a:pathLst>
                  <a:path extrusionOk="0" h="18531" w="4754">
                    <a:moveTo>
                      <a:pt x="4754" y="1"/>
                    </a:moveTo>
                    <a:lnTo>
                      <a:pt x="4557" y="251"/>
                    </a:lnTo>
                    <a:lnTo>
                      <a:pt x="4325" y="483"/>
                    </a:lnTo>
                    <a:lnTo>
                      <a:pt x="4093" y="680"/>
                    </a:lnTo>
                    <a:lnTo>
                      <a:pt x="3824" y="876"/>
                    </a:lnTo>
                    <a:lnTo>
                      <a:pt x="3664" y="1984"/>
                    </a:lnTo>
                    <a:lnTo>
                      <a:pt x="3467" y="3092"/>
                    </a:lnTo>
                    <a:lnTo>
                      <a:pt x="3074" y="5290"/>
                    </a:lnTo>
                    <a:lnTo>
                      <a:pt x="2627" y="7488"/>
                    </a:lnTo>
                    <a:lnTo>
                      <a:pt x="2145" y="9668"/>
                    </a:lnTo>
                    <a:lnTo>
                      <a:pt x="1644" y="11866"/>
                    </a:lnTo>
                    <a:lnTo>
                      <a:pt x="1108" y="14046"/>
                    </a:lnTo>
                    <a:lnTo>
                      <a:pt x="554" y="16208"/>
                    </a:lnTo>
                    <a:lnTo>
                      <a:pt x="1" y="18370"/>
                    </a:lnTo>
                    <a:lnTo>
                      <a:pt x="322" y="18441"/>
                    </a:lnTo>
                    <a:lnTo>
                      <a:pt x="644" y="18531"/>
                    </a:lnTo>
                    <a:lnTo>
                      <a:pt x="1269" y="16244"/>
                    </a:lnTo>
                    <a:lnTo>
                      <a:pt x="1877" y="13956"/>
                    </a:lnTo>
                    <a:lnTo>
                      <a:pt x="2466" y="11651"/>
                    </a:lnTo>
                    <a:lnTo>
                      <a:pt x="3020" y="9328"/>
                    </a:lnTo>
                    <a:lnTo>
                      <a:pt x="3288" y="8167"/>
                    </a:lnTo>
                    <a:lnTo>
                      <a:pt x="3539" y="7005"/>
                    </a:lnTo>
                    <a:lnTo>
                      <a:pt x="3789" y="5844"/>
                    </a:lnTo>
                    <a:lnTo>
                      <a:pt x="4003" y="4682"/>
                    </a:lnTo>
                    <a:lnTo>
                      <a:pt x="4218" y="3503"/>
                    </a:lnTo>
                    <a:lnTo>
                      <a:pt x="4414" y="2342"/>
                    </a:lnTo>
                    <a:lnTo>
                      <a:pt x="4593" y="1162"/>
                    </a:lnTo>
                    <a:lnTo>
                      <a:pt x="475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0" name="Google Shape;400;p28"/>
              <p:cNvSpPr/>
              <p:nvPr/>
            </p:nvSpPr>
            <p:spPr>
              <a:xfrm>
                <a:off x="3303850" y="2983700"/>
                <a:ext cx="204625" cy="213550"/>
              </a:xfrm>
              <a:custGeom>
                <a:rect b="b" l="l" r="r" t="t"/>
                <a:pathLst>
                  <a:path extrusionOk="0" h="8542" w="8185">
                    <a:moveTo>
                      <a:pt x="1055" y="0"/>
                    </a:moveTo>
                    <a:lnTo>
                      <a:pt x="948" y="357"/>
                    </a:lnTo>
                    <a:lnTo>
                      <a:pt x="840" y="715"/>
                    </a:lnTo>
                    <a:lnTo>
                      <a:pt x="751" y="1090"/>
                    </a:lnTo>
                    <a:lnTo>
                      <a:pt x="679" y="1465"/>
                    </a:lnTo>
                    <a:lnTo>
                      <a:pt x="554" y="2216"/>
                    </a:lnTo>
                    <a:lnTo>
                      <a:pt x="429" y="2966"/>
                    </a:lnTo>
                    <a:lnTo>
                      <a:pt x="286" y="3699"/>
                    </a:lnTo>
                    <a:lnTo>
                      <a:pt x="143" y="4432"/>
                    </a:lnTo>
                    <a:lnTo>
                      <a:pt x="72" y="4807"/>
                    </a:lnTo>
                    <a:lnTo>
                      <a:pt x="18" y="5164"/>
                    </a:lnTo>
                    <a:lnTo>
                      <a:pt x="0" y="5539"/>
                    </a:lnTo>
                    <a:lnTo>
                      <a:pt x="0" y="5897"/>
                    </a:lnTo>
                    <a:lnTo>
                      <a:pt x="0" y="6111"/>
                    </a:lnTo>
                    <a:lnTo>
                      <a:pt x="54" y="6308"/>
                    </a:lnTo>
                    <a:lnTo>
                      <a:pt x="108" y="6504"/>
                    </a:lnTo>
                    <a:lnTo>
                      <a:pt x="179" y="6683"/>
                    </a:lnTo>
                    <a:lnTo>
                      <a:pt x="286" y="6862"/>
                    </a:lnTo>
                    <a:lnTo>
                      <a:pt x="394" y="7023"/>
                    </a:lnTo>
                    <a:lnTo>
                      <a:pt x="519" y="7183"/>
                    </a:lnTo>
                    <a:lnTo>
                      <a:pt x="662" y="7326"/>
                    </a:lnTo>
                    <a:lnTo>
                      <a:pt x="822" y="7469"/>
                    </a:lnTo>
                    <a:lnTo>
                      <a:pt x="983" y="7594"/>
                    </a:lnTo>
                    <a:lnTo>
                      <a:pt x="1162" y="7719"/>
                    </a:lnTo>
                    <a:lnTo>
                      <a:pt x="1359" y="7845"/>
                    </a:lnTo>
                    <a:lnTo>
                      <a:pt x="1555" y="7952"/>
                    </a:lnTo>
                    <a:lnTo>
                      <a:pt x="1769" y="8041"/>
                    </a:lnTo>
                    <a:lnTo>
                      <a:pt x="2198" y="8220"/>
                    </a:lnTo>
                    <a:lnTo>
                      <a:pt x="2645" y="8345"/>
                    </a:lnTo>
                    <a:lnTo>
                      <a:pt x="3128" y="8452"/>
                    </a:lnTo>
                    <a:lnTo>
                      <a:pt x="3592" y="8524"/>
                    </a:lnTo>
                    <a:lnTo>
                      <a:pt x="4039" y="8541"/>
                    </a:lnTo>
                    <a:lnTo>
                      <a:pt x="4486" y="8524"/>
                    </a:lnTo>
                    <a:lnTo>
                      <a:pt x="4914" y="8488"/>
                    </a:lnTo>
                    <a:lnTo>
                      <a:pt x="5111" y="8434"/>
                    </a:lnTo>
                    <a:lnTo>
                      <a:pt x="5290" y="8398"/>
                    </a:lnTo>
                    <a:lnTo>
                      <a:pt x="5486" y="8327"/>
                    </a:lnTo>
                    <a:lnTo>
                      <a:pt x="5647" y="8273"/>
                    </a:lnTo>
                    <a:lnTo>
                      <a:pt x="5844" y="8113"/>
                    </a:lnTo>
                    <a:lnTo>
                      <a:pt x="6040" y="7934"/>
                    </a:lnTo>
                    <a:lnTo>
                      <a:pt x="6219" y="7755"/>
                    </a:lnTo>
                    <a:lnTo>
                      <a:pt x="6398" y="7559"/>
                    </a:lnTo>
                    <a:lnTo>
                      <a:pt x="6541" y="7344"/>
                    </a:lnTo>
                    <a:lnTo>
                      <a:pt x="6701" y="7112"/>
                    </a:lnTo>
                    <a:lnTo>
                      <a:pt x="6826" y="6880"/>
                    </a:lnTo>
                    <a:lnTo>
                      <a:pt x="6951" y="6629"/>
                    </a:lnTo>
                    <a:lnTo>
                      <a:pt x="7166" y="6129"/>
                    </a:lnTo>
                    <a:lnTo>
                      <a:pt x="7362" y="5629"/>
                    </a:lnTo>
                    <a:lnTo>
                      <a:pt x="7523" y="5111"/>
                    </a:lnTo>
                    <a:lnTo>
                      <a:pt x="7666" y="4628"/>
                    </a:lnTo>
                    <a:lnTo>
                      <a:pt x="7791" y="4163"/>
                    </a:lnTo>
                    <a:lnTo>
                      <a:pt x="7899" y="3699"/>
                    </a:lnTo>
                    <a:lnTo>
                      <a:pt x="8095" y="2770"/>
                    </a:lnTo>
                    <a:lnTo>
                      <a:pt x="8167" y="2412"/>
                    </a:lnTo>
                    <a:lnTo>
                      <a:pt x="8184" y="2251"/>
                    </a:lnTo>
                    <a:lnTo>
                      <a:pt x="8184" y="2109"/>
                    </a:lnTo>
                    <a:lnTo>
                      <a:pt x="8167" y="2055"/>
                    </a:lnTo>
                    <a:lnTo>
                      <a:pt x="8131" y="1983"/>
                    </a:lnTo>
                    <a:lnTo>
                      <a:pt x="8095" y="1930"/>
                    </a:lnTo>
                    <a:lnTo>
                      <a:pt x="8042" y="1858"/>
                    </a:lnTo>
                    <a:lnTo>
                      <a:pt x="7899" y="1751"/>
                    </a:lnTo>
                    <a:lnTo>
                      <a:pt x="7666" y="1626"/>
                    </a:lnTo>
                    <a:lnTo>
                      <a:pt x="7488" y="1555"/>
                    </a:lnTo>
                    <a:lnTo>
                      <a:pt x="7291" y="1519"/>
                    </a:lnTo>
                    <a:lnTo>
                      <a:pt x="6916" y="1483"/>
                    </a:lnTo>
                    <a:lnTo>
                      <a:pt x="6576" y="1465"/>
                    </a:lnTo>
                    <a:lnTo>
                      <a:pt x="6165" y="1447"/>
                    </a:lnTo>
                    <a:lnTo>
                      <a:pt x="5701" y="1465"/>
                    </a:lnTo>
                    <a:lnTo>
                      <a:pt x="5236" y="1501"/>
                    </a:lnTo>
                    <a:lnTo>
                      <a:pt x="5004" y="1537"/>
                    </a:lnTo>
                    <a:lnTo>
                      <a:pt x="4789" y="1590"/>
                    </a:lnTo>
                    <a:lnTo>
                      <a:pt x="4593" y="1644"/>
                    </a:lnTo>
                    <a:lnTo>
                      <a:pt x="4396" y="1715"/>
                    </a:lnTo>
                    <a:lnTo>
                      <a:pt x="4235" y="1823"/>
                    </a:lnTo>
                    <a:lnTo>
                      <a:pt x="4092" y="1930"/>
                    </a:lnTo>
                    <a:lnTo>
                      <a:pt x="3985" y="2055"/>
                    </a:lnTo>
                    <a:lnTo>
                      <a:pt x="3896" y="2198"/>
                    </a:lnTo>
                    <a:lnTo>
                      <a:pt x="3896" y="2216"/>
                    </a:lnTo>
                    <a:lnTo>
                      <a:pt x="3878" y="2466"/>
                    </a:lnTo>
                    <a:lnTo>
                      <a:pt x="3842" y="2716"/>
                    </a:lnTo>
                    <a:lnTo>
                      <a:pt x="3771" y="2948"/>
                    </a:lnTo>
                    <a:lnTo>
                      <a:pt x="3699" y="3199"/>
                    </a:lnTo>
                    <a:lnTo>
                      <a:pt x="3699" y="3306"/>
                    </a:lnTo>
                    <a:lnTo>
                      <a:pt x="3771" y="3342"/>
                    </a:lnTo>
                    <a:lnTo>
                      <a:pt x="3860" y="3431"/>
                    </a:lnTo>
                    <a:lnTo>
                      <a:pt x="3932" y="3502"/>
                    </a:lnTo>
                    <a:lnTo>
                      <a:pt x="4021" y="3574"/>
                    </a:lnTo>
                    <a:lnTo>
                      <a:pt x="4218" y="3663"/>
                    </a:lnTo>
                    <a:lnTo>
                      <a:pt x="4414" y="3770"/>
                    </a:lnTo>
                    <a:lnTo>
                      <a:pt x="4503" y="3824"/>
                    </a:lnTo>
                    <a:lnTo>
                      <a:pt x="4593" y="3895"/>
                    </a:lnTo>
                    <a:lnTo>
                      <a:pt x="4646" y="3985"/>
                    </a:lnTo>
                    <a:lnTo>
                      <a:pt x="4718" y="4074"/>
                    </a:lnTo>
                    <a:lnTo>
                      <a:pt x="4754" y="4163"/>
                    </a:lnTo>
                    <a:lnTo>
                      <a:pt x="4789" y="4253"/>
                    </a:lnTo>
                    <a:lnTo>
                      <a:pt x="4825" y="4432"/>
                    </a:lnTo>
                    <a:lnTo>
                      <a:pt x="4825" y="4628"/>
                    </a:lnTo>
                    <a:lnTo>
                      <a:pt x="4807" y="4825"/>
                    </a:lnTo>
                    <a:lnTo>
                      <a:pt x="4736" y="5021"/>
                    </a:lnTo>
                    <a:lnTo>
                      <a:pt x="4646" y="5200"/>
                    </a:lnTo>
                    <a:lnTo>
                      <a:pt x="4539" y="5361"/>
                    </a:lnTo>
                    <a:lnTo>
                      <a:pt x="4414" y="5486"/>
                    </a:lnTo>
                    <a:lnTo>
                      <a:pt x="4253" y="5593"/>
                    </a:lnTo>
                    <a:lnTo>
                      <a:pt x="4110" y="5664"/>
                    </a:lnTo>
                    <a:lnTo>
                      <a:pt x="4021" y="5682"/>
                    </a:lnTo>
                    <a:lnTo>
                      <a:pt x="3932" y="5700"/>
                    </a:lnTo>
                    <a:lnTo>
                      <a:pt x="3860" y="5700"/>
                    </a:lnTo>
                    <a:lnTo>
                      <a:pt x="3771" y="5682"/>
                    </a:lnTo>
                    <a:lnTo>
                      <a:pt x="3681" y="5664"/>
                    </a:lnTo>
                    <a:lnTo>
                      <a:pt x="3592" y="5611"/>
                    </a:lnTo>
                    <a:lnTo>
                      <a:pt x="3521" y="5557"/>
                    </a:lnTo>
                    <a:lnTo>
                      <a:pt x="3431" y="5504"/>
                    </a:lnTo>
                    <a:lnTo>
                      <a:pt x="3360" y="5414"/>
                    </a:lnTo>
                    <a:lnTo>
                      <a:pt x="3288" y="5307"/>
                    </a:lnTo>
                    <a:lnTo>
                      <a:pt x="3217" y="5200"/>
                    </a:lnTo>
                    <a:lnTo>
                      <a:pt x="3163" y="5093"/>
                    </a:lnTo>
                    <a:lnTo>
                      <a:pt x="3110" y="4968"/>
                    </a:lnTo>
                    <a:lnTo>
                      <a:pt x="3074" y="4843"/>
                    </a:lnTo>
                    <a:lnTo>
                      <a:pt x="3038" y="4610"/>
                    </a:lnTo>
                    <a:lnTo>
                      <a:pt x="3038" y="4360"/>
                    </a:lnTo>
                    <a:lnTo>
                      <a:pt x="3074" y="4110"/>
                    </a:lnTo>
                    <a:lnTo>
                      <a:pt x="3128" y="3860"/>
                    </a:lnTo>
                    <a:lnTo>
                      <a:pt x="3253" y="3377"/>
                    </a:lnTo>
                    <a:lnTo>
                      <a:pt x="3253" y="3359"/>
                    </a:lnTo>
                    <a:lnTo>
                      <a:pt x="3324" y="3091"/>
                    </a:lnTo>
                    <a:lnTo>
                      <a:pt x="3360" y="2788"/>
                    </a:lnTo>
                    <a:lnTo>
                      <a:pt x="3413" y="2502"/>
                    </a:lnTo>
                    <a:lnTo>
                      <a:pt x="3467" y="2234"/>
                    </a:lnTo>
                    <a:lnTo>
                      <a:pt x="3467" y="2037"/>
                    </a:lnTo>
                    <a:lnTo>
                      <a:pt x="3431" y="1858"/>
                    </a:lnTo>
                    <a:lnTo>
                      <a:pt x="3396" y="1680"/>
                    </a:lnTo>
                    <a:lnTo>
                      <a:pt x="3324" y="1501"/>
                    </a:lnTo>
                    <a:lnTo>
                      <a:pt x="3235" y="1322"/>
                    </a:lnTo>
                    <a:lnTo>
                      <a:pt x="3128" y="1161"/>
                    </a:lnTo>
                    <a:lnTo>
                      <a:pt x="2985" y="983"/>
                    </a:lnTo>
                    <a:lnTo>
                      <a:pt x="2806" y="822"/>
                    </a:lnTo>
                    <a:lnTo>
                      <a:pt x="2574" y="643"/>
                    </a:lnTo>
                    <a:lnTo>
                      <a:pt x="2306" y="482"/>
                    </a:lnTo>
                    <a:lnTo>
                      <a:pt x="2288" y="482"/>
                    </a:lnTo>
                    <a:lnTo>
                      <a:pt x="2002" y="340"/>
                    </a:lnTo>
                    <a:lnTo>
                      <a:pt x="1698" y="214"/>
                    </a:lnTo>
                    <a:lnTo>
                      <a:pt x="1376" y="89"/>
                    </a:lnTo>
                    <a:lnTo>
                      <a:pt x="105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theme" Target="../theme/theme2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/>
          <p:nvPr>
            <p:ph type="title"/>
          </p:nvPr>
        </p:nvSpPr>
        <p:spPr>
          <a:xfrm>
            <a:off x="713225" y="539500"/>
            <a:ext cx="7717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arela Round"/>
              <a:buNone/>
              <a:defRPr b="1" i="0" sz="2800" u="none" cap="none" strike="noStrike">
                <a:solidFill>
                  <a:schemeClr val="lt2"/>
                </a:solidFill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9"/>
          <p:cNvSpPr txBox="1"/>
          <p:nvPr>
            <p:ph idx="1" type="body"/>
          </p:nvPr>
        </p:nvSpPr>
        <p:spPr>
          <a:xfrm>
            <a:off x="713225" y="1152475"/>
            <a:ext cx="7717500" cy="3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aleway"/>
              <a:buChar char="●"/>
              <a:defRPr b="0" i="0" sz="1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aleway"/>
              <a:buChar char="○"/>
              <a:defRPr b="0" i="0" sz="1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-3302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aleway"/>
              <a:buChar char="■"/>
              <a:defRPr b="0" i="0" sz="1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aleway"/>
              <a:buChar char="●"/>
              <a:defRPr b="0" i="0" sz="1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aleway"/>
              <a:buChar char="○"/>
              <a:defRPr b="0" i="0" sz="1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aleway"/>
              <a:buChar char="■"/>
              <a:defRPr b="0" i="0" sz="1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aleway"/>
              <a:buChar char="●"/>
              <a:defRPr b="0" i="0" sz="1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aleway"/>
              <a:buChar char="○"/>
              <a:defRPr b="0" i="0" sz="1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aleway"/>
              <a:buChar char="■"/>
              <a:defRPr b="0" i="0" sz="1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21.png"/><Relationship Id="rId5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image" Target="../media/image6.png"/><Relationship Id="rId5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Relationship Id="rId4" Type="http://schemas.openxmlformats.org/officeDocument/2006/relationships/image" Target="../media/image12.png"/><Relationship Id="rId5" Type="http://schemas.openxmlformats.org/officeDocument/2006/relationships/image" Target="../media/image20.png"/><Relationship Id="rId6" Type="http://schemas.openxmlformats.org/officeDocument/2006/relationships/image" Target="../media/image18.png"/><Relationship Id="rId7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png"/><Relationship Id="rId4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1089" name="Shape 10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" name="Google Shape;1090;p1"/>
          <p:cNvSpPr txBox="1"/>
          <p:nvPr/>
        </p:nvSpPr>
        <p:spPr>
          <a:xfrm>
            <a:off x="4803775" y="411480"/>
            <a:ext cx="4575600" cy="4680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1" name="Google Shape;1091;p1"/>
          <p:cNvSpPr txBox="1"/>
          <p:nvPr>
            <p:ph type="ctrTitle"/>
          </p:nvPr>
        </p:nvSpPr>
        <p:spPr>
          <a:xfrm>
            <a:off x="507365" y="1020445"/>
            <a:ext cx="5110480" cy="122999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sz="3000"/>
              <a:t>LAQEENE</a:t>
            </a:r>
            <a:br>
              <a:rPr lang="en-GB" sz="3000"/>
            </a:br>
            <a:r>
              <a:rPr lang="en-GB" sz="3000"/>
              <a:t>social app</a:t>
            </a:r>
            <a:endParaRPr/>
          </a:p>
        </p:txBody>
      </p:sp>
      <p:sp>
        <p:nvSpPr>
          <p:cNvPr id="1092" name="Google Shape;1092;p1"/>
          <p:cNvSpPr txBox="1"/>
          <p:nvPr>
            <p:ph idx="1" type="subTitle"/>
          </p:nvPr>
        </p:nvSpPr>
        <p:spPr>
          <a:xfrm>
            <a:off x="675640" y="3162300"/>
            <a:ext cx="4894580" cy="2844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Here is where your presentation begins</a:t>
            </a:r>
            <a:endParaRPr/>
          </a:p>
        </p:txBody>
      </p:sp>
      <p:sp>
        <p:nvSpPr>
          <p:cNvPr id="1093" name="Google Shape;1093;p1"/>
          <p:cNvSpPr/>
          <p:nvPr/>
        </p:nvSpPr>
        <p:spPr>
          <a:xfrm>
            <a:off x="12588078" y="6143214"/>
            <a:ext cx="23317" cy="23299"/>
          </a:xfrm>
          <a:custGeom>
            <a:rect b="b" l="l" r="r" t="t"/>
            <a:pathLst>
              <a:path extrusionOk="0" h="1280" w="1281">
                <a:moveTo>
                  <a:pt x="640" y="0"/>
                </a:moveTo>
                <a:lnTo>
                  <a:pt x="427" y="53"/>
                </a:lnTo>
                <a:lnTo>
                  <a:pt x="214" y="213"/>
                </a:lnTo>
                <a:lnTo>
                  <a:pt x="54" y="427"/>
                </a:lnTo>
                <a:lnTo>
                  <a:pt x="0" y="640"/>
                </a:lnTo>
                <a:lnTo>
                  <a:pt x="54" y="853"/>
                </a:lnTo>
                <a:lnTo>
                  <a:pt x="214" y="1067"/>
                </a:lnTo>
                <a:lnTo>
                  <a:pt x="427" y="1227"/>
                </a:lnTo>
                <a:lnTo>
                  <a:pt x="640" y="1280"/>
                </a:lnTo>
                <a:lnTo>
                  <a:pt x="854" y="1227"/>
                </a:lnTo>
                <a:lnTo>
                  <a:pt x="1067" y="1067"/>
                </a:lnTo>
                <a:lnTo>
                  <a:pt x="1227" y="853"/>
                </a:lnTo>
                <a:lnTo>
                  <a:pt x="1280" y="640"/>
                </a:lnTo>
                <a:lnTo>
                  <a:pt x="1227" y="427"/>
                </a:lnTo>
                <a:lnTo>
                  <a:pt x="1067" y="213"/>
                </a:lnTo>
                <a:lnTo>
                  <a:pt x="854" y="53"/>
                </a:lnTo>
                <a:lnTo>
                  <a:pt x="640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4" name="Google Shape;1094;p1"/>
          <p:cNvSpPr/>
          <p:nvPr/>
        </p:nvSpPr>
        <p:spPr>
          <a:xfrm>
            <a:off x="12588078" y="6143214"/>
            <a:ext cx="23317" cy="23299"/>
          </a:xfrm>
          <a:custGeom>
            <a:rect b="b" l="l" r="r" t="t"/>
            <a:pathLst>
              <a:path extrusionOk="0" fill="none" h="1280" w="1281">
                <a:moveTo>
                  <a:pt x="640" y="0"/>
                </a:moveTo>
                <a:lnTo>
                  <a:pt x="640" y="0"/>
                </a:lnTo>
                <a:lnTo>
                  <a:pt x="427" y="53"/>
                </a:lnTo>
                <a:lnTo>
                  <a:pt x="214" y="213"/>
                </a:lnTo>
                <a:lnTo>
                  <a:pt x="54" y="427"/>
                </a:lnTo>
                <a:lnTo>
                  <a:pt x="0" y="640"/>
                </a:lnTo>
                <a:lnTo>
                  <a:pt x="0" y="640"/>
                </a:lnTo>
                <a:lnTo>
                  <a:pt x="54" y="853"/>
                </a:lnTo>
                <a:lnTo>
                  <a:pt x="214" y="1067"/>
                </a:lnTo>
                <a:lnTo>
                  <a:pt x="427" y="1227"/>
                </a:lnTo>
                <a:lnTo>
                  <a:pt x="640" y="1280"/>
                </a:lnTo>
                <a:lnTo>
                  <a:pt x="640" y="1280"/>
                </a:lnTo>
                <a:lnTo>
                  <a:pt x="854" y="1227"/>
                </a:lnTo>
                <a:lnTo>
                  <a:pt x="1067" y="1067"/>
                </a:lnTo>
                <a:lnTo>
                  <a:pt x="1227" y="853"/>
                </a:lnTo>
                <a:lnTo>
                  <a:pt x="1280" y="640"/>
                </a:lnTo>
                <a:lnTo>
                  <a:pt x="1280" y="640"/>
                </a:lnTo>
                <a:lnTo>
                  <a:pt x="1227" y="427"/>
                </a:lnTo>
                <a:lnTo>
                  <a:pt x="1067" y="213"/>
                </a:lnTo>
                <a:lnTo>
                  <a:pt x="854" y="53"/>
                </a:lnTo>
                <a:lnTo>
                  <a:pt x="640" y="0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5" name="Google Shape;1095;p1"/>
          <p:cNvSpPr/>
          <p:nvPr/>
        </p:nvSpPr>
        <p:spPr>
          <a:xfrm>
            <a:off x="12655059" y="6218914"/>
            <a:ext cx="23317" cy="20405"/>
          </a:xfrm>
          <a:custGeom>
            <a:rect b="b" l="l" r="r" t="t"/>
            <a:pathLst>
              <a:path extrusionOk="0" h="1121" w="1281">
                <a:moveTo>
                  <a:pt x="640" y="1"/>
                </a:moveTo>
                <a:lnTo>
                  <a:pt x="427" y="54"/>
                </a:lnTo>
                <a:lnTo>
                  <a:pt x="213" y="161"/>
                </a:lnTo>
                <a:lnTo>
                  <a:pt x="53" y="321"/>
                </a:lnTo>
                <a:lnTo>
                  <a:pt x="0" y="481"/>
                </a:lnTo>
                <a:lnTo>
                  <a:pt x="0" y="641"/>
                </a:lnTo>
                <a:lnTo>
                  <a:pt x="53" y="854"/>
                </a:lnTo>
                <a:lnTo>
                  <a:pt x="213" y="1014"/>
                </a:lnTo>
                <a:lnTo>
                  <a:pt x="427" y="1068"/>
                </a:lnTo>
                <a:lnTo>
                  <a:pt x="640" y="1121"/>
                </a:lnTo>
                <a:lnTo>
                  <a:pt x="853" y="1068"/>
                </a:lnTo>
                <a:lnTo>
                  <a:pt x="1067" y="1014"/>
                </a:lnTo>
                <a:lnTo>
                  <a:pt x="1227" y="854"/>
                </a:lnTo>
                <a:lnTo>
                  <a:pt x="1280" y="641"/>
                </a:lnTo>
                <a:lnTo>
                  <a:pt x="1280" y="481"/>
                </a:lnTo>
                <a:lnTo>
                  <a:pt x="1227" y="321"/>
                </a:lnTo>
                <a:lnTo>
                  <a:pt x="1067" y="161"/>
                </a:lnTo>
                <a:lnTo>
                  <a:pt x="853" y="54"/>
                </a:lnTo>
                <a:lnTo>
                  <a:pt x="640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6" name="Google Shape;1096;p1"/>
          <p:cNvSpPr/>
          <p:nvPr/>
        </p:nvSpPr>
        <p:spPr>
          <a:xfrm>
            <a:off x="12655059" y="6218914"/>
            <a:ext cx="23317" cy="20405"/>
          </a:xfrm>
          <a:custGeom>
            <a:rect b="b" l="l" r="r" t="t"/>
            <a:pathLst>
              <a:path extrusionOk="0" fill="none" h="1121" w="1281">
                <a:moveTo>
                  <a:pt x="640" y="1"/>
                </a:moveTo>
                <a:lnTo>
                  <a:pt x="640" y="1"/>
                </a:lnTo>
                <a:lnTo>
                  <a:pt x="427" y="54"/>
                </a:lnTo>
                <a:lnTo>
                  <a:pt x="213" y="161"/>
                </a:lnTo>
                <a:lnTo>
                  <a:pt x="53" y="321"/>
                </a:lnTo>
                <a:lnTo>
                  <a:pt x="0" y="481"/>
                </a:lnTo>
                <a:lnTo>
                  <a:pt x="0" y="641"/>
                </a:lnTo>
                <a:lnTo>
                  <a:pt x="0" y="641"/>
                </a:lnTo>
                <a:lnTo>
                  <a:pt x="53" y="854"/>
                </a:lnTo>
                <a:lnTo>
                  <a:pt x="213" y="1014"/>
                </a:lnTo>
                <a:lnTo>
                  <a:pt x="427" y="1068"/>
                </a:lnTo>
                <a:lnTo>
                  <a:pt x="640" y="1121"/>
                </a:lnTo>
                <a:lnTo>
                  <a:pt x="640" y="1121"/>
                </a:lnTo>
                <a:lnTo>
                  <a:pt x="853" y="1068"/>
                </a:lnTo>
                <a:lnTo>
                  <a:pt x="1067" y="1014"/>
                </a:lnTo>
                <a:lnTo>
                  <a:pt x="1227" y="854"/>
                </a:lnTo>
                <a:lnTo>
                  <a:pt x="1280" y="641"/>
                </a:lnTo>
                <a:lnTo>
                  <a:pt x="1280" y="641"/>
                </a:lnTo>
                <a:lnTo>
                  <a:pt x="1280" y="481"/>
                </a:lnTo>
                <a:lnTo>
                  <a:pt x="1227" y="321"/>
                </a:lnTo>
                <a:lnTo>
                  <a:pt x="1067" y="161"/>
                </a:lnTo>
                <a:lnTo>
                  <a:pt x="853" y="54"/>
                </a:lnTo>
                <a:lnTo>
                  <a:pt x="640" y="1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7" name="Google Shape;1097;p1"/>
          <p:cNvSpPr/>
          <p:nvPr/>
        </p:nvSpPr>
        <p:spPr>
          <a:xfrm>
            <a:off x="12719110" y="6297544"/>
            <a:ext cx="20405" cy="23317"/>
          </a:xfrm>
          <a:custGeom>
            <a:rect b="b" l="l" r="r" t="t"/>
            <a:pathLst>
              <a:path extrusionOk="0" h="1281" w="1121">
                <a:moveTo>
                  <a:pt x="481" y="1"/>
                </a:moveTo>
                <a:lnTo>
                  <a:pt x="268" y="54"/>
                </a:lnTo>
                <a:lnTo>
                  <a:pt x="108" y="214"/>
                </a:lnTo>
                <a:lnTo>
                  <a:pt x="54" y="427"/>
                </a:lnTo>
                <a:lnTo>
                  <a:pt x="1" y="641"/>
                </a:lnTo>
                <a:lnTo>
                  <a:pt x="54" y="854"/>
                </a:lnTo>
                <a:lnTo>
                  <a:pt x="108" y="1067"/>
                </a:lnTo>
                <a:lnTo>
                  <a:pt x="268" y="1227"/>
                </a:lnTo>
                <a:lnTo>
                  <a:pt x="481" y="1281"/>
                </a:lnTo>
                <a:lnTo>
                  <a:pt x="694" y="1227"/>
                </a:lnTo>
                <a:lnTo>
                  <a:pt x="908" y="1067"/>
                </a:lnTo>
                <a:lnTo>
                  <a:pt x="1068" y="854"/>
                </a:lnTo>
                <a:lnTo>
                  <a:pt x="1121" y="641"/>
                </a:lnTo>
                <a:lnTo>
                  <a:pt x="1068" y="427"/>
                </a:lnTo>
                <a:lnTo>
                  <a:pt x="908" y="214"/>
                </a:lnTo>
                <a:lnTo>
                  <a:pt x="694" y="54"/>
                </a:lnTo>
                <a:lnTo>
                  <a:pt x="481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8" name="Google Shape;1098;p1"/>
          <p:cNvSpPr/>
          <p:nvPr/>
        </p:nvSpPr>
        <p:spPr>
          <a:xfrm>
            <a:off x="12719110" y="6297544"/>
            <a:ext cx="20405" cy="23317"/>
          </a:xfrm>
          <a:custGeom>
            <a:rect b="b" l="l" r="r" t="t"/>
            <a:pathLst>
              <a:path extrusionOk="0" fill="none" h="1281" w="1121">
                <a:moveTo>
                  <a:pt x="481" y="1"/>
                </a:moveTo>
                <a:lnTo>
                  <a:pt x="481" y="1"/>
                </a:lnTo>
                <a:lnTo>
                  <a:pt x="268" y="54"/>
                </a:lnTo>
                <a:lnTo>
                  <a:pt x="108" y="214"/>
                </a:lnTo>
                <a:lnTo>
                  <a:pt x="54" y="427"/>
                </a:lnTo>
                <a:lnTo>
                  <a:pt x="1" y="641"/>
                </a:lnTo>
                <a:lnTo>
                  <a:pt x="1" y="641"/>
                </a:lnTo>
                <a:lnTo>
                  <a:pt x="54" y="854"/>
                </a:lnTo>
                <a:lnTo>
                  <a:pt x="108" y="1067"/>
                </a:lnTo>
                <a:lnTo>
                  <a:pt x="268" y="1227"/>
                </a:lnTo>
                <a:lnTo>
                  <a:pt x="481" y="1281"/>
                </a:lnTo>
                <a:lnTo>
                  <a:pt x="481" y="1281"/>
                </a:lnTo>
                <a:lnTo>
                  <a:pt x="694" y="1227"/>
                </a:lnTo>
                <a:lnTo>
                  <a:pt x="908" y="1067"/>
                </a:lnTo>
                <a:lnTo>
                  <a:pt x="1068" y="854"/>
                </a:lnTo>
                <a:lnTo>
                  <a:pt x="1121" y="641"/>
                </a:lnTo>
                <a:lnTo>
                  <a:pt x="1121" y="641"/>
                </a:lnTo>
                <a:lnTo>
                  <a:pt x="1068" y="427"/>
                </a:lnTo>
                <a:lnTo>
                  <a:pt x="908" y="214"/>
                </a:lnTo>
                <a:lnTo>
                  <a:pt x="694" y="54"/>
                </a:lnTo>
                <a:lnTo>
                  <a:pt x="481" y="1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9" name="Google Shape;1099;p1"/>
          <p:cNvSpPr/>
          <p:nvPr/>
        </p:nvSpPr>
        <p:spPr>
          <a:xfrm>
            <a:off x="12774443" y="6379087"/>
            <a:ext cx="23317" cy="23317"/>
          </a:xfrm>
          <a:custGeom>
            <a:rect b="b" l="l" r="r" t="t"/>
            <a:pathLst>
              <a:path extrusionOk="0" h="1281" w="1281">
                <a:moveTo>
                  <a:pt x="641" y="1"/>
                </a:moveTo>
                <a:lnTo>
                  <a:pt x="428" y="54"/>
                </a:lnTo>
                <a:lnTo>
                  <a:pt x="214" y="214"/>
                </a:lnTo>
                <a:lnTo>
                  <a:pt x="54" y="427"/>
                </a:lnTo>
                <a:lnTo>
                  <a:pt x="1" y="641"/>
                </a:lnTo>
                <a:lnTo>
                  <a:pt x="54" y="854"/>
                </a:lnTo>
                <a:lnTo>
                  <a:pt x="214" y="1067"/>
                </a:lnTo>
                <a:lnTo>
                  <a:pt x="428" y="1227"/>
                </a:lnTo>
                <a:lnTo>
                  <a:pt x="641" y="1281"/>
                </a:lnTo>
                <a:lnTo>
                  <a:pt x="854" y="1227"/>
                </a:lnTo>
                <a:lnTo>
                  <a:pt x="1067" y="1067"/>
                </a:lnTo>
                <a:lnTo>
                  <a:pt x="1227" y="854"/>
                </a:lnTo>
                <a:lnTo>
                  <a:pt x="1281" y="641"/>
                </a:lnTo>
                <a:lnTo>
                  <a:pt x="1227" y="427"/>
                </a:lnTo>
                <a:lnTo>
                  <a:pt x="1067" y="214"/>
                </a:lnTo>
                <a:lnTo>
                  <a:pt x="854" y="54"/>
                </a:lnTo>
                <a:lnTo>
                  <a:pt x="641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0" name="Google Shape;1100;p1"/>
          <p:cNvSpPr/>
          <p:nvPr/>
        </p:nvSpPr>
        <p:spPr>
          <a:xfrm>
            <a:off x="12774443" y="6379087"/>
            <a:ext cx="23317" cy="23317"/>
          </a:xfrm>
          <a:custGeom>
            <a:rect b="b" l="l" r="r" t="t"/>
            <a:pathLst>
              <a:path extrusionOk="0" fill="none" h="1281" w="1281">
                <a:moveTo>
                  <a:pt x="641" y="1"/>
                </a:moveTo>
                <a:lnTo>
                  <a:pt x="641" y="1"/>
                </a:lnTo>
                <a:lnTo>
                  <a:pt x="428" y="54"/>
                </a:lnTo>
                <a:lnTo>
                  <a:pt x="214" y="214"/>
                </a:lnTo>
                <a:lnTo>
                  <a:pt x="54" y="427"/>
                </a:lnTo>
                <a:lnTo>
                  <a:pt x="1" y="641"/>
                </a:lnTo>
                <a:lnTo>
                  <a:pt x="1" y="641"/>
                </a:lnTo>
                <a:lnTo>
                  <a:pt x="54" y="854"/>
                </a:lnTo>
                <a:lnTo>
                  <a:pt x="214" y="1067"/>
                </a:lnTo>
                <a:lnTo>
                  <a:pt x="428" y="1227"/>
                </a:lnTo>
                <a:lnTo>
                  <a:pt x="641" y="1281"/>
                </a:lnTo>
                <a:lnTo>
                  <a:pt x="641" y="1281"/>
                </a:lnTo>
                <a:lnTo>
                  <a:pt x="854" y="1227"/>
                </a:lnTo>
                <a:lnTo>
                  <a:pt x="1067" y="1067"/>
                </a:lnTo>
                <a:lnTo>
                  <a:pt x="1227" y="854"/>
                </a:lnTo>
                <a:lnTo>
                  <a:pt x="1281" y="641"/>
                </a:lnTo>
                <a:lnTo>
                  <a:pt x="1281" y="641"/>
                </a:lnTo>
                <a:lnTo>
                  <a:pt x="1227" y="427"/>
                </a:lnTo>
                <a:lnTo>
                  <a:pt x="1067" y="214"/>
                </a:lnTo>
                <a:lnTo>
                  <a:pt x="854" y="54"/>
                </a:lnTo>
                <a:lnTo>
                  <a:pt x="641" y="1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1" name="Google Shape;1101;p1"/>
          <p:cNvSpPr/>
          <p:nvPr/>
        </p:nvSpPr>
        <p:spPr>
          <a:xfrm>
            <a:off x="12823951" y="6466454"/>
            <a:ext cx="23317" cy="23317"/>
          </a:xfrm>
          <a:custGeom>
            <a:rect b="b" l="l" r="r" t="t"/>
            <a:pathLst>
              <a:path extrusionOk="0" h="1281" w="1281">
                <a:moveTo>
                  <a:pt x="641" y="0"/>
                </a:moveTo>
                <a:lnTo>
                  <a:pt x="427" y="54"/>
                </a:lnTo>
                <a:lnTo>
                  <a:pt x="214" y="214"/>
                </a:lnTo>
                <a:lnTo>
                  <a:pt x="54" y="427"/>
                </a:lnTo>
                <a:lnTo>
                  <a:pt x="1" y="640"/>
                </a:lnTo>
                <a:lnTo>
                  <a:pt x="54" y="854"/>
                </a:lnTo>
                <a:lnTo>
                  <a:pt x="214" y="1067"/>
                </a:lnTo>
                <a:lnTo>
                  <a:pt x="427" y="1227"/>
                </a:lnTo>
                <a:lnTo>
                  <a:pt x="641" y="1280"/>
                </a:lnTo>
                <a:lnTo>
                  <a:pt x="854" y="1227"/>
                </a:lnTo>
                <a:lnTo>
                  <a:pt x="1067" y="1067"/>
                </a:lnTo>
                <a:lnTo>
                  <a:pt x="1227" y="854"/>
                </a:lnTo>
                <a:lnTo>
                  <a:pt x="1281" y="640"/>
                </a:lnTo>
                <a:lnTo>
                  <a:pt x="1227" y="427"/>
                </a:lnTo>
                <a:lnTo>
                  <a:pt x="1067" y="214"/>
                </a:lnTo>
                <a:lnTo>
                  <a:pt x="854" y="54"/>
                </a:lnTo>
                <a:lnTo>
                  <a:pt x="641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2" name="Google Shape;1102;p1"/>
          <p:cNvSpPr/>
          <p:nvPr/>
        </p:nvSpPr>
        <p:spPr>
          <a:xfrm>
            <a:off x="12823951" y="6466454"/>
            <a:ext cx="23317" cy="23317"/>
          </a:xfrm>
          <a:custGeom>
            <a:rect b="b" l="l" r="r" t="t"/>
            <a:pathLst>
              <a:path extrusionOk="0" fill="none" h="1281" w="1281">
                <a:moveTo>
                  <a:pt x="641" y="0"/>
                </a:moveTo>
                <a:lnTo>
                  <a:pt x="641" y="0"/>
                </a:lnTo>
                <a:lnTo>
                  <a:pt x="427" y="54"/>
                </a:lnTo>
                <a:lnTo>
                  <a:pt x="214" y="214"/>
                </a:lnTo>
                <a:lnTo>
                  <a:pt x="54" y="427"/>
                </a:lnTo>
                <a:lnTo>
                  <a:pt x="1" y="640"/>
                </a:lnTo>
                <a:lnTo>
                  <a:pt x="1" y="640"/>
                </a:lnTo>
                <a:lnTo>
                  <a:pt x="54" y="854"/>
                </a:lnTo>
                <a:lnTo>
                  <a:pt x="214" y="1067"/>
                </a:lnTo>
                <a:lnTo>
                  <a:pt x="427" y="1227"/>
                </a:lnTo>
                <a:lnTo>
                  <a:pt x="641" y="1280"/>
                </a:lnTo>
                <a:lnTo>
                  <a:pt x="641" y="1280"/>
                </a:lnTo>
                <a:lnTo>
                  <a:pt x="854" y="1227"/>
                </a:lnTo>
                <a:lnTo>
                  <a:pt x="1067" y="1067"/>
                </a:lnTo>
                <a:lnTo>
                  <a:pt x="1227" y="854"/>
                </a:lnTo>
                <a:lnTo>
                  <a:pt x="1281" y="640"/>
                </a:lnTo>
                <a:lnTo>
                  <a:pt x="1281" y="640"/>
                </a:lnTo>
                <a:lnTo>
                  <a:pt x="1227" y="427"/>
                </a:lnTo>
                <a:lnTo>
                  <a:pt x="1067" y="214"/>
                </a:lnTo>
                <a:lnTo>
                  <a:pt x="854" y="54"/>
                </a:lnTo>
                <a:lnTo>
                  <a:pt x="641" y="0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3" name="Google Shape;1103;p1"/>
          <p:cNvSpPr/>
          <p:nvPr/>
        </p:nvSpPr>
        <p:spPr>
          <a:xfrm>
            <a:off x="11807616" y="8566105"/>
            <a:ext cx="14580" cy="14580"/>
          </a:xfrm>
          <a:custGeom>
            <a:rect b="b" l="l" r="r" t="t"/>
            <a:pathLst>
              <a:path extrusionOk="0" h="801" w="801">
                <a:moveTo>
                  <a:pt x="321" y="0"/>
                </a:moveTo>
                <a:lnTo>
                  <a:pt x="214" y="53"/>
                </a:lnTo>
                <a:lnTo>
                  <a:pt x="107" y="107"/>
                </a:lnTo>
                <a:lnTo>
                  <a:pt x="54" y="267"/>
                </a:lnTo>
                <a:lnTo>
                  <a:pt x="1" y="480"/>
                </a:lnTo>
                <a:lnTo>
                  <a:pt x="54" y="587"/>
                </a:lnTo>
                <a:lnTo>
                  <a:pt x="107" y="693"/>
                </a:lnTo>
                <a:lnTo>
                  <a:pt x="214" y="747"/>
                </a:lnTo>
                <a:lnTo>
                  <a:pt x="321" y="800"/>
                </a:lnTo>
                <a:lnTo>
                  <a:pt x="481" y="747"/>
                </a:lnTo>
                <a:lnTo>
                  <a:pt x="641" y="693"/>
                </a:lnTo>
                <a:lnTo>
                  <a:pt x="747" y="587"/>
                </a:lnTo>
                <a:lnTo>
                  <a:pt x="801" y="480"/>
                </a:lnTo>
                <a:lnTo>
                  <a:pt x="747" y="267"/>
                </a:lnTo>
                <a:lnTo>
                  <a:pt x="641" y="107"/>
                </a:lnTo>
                <a:lnTo>
                  <a:pt x="481" y="53"/>
                </a:lnTo>
                <a:lnTo>
                  <a:pt x="321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4" name="Google Shape;1104;p1"/>
          <p:cNvSpPr/>
          <p:nvPr/>
        </p:nvSpPr>
        <p:spPr>
          <a:xfrm>
            <a:off x="11807616" y="8566105"/>
            <a:ext cx="14580" cy="14580"/>
          </a:xfrm>
          <a:custGeom>
            <a:rect b="b" l="l" r="r" t="t"/>
            <a:pathLst>
              <a:path extrusionOk="0" fill="none" h="801" w="801">
                <a:moveTo>
                  <a:pt x="321" y="0"/>
                </a:moveTo>
                <a:lnTo>
                  <a:pt x="321" y="0"/>
                </a:lnTo>
                <a:lnTo>
                  <a:pt x="214" y="53"/>
                </a:lnTo>
                <a:lnTo>
                  <a:pt x="107" y="107"/>
                </a:lnTo>
                <a:lnTo>
                  <a:pt x="54" y="267"/>
                </a:lnTo>
                <a:lnTo>
                  <a:pt x="1" y="480"/>
                </a:lnTo>
                <a:lnTo>
                  <a:pt x="1" y="480"/>
                </a:lnTo>
                <a:lnTo>
                  <a:pt x="54" y="587"/>
                </a:lnTo>
                <a:lnTo>
                  <a:pt x="107" y="693"/>
                </a:lnTo>
                <a:lnTo>
                  <a:pt x="214" y="747"/>
                </a:lnTo>
                <a:lnTo>
                  <a:pt x="321" y="800"/>
                </a:lnTo>
                <a:lnTo>
                  <a:pt x="321" y="800"/>
                </a:lnTo>
                <a:lnTo>
                  <a:pt x="481" y="747"/>
                </a:lnTo>
                <a:lnTo>
                  <a:pt x="641" y="693"/>
                </a:lnTo>
                <a:lnTo>
                  <a:pt x="747" y="587"/>
                </a:lnTo>
                <a:lnTo>
                  <a:pt x="801" y="480"/>
                </a:lnTo>
                <a:lnTo>
                  <a:pt x="801" y="480"/>
                </a:lnTo>
                <a:lnTo>
                  <a:pt x="747" y="267"/>
                </a:lnTo>
                <a:lnTo>
                  <a:pt x="641" y="107"/>
                </a:lnTo>
                <a:lnTo>
                  <a:pt x="481" y="53"/>
                </a:lnTo>
                <a:lnTo>
                  <a:pt x="321" y="0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5" name="Google Shape;1105;p1"/>
          <p:cNvSpPr/>
          <p:nvPr/>
        </p:nvSpPr>
        <p:spPr>
          <a:xfrm>
            <a:off x="11705688" y="8580666"/>
            <a:ext cx="14580" cy="14580"/>
          </a:xfrm>
          <a:custGeom>
            <a:rect b="b" l="l" r="r" t="t"/>
            <a:pathLst>
              <a:path extrusionOk="0" h="801" w="801">
                <a:moveTo>
                  <a:pt x="481" y="0"/>
                </a:moveTo>
                <a:lnTo>
                  <a:pt x="374" y="53"/>
                </a:lnTo>
                <a:lnTo>
                  <a:pt x="268" y="107"/>
                </a:lnTo>
                <a:lnTo>
                  <a:pt x="1" y="320"/>
                </a:lnTo>
                <a:lnTo>
                  <a:pt x="481" y="320"/>
                </a:lnTo>
                <a:lnTo>
                  <a:pt x="641" y="373"/>
                </a:lnTo>
                <a:lnTo>
                  <a:pt x="801" y="480"/>
                </a:lnTo>
                <a:lnTo>
                  <a:pt x="801" y="320"/>
                </a:lnTo>
                <a:lnTo>
                  <a:pt x="748" y="213"/>
                </a:lnTo>
                <a:lnTo>
                  <a:pt x="694" y="107"/>
                </a:lnTo>
                <a:lnTo>
                  <a:pt x="588" y="53"/>
                </a:lnTo>
                <a:lnTo>
                  <a:pt x="481" y="0"/>
                </a:lnTo>
                <a:close/>
                <a:moveTo>
                  <a:pt x="161" y="480"/>
                </a:moveTo>
                <a:lnTo>
                  <a:pt x="214" y="587"/>
                </a:lnTo>
                <a:lnTo>
                  <a:pt x="268" y="693"/>
                </a:lnTo>
                <a:lnTo>
                  <a:pt x="374" y="747"/>
                </a:lnTo>
                <a:lnTo>
                  <a:pt x="481" y="800"/>
                </a:lnTo>
                <a:lnTo>
                  <a:pt x="588" y="800"/>
                </a:lnTo>
                <a:lnTo>
                  <a:pt x="641" y="693"/>
                </a:lnTo>
                <a:lnTo>
                  <a:pt x="694" y="640"/>
                </a:lnTo>
                <a:lnTo>
                  <a:pt x="801" y="640"/>
                </a:lnTo>
                <a:lnTo>
                  <a:pt x="428" y="48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6" name="Google Shape;1106;p1"/>
          <p:cNvSpPr/>
          <p:nvPr/>
        </p:nvSpPr>
        <p:spPr>
          <a:xfrm>
            <a:off x="11708600" y="8589403"/>
            <a:ext cx="11668" cy="5843"/>
          </a:xfrm>
          <a:custGeom>
            <a:rect b="b" l="l" r="r" t="t"/>
            <a:pathLst>
              <a:path extrusionOk="0" fill="none" h="321" w="641">
                <a:moveTo>
                  <a:pt x="1" y="0"/>
                </a:moveTo>
                <a:lnTo>
                  <a:pt x="1" y="0"/>
                </a:lnTo>
                <a:lnTo>
                  <a:pt x="54" y="107"/>
                </a:lnTo>
                <a:lnTo>
                  <a:pt x="108" y="213"/>
                </a:lnTo>
                <a:lnTo>
                  <a:pt x="214" y="267"/>
                </a:lnTo>
                <a:lnTo>
                  <a:pt x="321" y="320"/>
                </a:lnTo>
                <a:lnTo>
                  <a:pt x="321" y="320"/>
                </a:lnTo>
                <a:lnTo>
                  <a:pt x="428" y="320"/>
                </a:lnTo>
                <a:lnTo>
                  <a:pt x="481" y="213"/>
                </a:lnTo>
                <a:lnTo>
                  <a:pt x="534" y="160"/>
                </a:lnTo>
                <a:lnTo>
                  <a:pt x="641" y="160"/>
                </a:lnTo>
                <a:lnTo>
                  <a:pt x="641" y="160"/>
                </a:lnTo>
                <a:lnTo>
                  <a:pt x="268" y="0"/>
                </a:lnTo>
                <a:lnTo>
                  <a:pt x="1" y="0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7" name="Google Shape;1107;p1"/>
          <p:cNvSpPr/>
          <p:nvPr/>
        </p:nvSpPr>
        <p:spPr>
          <a:xfrm>
            <a:off x="11705688" y="8580666"/>
            <a:ext cx="14580" cy="8755"/>
          </a:xfrm>
          <a:custGeom>
            <a:rect b="b" l="l" r="r" t="t"/>
            <a:pathLst>
              <a:path extrusionOk="0" fill="none" h="481" w="801">
                <a:moveTo>
                  <a:pt x="481" y="0"/>
                </a:moveTo>
                <a:lnTo>
                  <a:pt x="481" y="0"/>
                </a:lnTo>
                <a:lnTo>
                  <a:pt x="374" y="53"/>
                </a:lnTo>
                <a:lnTo>
                  <a:pt x="268" y="107"/>
                </a:lnTo>
                <a:lnTo>
                  <a:pt x="1" y="320"/>
                </a:lnTo>
                <a:lnTo>
                  <a:pt x="1" y="320"/>
                </a:lnTo>
                <a:lnTo>
                  <a:pt x="481" y="320"/>
                </a:lnTo>
                <a:lnTo>
                  <a:pt x="641" y="373"/>
                </a:lnTo>
                <a:lnTo>
                  <a:pt x="801" y="480"/>
                </a:lnTo>
                <a:lnTo>
                  <a:pt x="801" y="480"/>
                </a:lnTo>
                <a:lnTo>
                  <a:pt x="801" y="320"/>
                </a:lnTo>
                <a:lnTo>
                  <a:pt x="801" y="320"/>
                </a:lnTo>
                <a:lnTo>
                  <a:pt x="748" y="213"/>
                </a:lnTo>
                <a:lnTo>
                  <a:pt x="694" y="107"/>
                </a:lnTo>
                <a:lnTo>
                  <a:pt x="588" y="53"/>
                </a:lnTo>
                <a:lnTo>
                  <a:pt x="481" y="0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8" name="Google Shape;1108;p1"/>
          <p:cNvSpPr/>
          <p:nvPr/>
        </p:nvSpPr>
        <p:spPr>
          <a:xfrm>
            <a:off x="11705688" y="8586491"/>
            <a:ext cx="14580" cy="5843"/>
          </a:xfrm>
          <a:custGeom>
            <a:rect b="b" l="l" r="r" t="t"/>
            <a:pathLst>
              <a:path extrusionOk="0" h="321" w="801">
                <a:moveTo>
                  <a:pt x="1" y="0"/>
                </a:moveTo>
                <a:lnTo>
                  <a:pt x="1" y="107"/>
                </a:lnTo>
                <a:lnTo>
                  <a:pt x="108" y="160"/>
                </a:lnTo>
                <a:lnTo>
                  <a:pt x="428" y="160"/>
                </a:lnTo>
                <a:lnTo>
                  <a:pt x="801" y="320"/>
                </a:lnTo>
                <a:lnTo>
                  <a:pt x="801" y="160"/>
                </a:lnTo>
                <a:lnTo>
                  <a:pt x="641" y="53"/>
                </a:lnTo>
                <a:lnTo>
                  <a:pt x="481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9" name="Google Shape;1109;p1"/>
          <p:cNvSpPr/>
          <p:nvPr/>
        </p:nvSpPr>
        <p:spPr>
          <a:xfrm>
            <a:off x="11705688" y="8586491"/>
            <a:ext cx="14580" cy="5843"/>
          </a:xfrm>
          <a:custGeom>
            <a:rect b="b" l="l" r="r" t="t"/>
            <a:pathLst>
              <a:path extrusionOk="0" fill="none" h="321" w="801">
                <a:moveTo>
                  <a:pt x="1" y="0"/>
                </a:moveTo>
                <a:lnTo>
                  <a:pt x="1" y="0"/>
                </a:lnTo>
                <a:lnTo>
                  <a:pt x="1" y="0"/>
                </a:lnTo>
                <a:lnTo>
                  <a:pt x="1" y="107"/>
                </a:lnTo>
                <a:lnTo>
                  <a:pt x="108" y="160"/>
                </a:lnTo>
                <a:lnTo>
                  <a:pt x="161" y="160"/>
                </a:lnTo>
                <a:lnTo>
                  <a:pt x="161" y="160"/>
                </a:lnTo>
                <a:lnTo>
                  <a:pt x="428" y="160"/>
                </a:lnTo>
                <a:lnTo>
                  <a:pt x="801" y="320"/>
                </a:lnTo>
                <a:lnTo>
                  <a:pt x="801" y="320"/>
                </a:lnTo>
                <a:lnTo>
                  <a:pt x="801" y="160"/>
                </a:lnTo>
                <a:lnTo>
                  <a:pt x="801" y="160"/>
                </a:lnTo>
                <a:lnTo>
                  <a:pt x="641" y="53"/>
                </a:lnTo>
                <a:lnTo>
                  <a:pt x="481" y="0"/>
                </a:lnTo>
                <a:lnTo>
                  <a:pt x="1" y="0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0" name="Google Shape;1110;p1"/>
          <p:cNvSpPr/>
          <p:nvPr/>
        </p:nvSpPr>
        <p:spPr>
          <a:xfrm>
            <a:off x="11606690" y="8586491"/>
            <a:ext cx="14580" cy="14580"/>
          </a:xfrm>
          <a:custGeom>
            <a:rect b="b" l="l" r="r" t="t"/>
            <a:pathLst>
              <a:path extrusionOk="0" h="801" w="801">
                <a:moveTo>
                  <a:pt x="320" y="0"/>
                </a:moveTo>
                <a:lnTo>
                  <a:pt x="213" y="53"/>
                </a:lnTo>
                <a:lnTo>
                  <a:pt x="107" y="107"/>
                </a:lnTo>
                <a:lnTo>
                  <a:pt x="53" y="267"/>
                </a:lnTo>
                <a:lnTo>
                  <a:pt x="0" y="480"/>
                </a:lnTo>
                <a:lnTo>
                  <a:pt x="53" y="587"/>
                </a:lnTo>
                <a:lnTo>
                  <a:pt x="107" y="693"/>
                </a:lnTo>
                <a:lnTo>
                  <a:pt x="213" y="747"/>
                </a:lnTo>
                <a:lnTo>
                  <a:pt x="320" y="800"/>
                </a:lnTo>
                <a:lnTo>
                  <a:pt x="533" y="747"/>
                </a:lnTo>
                <a:lnTo>
                  <a:pt x="693" y="693"/>
                </a:lnTo>
                <a:lnTo>
                  <a:pt x="747" y="587"/>
                </a:lnTo>
                <a:lnTo>
                  <a:pt x="800" y="480"/>
                </a:lnTo>
                <a:lnTo>
                  <a:pt x="747" y="267"/>
                </a:lnTo>
                <a:lnTo>
                  <a:pt x="693" y="107"/>
                </a:lnTo>
                <a:lnTo>
                  <a:pt x="533" y="53"/>
                </a:lnTo>
                <a:lnTo>
                  <a:pt x="320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1" name="Google Shape;1111;p1"/>
          <p:cNvSpPr/>
          <p:nvPr/>
        </p:nvSpPr>
        <p:spPr>
          <a:xfrm>
            <a:off x="11606690" y="8586491"/>
            <a:ext cx="14580" cy="14580"/>
          </a:xfrm>
          <a:custGeom>
            <a:rect b="b" l="l" r="r" t="t"/>
            <a:pathLst>
              <a:path extrusionOk="0" fill="none" h="801" w="801">
                <a:moveTo>
                  <a:pt x="320" y="0"/>
                </a:moveTo>
                <a:lnTo>
                  <a:pt x="320" y="0"/>
                </a:lnTo>
                <a:lnTo>
                  <a:pt x="213" y="53"/>
                </a:lnTo>
                <a:lnTo>
                  <a:pt x="107" y="107"/>
                </a:lnTo>
                <a:lnTo>
                  <a:pt x="53" y="267"/>
                </a:lnTo>
                <a:lnTo>
                  <a:pt x="0" y="480"/>
                </a:lnTo>
                <a:lnTo>
                  <a:pt x="0" y="480"/>
                </a:lnTo>
                <a:lnTo>
                  <a:pt x="53" y="587"/>
                </a:lnTo>
                <a:lnTo>
                  <a:pt x="107" y="693"/>
                </a:lnTo>
                <a:lnTo>
                  <a:pt x="213" y="747"/>
                </a:lnTo>
                <a:lnTo>
                  <a:pt x="320" y="800"/>
                </a:lnTo>
                <a:lnTo>
                  <a:pt x="320" y="800"/>
                </a:lnTo>
                <a:lnTo>
                  <a:pt x="533" y="747"/>
                </a:lnTo>
                <a:lnTo>
                  <a:pt x="693" y="693"/>
                </a:lnTo>
                <a:lnTo>
                  <a:pt x="747" y="587"/>
                </a:lnTo>
                <a:lnTo>
                  <a:pt x="800" y="480"/>
                </a:lnTo>
                <a:lnTo>
                  <a:pt x="800" y="480"/>
                </a:lnTo>
                <a:lnTo>
                  <a:pt x="747" y="267"/>
                </a:lnTo>
                <a:lnTo>
                  <a:pt x="693" y="107"/>
                </a:lnTo>
                <a:lnTo>
                  <a:pt x="533" y="53"/>
                </a:lnTo>
                <a:lnTo>
                  <a:pt x="320" y="0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2" name="Google Shape;1112;p1"/>
          <p:cNvSpPr/>
          <p:nvPr/>
        </p:nvSpPr>
        <p:spPr>
          <a:xfrm>
            <a:off x="11507674" y="8589403"/>
            <a:ext cx="11668" cy="11668"/>
          </a:xfrm>
          <a:custGeom>
            <a:rect b="b" l="l" r="r" t="t"/>
            <a:pathLst>
              <a:path extrusionOk="0" h="641" w="641">
                <a:moveTo>
                  <a:pt x="320" y="0"/>
                </a:moveTo>
                <a:lnTo>
                  <a:pt x="214" y="53"/>
                </a:lnTo>
                <a:lnTo>
                  <a:pt x="107" y="107"/>
                </a:lnTo>
                <a:lnTo>
                  <a:pt x="54" y="213"/>
                </a:lnTo>
                <a:lnTo>
                  <a:pt x="0" y="320"/>
                </a:lnTo>
                <a:lnTo>
                  <a:pt x="54" y="427"/>
                </a:lnTo>
                <a:lnTo>
                  <a:pt x="107" y="533"/>
                </a:lnTo>
                <a:lnTo>
                  <a:pt x="214" y="587"/>
                </a:lnTo>
                <a:lnTo>
                  <a:pt x="320" y="640"/>
                </a:lnTo>
                <a:lnTo>
                  <a:pt x="427" y="587"/>
                </a:lnTo>
                <a:lnTo>
                  <a:pt x="534" y="533"/>
                </a:lnTo>
                <a:lnTo>
                  <a:pt x="587" y="427"/>
                </a:lnTo>
                <a:lnTo>
                  <a:pt x="640" y="320"/>
                </a:lnTo>
                <a:lnTo>
                  <a:pt x="587" y="213"/>
                </a:lnTo>
                <a:lnTo>
                  <a:pt x="534" y="107"/>
                </a:lnTo>
                <a:lnTo>
                  <a:pt x="427" y="53"/>
                </a:lnTo>
                <a:lnTo>
                  <a:pt x="320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3" name="Google Shape;1113;p1"/>
          <p:cNvSpPr/>
          <p:nvPr/>
        </p:nvSpPr>
        <p:spPr>
          <a:xfrm>
            <a:off x="11507674" y="8589403"/>
            <a:ext cx="11668" cy="11668"/>
          </a:xfrm>
          <a:custGeom>
            <a:rect b="b" l="l" r="r" t="t"/>
            <a:pathLst>
              <a:path extrusionOk="0" fill="none" h="641" w="641">
                <a:moveTo>
                  <a:pt x="320" y="0"/>
                </a:moveTo>
                <a:lnTo>
                  <a:pt x="320" y="0"/>
                </a:lnTo>
                <a:lnTo>
                  <a:pt x="214" y="53"/>
                </a:lnTo>
                <a:lnTo>
                  <a:pt x="107" y="107"/>
                </a:lnTo>
                <a:lnTo>
                  <a:pt x="54" y="213"/>
                </a:lnTo>
                <a:lnTo>
                  <a:pt x="0" y="320"/>
                </a:lnTo>
                <a:lnTo>
                  <a:pt x="0" y="320"/>
                </a:lnTo>
                <a:lnTo>
                  <a:pt x="54" y="427"/>
                </a:lnTo>
                <a:lnTo>
                  <a:pt x="107" y="533"/>
                </a:lnTo>
                <a:lnTo>
                  <a:pt x="214" y="587"/>
                </a:lnTo>
                <a:lnTo>
                  <a:pt x="320" y="640"/>
                </a:lnTo>
                <a:lnTo>
                  <a:pt x="320" y="640"/>
                </a:lnTo>
                <a:lnTo>
                  <a:pt x="427" y="587"/>
                </a:lnTo>
                <a:lnTo>
                  <a:pt x="534" y="533"/>
                </a:lnTo>
                <a:lnTo>
                  <a:pt x="587" y="427"/>
                </a:lnTo>
                <a:lnTo>
                  <a:pt x="640" y="320"/>
                </a:lnTo>
                <a:lnTo>
                  <a:pt x="640" y="320"/>
                </a:lnTo>
                <a:lnTo>
                  <a:pt x="587" y="213"/>
                </a:lnTo>
                <a:lnTo>
                  <a:pt x="534" y="107"/>
                </a:lnTo>
                <a:lnTo>
                  <a:pt x="427" y="53"/>
                </a:lnTo>
                <a:lnTo>
                  <a:pt x="320" y="0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4" name="Google Shape;1114;p1"/>
          <p:cNvSpPr/>
          <p:nvPr/>
        </p:nvSpPr>
        <p:spPr>
          <a:xfrm>
            <a:off x="11405745" y="8580666"/>
            <a:ext cx="11668" cy="11668"/>
          </a:xfrm>
          <a:custGeom>
            <a:rect b="b" l="l" r="r" t="t"/>
            <a:pathLst>
              <a:path extrusionOk="0" h="641" w="641">
                <a:moveTo>
                  <a:pt x="320" y="0"/>
                </a:moveTo>
                <a:lnTo>
                  <a:pt x="214" y="53"/>
                </a:lnTo>
                <a:lnTo>
                  <a:pt x="107" y="107"/>
                </a:lnTo>
                <a:lnTo>
                  <a:pt x="54" y="213"/>
                </a:lnTo>
                <a:lnTo>
                  <a:pt x="0" y="320"/>
                </a:lnTo>
                <a:lnTo>
                  <a:pt x="54" y="427"/>
                </a:lnTo>
                <a:lnTo>
                  <a:pt x="107" y="533"/>
                </a:lnTo>
                <a:lnTo>
                  <a:pt x="214" y="587"/>
                </a:lnTo>
                <a:lnTo>
                  <a:pt x="320" y="640"/>
                </a:lnTo>
                <a:lnTo>
                  <a:pt x="480" y="587"/>
                </a:lnTo>
                <a:lnTo>
                  <a:pt x="587" y="533"/>
                </a:lnTo>
                <a:lnTo>
                  <a:pt x="640" y="427"/>
                </a:lnTo>
                <a:lnTo>
                  <a:pt x="640" y="320"/>
                </a:lnTo>
                <a:lnTo>
                  <a:pt x="640" y="213"/>
                </a:lnTo>
                <a:lnTo>
                  <a:pt x="587" y="107"/>
                </a:lnTo>
                <a:lnTo>
                  <a:pt x="480" y="53"/>
                </a:lnTo>
                <a:lnTo>
                  <a:pt x="320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5" name="Google Shape;1115;p1"/>
          <p:cNvSpPr/>
          <p:nvPr/>
        </p:nvSpPr>
        <p:spPr>
          <a:xfrm>
            <a:off x="11405745" y="8580666"/>
            <a:ext cx="11668" cy="11668"/>
          </a:xfrm>
          <a:custGeom>
            <a:rect b="b" l="l" r="r" t="t"/>
            <a:pathLst>
              <a:path extrusionOk="0" fill="none" h="641" w="641">
                <a:moveTo>
                  <a:pt x="320" y="0"/>
                </a:moveTo>
                <a:lnTo>
                  <a:pt x="320" y="0"/>
                </a:lnTo>
                <a:lnTo>
                  <a:pt x="214" y="53"/>
                </a:lnTo>
                <a:lnTo>
                  <a:pt x="107" y="107"/>
                </a:lnTo>
                <a:lnTo>
                  <a:pt x="54" y="213"/>
                </a:lnTo>
                <a:lnTo>
                  <a:pt x="0" y="320"/>
                </a:lnTo>
                <a:lnTo>
                  <a:pt x="0" y="320"/>
                </a:lnTo>
                <a:lnTo>
                  <a:pt x="54" y="427"/>
                </a:lnTo>
                <a:lnTo>
                  <a:pt x="107" y="533"/>
                </a:lnTo>
                <a:lnTo>
                  <a:pt x="214" y="587"/>
                </a:lnTo>
                <a:lnTo>
                  <a:pt x="320" y="640"/>
                </a:lnTo>
                <a:lnTo>
                  <a:pt x="320" y="640"/>
                </a:lnTo>
                <a:lnTo>
                  <a:pt x="480" y="587"/>
                </a:lnTo>
                <a:lnTo>
                  <a:pt x="587" y="533"/>
                </a:lnTo>
                <a:lnTo>
                  <a:pt x="640" y="427"/>
                </a:lnTo>
                <a:lnTo>
                  <a:pt x="640" y="320"/>
                </a:lnTo>
                <a:lnTo>
                  <a:pt x="640" y="320"/>
                </a:lnTo>
                <a:lnTo>
                  <a:pt x="640" y="213"/>
                </a:lnTo>
                <a:lnTo>
                  <a:pt x="587" y="107"/>
                </a:lnTo>
                <a:lnTo>
                  <a:pt x="480" y="53"/>
                </a:lnTo>
                <a:lnTo>
                  <a:pt x="320" y="0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6" name="Google Shape;1116;p1"/>
          <p:cNvSpPr/>
          <p:nvPr/>
        </p:nvSpPr>
        <p:spPr>
          <a:xfrm>
            <a:off x="11306729" y="8569017"/>
            <a:ext cx="11668" cy="8755"/>
          </a:xfrm>
          <a:custGeom>
            <a:rect b="b" l="l" r="r" t="t"/>
            <a:pathLst>
              <a:path extrusionOk="0" h="481" w="641">
                <a:moveTo>
                  <a:pt x="321" y="0"/>
                </a:moveTo>
                <a:lnTo>
                  <a:pt x="214" y="53"/>
                </a:lnTo>
                <a:lnTo>
                  <a:pt x="107" y="107"/>
                </a:lnTo>
                <a:lnTo>
                  <a:pt x="54" y="213"/>
                </a:lnTo>
                <a:lnTo>
                  <a:pt x="1" y="320"/>
                </a:lnTo>
                <a:lnTo>
                  <a:pt x="54" y="427"/>
                </a:lnTo>
                <a:lnTo>
                  <a:pt x="107" y="480"/>
                </a:lnTo>
                <a:lnTo>
                  <a:pt x="534" y="480"/>
                </a:lnTo>
                <a:lnTo>
                  <a:pt x="587" y="427"/>
                </a:lnTo>
                <a:lnTo>
                  <a:pt x="641" y="320"/>
                </a:lnTo>
                <a:lnTo>
                  <a:pt x="587" y="213"/>
                </a:lnTo>
                <a:lnTo>
                  <a:pt x="534" y="107"/>
                </a:lnTo>
                <a:lnTo>
                  <a:pt x="427" y="53"/>
                </a:lnTo>
                <a:lnTo>
                  <a:pt x="321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7" name="Google Shape;1117;p1"/>
          <p:cNvSpPr/>
          <p:nvPr/>
        </p:nvSpPr>
        <p:spPr>
          <a:xfrm>
            <a:off x="11306729" y="8569017"/>
            <a:ext cx="11668" cy="8755"/>
          </a:xfrm>
          <a:custGeom>
            <a:rect b="b" l="l" r="r" t="t"/>
            <a:pathLst>
              <a:path extrusionOk="0" fill="none" h="481" w="641">
                <a:moveTo>
                  <a:pt x="321" y="0"/>
                </a:moveTo>
                <a:lnTo>
                  <a:pt x="321" y="0"/>
                </a:lnTo>
                <a:lnTo>
                  <a:pt x="214" y="53"/>
                </a:lnTo>
                <a:lnTo>
                  <a:pt x="107" y="107"/>
                </a:lnTo>
                <a:lnTo>
                  <a:pt x="54" y="213"/>
                </a:lnTo>
                <a:lnTo>
                  <a:pt x="1" y="320"/>
                </a:lnTo>
                <a:lnTo>
                  <a:pt x="1" y="320"/>
                </a:lnTo>
                <a:lnTo>
                  <a:pt x="54" y="427"/>
                </a:lnTo>
                <a:lnTo>
                  <a:pt x="107" y="480"/>
                </a:lnTo>
                <a:lnTo>
                  <a:pt x="321" y="480"/>
                </a:lnTo>
                <a:lnTo>
                  <a:pt x="321" y="480"/>
                </a:lnTo>
                <a:lnTo>
                  <a:pt x="534" y="480"/>
                </a:lnTo>
                <a:lnTo>
                  <a:pt x="587" y="427"/>
                </a:lnTo>
                <a:lnTo>
                  <a:pt x="641" y="320"/>
                </a:lnTo>
                <a:lnTo>
                  <a:pt x="641" y="320"/>
                </a:lnTo>
                <a:lnTo>
                  <a:pt x="587" y="213"/>
                </a:lnTo>
                <a:lnTo>
                  <a:pt x="534" y="107"/>
                </a:lnTo>
                <a:lnTo>
                  <a:pt x="427" y="53"/>
                </a:lnTo>
                <a:lnTo>
                  <a:pt x="321" y="0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8" name="Google Shape;1118;p1"/>
          <p:cNvSpPr/>
          <p:nvPr/>
        </p:nvSpPr>
        <p:spPr>
          <a:xfrm>
            <a:off x="12652147" y="6312105"/>
            <a:ext cx="2931" cy="2931"/>
          </a:xfrm>
          <a:custGeom>
            <a:rect b="b" l="l" r="r" t="t"/>
            <a:pathLst>
              <a:path extrusionOk="0" h="161" w="161">
                <a:moveTo>
                  <a:pt x="0" y="1"/>
                </a:moveTo>
                <a:lnTo>
                  <a:pt x="0" y="161"/>
                </a:lnTo>
                <a:lnTo>
                  <a:pt x="107" y="161"/>
                </a:lnTo>
                <a:lnTo>
                  <a:pt x="160" y="107"/>
                </a:lnTo>
                <a:lnTo>
                  <a:pt x="160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9" name="Google Shape;1119;p1"/>
          <p:cNvSpPr/>
          <p:nvPr/>
        </p:nvSpPr>
        <p:spPr>
          <a:xfrm>
            <a:off x="12652147" y="6312105"/>
            <a:ext cx="2931" cy="2931"/>
          </a:xfrm>
          <a:custGeom>
            <a:rect b="b" l="l" r="r" t="t"/>
            <a:pathLst>
              <a:path extrusionOk="0" fill="none" h="161" w="161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lnTo>
                  <a:pt x="0" y="161"/>
                </a:lnTo>
                <a:lnTo>
                  <a:pt x="0" y="161"/>
                </a:lnTo>
                <a:lnTo>
                  <a:pt x="107" y="161"/>
                </a:lnTo>
                <a:lnTo>
                  <a:pt x="160" y="107"/>
                </a:lnTo>
                <a:lnTo>
                  <a:pt x="160" y="1"/>
                </a:lnTo>
                <a:lnTo>
                  <a:pt x="0" y="1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0" name="Google Shape;1120;p1"/>
          <p:cNvSpPr/>
          <p:nvPr/>
        </p:nvSpPr>
        <p:spPr>
          <a:xfrm>
            <a:off x="12710373" y="6393648"/>
            <a:ext cx="2931" cy="2931"/>
          </a:xfrm>
          <a:custGeom>
            <a:rect b="b" l="l" r="r" t="t"/>
            <a:pathLst>
              <a:path extrusionOk="0" h="161" w="161">
                <a:moveTo>
                  <a:pt x="1" y="1"/>
                </a:moveTo>
                <a:lnTo>
                  <a:pt x="1" y="161"/>
                </a:lnTo>
                <a:lnTo>
                  <a:pt x="161" y="161"/>
                </a:lnTo>
                <a:lnTo>
                  <a:pt x="161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1" name="Google Shape;1121;p1"/>
          <p:cNvSpPr/>
          <p:nvPr/>
        </p:nvSpPr>
        <p:spPr>
          <a:xfrm>
            <a:off x="12710373" y="6393648"/>
            <a:ext cx="2931" cy="2931"/>
          </a:xfrm>
          <a:custGeom>
            <a:rect b="b" l="l" r="r" t="t"/>
            <a:pathLst>
              <a:path extrusionOk="0" fill="none" h="161" w="161">
                <a:moveTo>
                  <a:pt x="1" y="1"/>
                </a:moveTo>
                <a:lnTo>
                  <a:pt x="1" y="1"/>
                </a:lnTo>
                <a:lnTo>
                  <a:pt x="1" y="1"/>
                </a:lnTo>
                <a:lnTo>
                  <a:pt x="1" y="161"/>
                </a:lnTo>
                <a:lnTo>
                  <a:pt x="1" y="161"/>
                </a:lnTo>
                <a:lnTo>
                  <a:pt x="161" y="161"/>
                </a:lnTo>
                <a:lnTo>
                  <a:pt x="161" y="1"/>
                </a:lnTo>
                <a:lnTo>
                  <a:pt x="161" y="1"/>
                </a:lnTo>
                <a:lnTo>
                  <a:pt x="1" y="1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2" name="Google Shape;1122;p1"/>
          <p:cNvSpPr/>
          <p:nvPr/>
        </p:nvSpPr>
        <p:spPr>
          <a:xfrm>
            <a:off x="12762794" y="6478103"/>
            <a:ext cx="2931" cy="2931"/>
          </a:xfrm>
          <a:custGeom>
            <a:rect b="b" l="l" r="r" t="t"/>
            <a:pathLst>
              <a:path extrusionOk="0" h="161" w="161">
                <a:moveTo>
                  <a:pt x="1" y="0"/>
                </a:moveTo>
                <a:lnTo>
                  <a:pt x="1" y="160"/>
                </a:lnTo>
                <a:lnTo>
                  <a:pt x="161" y="160"/>
                </a:lnTo>
                <a:lnTo>
                  <a:pt x="161" y="54"/>
                </a:lnTo>
                <a:lnTo>
                  <a:pt x="10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3" name="Google Shape;1123;p1"/>
          <p:cNvSpPr/>
          <p:nvPr/>
        </p:nvSpPr>
        <p:spPr>
          <a:xfrm>
            <a:off x="12762794" y="6478103"/>
            <a:ext cx="2931" cy="2931"/>
          </a:xfrm>
          <a:custGeom>
            <a:rect b="b" l="l" r="r" t="t"/>
            <a:pathLst>
              <a:path extrusionOk="0" fill="none" h="161" w="161">
                <a:moveTo>
                  <a:pt x="1" y="0"/>
                </a:moveTo>
                <a:lnTo>
                  <a:pt x="1" y="160"/>
                </a:lnTo>
                <a:lnTo>
                  <a:pt x="1" y="160"/>
                </a:lnTo>
                <a:lnTo>
                  <a:pt x="1" y="160"/>
                </a:lnTo>
                <a:lnTo>
                  <a:pt x="161" y="160"/>
                </a:lnTo>
                <a:lnTo>
                  <a:pt x="161" y="160"/>
                </a:lnTo>
                <a:lnTo>
                  <a:pt x="161" y="54"/>
                </a:lnTo>
                <a:lnTo>
                  <a:pt x="108" y="0"/>
                </a:lnTo>
                <a:lnTo>
                  <a:pt x="1" y="0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4" name="Google Shape;1124;p1"/>
          <p:cNvSpPr/>
          <p:nvPr/>
        </p:nvSpPr>
        <p:spPr>
          <a:xfrm>
            <a:off x="12681269" y="6472278"/>
            <a:ext cx="23299" cy="23317"/>
          </a:xfrm>
          <a:custGeom>
            <a:rect b="b" l="l" r="r" t="t"/>
            <a:pathLst>
              <a:path extrusionOk="0" h="1281" w="1280">
                <a:moveTo>
                  <a:pt x="640" y="0"/>
                </a:moveTo>
                <a:lnTo>
                  <a:pt x="427" y="54"/>
                </a:lnTo>
                <a:lnTo>
                  <a:pt x="213" y="214"/>
                </a:lnTo>
                <a:lnTo>
                  <a:pt x="53" y="427"/>
                </a:lnTo>
                <a:lnTo>
                  <a:pt x="0" y="640"/>
                </a:lnTo>
                <a:lnTo>
                  <a:pt x="53" y="854"/>
                </a:lnTo>
                <a:lnTo>
                  <a:pt x="213" y="1067"/>
                </a:lnTo>
                <a:lnTo>
                  <a:pt x="427" y="1227"/>
                </a:lnTo>
                <a:lnTo>
                  <a:pt x="640" y="1280"/>
                </a:lnTo>
                <a:lnTo>
                  <a:pt x="853" y="1227"/>
                </a:lnTo>
                <a:lnTo>
                  <a:pt x="1067" y="1067"/>
                </a:lnTo>
                <a:lnTo>
                  <a:pt x="1227" y="854"/>
                </a:lnTo>
                <a:lnTo>
                  <a:pt x="1280" y="640"/>
                </a:lnTo>
                <a:lnTo>
                  <a:pt x="1227" y="427"/>
                </a:lnTo>
                <a:lnTo>
                  <a:pt x="1067" y="214"/>
                </a:lnTo>
                <a:lnTo>
                  <a:pt x="853" y="54"/>
                </a:lnTo>
                <a:lnTo>
                  <a:pt x="640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5" name="Google Shape;1125;p1"/>
          <p:cNvSpPr/>
          <p:nvPr/>
        </p:nvSpPr>
        <p:spPr>
          <a:xfrm>
            <a:off x="12681269" y="6472278"/>
            <a:ext cx="23299" cy="23317"/>
          </a:xfrm>
          <a:custGeom>
            <a:rect b="b" l="l" r="r" t="t"/>
            <a:pathLst>
              <a:path extrusionOk="0" fill="none" h="1281" w="1280">
                <a:moveTo>
                  <a:pt x="640" y="0"/>
                </a:moveTo>
                <a:lnTo>
                  <a:pt x="640" y="0"/>
                </a:lnTo>
                <a:lnTo>
                  <a:pt x="427" y="54"/>
                </a:lnTo>
                <a:lnTo>
                  <a:pt x="213" y="214"/>
                </a:lnTo>
                <a:lnTo>
                  <a:pt x="53" y="427"/>
                </a:lnTo>
                <a:lnTo>
                  <a:pt x="0" y="640"/>
                </a:lnTo>
                <a:lnTo>
                  <a:pt x="0" y="640"/>
                </a:lnTo>
                <a:lnTo>
                  <a:pt x="53" y="854"/>
                </a:lnTo>
                <a:lnTo>
                  <a:pt x="213" y="1067"/>
                </a:lnTo>
                <a:lnTo>
                  <a:pt x="427" y="1227"/>
                </a:lnTo>
                <a:lnTo>
                  <a:pt x="640" y="1280"/>
                </a:lnTo>
                <a:lnTo>
                  <a:pt x="640" y="1280"/>
                </a:lnTo>
                <a:lnTo>
                  <a:pt x="853" y="1227"/>
                </a:lnTo>
                <a:lnTo>
                  <a:pt x="1067" y="1067"/>
                </a:lnTo>
                <a:lnTo>
                  <a:pt x="1227" y="854"/>
                </a:lnTo>
                <a:lnTo>
                  <a:pt x="1280" y="640"/>
                </a:lnTo>
                <a:lnTo>
                  <a:pt x="1280" y="640"/>
                </a:lnTo>
                <a:lnTo>
                  <a:pt x="1227" y="427"/>
                </a:lnTo>
                <a:lnTo>
                  <a:pt x="1067" y="214"/>
                </a:lnTo>
                <a:lnTo>
                  <a:pt x="853" y="54"/>
                </a:lnTo>
                <a:lnTo>
                  <a:pt x="640" y="0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26" name="Google Shape;1126;p1"/>
          <p:cNvGrpSpPr/>
          <p:nvPr/>
        </p:nvGrpSpPr>
        <p:grpSpPr>
          <a:xfrm>
            <a:off x="5718175" y="262255"/>
            <a:ext cx="2832100" cy="5597525"/>
            <a:chOff x="2644125" y="528450"/>
            <a:chExt cx="2504075" cy="4948425"/>
          </a:xfrm>
        </p:grpSpPr>
        <p:sp>
          <p:nvSpPr>
            <p:cNvPr id="1127" name="Google Shape;1127;p1"/>
            <p:cNvSpPr/>
            <p:nvPr/>
          </p:nvSpPr>
          <p:spPr>
            <a:xfrm>
              <a:off x="2876125" y="2389875"/>
              <a:ext cx="1913075" cy="1875375"/>
            </a:xfrm>
            <a:custGeom>
              <a:rect b="b" l="l" r="r" t="t"/>
              <a:pathLst>
                <a:path extrusionOk="0" h="75015" w="76523">
                  <a:moveTo>
                    <a:pt x="2693" y="1"/>
                  </a:moveTo>
                  <a:lnTo>
                    <a:pt x="2173" y="19"/>
                  </a:lnTo>
                  <a:lnTo>
                    <a:pt x="1670" y="37"/>
                  </a:lnTo>
                  <a:lnTo>
                    <a:pt x="1150" y="91"/>
                  </a:lnTo>
                  <a:lnTo>
                    <a:pt x="647" y="163"/>
                  </a:lnTo>
                  <a:lnTo>
                    <a:pt x="503" y="2873"/>
                  </a:lnTo>
                  <a:lnTo>
                    <a:pt x="378" y="5583"/>
                  </a:lnTo>
                  <a:lnTo>
                    <a:pt x="270" y="8312"/>
                  </a:lnTo>
                  <a:lnTo>
                    <a:pt x="180" y="11040"/>
                  </a:lnTo>
                  <a:lnTo>
                    <a:pt x="109" y="13787"/>
                  </a:lnTo>
                  <a:lnTo>
                    <a:pt x="55" y="16551"/>
                  </a:lnTo>
                  <a:lnTo>
                    <a:pt x="19" y="19297"/>
                  </a:lnTo>
                  <a:lnTo>
                    <a:pt x="1" y="22080"/>
                  </a:lnTo>
                  <a:lnTo>
                    <a:pt x="1" y="24844"/>
                  </a:lnTo>
                  <a:lnTo>
                    <a:pt x="1" y="27644"/>
                  </a:lnTo>
                  <a:lnTo>
                    <a:pt x="37" y="30426"/>
                  </a:lnTo>
                  <a:lnTo>
                    <a:pt x="73" y="33245"/>
                  </a:lnTo>
                  <a:lnTo>
                    <a:pt x="144" y="36045"/>
                  </a:lnTo>
                  <a:lnTo>
                    <a:pt x="216" y="38863"/>
                  </a:lnTo>
                  <a:lnTo>
                    <a:pt x="324" y="41699"/>
                  </a:lnTo>
                  <a:lnTo>
                    <a:pt x="432" y="44535"/>
                  </a:lnTo>
                  <a:lnTo>
                    <a:pt x="450" y="44697"/>
                  </a:lnTo>
                  <a:lnTo>
                    <a:pt x="485" y="45002"/>
                  </a:lnTo>
                  <a:lnTo>
                    <a:pt x="539" y="45307"/>
                  </a:lnTo>
                  <a:lnTo>
                    <a:pt x="629" y="45594"/>
                  </a:lnTo>
                  <a:lnTo>
                    <a:pt x="737" y="45846"/>
                  </a:lnTo>
                  <a:lnTo>
                    <a:pt x="862" y="46097"/>
                  </a:lnTo>
                  <a:lnTo>
                    <a:pt x="1006" y="46330"/>
                  </a:lnTo>
                  <a:lnTo>
                    <a:pt x="1186" y="46528"/>
                  </a:lnTo>
                  <a:lnTo>
                    <a:pt x="1401" y="46725"/>
                  </a:lnTo>
                  <a:lnTo>
                    <a:pt x="1616" y="46905"/>
                  </a:lnTo>
                  <a:lnTo>
                    <a:pt x="1868" y="47066"/>
                  </a:lnTo>
                  <a:lnTo>
                    <a:pt x="2155" y="47210"/>
                  </a:lnTo>
                  <a:lnTo>
                    <a:pt x="2442" y="47353"/>
                  </a:lnTo>
                  <a:lnTo>
                    <a:pt x="2765" y="47461"/>
                  </a:lnTo>
                  <a:lnTo>
                    <a:pt x="3124" y="47551"/>
                  </a:lnTo>
                  <a:lnTo>
                    <a:pt x="3501" y="47623"/>
                  </a:lnTo>
                  <a:lnTo>
                    <a:pt x="3896" y="47694"/>
                  </a:lnTo>
                  <a:lnTo>
                    <a:pt x="4345" y="47694"/>
                  </a:lnTo>
                  <a:lnTo>
                    <a:pt x="4542" y="47659"/>
                  </a:lnTo>
                  <a:lnTo>
                    <a:pt x="4740" y="47605"/>
                  </a:lnTo>
                  <a:lnTo>
                    <a:pt x="53097" y="47605"/>
                  </a:lnTo>
                  <a:lnTo>
                    <a:pt x="53187" y="48018"/>
                  </a:lnTo>
                  <a:lnTo>
                    <a:pt x="53295" y="48430"/>
                  </a:lnTo>
                  <a:lnTo>
                    <a:pt x="53402" y="48825"/>
                  </a:lnTo>
                  <a:lnTo>
                    <a:pt x="53528" y="49202"/>
                  </a:lnTo>
                  <a:lnTo>
                    <a:pt x="53654" y="49579"/>
                  </a:lnTo>
                  <a:lnTo>
                    <a:pt x="53797" y="49938"/>
                  </a:lnTo>
                  <a:lnTo>
                    <a:pt x="53941" y="50279"/>
                  </a:lnTo>
                  <a:lnTo>
                    <a:pt x="54085" y="50620"/>
                  </a:lnTo>
                  <a:lnTo>
                    <a:pt x="54246" y="50943"/>
                  </a:lnTo>
                  <a:lnTo>
                    <a:pt x="54426" y="51249"/>
                  </a:lnTo>
                  <a:lnTo>
                    <a:pt x="54605" y="51554"/>
                  </a:lnTo>
                  <a:lnTo>
                    <a:pt x="54803" y="51823"/>
                  </a:lnTo>
                  <a:lnTo>
                    <a:pt x="55000" y="52110"/>
                  </a:lnTo>
                  <a:lnTo>
                    <a:pt x="55197" y="52362"/>
                  </a:lnTo>
                  <a:lnTo>
                    <a:pt x="55413" y="52613"/>
                  </a:lnTo>
                  <a:lnTo>
                    <a:pt x="55646" y="52864"/>
                  </a:lnTo>
                  <a:lnTo>
                    <a:pt x="55897" y="53097"/>
                  </a:lnTo>
                  <a:lnTo>
                    <a:pt x="56149" y="53313"/>
                  </a:lnTo>
                  <a:lnTo>
                    <a:pt x="56418" y="53510"/>
                  </a:lnTo>
                  <a:lnTo>
                    <a:pt x="56687" y="53708"/>
                  </a:lnTo>
                  <a:lnTo>
                    <a:pt x="56957" y="53887"/>
                  </a:lnTo>
                  <a:lnTo>
                    <a:pt x="57244" y="54049"/>
                  </a:lnTo>
                  <a:lnTo>
                    <a:pt x="57549" y="54192"/>
                  </a:lnTo>
                  <a:lnTo>
                    <a:pt x="57836" y="54318"/>
                  </a:lnTo>
                  <a:lnTo>
                    <a:pt x="58159" y="54426"/>
                  </a:lnTo>
                  <a:lnTo>
                    <a:pt x="58482" y="54533"/>
                  </a:lnTo>
                  <a:lnTo>
                    <a:pt x="58805" y="54605"/>
                  </a:lnTo>
                  <a:lnTo>
                    <a:pt x="59128" y="54677"/>
                  </a:lnTo>
                  <a:lnTo>
                    <a:pt x="59470" y="54731"/>
                  </a:lnTo>
                  <a:lnTo>
                    <a:pt x="59829" y="54767"/>
                  </a:lnTo>
                  <a:lnTo>
                    <a:pt x="60188" y="54785"/>
                  </a:lnTo>
                  <a:lnTo>
                    <a:pt x="60547" y="54803"/>
                  </a:lnTo>
                  <a:lnTo>
                    <a:pt x="60816" y="54785"/>
                  </a:lnTo>
                  <a:lnTo>
                    <a:pt x="61103" y="54767"/>
                  </a:lnTo>
                  <a:lnTo>
                    <a:pt x="61426" y="54713"/>
                  </a:lnTo>
                  <a:lnTo>
                    <a:pt x="61785" y="54641"/>
                  </a:lnTo>
                  <a:lnTo>
                    <a:pt x="62162" y="54551"/>
                  </a:lnTo>
                  <a:lnTo>
                    <a:pt x="62575" y="54426"/>
                  </a:lnTo>
                  <a:lnTo>
                    <a:pt x="63490" y="54139"/>
                  </a:lnTo>
                  <a:lnTo>
                    <a:pt x="63957" y="53995"/>
                  </a:lnTo>
                  <a:lnTo>
                    <a:pt x="64406" y="53851"/>
                  </a:lnTo>
                  <a:lnTo>
                    <a:pt x="64837" y="53744"/>
                  </a:lnTo>
                  <a:lnTo>
                    <a:pt x="65232" y="53654"/>
                  </a:lnTo>
                  <a:lnTo>
                    <a:pt x="65626" y="53582"/>
                  </a:lnTo>
                  <a:lnTo>
                    <a:pt x="65985" y="53528"/>
                  </a:lnTo>
                  <a:lnTo>
                    <a:pt x="66326" y="53492"/>
                  </a:lnTo>
                  <a:lnTo>
                    <a:pt x="66829" y="53492"/>
                  </a:lnTo>
                  <a:lnTo>
                    <a:pt x="67009" y="53528"/>
                  </a:lnTo>
                  <a:lnTo>
                    <a:pt x="67170" y="53564"/>
                  </a:lnTo>
                  <a:lnTo>
                    <a:pt x="67350" y="53636"/>
                  </a:lnTo>
                  <a:lnTo>
                    <a:pt x="67511" y="53708"/>
                  </a:lnTo>
                  <a:lnTo>
                    <a:pt x="67655" y="53815"/>
                  </a:lnTo>
                  <a:lnTo>
                    <a:pt x="67816" y="53923"/>
                  </a:lnTo>
                  <a:lnTo>
                    <a:pt x="67960" y="54067"/>
                  </a:lnTo>
                  <a:lnTo>
                    <a:pt x="68086" y="54210"/>
                  </a:lnTo>
                  <a:lnTo>
                    <a:pt x="68229" y="54372"/>
                  </a:lnTo>
                  <a:lnTo>
                    <a:pt x="68355" y="54569"/>
                  </a:lnTo>
                  <a:lnTo>
                    <a:pt x="68480" y="54767"/>
                  </a:lnTo>
                  <a:lnTo>
                    <a:pt x="68588" y="55000"/>
                  </a:lnTo>
                  <a:lnTo>
                    <a:pt x="68696" y="55234"/>
                  </a:lnTo>
                  <a:lnTo>
                    <a:pt x="68804" y="55503"/>
                  </a:lnTo>
                  <a:lnTo>
                    <a:pt x="68893" y="55772"/>
                  </a:lnTo>
                  <a:lnTo>
                    <a:pt x="69001" y="56131"/>
                  </a:lnTo>
                  <a:lnTo>
                    <a:pt x="69073" y="56490"/>
                  </a:lnTo>
                  <a:lnTo>
                    <a:pt x="69127" y="56831"/>
                  </a:lnTo>
                  <a:lnTo>
                    <a:pt x="69127" y="57172"/>
                  </a:lnTo>
                  <a:lnTo>
                    <a:pt x="69109" y="57495"/>
                  </a:lnTo>
                  <a:lnTo>
                    <a:pt x="69055" y="57818"/>
                  </a:lnTo>
                  <a:lnTo>
                    <a:pt x="68983" y="58141"/>
                  </a:lnTo>
                  <a:lnTo>
                    <a:pt x="68875" y="58465"/>
                  </a:lnTo>
                  <a:lnTo>
                    <a:pt x="68732" y="58770"/>
                  </a:lnTo>
                  <a:lnTo>
                    <a:pt x="68570" y="59057"/>
                  </a:lnTo>
                  <a:lnTo>
                    <a:pt x="68355" y="59362"/>
                  </a:lnTo>
                  <a:lnTo>
                    <a:pt x="68121" y="59649"/>
                  </a:lnTo>
                  <a:lnTo>
                    <a:pt x="67870" y="59919"/>
                  </a:lnTo>
                  <a:lnTo>
                    <a:pt x="67565" y="60188"/>
                  </a:lnTo>
                  <a:lnTo>
                    <a:pt x="67242" y="60457"/>
                  </a:lnTo>
                  <a:lnTo>
                    <a:pt x="66901" y="60726"/>
                  </a:lnTo>
                  <a:lnTo>
                    <a:pt x="66506" y="60978"/>
                  </a:lnTo>
                  <a:lnTo>
                    <a:pt x="66093" y="61229"/>
                  </a:lnTo>
                  <a:lnTo>
                    <a:pt x="65644" y="61462"/>
                  </a:lnTo>
                  <a:lnTo>
                    <a:pt x="65178" y="61696"/>
                  </a:lnTo>
                  <a:lnTo>
                    <a:pt x="64675" y="61929"/>
                  </a:lnTo>
                  <a:lnTo>
                    <a:pt x="64137" y="62144"/>
                  </a:lnTo>
                  <a:lnTo>
                    <a:pt x="63562" y="62360"/>
                  </a:lnTo>
                  <a:lnTo>
                    <a:pt x="62970" y="62557"/>
                  </a:lnTo>
                  <a:lnTo>
                    <a:pt x="62342" y="62773"/>
                  </a:lnTo>
                  <a:lnTo>
                    <a:pt x="61677" y="62952"/>
                  </a:lnTo>
                  <a:lnTo>
                    <a:pt x="60995" y="63150"/>
                  </a:lnTo>
                  <a:lnTo>
                    <a:pt x="60277" y="63329"/>
                  </a:lnTo>
                  <a:lnTo>
                    <a:pt x="59523" y="63509"/>
                  </a:lnTo>
                  <a:lnTo>
                    <a:pt x="58734" y="63670"/>
                  </a:lnTo>
                  <a:lnTo>
                    <a:pt x="57926" y="63832"/>
                  </a:lnTo>
                  <a:lnTo>
                    <a:pt x="57082" y="63993"/>
                  </a:lnTo>
                  <a:lnTo>
                    <a:pt x="55377" y="64280"/>
                  </a:lnTo>
                  <a:lnTo>
                    <a:pt x="53690" y="64550"/>
                  </a:lnTo>
                  <a:lnTo>
                    <a:pt x="52020" y="64819"/>
                  </a:lnTo>
                  <a:lnTo>
                    <a:pt x="50351" y="65052"/>
                  </a:lnTo>
                  <a:lnTo>
                    <a:pt x="48699" y="65268"/>
                  </a:lnTo>
                  <a:lnTo>
                    <a:pt x="47066" y="65465"/>
                  </a:lnTo>
                  <a:lnTo>
                    <a:pt x="45451" y="65663"/>
                  </a:lnTo>
                  <a:lnTo>
                    <a:pt x="43835" y="65824"/>
                  </a:lnTo>
                  <a:lnTo>
                    <a:pt x="42255" y="65968"/>
                  </a:lnTo>
                  <a:lnTo>
                    <a:pt x="40676" y="66075"/>
                  </a:lnTo>
                  <a:lnTo>
                    <a:pt x="39114" y="66183"/>
                  </a:lnTo>
                  <a:lnTo>
                    <a:pt x="37552" y="66273"/>
                  </a:lnTo>
                  <a:lnTo>
                    <a:pt x="36027" y="66345"/>
                  </a:lnTo>
                  <a:lnTo>
                    <a:pt x="34501" y="66381"/>
                  </a:lnTo>
                  <a:lnTo>
                    <a:pt x="32993" y="66416"/>
                  </a:lnTo>
                  <a:lnTo>
                    <a:pt x="30085" y="66416"/>
                  </a:lnTo>
                  <a:lnTo>
                    <a:pt x="28667" y="66381"/>
                  </a:lnTo>
                  <a:lnTo>
                    <a:pt x="27231" y="66345"/>
                  </a:lnTo>
                  <a:lnTo>
                    <a:pt x="25795" y="66273"/>
                  </a:lnTo>
                  <a:lnTo>
                    <a:pt x="24359" y="66183"/>
                  </a:lnTo>
                  <a:lnTo>
                    <a:pt x="22905" y="66093"/>
                  </a:lnTo>
                  <a:lnTo>
                    <a:pt x="21451" y="65968"/>
                  </a:lnTo>
                  <a:lnTo>
                    <a:pt x="19979" y="65824"/>
                  </a:lnTo>
                  <a:lnTo>
                    <a:pt x="18256" y="65627"/>
                  </a:lnTo>
                  <a:lnTo>
                    <a:pt x="16551" y="65411"/>
                  </a:lnTo>
                  <a:lnTo>
                    <a:pt x="14864" y="65178"/>
                  </a:lnTo>
                  <a:lnTo>
                    <a:pt x="13212" y="64909"/>
                  </a:lnTo>
                  <a:lnTo>
                    <a:pt x="14522" y="65232"/>
                  </a:lnTo>
                  <a:lnTo>
                    <a:pt x="15887" y="65537"/>
                  </a:lnTo>
                  <a:lnTo>
                    <a:pt x="17287" y="65806"/>
                  </a:lnTo>
                  <a:lnTo>
                    <a:pt x="18723" y="66040"/>
                  </a:lnTo>
                  <a:lnTo>
                    <a:pt x="18902" y="70563"/>
                  </a:lnTo>
                  <a:lnTo>
                    <a:pt x="19064" y="75015"/>
                  </a:lnTo>
                  <a:lnTo>
                    <a:pt x="19369" y="74350"/>
                  </a:lnTo>
                  <a:lnTo>
                    <a:pt x="19692" y="73740"/>
                  </a:lnTo>
                  <a:lnTo>
                    <a:pt x="20051" y="73148"/>
                  </a:lnTo>
                  <a:lnTo>
                    <a:pt x="20428" y="72609"/>
                  </a:lnTo>
                  <a:lnTo>
                    <a:pt x="20823" y="72089"/>
                  </a:lnTo>
                  <a:lnTo>
                    <a:pt x="21254" y="71604"/>
                  </a:lnTo>
                  <a:lnTo>
                    <a:pt x="21703" y="71173"/>
                  </a:lnTo>
                  <a:lnTo>
                    <a:pt x="22187" y="70760"/>
                  </a:lnTo>
                  <a:lnTo>
                    <a:pt x="22510" y="70509"/>
                  </a:lnTo>
                  <a:lnTo>
                    <a:pt x="22833" y="70294"/>
                  </a:lnTo>
                  <a:lnTo>
                    <a:pt x="23174" y="70078"/>
                  </a:lnTo>
                  <a:lnTo>
                    <a:pt x="23515" y="69881"/>
                  </a:lnTo>
                  <a:lnTo>
                    <a:pt x="23857" y="69701"/>
                  </a:lnTo>
                  <a:lnTo>
                    <a:pt x="24216" y="69540"/>
                  </a:lnTo>
                  <a:lnTo>
                    <a:pt x="24575" y="69396"/>
                  </a:lnTo>
                  <a:lnTo>
                    <a:pt x="24951" y="69253"/>
                  </a:lnTo>
                  <a:lnTo>
                    <a:pt x="25328" y="69145"/>
                  </a:lnTo>
                  <a:lnTo>
                    <a:pt x="25723" y="69037"/>
                  </a:lnTo>
                  <a:lnTo>
                    <a:pt x="26118" y="68947"/>
                  </a:lnTo>
                  <a:lnTo>
                    <a:pt x="26531" y="68894"/>
                  </a:lnTo>
                  <a:lnTo>
                    <a:pt x="26944" y="68840"/>
                  </a:lnTo>
                  <a:lnTo>
                    <a:pt x="27357" y="68786"/>
                  </a:lnTo>
                  <a:lnTo>
                    <a:pt x="27788" y="68768"/>
                  </a:lnTo>
                  <a:lnTo>
                    <a:pt x="28218" y="68768"/>
                  </a:lnTo>
                  <a:lnTo>
                    <a:pt x="28667" y="68786"/>
                  </a:lnTo>
                  <a:lnTo>
                    <a:pt x="29547" y="68840"/>
                  </a:lnTo>
                  <a:lnTo>
                    <a:pt x="32544" y="69073"/>
                  </a:lnTo>
                  <a:lnTo>
                    <a:pt x="34286" y="69199"/>
                  </a:lnTo>
                  <a:lnTo>
                    <a:pt x="35668" y="69289"/>
                  </a:lnTo>
                  <a:lnTo>
                    <a:pt x="36691" y="69342"/>
                  </a:lnTo>
                  <a:lnTo>
                    <a:pt x="37355" y="69360"/>
                  </a:lnTo>
                  <a:lnTo>
                    <a:pt x="37894" y="69360"/>
                  </a:lnTo>
                  <a:lnTo>
                    <a:pt x="38540" y="69342"/>
                  </a:lnTo>
                  <a:lnTo>
                    <a:pt x="40263" y="69235"/>
                  </a:lnTo>
                  <a:lnTo>
                    <a:pt x="42489" y="69091"/>
                  </a:lnTo>
                  <a:lnTo>
                    <a:pt x="45253" y="68858"/>
                  </a:lnTo>
                  <a:lnTo>
                    <a:pt x="47999" y="68642"/>
                  </a:lnTo>
                  <a:lnTo>
                    <a:pt x="50225" y="68481"/>
                  </a:lnTo>
                  <a:lnTo>
                    <a:pt x="51895" y="68373"/>
                  </a:lnTo>
                  <a:lnTo>
                    <a:pt x="52541" y="68355"/>
                  </a:lnTo>
                  <a:lnTo>
                    <a:pt x="53043" y="68337"/>
                  </a:lnTo>
                  <a:lnTo>
                    <a:pt x="53420" y="68355"/>
                  </a:lnTo>
                  <a:lnTo>
                    <a:pt x="53779" y="68373"/>
                  </a:lnTo>
                  <a:lnTo>
                    <a:pt x="54138" y="68409"/>
                  </a:lnTo>
                  <a:lnTo>
                    <a:pt x="54479" y="68463"/>
                  </a:lnTo>
                  <a:lnTo>
                    <a:pt x="54820" y="68517"/>
                  </a:lnTo>
                  <a:lnTo>
                    <a:pt x="55162" y="68588"/>
                  </a:lnTo>
                  <a:lnTo>
                    <a:pt x="55485" y="68696"/>
                  </a:lnTo>
                  <a:lnTo>
                    <a:pt x="55808" y="68786"/>
                  </a:lnTo>
                  <a:lnTo>
                    <a:pt x="56131" y="68912"/>
                  </a:lnTo>
                  <a:lnTo>
                    <a:pt x="56436" y="69055"/>
                  </a:lnTo>
                  <a:lnTo>
                    <a:pt x="56741" y="69199"/>
                  </a:lnTo>
                  <a:lnTo>
                    <a:pt x="57046" y="69360"/>
                  </a:lnTo>
                  <a:lnTo>
                    <a:pt x="57333" y="69540"/>
                  </a:lnTo>
                  <a:lnTo>
                    <a:pt x="57621" y="69719"/>
                  </a:lnTo>
                  <a:lnTo>
                    <a:pt x="57890" y="69935"/>
                  </a:lnTo>
                  <a:lnTo>
                    <a:pt x="58159" y="70150"/>
                  </a:lnTo>
                  <a:lnTo>
                    <a:pt x="58554" y="70509"/>
                  </a:lnTo>
                  <a:lnTo>
                    <a:pt x="58913" y="70868"/>
                  </a:lnTo>
                  <a:lnTo>
                    <a:pt x="59254" y="71281"/>
                  </a:lnTo>
                  <a:lnTo>
                    <a:pt x="59559" y="71694"/>
                  </a:lnTo>
                  <a:lnTo>
                    <a:pt x="59757" y="68553"/>
                  </a:lnTo>
                  <a:lnTo>
                    <a:pt x="59972" y="65393"/>
                  </a:lnTo>
                  <a:lnTo>
                    <a:pt x="60690" y="65250"/>
                  </a:lnTo>
                  <a:lnTo>
                    <a:pt x="61372" y="65106"/>
                  </a:lnTo>
                  <a:lnTo>
                    <a:pt x="62072" y="64927"/>
                  </a:lnTo>
                  <a:lnTo>
                    <a:pt x="62736" y="64729"/>
                  </a:lnTo>
                  <a:lnTo>
                    <a:pt x="63401" y="64532"/>
                  </a:lnTo>
                  <a:lnTo>
                    <a:pt x="64047" y="64316"/>
                  </a:lnTo>
                  <a:lnTo>
                    <a:pt x="64675" y="64083"/>
                  </a:lnTo>
                  <a:lnTo>
                    <a:pt x="65285" y="63832"/>
                  </a:lnTo>
                  <a:lnTo>
                    <a:pt x="65896" y="63580"/>
                  </a:lnTo>
                  <a:lnTo>
                    <a:pt x="66488" y="63311"/>
                  </a:lnTo>
                  <a:lnTo>
                    <a:pt x="67080" y="63024"/>
                  </a:lnTo>
                  <a:lnTo>
                    <a:pt x="67637" y="62719"/>
                  </a:lnTo>
                  <a:lnTo>
                    <a:pt x="68193" y="62396"/>
                  </a:lnTo>
                  <a:lnTo>
                    <a:pt x="68750" y="62073"/>
                  </a:lnTo>
                  <a:lnTo>
                    <a:pt x="69270" y="61714"/>
                  </a:lnTo>
                  <a:lnTo>
                    <a:pt x="69791" y="61355"/>
                  </a:lnTo>
                  <a:lnTo>
                    <a:pt x="70347" y="60942"/>
                  </a:lnTo>
                  <a:lnTo>
                    <a:pt x="70886" y="60493"/>
                  </a:lnTo>
                  <a:lnTo>
                    <a:pt x="71335" y="60116"/>
                  </a:lnTo>
                  <a:lnTo>
                    <a:pt x="71765" y="59721"/>
                  </a:lnTo>
                  <a:lnTo>
                    <a:pt x="72178" y="59308"/>
                  </a:lnTo>
                  <a:lnTo>
                    <a:pt x="72573" y="58895"/>
                  </a:lnTo>
                  <a:lnTo>
                    <a:pt x="72932" y="58465"/>
                  </a:lnTo>
                  <a:lnTo>
                    <a:pt x="73291" y="58016"/>
                  </a:lnTo>
                  <a:lnTo>
                    <a:pt x="73614" y="57567"/>
                  </a:lnTo>
                  <a:lnTo>
                    <a:pt x="73937" y="57100"/>
                  </a:lnTo>
                  <a:lnTo>
                    <a:pt x="74278" y="56598"/>
                  </a:lnTo>
                  <a:lnTo>
                    <a:pt x="74566" y="56059"/>
                  </a:lnTo>
                  <a:lnTo>
                    <a:pt x="74871" y="55485"/>
                  </a:lnTo>
                  <a:lnTo>
                    <a:pt x="75140" y="54910"/>
                  </a:lnTo>
                  <a:lnTo>
                    <a:pt x="75373" y="54318"/>
                  </a:lnTo>
                  <a:lnTo>
                    <a:pt x="75607" y="53708"/>
                  </a:lnTo>
                  <a:lnTo>
                    <a:pt x="75804" y="53080"/>
                  </a:lnTo>
                  <a:lnTo>
                    <a:pt x="75966" y="52451"/>
                  </a:lnTo>
                  <a:lnTo>
                    <a:pt x="76127" y="51805"/>
                  </a:lnTo>
                  <a:lnTo>
                    <a:pt x="76253" y="51141"/>
                  </a:lnTo>
                  <a:lnTo>
                    <a:pt x="76361" y="50459"/>
                  </a:lnTo>
                  <a:lnTo>
                    <a:pt x="76432" y="49759"/>
                  </a:lnTo>
                  <a:lnTo>
                    <a:pt x="76486" y="49059"/>
                  </a:lnTo>
                  <a:lnTo>
                    <a:pt x="76522" y="48341"/>
                  </a:lnTo>
                  <a:lnTo>
                    <a:pt x="76522" y="47605"/>
                  </a:lnTo>
                  <a:lnTo>
                    <a:pt x="76504" y="46869"/>
                  </a:lnTo>
                  <a:lnTo>
                    <a:pt x="76468" y="46097"/>
                  </a:lnTo>
                  <a:lnTo>
                    <a:pt x="76396" y="45325"/>
                  </a:lnTo>
                  <a:lnTo>
                    <a:pt x="76325" y="44661"/>
                  </a:lnTo>
                  <a:lnTo>
                    <a:pt x="76235" y="43997"/>
                  </a:lnTo>
                  <a:lnTo>
                    <a:pt x="76127" y="43333"/>
                  </a:lnTo>
                  <a:lnTo>
                    <a:pt x="76002" y="42651"/>
                  </a:lnTo>
                  <a:lnTo>
                    <a:pt x="75858" y="41968"/>
                  </a:lnTo>
                  <a:lnTo>
                    <a:pt x="75696" y="41268"/>
                  </a:lnTo>
                  <a:lnTo>
                    <a:pt x="75499" y="40586"/>
                  </a:lnTo>
                  <a:lnTo>
                    <a:pt x="75302" y="39868"/>
                  </a:lnTo>
                  <a:lnTo>
                    <a:pt x="75086" y="39168"/>
                  </a:lnTo>
                  <a:lnTo>
                    <a:pt x="74835" y="38450"/>
                  </a:lnTo>
                  <a:lnTo>
                    <a:pt x="74584" y="37732"/>
                  </a:lnTo>
                  <a:lnTo>
                    <a:pt x="74296" y="37014"/>
                  </a:lnTo>
                  <a:lnTo>
                    <a:pt x="74009" y="36278"/>
                  </a:lnTo>
                  <a:lnTo>
                    <a:pt x="73686" y="35542"/>
                  </a:lnTo>
                  <a:lnTo>
                    <a:pt x="73363" y="34806"/>
                  </a:lnTo>
                  <a:lnTo>
                    <a:pt x="73004" y="34052"/>
                  </a:lnTo>
                  <a:lnTo>
                    <a:pt x="72627" y="33298"/>
                  </a:lnTo>
                  <a:lnTo>
                    <a:pt x="72232" y="32545"/>
                  </a:lnTo>
                  <a:lnTo>
                    <a:pt x="71837" y="31773"/>
                  </a:lnTo>
                  <a:lnTo>
                    <a:pt x="71406" y="31001"/>
                  </a:lnTo>
                  <a:lnTo>
                    <a:pt x="70958" y="30229"/>
                  </a:lnTo>
                  <a:lnTo>
                    <a:pt x="70491" y="29439"/>
                  </a:lnTo>
                  <a:lnTo>
                    <a:pt x="70006" y="28649"/>
                  </a:lnTo>
                  <a:lnTo>
                    <a:pt x="69504" y="27860"/>
                  </a:lnTo>
                  <a:lnTo>
                    <a:pt x="68983" y="27052"/>
                  </a:lnTo>
                  <a:lnTo>
                    <a:pt x="68445" y="26244"/>
                  </a:lnTo>
                  <a:lnTo>
                    <a:pt x="67888" y="25436"/>
                  </a:lnTo>
                  <a:lnTo>
                    <a:pt x="67296" y="24611"/>
                  </a:lnTo>
                  <a:lnTo>
                    <a:pt x="66703" y="23803"/>
                  </a:lnTo>
                  <a:lnTo>
                    <a:pt x="66093" y="22959"/>
                  </a:lnTo>
                  <a:lnTo>
                    <a:pt x="65465" y="22133"/>
                  </a:lnTo>
                  <a:lnTo>
                    <a:pt x="64801" y="21290"/>
                  </a:lnTo>
                  <a:lnTo>
                    <a:pt x="63885" y="21541"/>
                  </a:lnTo>
                  <a:lnTo>
                    <a:pt x="62970" y="21774"/>
                  </a:lnTo>
                  <a:lnTo>
                    <a:pt x="62054" y="21990"/>
                  </a:lnTo>
                  <a:lnTo>
                    <a:pt x="61139" y="22205"/>
                  </a:lnTo>
                  <a:lnTo>
                    <a:pt x="60223" y="22403"/>
                  </a:lnTo>
                  <a:lnTo>
                    <a:pt x="59308" y="22582"/>
                  </a:lnTo>
                  <a:lnTo>
                    <a:pt x="58410" y="22744"/>
                  </a:lnTo>
                  <a:lnTo>
                    <a:pt x="57513" y="22887"/>
                  </a:lnTo>
                  <a:lnTo>
                    <a:pt x="56598" y="23031"/>
                  </a:lnTo>
                  <a:lnTo>
                    <a:pt x="55700" y="23139"/>
                  </a:lnTo>
                  <a:lnTo>
                    <a:pt x="54820" y="23246"/>
                  </a:lnTo>
                  <a:lnTo>
                    <a:pt x="53923" y="23354"/>
                  </a:lnTo>
                  <a:lnTo>
                    <a:pt x="53025" y="23426"/>
                  </a:lnTo>
                  <a:lnTo>
                    <a:pt x="52146" y="23480"/>
                  </a:lnTo>
                  <a:lnTo>
                    <a:pt x="51248" y="23534"/>
                  </a:lnTo>
                  <a:lnTo>
                    <a:pt x="50369" y="23569"/>
                  </a:lnTo>
                  <a:lnTo>
                    <a:pt x="49489" y="23587"/>
                  </a:lnTo>
                  <a:lnTo>
                    <a:pt x="48610" y="23605"/>
                  </a:lnTo>
                  <a:lnTo>
                    <a:pt x="47748" y="23587"/>
                  </a:lnTo>
                  <a:lnTo>
                    <a:pt x="46869" y="23569"/>
                  </a:lnTo>
                  <a:lnTo>
                    <a:pt x="46007" y="23534"/>
                  </a:lnTo>
                  <a:lnTo>
                    <a:pt x="45127" y="23480"/>
                  </a:lnTo>
                  <a:lnTo>
                    <a:pt x="44266" y="23408"/>
                  </a:lnTo>
                  <a:lnTo>
                    <a:pt x="43404" y="23336"/>
                  </a:lnTo>
                  <a:lnTo>
                    <a:pt x="42543" y="23246"/>
                  </a:lnTo>
                  <a:lnTo>
                    <a:pt x="41681" y="23139"/>
                  </a:lnTo>
                  <a:lnTo>
                    <a:pt x="40837" y="23013"/>
                  </a:lnTo>
                  <a:lnTo>
                    <a:pt x="39976" y="22869"/>
                  </a:lnTo>
                  <a:lnTo>
                    <a:pt x="39132" y="22726"/>
                  </a:lnTo>
                  <a:lnTo>
                    <a:pt x="38288" y="22546"/>
                  </a:lnTo>
                  <a:lnTo>
                    <a:pt x="37445" y="22367"/>
                  </a:lnTo>
                  <a:lnTo>
                    <a:pt x="36601" y="22169"/>
                  </a:lnTo>
                  <a:lnTo>
                    <a:pt x="35757" y="21972"/>
                  </a:lnTo>
                  <a:lnTo>
                    <a:pt x="34932" y="21739"/>
                  </a:lnTo>
                  <a:lnTo>
                    <a:pt x="34088" y="21505"/>
                  </a:lnTo>
                  <a:lnTo>
                    <a:pt x="33262" y="21254"/>
                  </a:lnTo>
                  <a:lnTo>
                    <a:pt x="32437" y="20985"/>
                  </a:lnTo>
                  <a:lnTo>
                    <a:pt x="31611" y="20697"/>
                  </a:lnTo>
                  <a:lnTo>
                    <a:pt x="30785" y="20410"/>
                  </a:lnTo>
                  <a:lnTo>
                    <a:pt x="29960" y="20105"/>
                  </a:lnTo>
                  <a:lnTo>
                    <a:pt x="29152" y="19782"/>
                  </a:lnTo>
                  <a:lnTo>
                    <a:pt x="28326" y="19441"/>
                  </a:lnTo>
                  <a:lnTo>
                    <a:pt x="27518" y="19082"/>
                  </a:lnTo>
                  <a:lnTo>
                    <a:pt x="26711" y="18723"/>
                  </a:lnTo>
                  <a:lnTo>
                    <a:pt x="25903" y="18328"/>
                  </a:lnTo>
                  <a:lnTo>
                    <a:pt x="25095" y="17933"/>
                  </a:lnTo>
                  <a:lnTo>
                    <a:pt x="24287" y="17520"/>
                  </a:lnTo>
                  <a:lnTo>
                    <a:pt x="23480" y="17107"/>
                  </a:lnTo>
                  <a:lnTo>
                    <a:pt x="22690" y="16659"/>
                  </a:lnTo>
                  <a:lnTo>
                    <a:pt x="21900" y="16210"/>
                  </a:lnTo>
                  <a:lnTo>
                    <a:pt x="21110" y="15743"/>
                  </a:lnTo>
                  <a:lnTo>
                    <a:pt x="20320" y="15259"/>
                  </a:lnTo>
                  <a:lnTo>
                    <a:pt x="19531" y="14756"/>
                  </a:lnTo>
                  <a:lnTo>
                    <a:pt x="18741" y="14253"/>
                  </a:lnTo>
                  <a:lnTo>
                    <a:pt x="17951" y="13733"/>
                  </a:lnTo>
                  <a:lnTo>
                    <a:pt x="17179" y="13194"/>
                  </a:lnTo>
                  <a:lnTo>
                    <a:pt x="16407" y="12638"/>
                  </a:lnTo>
                  <a:lnTo>
                    <a:pt x="15617" y="12063"/>
                  </a:lnTo>
                  <a:lnTo>
                    <a:pt x="14846" y="11471"/>
                  </a:lnTo>
                  <a:lnTo>
                    <a:pt x="14092" y="10879"/>
                  </a:lnTo>
                  <a:lnTo>
                    <a:pt x="13320" y="10268"/>
                  </a:lnTo>
                  <a:lnTo>
                    <a:pt x="12548" y="9640"/>
                  </a:lnTo>
                  <a:lnTo>
                    <a:pt x="11794" y="9012"/>
                  </a:lnTo>
                  <a:lnTo>
                    <a:pt x="11040" y="8348"/>
                  </a:lnTo>
                  <a:lnTo>
                    <a:pt x="10394" y="7055"/>
                  </a:lnTo>
                  <a:lnTo>
                    <a:pt x="9766" y="5853"/>
                  </a:lnTo>
                  <a:lnTo>
                    <a:pt x="9137" y="4740"/>
                  </a:lnTo>
                  <a:lnTo>
                    <a:pt x="8509" y="3735"/>
                  </a:lnTo>
                  <a:lnTo>
                    <a:pt x="8204" y="3286"/>
                  </a:lnTo>
                  <a:lnTo>
                    <a:pt x="7899" y="2855"/>
                  </a:lnTo>
                  <a:lnTo>
                    <a:pt x="7576" y="2460"/>
                  </a:lnTo>
                  <a:lnTo>
                    <a:pt x="7253" y="2101"/>
                  </a:lnTo>
                  <a:lnTo>
                    <a:pt x="6912" y="1760"/>
                  </a:lnTo>
                  <a:lnTo>
                    <a:pt x="6571" y="1455"/>
                  </a:lnTo>
                  <a:lnTo>
                    <a:pt x="6230" y="1186"/>
                  </a:lnTo>
                  <a:lnTo>
                    <a:pt x="5871" y="934"/>
                  </a:lnTo>
                  <a:lnTo>
                    <a:pt x="5494" y="719"/>
                  </a:lnTo>
                  <a:lnTo>
                    <a:pt x="5117" y="522"/>
                  </a:lnTo>
                  <a:lnTo>
                    <a:pt x="4740" y="360"/>
                  </a:lnTo>
                  <a:lnTo>
                    <a:pt x="4345" y="234"/>
                  </a:lnTo>
                  <a:lnTo>
                    <a:pt x="3932" y="127"/>
                  </a:lnTo>
                  <a:lnTo>
                    <a:pt x="3537" y="55"/>
                  </a:lnTo>
                  <a:lnTo>
                    <a:pt x="3106" y="19"/>
                  </a:lnTo>
                  <a:lnTo>
                    <a:pt x="2693" y="1"/>
                  </a:lnTo>
                  <a:close/>
                </a:path>
              </a:pathLst>
            </a:custGeom>
            <a:solidFill>
              <a:srgbClr val="F3AB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8" name="Google Shape;1128;p1"/>
            <p:cNvSpPr/>
            <p:nvPr/>
          </p:nvSpPr>
          <p:spPr>
            <a:xfrm>
              <a:off x="2652650" y="2393925"/>
              <a:ext cx="1951650" cy="3076225"/>
            </a:xfrm>
            <a:custGeom>
              <a:rect b="b" l="l" r="r" t="t"/>
              <a:pathLst>
                <a:path extrusionOk="0" h="123049" w="78066">
                  <a:moveTo>
                    <a:pt x="9586" y="1"/>
                  </a:moveTo>
                  <a:lnTo>
                    <a:pt x="9155" y="72"/>
                  </a:lnTo>
                  <a:lnTo>
                    <a:pt x="8742" y="162"/>
                  </a:lnTo>
                  <a:lnTo>
                    <a:pt x="8330" y="252"/>
                  </a:lnTo>
                  <a:lnTo>
                    <a:pt x="7899" y="360"/>
                  </a:lnTo>
                  <a:lnTo>
                    <a:pt x="7468" y="485"/>
                  </a:lnTo>
                  <a:lnTo>
                    <a:pt x="7055" y="629"/>
                  </a:lnTo>
                  <a:lnTo>
                    <a:pt x="6624" y="772"/>
                  </a:lnTo>
                  <a:lnTo>
                    <a:pt x="6193" y="952"/>
                  </a:lnTo>
                  <a:lnTo>
                    <a:pt x="5673" y="1167"/>
                  </a:lnTo>
                  <a:lnTo>
                    <a:pt x="5170" y="1401"/>
                  </a:lnTo>
                  <a:lnTo>
                    <a:pt x="4722" y="1652"/>
                  </a:lnTo>
                  <a:lnTo>
                    <a:pt x="4291" y="1903"/>
                  </a:lnTo>
                  <a:lnTo>
                    <a:pt x="3896" y="2190"/>
                  </a:lnTo>
                  <a:lnTo>
                    <a:pt x="3537" y="2478"/>
                  </a:lnTo>
                  <a:lnTo>
                    <a:pt x="3214" y="2783"/>
                  </a:lnTo>
                  <a:lnTo>
                    <a:pt x="2927" y="3106"/>
                  </a:lnTo>
                  <a:lnTo>
                    <a:pt x="2675" y="3429"/>
                  </a:lnTo>
                  <a:lnTo>
                    <a:pt x="2442" y="3788"/>
                  </a:lnTo>
                  <a:lnTo>
                    <a:pt x="2262" y="4147"/>
                  </a:lnTo>
                  <a:lnTo>
                    <a:pt x="2101" y="4524"/>
                  </a:lnTo>
                  <a:lnTo>
                    <a:pt x="1993" y="4919"/>
                  </a:lnTo>
                  <a:lnTo>
                    <a:pt x="1903" y="5314"/>
                  </a:lnTo>
                  <a:lnTo>
                    <a:pt x="1850" y="5727"/>
                  </a:lnTo>
                  <a:lnTo>
                    <a:pt x="1832" y="6157"/>
                  </a:lnTo>
                  <a:lnTo>
                    <a:pt x="1850" y="6660"/>
                  </a:lnTo>
                  <a:lnTo>
                    <a:pt x="1903" y="7145"/>
                  </a:lnTo>
                  <a:lnTo>
                    <a:pt x="1993" y="7593"/>
                  </a:lnTo>
                  <a:lnTo>
                    <a:pt x="2101" y="8042"/>
                  </a:lnTo>
                  <a:lnTo>
                    <a:pt x="2262" y="8455"/>
                  </a:lnTo>
                  <a:lnTo>
                    <a:pt x="2442" y="8850"/>
                  </a:lnTo>
                  <a:lnTo>
                    <a:pt x="2657" y="9245"/>
                  </a:lnTo>
                  <a:lnTo>
                    <a:pt x="2909" y="9604"/>
                  </a:lnTo>
                  <a:lnTo>
                    <a:pt x="3232" y="9963"/>
                  </a:lnTo>
                  <a:lnTo>
                    <a:pt x="3842" y="10573"/>
                  </a:lnTo>
                  <a:lnTo>
                    <a:pt x="4722" y="11417"/>
                  </a:lnTo>
                  <a:lnTo>
                    <a:pt x="5870" y="12512"/>
                  </a:lnTo>
                  <a:lnTo>
                    <a:pt x="6193" y="12835"/>
                  </a:lnTo>
                  <a:lnTo>
                    <a:pt x="6481" y="13158"/>
                  </a:lnTo>
                  <a:lnTo>
                    <a:pt x="6750" y="13499"/>
                  </a:lnTo>
                  <a:lnTo>
                    <a:pt x="7001" y="13840"/>
                  </a:lnTo>
                  <a:lnTo>
                    <a:pt x="7217" y="14217"/>
                  </a:lnTo>
                  <a:lnTo>
                    <a:pt x="7414" y="14594"/>
                  </a:lnTo>
                  <a:lnTo>
                    <a:pt x="7576" y="14989"/>
                  </a:lnTo>
                  <a:lnTo>
                    <a:pt x="7719" y="15402"/>
                  </a:lnTo>
                  <a:lnTo>
                    <a:pt x="7845" y="15815"/>
                  </a:lnTo>
                  <a:lnTo>
                    <a:pt x="7935" y="16245"/>
                  </a:lnTo>
                  <a:lnTo>
                    <a:pt x="8006" y="16712"/>
                  </a:lnTo>
                  <a:lnTo>
                    <a:pt x="8060" y="17161"/>
                  </a:lnTo>
                  <a:lnTo>
                    <a:pt x="8078" y="17645"/>
                  </a:lnTo>
                  <a:lnTo>
                    <a:pt x="8078" y="18130"/>
                  </a:lnTo>
                  <a:lnTo>
                    <a:pt x="8060" y="18633"/>
                  </a:lnTo>
                  <a:lnTo>
                    <a:pt x="8006" y="19153"/>
                  </a:lnTo>
                  <a:lnTo>
                    <a:pt x="7755" y="21128"/>
                  </a:lnTo>
                  <a:lnTo>
                    <a:pt x="7504" y="22833"/>
                  </a:lnTo>
                  <a:lnTo>
                    <a:pt x="7378" y="23587"/>
                  </a:lnTo>
                  <a:lnTo>
                    <a:pt x="7253" y="24269"/>
                  </a:lnTo>
                  <a:lnTo>
                    <a:pt x="7127" y="24897"/>
                  </a:lnTo>
                  <a:lnTo>
                    <a:pt x="7001" y="25454"/>
                  </a:lnTo>
                  <a:lnTo>
                    <a:pt x="6947" y="25723"/>
                  </a:lnTo>
                  <a:lnTo>
                    <a:pt x="6858" y="25992"/>
                  </a:lnTo>
                  <a:lnTo>
                    <a:pt x="6768" y="26262"/>
                  </a:lnTo>
                  <a:lnTo>
                    <a:pt x="6660" y="26549"/>
                  </a:lnTo>
                  <a:lnTo>
                    <a:pt x="6409" y="27123"/>
                  </a:lnTo>
                  <a:lnTo>
                    <a:pt x="6122" y="27716"/>
                  </a:lnTo>
                  <a:lnTo>
                    <a:pt x="5763" y="28326"/>
                  </a:lnTo>
                  <a:lnTo>
                    <a:pt x="5350" y="28936"/>
                  </a:lnTo>
                  <a:lnTo>
                    <a:pt x="4901" y="29582"/>
                  </a:lnTo>
                  <a:lnTo>
                    <a:pt x="4381" y="30229"/>
                  </a:lnTo>
                  <a:lnTo>
                    <a:pt x="3842" y="30893"/>
                  </a:lnTo>
                  <a:lnTo>
                    <a:pt x="3357" y="31503"/>
                  </a:lnTo>
                  <a:lnTo>
                    <a:pt x="2909" y="32077"/>
                  </a:lnTo>
                  <a:lnTo>
                    <a:pt x="2514" y="32634"/>
                  </a:lnTo>
                  <a:lnTo>
                    <a:pt x="2155" y="33136"/>
                  </a:lnTo>
                  <a:lnTo>
                    <a:pt x="1850" y="33585"/>
                  </a:lnTo>
                  <a:lnTo>
                    <a:pt x="1580" y="34016"/>
                  </a:lnTo>
                  <a:lnTo>
                    <a:pt x="1365" y="34411"/>
                  </a:lnTo>
                  <a:lnTo>
                    <a:pt x="1042" y="35039"/>
                  </a:lnTo>
                  <a:lnTo>
                    <a:pt x="773" y="35703"/>
                  </a:lnTo>
                  <a:lnTo>
                    <a:pt x="647" y="36026"/>
                  </a:lnTo>
                  <a:lnTo>
                    <a:pt x="539" y="36350"/>
                  </a:lnTo>
                  <a:lnTo>
                    <a:pt x="431" y="36691"/>
                  </a:lnTo>
                  <a:lnTo>
                    <a:pt x="342" y="37014"/>
                  </a:lnTo>
                  <a:lnTo>
                    <a:pt x="270" y="37355"/>
                  </a:lnTo>
                  <a:lnTo>
                    <a:pt x="198" y="37696"/>
                  </a:lnTo>
                  <a:lnTo>
                    <a:pt x="126" y="38037"/>
                  </a:lnTo>
                  <a:lnTo>
                    <a:pt x="90" y="38378"/>
                  </a:lnTo>
                  <a:lnTo>
                    <a:pt x="55" y="38737"/>
                  </a:lnTo>
                  <a:lnTo>
                    <a:pt x="19" y="39078"/>
                  </a:lnTo>
                  <a:lnTo>
                    <a:pt x="1" y="39778"/>
                  </a:lnTo>
                  <a:lnTo>
                    <a:pt x="1" y="40101"/>
                  </a:lnTo>
                  <a:lnTo>
                    <a:pt x="37" y="40424"/>
                  </a:lnTo>
                  <a:lnTo>
                    <a:pt x="72" y="40765"/>
                  </a:lnTo>
                  <a:lnTo>
                    <a:pt x="108" y="41124"/>
                  </a:lnTo>
                  <a:lnTo>
                    <a:pt x="180" y="41483"/>
                  </a:lnTo>
                  <a:lnTo>
                    <a:pt x="252" y="41860"/>
                  </a:lnTo>
                  <a:lnTo>
                    <a:pt x="360" y="42237"/>
                  </a:lnTo>
                  <a:lnTo>
                    <a:pt x="467" y="42632"/>
                  </a:lnTo>
                  <a:lnTo>
                    <a:pt x="719" y="43458"/>
                  </a:lnTo>
                  <a:lnTo>
                    <a:pt x="1042" y="44337"/>
                  </a:lnTo>
                  <a:lnTo>
                    <a:pt x="1419" y="45253"/>
                  </a:lnTo>
                  <a:lnTo>
                    <a:pt x="1850" y="46204"/>
                  </a:lnTo>
                  <a:lnTo>
                    <a:pt x="2334" y="47209"/>
                  </a:lnTo>
                  <a:lnTo>
                    <a:pt x="2891" y="48268"/>
                  </a:lnTo>
                  <a:lnTo>
                    <a:pt x="3501" y="49363"/>
                  </a:lnTo>
                  <a:lnTo>
                    <a:pt x="4165" y="50494"/>
                  </a:lnTo>
                  <a:lnTo>
                    <a:pt x="4883" y="51679"/>
                  </a:lnTo>
                  <a:lnTo>
                    <a:pt x="5673" y="52918"/>
                  </a:lnTo>
                  <a:lnTo>
                    <a:pt x="6499" y="54192"/>
                  </a:lnTo>
                  <a:lnTo>
                    <a:pt x="7396" y="55502"/>
                  </a:lnTo>
                  <a:lnTo>
                    <a:pt x="7683" y="55915"/>
                  </a:lnTo>
                  <a:lnTo>
                    <a:pt x="7988" y="56310"/>
                  </a:lnTo>
                  <a:lnTo>
                    <a:pt x="8294" y="56687"/>
                  </a:lnTo>
                  <a:lnTo>
                    <a:pt x="8617" y="57082"/>
                  </a:lnTo>
                  <a:lnTo>
                    <a:pt x="8940" y="57441"/>
                  </a:lnTo>
                  <a:lnTo>
                    <a:pt x="9281" y="57818"/>
                  </a:lnTo>
                  <a:lnTo>
                    <a:pt x="9640" y="58177"/>
                  </a:lnTo>
                  <a:lnTo>
                    <a:pt x="9999" y="58518"/>
                  </a:lnTo>
                  <a:lnTo>
                    <a:pt x="10376" y="58877"/>
                  </a:lnTo>
                  <a:lnTo>
                    <a:pt x="10771" y="59200"/>
                  </a:lnTo>
                  <a:lnTo>
                    <a:pt x="11166" y="59541"/>
                  </a:lnTo>
                  <a:lnTo>
                    <a:pt x="11578" y="59864"/>
                  </a:lnTo>
                  <a:lnTo>
                    <a:pt x="11991" y="60169"/>
                  </a:lnTo>
                  <a:lnTo>
                    <a:pt x="12440" y="60475"/>
                  </a:lnTo>
                  <a:lnTo>
                    <a:pt x="12871" y="60780"/>
                  </a:lnTo>
                  <a:lnTo>
                    <a:pt x="13338" y="61067"/>
                  </a:lnTo>
                  <a:lnTo>
                    <a:pt x="13804" y="61354"/>
                  </a:lnTo>
                  <a:lnTo>
                    <a:pt x="14271" y="61641"/>
                  </a:lnTo>
                  <a:lnTo>
                    <a:pt x="14774" y="61911"/>
                  </a:lnTo>
                  <a:lnTo>
                    <a:pt x="15258" y="62162"/>
                  </a:lnTo>
                  <a:lnTo>
                    <a:pt x="15779" y="62413"/>
                  </a:lnTo>
                  <a:lnTo>
                    <a:pt x="16299" y="62664"/>
                  </a:lnTo>
                  <a:lnTo>
                    <a:pt x="16838" y="62916"/>
                  </a:lnTo>
                  <a:lnTo>
                    <a:pt x="17376" y="63149"/>
                  </a:lnTo>
                  <a:lnTo>
                    <a:pt x="17933" y="63365"/>
                  </a:lnTo>
                  <a:lnTo>
                    <a:pt x="18507" y="63580"/>
                  </a:lnTo>
                  <a:lnTo>
                    <a:pt x="19674" y="63993"/>
                  </a:lnTo>
                  <a:lnTo>
                    <a:pt x="20895" y="64388"/>
                  </a:lnTo>
                  <a:lnTo>
                    <a:pt x="22151" y="64747"/>
                  </a:lnTo>
                  <a:lnTo>
                    <a:pt x="23803" y="65016"/>
                  </a:lnTo>
                  <a:lnTo>
                    <a:pt x="25490" y="65249"/>
                  </a:lnTo>
                  <a:lnTo>
                    <a:pt x="27195" y="65465"/>
                  </a:lnTo>
                  <a:lnTo>
                    <a:pt x="28918" y="65662"/>
                  </a:lnTo>
                  <a:lnTo>
                    <a:pt x="30390" y="65806"/>
                  </a:lnTo>
                  <a:lnTo>
                    <a:pt x="31844" y="65931"/>
                  </a:lnTo>
                  <a:lnTo>
                    <a:pt x="33298" y="66021"/>
                  </a:lnTo>
                  <a:lnTo>
                    <a:pt x="34734" y="66111"/>
                  </a:lnTo>
                  <a:lnTo>
                    <a:pt x="36170" y="66183"/>
                  </a:lnTo>
                  <a:lnTo>
                    <a:pt x="37606" y="66219"/>
                  </a:lnTo>
                  <a:lnTo>
                    <a:pt x="39024" y="66254"/>
                  </a:lnTo>
                  <a:lnTo>
                    <a:pt x="41932" y="66254"/>
                  </a:lnTo>
                  <a:lnTo>
                    <a:pt x="43440" y="66219"/>
                  </a:lnTo>
                  <a:lnTo>
                    <a:pt x="44966" y="66183"/>
                  </a:lnTo>
                  <a:lnTo>
                    <a:pt x="46491" y="66111"/>
                  </a:lnTo>
                  <a:lnTo>
                    <a:pt x="48053" y="66021"/>
                  </a:lnTo>
                  <a:lnTo>
                    <a:pt x="49615" y="65913"/>
                  </a:lnTo>
                  <a:lnTo>
                    <a:pt x="51194" y="65806"/>
                  </a:lnTo>
                  <a:lnTo>
                    <a:pt x="52774" y="65662"/>
                  </a:lnTo>
                  <a:lnTo>
                    <a:pt x="54390" y="65501"/>
                  </a:lnTo>
                  <a:lnTo>
                    <a:pt x="56005" y="65303"/>
                  </a:lnTo>
                  <a:lnTo>
                    <a:pt x="57638" y="65106"/>
                  </a:lnTo>
                  <a:lnTo>
                    <a:pt x="59290" y="64890"/>
                  </a:lnTo>
                  <a:lnTo>
                    <a:pt x="60959" y="64657"/>
                  </a:lnTo>
                  <a:lnTo>
                    <a:pt x="62629" y="64388"/>
                  </a:lnTo>
                  <a:lnTo>
                    <a:pt x="64316" y="64118"/>
                  </a:lnTo>
                  <a:lnTo>
                    <a:pt x="66021" y="63831"/>
                  </a:lnTo>
                  <a:lnTo>
                    <a:pt x="66865" y="63670"/>
                  </a:lnTo>
                  <a:lnTo>
                    <a:pt x="67673" y="63508"/>
                  </a:lnTo>
                  <a:lnTo>
                    <a:pt x="68462" y="63347"/>
                  </a:lnTo>
                  <a:lnTo>
                    <a:pt x="69216" y="63167"/>
                  </a:lnTo>
                  <a:lnTo>
                    <a:pt x="69934" y="62988"/>
                  </a:lnTo>
                  <a:lnTo>
                    <a:pt x="70616" y="62790"/>
                  </a:lnTo>
                  <a:lnTo>
                    <a:pt x="71281" y="62611"/>
                  </a:lnTo>
                  <a:lnTo>
                    <a:pt x="71909" y="62395"/>
                  </a:lnTo>
                  <a:lnTo>
                    <a:pt x="72501" y="62198"/>
                  </a:lnTo>
                  <a:lnTo>
                    <a:pt x="73076" y="61982"/>
                  </a:lnTo>
                  <a:lnTo>
                    <a:pt x="73614" y="61767"/>
                  </a:lnTo>
                  <a:lnTo>
                    <a:pt x="74117" y="61534"/>
                  </a:lnTo>
                  <a:lnTo>
                    <a:pt x="74583" y="61300"/>
                  </a:lnTo>
                  <a:lnTo>
                    <a:pt x="75032" y="61067"/>
                  </a:lnTo>
                  <a:lnTo>
                    <a:pt x="75445" y="60816"/>
                  </a:lnTo>
                  <a:lnTo>
                    <a:pt x="75840" y="60564"/>
                  </a:lnTo>
                  <a:lnTo>
                    <a:pt x="76181" y="60295"/>
                  </a:lnTo>
                  <a:lnTo>
                    <a:pt x="76504" y="60026"/>
                  </a:lnTo>
                  <a:lnTo>
                    <a:pt x="76809" y="59757"/>
                  </a:lnTo>
                  <a:lnTo>
                    <a:pt x="77060" y="59487"/>
                  </a:lnTo>
                  <a:lnTo>
                    <a:pt x="77294" y="59200"/>
                  </a:lnTo>
                  <a:lnTo>
                    <a:pt x="77509" y="58895"/>
                  </a:lnTo>
                  <a:lnTo>
                    <a:pt x="77671" y="58608"/>
                  </a:lnTo>
                  <a:lnTo>
                    <a:pt x="77814" y="58303"/>
                  </a:lnTo>
                  <a:lnTo>
                    <a:pt x="77922" y="57979"/>
                  </a:lnTo>
                  <a:lnTo>
                    <a:pt x="77994" y="57656"/>
                  </a:lnTo>
                  <a:lnTo>
                    <a:pt x="78048" y="57333"/>
                  </a:lnTo>
                  <a:lnTo>
                    <a:pt x="78066" y="57010"/>
                  </a:lnTo>
                  <a:lnTo>
                    <a:pt x="78066" y="56669"/>
                  </a:lnTo>
                  <a:lnTo>
                    <a:pt x="78012" y="56328"/>
                  </a:lnTo>
                  <a:lnTo>
                    <a:pt x="77940" y="55969"/>
                  </a:lnTo>
                  <a:lnTo>
                    <a:pt x="77832" y="55610"/>
                  </a:lnTo>
                  <a:lnTo>
                    <a:pt x="77743" y="55341"/>
                  </a:lnTo>
                  <a:lnTo>
                    <a:pt x="77635" y="55072"/>
                  </a:lnTo>
                  <a:lnTo>
                    <a:pt x="77527" y="54838"/>
                  </a:lnTo>
                  <a:lnTo>
                    <a:pt x="77419" y="54605"/>
                  </a:lnTo>
                  <a:lnTo>
                    <a:pt x="77294" y="54407"/>
                  </a:lnTo>
                  <a:lnTo>
                    <a:pt x="77168" y="54210"/>
                  </a:lnTo>
                  <a:lnTo>
                    <a:pt x="77025" y="54048"/>
                  </a:lnTo>
                  <a:lnTo>
                    <a:pt x="76899" y="53905"/>
                  </a:lnTo>
                  <a:lnTo>
                    <a:pt x="76755" y="53761"/>
                  </a:lnTo>
                  <a:lnTo>
                    <a:pt x="76594" y="53653"/>
                  </a:lnTo>
                  <a:lnTo>
                    <a:pt x="76450" y="53546"/>
                  </a:lnTo>
                  <a:lnTo>
                    <a:pt x="76289" y="53474"/>
                  </a:lnTo>
                  <a:lnTo>
                    <a:pt x="76109" y="53402"/>
                  </a:lnTo>
                  <a:lnTo>
                    <a:pt x="75948" y="53366"/>
                  </a:lnTo>
                  <a:lnTo>
                    <a:pt x="75768" y="53330"/>
                  </a:lnTo>
                  <a:lnTo>
                    <a:pt x="75265" y="53330"/>
                  </a:lnTo>
                  <a:lnTo>
                    <a:pt x="74924" y="53366"/>
                  </a:lnTo>
                  <a:lnTo>
                    <a:pt x="74565" y="53420"/>
                  </a:lnTo>
                  <a:lnTo>
                    <a:pt x="74171" y="53492"/>
                  </a:lnTo>
                  <a:lnTo>
                    <a:pt x="73776" y="53582"/>
                  </a:lnTo>
                  <a:lnTo>
                    <a:pt x="73345" y="53689"/>
                  </a:lnTo>
                  <a:lnTo>
                    <a:pt x="72896" y="53833"/>
                  </a:lnTo>
                  <a:lnTo>
                    <a:pt x="72429" y="53977"/>
                  </a:lnTo>
                  <a:lnTo>
                    <a:pt x="71514" y="54264"/>
                  </a:lnTo>
                  <a:lnTo>
                    <a:pt x="71101" y="54389"/>
                  </a:lnTo>
                  <a:lnTo>
                    <a:pt x="70724" y="54479"/>
                  </a:lnTo>
                  <a:lnTo>
                    <a:pt x="70365" y="54551"/>
                  </a:lnTo>
                  <a:lnTo>
                    <a:pt x="70042" y="54605"/>
                  </a:lnTo>
                  <a:lnTo>
                    <a:pt x="69755" y="54623"/>
                  </a:lnTo>
                  <a:lnTo>
                    <a:pt x="69486" y="54641"/>
                  </a:lnTo>
                  <a:lnTo>
                    <a:pt x="69127" y="54623"/>
                  </a:lnTo>
                  <a:lnTo>
                    <a:pt x="68768" y="54605"/>
                  </a:lnTo>
                  <a:lnTo>
                    <a:pt x="68409" y="54569"/>
                  </a:lnTo>
                  <a:lnTo>
                    <a:pt x="68067" y="54515"/>
                  </a:lnTo>
                  <a:lnTo>
                    <a:pt x="67744" y="54443"/>
                  </a:lnTo>
                  <a:lnTo>
                    <a:pt x="67421" y="54371"/>
                  </a:lnTo>
                  <a:lnTo>
                    <a:pt x="67098" y="54264"/>
                  </a:lnTo>
                  <a:lnTo>
                    <a:pt x="66775" y="54156"/>
                  </a:lnTo>
                  <a:lnTo>
                    <a:pt x="66488" y="54030"/>
                  </a:lnTo>
                  <a:lnTo>
                    <a:pt x="66183" y="53887"/>
                  </a:lnTo>
                  <a:lnTo>
                    <a:pt x="65896" y="53725"/>
                  </a:lnTo>
                  <a:lnTo>
                    <a:pt x="65626" y="53546"/>
                  </a:lnTo>
                  <a:lnTo>
                    <a:pt x="65357" y="53348"/>
                  </a:lnTo>
                  <a:lnTo>
                    <a:pt x="65088" y="53151"/>
                  </a:lnTo>
                  <a:lnTo>
                    <a:pt x="64836" y="52935"/>
                  </a:lnTo>
                  <a:lnTo>
                    <a:pt x="64585" y="52702"/>
                  </a:lnTo>
                  <a:lnTo>
                    <a:pt x="64352" y="52451"/>
                  </a:lnTo>
                  <a:lnTo>
                    <a:pt x="64136" y="52200"/>
                  </a:lnTo>
                  <a:lnTo>
                    <a:pt x="63939" y="51948"/>
                  </a:lnTo>
                  <a:lnTo>
                    <a:pt x="63742" y="51661"/>
                  </a:lnTo>
                  <a:lnTo>
                    <a:pt x="63544" y="51392"/>
                  </a:lnTo>
                  <a:lnTo>
                    <a:pt x="63365" y="51087"/>
                  </a:lnTo>
                  <a:lnTo>
                    <a:pt x="63185" y="50781"/>
                  </a:lnTo>
                  <a:lnTo>
                    <a:pt x="63024" y="50458"/>
                  </a:lnTo>
                  <a:lnTo>
                    <a:pt x="62880" y="50117"/>
                  </a:lnTo>
                  <a:lnTo>
                    <a:pt x="62736" y="49776"/>
                  </a:lnTo>
                  <a:lnTo>
                    <a:pt x="62593" y="49417"/>
                  </a:lnTo>
                  <a:lnTo>
                    <a:pt x="62467" y="49040"/>
                  </a:lnTo>
                  <a:lnTo>
                    <a:pt x="62341" y="48663"/>
                  </a:lnTo>
                  <a:lnTo>
                    <a:pt x="62234" y="48268"/>
                  </a:lnTo>
                  <a:lnTo>
                    <a:pt x="62126" y="47856"/>
                  </a:lnTo>
                  <a:lnTo>
                    <a:pt x="62036" y="47443"/>
                  </a:lnTo>
                  <a:lnTo>
                    <a:pt x="13679" y="47443"/>
                  </a:lnTo>
                  <a:lnTo>
                    <a:pt x="13481" y="47497"/>
                  </a:lnTo>
                  <a:lnTo>
                    <a:pt x="13284" y="47532"/>
                  </a:lnTo>
                  <a:lnTo>
                    <a:pt x="12835" y="47532"/>
                  </a:lnTo>
                  <a:lnTo>
                    <a:pt x="12440" y="47461"/>
                  </a:lnTo>
                  <a:lnTo>
                    <a:pt x="12063" y="47389"/>
                  </a:lnTo>
                  <a:lnTo>
                    <a:pt x="11704" y="47299"/>
                  </a:lnTo>
                  <a:lnTo>
                    <a:pt x="11381" y="47191"/>
                  </a:lnTo>
                  <a:lnTo>
                    <a:pt x="11094" y="47048"/>
                  </a:lnTo>
                  <a:lnTo>
                    <a:pt x="10807" y="46904"/>
                  </a:lnTo>
                  <a:lnTo>
                    <a:pt x="10555" y="46743"/>
                  </a:lnTo>
                  <a:lnTo>
                    <a:pt x="10340" y="46563"/>
                  </a:lnTo>
                  <a:lnTo>
                    <a:pt x="10125" y="46366"/>
                  </a:lnTo>
                  <a:lnTo>
                    <a:pt x="9945" y="46168"/>
                  </a:lnTo>
                  <a:lnTo>
                    <a:pt x="9801" y="45935"/>
                  </a:lnTo>
                  <a:lnTo>
                    <a:pt x="9676" y="45684"/>
                  </a:lnTo>
                  <a:lnTo>
                    <a:pt x="9568" y="45432"/>
                  </a:lnTo>
                  <a:lnTo>
                    <a:pt x="9478" y="45145"/>
                  </a:lnTo>
                  <a:lnTo>
                    <a:pt x="9424" y="44840"/>
                  </a:lnTo>
                  <a:lnTo>
                    <a:pt x="9389" y="44535"/>
                  </a:lnTo>
                  <a:lnTo>
                    <a:pt x="9371" y="44373"/>
                  </a:lnTo>
                  <a:lnTo>
                    <a:pt x="9263" y="41537"/>
                  </a:lnTo>
                  <a:lnTo>
                    <a:pt x="9155" y="38701"/>
                  </a:lnTo>
                  <a:lnTo>
                    <a:pt x="9083" y="35883"/>
                  </a:lnTo>
                  <a:lnTo>
                    <a:pt x="9012" y="33083"/>
                  </a:lnTo>
                  <a:lnTo>
                    <a:pt x="8976" y="30264"/>
                  </a:lnTo>
                  <a:lnTo>
                    <a:pt x="8940" y="27482"/>
                  </a:lnTo>
                  <a:lnTo>
                    <a:pt x="8940" y="24682"/>
                  </a:lnTo>
                  <a:lnTo>
                    <a:pt x="8940" y="21918"/>
                  </a:lnTo>
                  <a:lnTo>
                    <a:pt x="8958" y="19135"/>
                  </a:lnTo>
                  <a:lnTo>
                    <a:pt x="8994" y="16389"/>
                  </a:lnTo>
                  <a:lnTo>
                    <a:pt x="9048" y="13625"/>
                  </a:lnTo>
                  <a:lnTo>
                    <a:pt x="9119" y="10878"/>
                  </a:lnTo>
                  <a:lnTo>
                    <a:pt x="9209" y="8150"/>
                  </a:lnTo>
                  <a:lnTo>
                    <a:pt x="9317" y="5421"/>
                  </a:lnTo>
                  <a:lnTo>
                    <a:pt x="9442" y="2711"/>
                  </a:lnTo>
                  <a:lnTo>
                    <a:pt x="9586" y="1"/>
                  </a:lnTo>
                  <a:close/>
                  <a:moveTo>
                    <a:pt x="61982" y="68175"/>
                  </a:moveTo>
                  <a:lnTo>
                    <a:pt x="61480" y="68193"/>
                  </a:lnTo>
                  <a:lnTo>
                    <a:pt x="60834" y="68211"/>
                  </a:lnTo>
                  <a:lnTo>
                    <a:pt x="59164" y="68319"/>
                  </a:lnTo>
                  <a:lnTo>
                    <a:pt x="56938" y="68480"/>
                  </a:lnTo>
                  <a:lnTo>
                    <a:pt x="54192" y="68696"/>
                  </a:lnTo>
                  <a:lnTo>
                    <a:pt x="51428" y="68929"/>
                  </a:lnTo>
                  <a:lnTo>
                    <a:pt x="49202" y="69073"/>
                  </a:lnTo>
                  <a:lnTo>
                    <a:pt x="47479" y="69180"/>
                  </a:lnTo>
                  <a:lnTo>
                    <a:pt x="46833" y="69198"/>
                  </a:lnTo>
                  <a:lnTo>
                    <a:pt x="46294" y="69198"/>
                  </a:lnTo>
                  <a:lnTo>
                    <a:pt x="45630" y="69180"/>
                  </a:lnTo>
                  <a:lnTo>
                    <a:pt x="44607" y="69127"/>
                  </a:lnTo>
                  <a:lnTo>
                    <a:pt x="43225" y="69037"/>
                  </a:lnTo>
                  <a:lnTo>
                    <a:pt x="41483" y="68911"/>
                  </a:lnTo>
                  <a:lnTo>
                    <a:pt x="38486" y="68678"/>
                  </a:lnTo>
                  <a:lnTo>
                    <a:pt x="37606" y="68624"/>
                  </a:lnTo>
                  <a:lnTo>
                    <a:pt x="37157" y="68606"/>
                  </a:lnTo>
                  <a:lnTo>
                    <a:pt x="36727" y="68606"/>
                  </a:lnTo>
                  <a:lnTo>
                    <a:pt x="36296" y="68624"/>
                  </a:lnTo>
                  <a:lnTo>
                    <a:pt x="35883" y="68678"/>
                  </a:lnTo>
                  <a:lnTo>
                    <a:pt x="35470" y="68732"/>
                  </a:lnTo>
                  <a:lnTo>
                    <a:pt x="35057" y="68785"/>
                  </a:lnTo>
                  <a:lnTo>
                    <a:pt x="34662" y="68875"/>
                  </a:lnTo>
                  <a:lnTo>
                    <a:pt x="34267" y="68983"/>
                  </a:lnTo>
                  <a:lnTo>
                    <a:pt x="33890" y="69091"/>
                  </a:lnTo>
                  <a:lnTo>
                    <a:pt x="33514" y="69234"/>
                  </a:lnTo>
                  <a:lnTo>
                    <a:pt x="33155" y="69378"/>
                  </a:lnTo>
                  <a:lnTo>
                    <a:pt x="32796" y="69539"/>
                  </a:lnTo>
                  <a:lnTo>
                    <a:pt x="32454" y="69719"/>
                  </a:lnTo>
                  <a:lnTo>
                    <a:pt x="32113" y="69916"/>
                  </a:lnTo>
                  <a:lnTo>
                    <a:pt x="31772" y="70132"/>
                  </a:lnTo>
                  <a:lnTo>
                    <a:pt x="31449" y="70347"/>
                  </a:lnTo>
                  <a:lnTo>
                    <a:pt x="31126" y="70598"/>
                  </a:lnTo>
                  <a:lnTo>
                    <a:pt x="30642" y="71011"/>
                  </a:lnTo>
                  <a:lnTo>
                    <a:pt x="30193" y="71442"/>
                  </a:lnTo>
                  <a:lnTo>
                    <a:pt x="29762" y="71927"/>
                  </a:lnTo>
                  <a:lnTo>
                    <a:pt x="29367" y="72447"/>
                  </a:lnTo>
                  <a:lnTo>
                    <a:pt x="28990" y="72986"/>
                  </a:lnTo>
                  <a:lnTo>
                    <a:pt x="28631" y="73578"/>
                  </a:lnTo>
                  <a:lnTo>
                    <a:pt x="28308" y="74188"/>
                  </a:lnTo>
                  <a:lnTo>
                    <a:pt x="28003" y="74853"/>
                  </a:lnTo>
                  <a:lnTo>
                    <a:pt x="28111" y="78299"/>
                  </a:lnTo>
                  <a:lnTo>
                    <a:pt x="28200" y="81710"/>
                  </a:lnTo>
                  <a:lnTo>
                    <a:pt x="28272" y="85048"/>
                  </a:lnTo>
                  <a:lnTo>
                    <a:pt x="28326" y="88333"/>
                  </a:lnTo>
                  <a:lnTo>
                    <a:pt x="28362" y="91546"/>
                  </a:lnTo>
                  <a:lnTo>
                    <a:pt x="28362" y="94705"/>
                  </a:lnTo>
                  <a:lnTo>
                    <a:pt x="28362" y="97811"/>
                  </a:lnTo>
                  <a:lnTo>
                    <a:pt x="28344" y="100862"/>
                  </a:lnTo>
                  <a:lnTo>
                    <a:pt x="28308" y="103842"/>
                  </a:lnTo>
                  <a:lnTo>
                    <a:pt x="28254" y="106768"/>
                  </a:lnTo>
                  <a:lnTo>
                    <a:pt x="28182" y="109622"/>
                  </a:lnTo>
                  <a:lnTo>
                    <a:pt x="28093" y="112440"/>
                  </a:lnTo>
                  <a:lnTo>
                    <a:pt x="27985" y="115169"/>
                  </a:lnTo>
                  <a:lnTo>
                    <a:pt x="27859" y="117861"/>
                  </a:lnTo>
                  <a:lnTo>
                    <a:pt x="27716" y="120482"/>
                  </a:lnTo>
                  <a:lnTo>
                    <a:pt x="27554" y="123049"/>
                  </a:lnTo>
                  <a:lnTo>
                    <a:pt x="68911" y="123049"/>
                  </a:lnTo>
                  <a:lnTo>
                    <a:pt x="68678" y="119961"/>
                  </a:lnTo>
                  <a:lnTo>
                    <a:pt x="68480" y="116856"/>
                  </a:lnTo>
                  <a:lnTo>
                    <a:pt x="68301" y="113733"/>
                  </a:lnTo>
                  <a:lnTo>
                    <a:pt x="68157" y="110591"/>
                  </a:lnTo>
                  <a:lnTo>
                    <a:pt x="68032" y="107432"/>
                  </a:lnTo>
                  <a:lnTo>
                    <a:pt x="67942" y="104255"/>
                  </a:lnTo>
                  <a:lnTo>
                    <a:pt x="67870" y="101060"/>
                  </a:lnTo>
                  <a:lnTo>
                    <a:pt x="67834" y="97847"/>
                  </a:lnTo>
                  <a:lnTo>
                    <a:pt x="67816" y="94616"/>
                  </a:lnTo>
                  <a:lnTo>
                    <a:pt x="67834" y="91367"/>
                  </a:lnTo>
                  <a:lnTo>
                    <a:pt x="67870" y="88118"/>
                  </a:lnTo>
                  <a:lnTo>
                    <a:pt x="67942" y="84833"/>
                  </a:lnTo>
                  <a:lnTo>
                    <a:pt x="68050" y="81530"/>
                  </a:lnTo>
                  <a:lnTo>
                    <a:pt x="68175" y="78227"/>
                  </a:lnTo>
                  <a:lnTo>
                    <a:pt x="68319" y="74889"/>
                  </a:lnTo>
                  <a:lnTo>
                    <a:pt x="68498" y="71532"/>
                  </a:lnTo>
                  <a:lnTo>
                    <a:pt x="68193" y="71119"/>
                  </a:lnTo>
                  <a:lnTo>
                    <a:pt x="67852" y="70706"/>
                  </a:lnTo>
                  <a:lnTo>
                    <a:pt x="67493" y="70347"/>
                  </a:lnTo>
                  <a:lnTo>
                    <a:pt x="67098" y="69988"/>
                  </a:lnTo>
                  <a:lnTo>
                    <a:pt x="66829" y="69773"/>
                  </a:lnTo>
                  <a:lnTo>
                    <a:pt x="66560" y="69557"/>
                  </a:lnTo>
                  <a:lnTo>
                    <a:pt x="66272" y="69378"/>
                  </a:lnTo>
                  <a:lnTo>
                    <a:pt x="65985" y="69198"/>
                  </a:lnTo>
                  <a:lnTo>
                    <a:pt x="65680" y="69037"/>
                  </a:lnTo>
                  <a:lnTo>
                    <a:pt x="65375" y="68893"/>
                  </a:lnTo>
                  <a:lnTo>
                    <a:pt x="65070" y="68750"/>
                  </a:lnTo>
                  <a:lnTo>
                    <a:pt x="64747" y="68624"/>
                  </a:lnTo>
                  <a:lnTo>
                    <a:pt x="64424" y="68534"/>
                  </a:lnTo>
                  <a:lnTo>
                    <a:pt x="64101" y="68426"/>
                  </a:lnTo>
                  <a:lnTo>
                    <a:pt x="63759" y="68355"/>
                  </a:lnTo>
                  <a:lnTo>
                    <a:pt x="63418" y="68301"/>
                  </a:lnTo>
                  <a:lnTo>
                    <a:pt x="63077" y="68247"/>
                  </a:lnTo>
                  <a:lnTo>
                    <a:pt x="62718" y="68211"/>
                  </a:lnTo>
                  <a:lnTo>
                    <a:pt x="62359" y="68193"/>
                  </a:lnTo>
                  <a:lnTo>
                    <a:pt x="61982" y="68175"/>
                  </a:lnTo>
                  <a:close/>
                </a:path>
              </a:pathLst>
            </a:custGeom>
            <a:solidFill>
              <a:srgbClr val="FFC8AD"/>
            </a:solidFill>
            <a:ln cap="flat" cmpd="sng" w="9525">
              <a:solidFill>
                <a:srgbClr val="FFC8A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9" name="Google Shape;1129;p1"/>
            <p:cNvSpPr/>
            <p:nvPr/>
          </p:nvSpPr>
          <p:spPr>
            <a:xfrm>
              <a:off x="2652650" y="2393925"/>
              <a:ext cx="1951650" cy="1656375"/>
            </a:xfrm>
            <a:custGeom>
              <a:rect b="b" l="l" r="r" t="t"/>
              <a:pathLst>
                <a:path extrusionOk="0" fill="none" h="66255" w="78066">
                  <a:moveTo>
                    <a:pt x="1365" y="34411"/>
                  </a:moveTo>
                  <a:lnTo>
                    <a:pt x="1365" y="34411"/>
                  </a:lnTo>
                  <a:lnTo>
                    <a:pt x="1042" y="35039"/>
                  </a:lnTo>
                  <a:lnTo>
                    <a:pt x="773" y="35703"/>
                  </a:lnTo>
                  <a:lnTo>
                    <a:pt x="647" y="36026"/>
                  </a:lnTo>
                  <a:lnTo>
                    <a:pt x="539" y="36350"/>
                  </a:lnTo>
                  <a:lnTo>
                    <a:pt x="431" y="36691"/>
                  </a:lnTo>
                  <a:lnTo>
                    <a:pt x="342" y="37014"/>
                  </a:lnTo>
                  <a:lnTo>
                    <a:pt x="270" y="37355"/>
                  </a:lnTo>
                  <a:lnTo>
                    <a:pt x="198" y="37696"/>
                  </a:lnTo>
                  <a:lnTo>
                    <a:pt x="126" y="38037"/>
                  </a:lnTo>
                  <a:lnTo>
                    <a:pt x="90" y="38378"/>
                  </a:lnTo>
                  <a:lnTo>
                    <a:pt x="55" y="38737"/>
                  </a:lnTo>
                  <a:lnTo>
                    <a:pt x="19" y="39078"/>
                  </a:lnTo>
                  <a:lnTo>
                    <a:pt x="1" y="39778"/>
                  </a:lnTo>
                  <a:lnTo>
                    <a:pt x="1" y="39778"/>
                  </a:lnTo>
                  <a:lnTo>
                    <a:pt x="1" y="40101"/>
                  </a:lnTo>
                  <a:lnTo>
                    <a:pt x="37" y="40424"/>
                  </a:lnTo>
                  <a:lnTo>
                    <a:pt x="72" y="40765"/>
                  </a:lnTo>
                  <a:lnTo>
                    <a:pt x="108" y="41124"/>
                  </a:lnTo>
                  <a:lnTo>
                    <a:pt x="180" y="41483"/>
                  </a:lnTo>
                  <a:lnTo>
                    <a:pt x="252" y="41860"/>
                  </a:lnTo>
                  <a:lnTo>
                    <a:pt x="360" y="42237"/>
                  </a:lnTo>
                  <a:lnTo>
                    <a:pt x="467" y="42632"/>
                  </a:lnTo>
                  <a:lnTo>
                    <a:pt x="719" y="43458"/>
                  </a:lnTo>
                  <a:lnTo>
                    <a:pt x="1042" y="44337"/>
                  </a:lnTo>
                  <a:lnTo>
                    <a:pt x="1419" y="45253"/>
                  </a:lnTo>
                  <a:lnTo>
                    <a:pt x="1850" y="46204"/>
                  </a:lnTo>
                  <a:lnTo>
                    <a:pt x="2334" y="47209"/>
                  </a:lnTo>
                  <a:lnTo>
                    <a:pt x="2891" y="48268"/>
                  </a:lnTo>
                  <a:lnTo>
                    <a:pt x="3501" y="49363"/>
                  </a:lnTo>
                  <a:lnTo>
                    <a:pt x="4165" y="50494"/>
                  </a:lnTo>
                  <a:lnTo>
                    <a:pt x="4883" y="51679"/>
                  </a:lnTo>
                  <a:lnTo>
                    <a:pt x="5673" y="52918"/>
                  </a:lnTo>
                  <a:lnTo>
                    <a:pt x="6499" y="54192"/>
                  </a:lnTo>
                  <a:lnTo>
                    <a:pt x="7396" y="55502"/>
                  </a:lnTo>
                  <a:lnTo>
                    <a:pt x="7396" y="55502"/>
                  </a:lnTo>
                  <a:lnTo>
                    <a:pt x="7683" y="55915"/>
                  </a:lnTo>
                  <a:lnTo>
                    <a:pt x="7988" y="56310"/>
                  </a:lnTo>
                  <a:lnTo>
                    <a:pt x="8294" y="56687"/>
                  </a:lnTo>
                  <a:lnTo>
                    <a:pt x="8617" y="57082"/>
                  </a:lnTo>
                  <a:lnTo>
                    <a:pt x="8940" y="57441"/>
                  </a:lnTo>
                  <a:lnTo>
                    <a:pt x="9281" y="57818"/>
                  </a:lnTo>
                  <a:lnTo>
                    <a:pt x="9640" y="58177"/>
                  </a:lnTo>
                  <a:lnTo>
                    <a:pt x="9999" y="58518"/>
                  </a:lnTo>
                  <a:lnTo>
                    <a:pt x="10376" y="58877"/>
                  </a:lnTo>
                  <a:lnTo>
                    <a:pt x="10771" y="59200"/>
                  </a:lnTo>
                  <a:lnTo>
                    <a:pt x="11166" y="59541"/>
                  </a:lnTo>
                  <a:lnTo>
                    <a:pt x="11578" y="59864"/>
                  </a:lnTo>
                  <a:lnTo>
                    <a:pt x="11991" y="60169"/>
                  </a:lnTo>
                  <a:lnTo>
                    <a:pt x="12440" y="60475"/>
                  </a:lnTo>
                  <a:lnTo>
                    <a:pt x="12871" y="60780"/>
                  </a:lnTo>
                  <a:lnTo>
                    <a:pt x="13338" y="61067"/>
                  </a:lnTo>
                  <a:lnTo>
                    <a:pt x="13804" y="61354"/>
                  </a:lnTo>
                  <a:lnTo>
                    <a:pt x="14271" y="61641"/>
                  </a:lnTo>
                  <a:lnTo>
                    <a:pt x="14774" y="61911"/>
                  </a:lnTo>
                  <a:lnTo>
                    <a:pt x="15258" y="62162"/>
                  </a:lnTo>
                  <a:lnTo>
                    <a:pt x="15779" y="62413"/>
                  </a:lnTo>
                  <a:lnTo>
                    <a:pt x="16299" y="62664"/>
                  </a:lnTo>
                  <a:lnTo>
                    <a:pt x="16838" y="62916"/>
                  </a:lnTo>
                  <a:lnTo>
                    <a:pt x="17376" y="63149"/>
                  </a:lnTo>
                  <a:lnTo>
                    <a:pt x="17933" y="63365"/>
                  </a:lnTo>
                  <a:lnTo>
                    <a:pt x="18507" y="63580"/>
                  </a:lnTo>
                  <a:lnTo>
                    <a:pt x="19674" y="63993"/>
                  </a:lnTo>
                  <a:lnTo>
                    <a:pt x="20895" y="64388"/>
                  </a:lnTo>
                  <a:lnTo>
                    <a:pt x="22151" y="64747"/>
                  </a:lnTo>
                  <a:lnTo>
                    <a:pt x="22151" y="64747"/>
                  </a:lnTo>
                  <a:lnTo>
                    <a:pt x="23803" y="65016"/>
                  </a:lnTo>
                  <a:lnTo>
                    <a:pt x="25490" y="65249"/>
                  </a:lnTo>
                  <a:lnTo>
                    <a:pt x="27195" y="65465"/>
                  </a:lnTo>
                  <a:lnTo>
                    <a:pt x="28918" y="65662"/>
                  </a:lnTo>
                  <a:lnTo>
                    <a:pt x="28918" y="65662"/>
                  </a:lnTo>
                  <a:lnTo>
                    <a:pt x="30390" y="65806"/>
                  </a:lnTo>
                  <a:lnTo>
                    <a:pt x="31844" y="65931"/>
                  </a:lnTo>
                  <a:lnTo>
                    <a:pt x="33298" y="66021"/>
                  </a:lnTo>
                  <a:lnTo>
                    <a:pt x="34734" y="66111"/>
                  </a:lnTo>
                  <a:lnTo>
                    <a:pt x="36170" y="66183"/>
                  </a:lnTo>
                  <a:lnTo>
                    <a:pt x="37606" y="66219"/>
                  </a:lnTo>
                  <a:lnTo>
                    <a:pt x="39024" y="66254"/>
                  </a:lnTo>
                  <a:lnTo>
                    <a:pt x="40442" y="66254"/>
                  </a:lnTo>
                  <a:lnTo>
                    <a:pt x="40442" y="66254"/>
                  </a:lnTo>
                  <a:lnTo>
                    <a:pt x="41932" y="66254"/>
                  </a:lnTo>
                  <a:lnTo>
                    <a:pt x="43440" y="66219"/>
                  </a:lnTo>
                  <a:lnTo>
                    <a:pt x="44966" y="66183"/>
                  </a:lnTo>
                  <a:lnTo>
                    <a:pt x="46491" y="66111"/>
                  </a:lnTo>
                  <a:lnTo>
                    <a:pt x="48053" y="66021"/>
                  </a:lnTo>
                  <a:lnTo>
                    <a:pt x="49615" y="65913"/>
                  </a:lnTo>
                  <a:lnTo>
                    <a:pt x="51194" y="65806"/>
                  </a:lnTo>
                  <a:lnTo>
                    <a:pt x="52774" y="65662"/>
                  </a:lnTo>
                  <a:lnTo>
                    <a:pt x="54390" y="65501"/>
                  </a:lnTo>
                  <a:lnTo>
                    <a:pt x="56005" y="65303"/>
                  </a:lnTo>
                  <a:lnTo>
                    <a:pt x="57638" y="65106"/>
                  </a:lnTo>
                  <a:lnTo>
                    <a:pt x="59290" y="64890"/>
                  </a:lnTo>
                  <a:lnTo>
                    <a:pt x="60959" y="64657"/>
                  </a:lnTo>
                  <a:lnTo>
                    <a:pt x="62629" y="64388"/>
                  </a:lnTo>
                  <a:lnTo>
                    <a:pt x="64316" y="64118"/>
                  </a:lnTo>
                  <a:lnTo>
                    <a:pt x="66021" y="63831"/>
                  </a:lnTo>
                  <a:lnTo>
                    <a:pt x="66021" y="63831"/>
                  </a:lnTo>
                  <a:lnTo>
                    <a:pt x="66865" y="63670"/>
                  </a:lnTo>
                  <a:lnTo>
                    <a:pt x="67673" y="63508"/>
                  </a:lnTo>
                  <a:lnTo>
                    <a:pt x="68462" y="63347"/>
                  </a:lnTo>
                  <a:lnTo>
                    <a:pt x="69216" y="63167"/>
                  </a:lnTo>
                  <a:lnTo>
                    <a:pt x="69934" y="62988"/>
                  </a:lnTo>
                  <a:lnTo>
                    <a:pt x="70616" y="62790"/>
                  </a:lnTo>
                  <a:lnTo>
                    <a:pt x="71281" y="62611"/>
                  </a:lnTo>
                  <a:lnTo>
                    <a:pt x="71909" y="62395"/>
                  </a:lnTo>
                  <a:lnTo>
                    <a:pt x="72501" y="62198"/>
                  </a:lnTo>
                  <a:lnTo>
                    <a:pt x="73076" y="61982"/>
                  </a:lnTo>
                  <a:lnTo>
                    <a:pt x="73614" y="61767"/>
                  </a:lnTo>
                  <a:lnTo>
                    <a:pt x="74117" y="61534"/>
                  </a:lnTo>
                  <a:lnTo>
                    <a:pt x="74583" y="61300"/>
                  </a:lnTo>
                  <a:lnTo>
                    <a:pt x="75032" y="61067"/>
                  </a:lnTo>
                  <a:lnTo>
                    <a:pt x="75445" y="60816"/>
                  </a:lnTo>
                  <a:lnTo>
                    <a:pt x="75840" y="60564"/>
                  </a:lnTo>
                  <a:lnTo>
                    <a:pt x="76181" y="60295"/>
                  </a:lnTo>
                  <a:lnTo>
                    <a:pt x="76504" y="60026"/>
                  </a:lnTo>
                  <a:lnTo>
                    <a:pt x="76809" y="59757"/>
                  </a:lnTo>
                  <a:lnTo>
                    <a:pt x="77060" y="59487"/>
                  </a:lnTo>
                  <a:lnTo>
                    <a:pt x="77294" y="59200"/>
                  </a:lnTo>
                  <a:lnTo>
                    <a:pt x="77509" y="58895"/>
                  </a:lnTo>
                  <a:lnTo>
                    <a:pt x="77671" y="58608"/>
                  </a:lnTo>
                  <a:lnTo>
                    <a:pt x="77814" y="58303"/>
                  </a:lnTo>
                  <a:lnTo>
                    <a:pt x="77922" y="57979"/>
                  </a:lnTo>
                  <a:lnTo>
                    <a:pt x="77994" y="57656"/>
                  </a:lnTo>
                  <a:lnTo>
                    <a:pt x="78048" y="57333"/>
                  </a:lnTo>
                  <a:lnTo>
                    <a:pt x="78066" y="57010"/>
                  </a:lnTo>
                  <a:lnTo>
                    <a:pt x="78066" y="56669"/>
                  </a:lnTo>
                  <a:lnTo>
                    <a:pt x="78012" y="56328"/>
                  </a:lnTo>
                  <a:lnTo>
                    <a:pt x="77940" y="55969"/>
                  </a:lnTo>
                  <a:lnTo>
                    <a:pt x="77832" y="55610"/>
                  </a:lnTo>
                  <a:lnTo>
                    <a:pt x="77832" y="55610"/>
                  </a:lnTo>
                  <a:lnTo>
                    <a:pt x="77743" y="55341"/>
                  </a:lnTo>
                  <a:lnTo>
                    <a:pt x="77635" y="55072"/>
                  </a:lnTo>
                  <a:lnTo>
                    <a:pt x="77527" y="54838"/>
                  </a:lnTo>
                  <a:lnTo>
                    <a:pt x="77419" y="54605"/>
                  </a:lnTo>
                  <a:lnTo>
                    <a:pt x="77294" y="54407"/>
                  </a:lnTo>
                  <a:lnTo>
                    <a:pt x="77168" y="54210"/>
                  </a:lnTo>
                  <a:lnTo>
                    <a:pt x="77025" y="54048"/>
                  </a:lnTo>
                  <a:lnTo>
                    <a:pt x="76899" y="53905"/>
                  </a:lnTo>
                  <a:lnTo>
                    <a:pt x="76755" y="53761"/>
                  </a:lnTo>
                  <a:lnTo>
                    <a:pt x="76594" y="53653"/>
                  </a:lnTo>
                  <a:lnTo>
                    <a:pt x="76450" y="53546"/>
                  </a:lnTo>
                  <a:lnTo>
                    <a:pt x="76289" y="53474"/>
                  </a:lnTo>
                  <a:lnTo>
                    <a:pt x="76109" y="53402"/>
                  </a:lnTo>
                  <a:lnTo>
                    <a:pt x="75948" y="53366"/>
                  </a:lnTo>
                  <a:lnTo>
                    <a:pt x="75768" y="53330"/>
                  </a:lnTo>
                  <a:lnTo>
                    <a:pt x="75589" y="53330"/>
                  </a:lnTo>
                  <a:lnTo>
                    <a:pt x="75589" y="53330"/>
                  </a:lnTo>
                  <a:lnTo>
                    <a:pt x="75265" y="53330"/>
                  </a:lnTo>
                  <a:lnTo>
                    <a:pt x="74924" y="53366"/>
                  </a:lnTo>
                  <a:lnTo>
                    <a:pt x="74565" y="53420"/>
                  </a:lnTo>
                  <a:lnTo>
                    <a:pt x="74171" y="53492"/>
                  </a:lnTo>
                  <a:lnTo>
                    <a:pt x="73776" y="53582"/>
                  </a:lnTo>
                  <a:lnTo>
                    <a:pt x="73345" y="53689"/>
                  </a:lnTo>
                  <a:lnTo>
                    <a:pt x="72896" y="53833"/>
                  </a:lnTo>
                  <a:lnTo>
                    <a:pt x="72429" y="53977"/>
                  </a:lnTo>
                  <a:lnTo>
                    <a:pt x="72429" y="53977"/>
                  </a:lnTo>
                  <a:lnTo>
                    <a:pt x="71514" y="54264"/>
                  </a:lnTo>
                  <a:lnTo>
                    <a:pt x="71101" y="54389"/>
                  </a:lnTo>
                  <a:lnTo>
                    <a:pt x="70724" y="54479"/>
                  </a:lnTo>
                  <a:lnTo>
                    <a:pt x="70365" y="54551"/>
                  </a:lnTo>
                  <a:lnTo>
                    <a:pt x="70042" y="54605"/>
                  </a:lnTo>
                  <a:lnTo>
                    <a:pt x="69755" y="54623"/>
                  </a:lnTo>
                  <a:lnTo>
                    <a:pt x="69486" y="54641"/>
                  </a:lnTo>
                  <a:lnTo>
                    <a:pt x="69486" y="54641"/>
                  </a:lnTo>
                  <a:lnTo>
                    <a:pt x="69127" y="54623"/>
                  </a:lnTo>
                  <a:lnTo>
                    <a:pt x="68768" y="54605"/>
                  </a:lnTo>
                  <a:lnTo>
                    <a:pt x="68409" y="54569"/>
                  </a:lnTo>
                  <a:lnTo>
                    <a:pt x="68067" y="54515"/>
                  </a:lnTo>
                  <a:lnTo>
                    <a:pt x="67744" y="54443"/>
                  </a:lnTo>
                  <a:lnTo>
                    <a:pt x="67421" y="54371"/>
                  </a:lnTo>
                  <a:lnTo>
                    <a:pt x="67098" y="54264"/>
                  </a:lnTo>
                  <a:lnTo>
                    <a:pt x="66775" y="54156"/>
                  </a:lnTo>
                  <a:lnTo>
                    <a:pt x="66488" y="54030"/>
                  </a:lnTo>
                  <a:lnTo>
                    <a:pt x="66183" y="53887"/>
                  </a:lnTo>
                  <a:lnTo>
                    <a:pt x="65896" y="53725"/>
                  </a:lnTo>
                  <a:lnTo>
                    <a:pt x="65626" y="53546"/>
                  </a:lnTo>
                  <a:lnTo>
                    <a:pt x="65357" y="53348"/>
                  </a:lnTo>
                  <a:lnTo>
                    <a:pt x="65088" y="53151"/>
                  </a:lnTo>
                  <a:lnTo>
                    <a:pt x="64836" y="52935"/>
                  </a:lnTo>
                  <a:lnTo>
                    <a:pt x="64585" y="52702"/>
                  </a:lnTo>
                  <a:lnTo>
                    <a:pt x="64585" y="52702"/>
                  </a:lnTo>
                  <a:lnTo>
                    <a:pt x="64352" y="52451"/>
                  </a:lnTo>
                  <a:lnTo>
                    <a:pt x="64136" y="52200"/>
                  </a:lnTo>
                  <a:lnTo>
                    <a:pt x="63939" y="51948"/>
                  </a:lnTo>
                  <a:lnTo>
                    <a:pt x="63742" y="51661"/>
                  </a:lnTo>
                  <a:lnTo>
                    <a:pt x="63544" y="51392"/>
                  </a:lnTo>
                  <a:lnTo>
                    <a:pt x="63365" y="51087"/>
                  </a:lnTo>
                  <a:lnTo>
                    <a:pt x="63185" y="50781"/>
                  </a:lnTo>
                  <a:lnTo>
                    <a:pt x="63024" y="50458"/>
                  </a:lnTo>
                  <a:lnTo>
                    <a:pt x="62880" y="50117"/>
                  </a:lnTo>
                  <a:lnTo>
                    <a:pt x="62736" y="49776"/>
                  </a:lnTo>
                  <a:lnTo>
                    <a:pt x="62593" y="49417"/>
                  </a:lnTo>
                  <a:lnTo>
                    <a:pt x="62467" y="49040"/>
                  </a:lnTo>
                  <a:lnTo>
                    <a:pt x="62341" y="48663"/>
                  </a:lnTo>
                  <a:lnTo>
                    <a:pt x="62234" y="48268"/>
                  </a:lnTo>
                  <a:lnTo>
                    <a:pt x="62126" y="47856"/>
                  </a:lnTo>
                  <a:lnTo>
                    <a:pt x="62036" y="47443"/>
                  </a:lnTo>
                  <a:lnTo>
                    <a:pt x="13679" y="47443"/>
                  </a:lnTo>
                  <a:lnTo>
                    <a:pt x="13679" y="47443"/>
                  </a:lnTo>
                  <a:lnTo>
                    <a:pt x="13481" y="47497"/>
                  </a:lnTo>
                  <a:lnTo>
                    <a:pt x="13284" y="47532"/>
                  </a:lnTo>
                  <a:lnTo>
                    <a:pt x="13068" y="47532"/>
                  </a:lnTo>
                  <a:lnTo>
                    <a:pt x="12835" y="47532"/>
                  </a:lnTo>
                  <a:lnTo>
                    <a:pt x="12835" y="47532"/>
                  </a:lnTo>
                  <a:lnTo>
                    <a:pt x="12440" y="47461"/>
                  </a:lnTo>
                  <a:lnTo>
                    <a:pt x="12063" y="47389"/>
                  </a:lnTo>
                  <a:lnTo>
                    <a:pt x="11704" y="47299"/>
                  </a:lnTo>
                  <a:lnTo>
                    <a:pt x="11381" y="47191"/>
                  </a:lnTo>
                  <a:lnTo>
                    <a:pt x="11094" y="47048"/>
                  </a:lnTo>
                  <a:lnTo>
                    <a:pt x="10807" y="46904"/>
                  </a:lnTo>
                  <a:lnTo>
                    <a:pt x="10555" y="46743"/>
                  </a:lnTo>
                  <a:lnTo>
                    <a:pt x="10340" y="46563"/>
                  </a:lnTo>
                  <a:lnTo>
                    <a:pt x="10125" y="46366"/>
                  </a:lnTo>
                  <a:lnTo>
                    <a:pt x="9945" y="46168"/>
                  </a:lnTo>
                  <a:lnTo>
                    <a:pt x="9801" y="45935"/>
                  </a:lnTo>
                  <a:lnTo>
                    <a:pt x="9676" y="45684"/>
                  </a:lnTo>
                  <a:lnTo>
                    <a:pt x="9568" y="45432"/>
                  </a:lnTo>
                  <a:lnTo>
                    <a:pt x="9478" y="45145"/>
                  </a:lnTo>
                  <a:lnTo>
                    <a:pt x="9424" y="44840"/>
                  </a:lnTo>
                  <a:lnTo>
                    <a:pt x="9389" y="44535"/>
                  </a:lnTo>
                  <a:lnTo>
                    <a:pt x="9389" y="44535"/>
                  </a:lnTo>
                  <a:lnTo>
                    <a:pt x="9371" y="44373"/>
                  </a:lnTo>
                  <a:lnTo>
                    <a:pt x="9371" y="44373"/>
                  </a:lnTo>
                  <a:lnTo>
                    <a:pt x="9263" y="41537"/>
                  </a:lnTo>
                  <a:lnTo>
                    <a:pt x="9155" y="38701"/>
                  </a:lnTo>
                  <a:lnTo>
                    <a:pt x="9083" y="35883"/>
                  </a:lnTo>
                  <a:lnTo>
                    <a:pt x="9012" y="33083"/>
                  </a:lnTo>
                  <a:lnTo>
                    <a:pt x="8976" y="30264"/>
                  </a:lnTo>
                  <a:lnTo>
                    <a:pt x="8940" y="27482"/>
                  </a:lnTo>
                  <a:lnTo>
                    <a:pt x="8940" y="24682"/>
                  </a:lnTo>
                  <a:lnTo>
                    <a:pt x="8940" y="21918"/>
                  </a:lnTo>
                  <a:lnTo>
                    <a:pt x="8958" y="19135"/>
                  </a:lnTo>
                  <a:lnTo>
                    <a:pt x="8994" y="16389"/>
                  </a:lnTo>
                  <a:lnTo>
                    <a:pt x="9048" y="13625"/>
                  </a:lnTo>
                  <a:lnTo>
                    <a:pt x="9119" y="10878"/>
                  </a:lnTo>
                  <a:lnTo>
                    <a:pt x="9209" y="8150"/>
                  </a:lnTo>
                  <a:lnTo>
                    <a:pt x="9317" y="5421"/>
                  </a:lnTo>
                  <a:lnTo>
                    <a:pt x="9442" y="2711"/>
                  </a:lnTo>
                  <a:lnTo>
                    <a:pt x="9586" y="1"/>
                  </a:lnTo>
                  <a:lnTo>
                    <a:pt x="9586" y="1"/>
                  </a:lnTo>
                  <a:lnTo>
                    <a:pt x="9155" y="72"/>
                  </a:lnTo>
                  <a:lnTo>
                    <a:pt x="8742" y="162"/>
                  </a:lnTo>
                  <a:lnTo>
                    <a:pt x="8330" y="252"/>
                  </a:lnTo>
                  <a:lnTo>
                    <a:pt x="7899" y="360"/>
                  </a:lnTo>
                  <a:lnTo>
                    <a:pt x="7468" y="485"/>
                  </a:lnTo>
                  <a:lnTo>
                    <a:pt x="7055" y="629"/>
                  </a:lnTo>
                  <a:lnTo>
                    <a:pt x="6624" y="772"/>
                  </a:lnTo>
                  <a:lnTo>
                    <a:pt x="6193" y="952"/>
                  </a:lnTo>
                  <a:lnTo>
                    <a:pt x="6193" y="952"/>
                  </a:lnTo>
                  <a:lnTo>
                    <a:pt x="5673" y="1167"/>
                  </a:lnTo>
                  <a:lnTo>
                    <a:pt x="5170" y="1401"/>
                  </a:lnTo>
                  <a:lnTo>
                    <a:pt x="4722" y="1652"/>
                  </a:lnTo>
                  <a:lnTo>
                    <a:pt x="4291" y="1903"/>
                  </a:lnTo>
                  <a:lnTo>
                    <a:pt x="3896" y="2190"/>
                  </a:lnTo>
                  <a:lnTo>
                    <a:pt x="3537" y="2478"/>
                  </a:lnTo>
                  <a:lnTo>
                    <a:pt x="3214" y="2783"/>
                  </a:lnTo>
                  <a:lnTo>
                    <a:pt x="2927" y="3106"/>
                  </a:lnTo>
                  <a:lnTo>
                    <a:pt x="2675" y="3429"/>
                  </a:lnTo>
                  <a:lnTo>
                    <a:pt x="2442" y="3788"/>
                  </a:lnTo>
                  <a:lnTo>
                    <a:pt x="2262" y="4147"/>
                  </a:lnTo>
                  <a:lnTo>
                    <a:pt x="2101" y="4524"/>
                  </a:lnTo>
                  <a:lnTo>
                    <a:pt x="1993" y="4919"/>
                  </a:lnTo>
                  <a:lnTo>
                    <a:pt x="1903" y="5314"/>
                  </a:lnTo>
                  <a:lnTo>
                    <a:pt x="1850" y="5727"/>
                  </a:lnTo>
                  <a:lnTo>
                    <a:pt x="1832" y="6157"/>
                  </a:lnTo>
                  <a:lnTo>
                    <a:pt x="1832" y="6157"/>
                  </a:lnTo>
                  <a:lnTo>
                    <a:pt x="1850" y="6660"/>
                  </a:lnTo>
                  <a:lnTo>
                    <a:pt x="1903" y="7145"/>
                  </a:lnTo>
                  <a:lnTo>
                    <a:pt x="1993" y="7593"/>
                  </a:lnTo>
                  <a:lnTo>
                    <a:pt x="2101" y="8042"/>
                  </a:lnTo>
                  <a:lnTo>
                    <a:pt x="2262" y="8455"/>
                  </a:lnTo>
                  <a:lnTo>
                    <a:pt x="2442" y="8850"/>
                  </a:lnTo>
                  <a:lnTo>
                    <a:pt x="2657" y="9245"/>
                  </a:lnTo>
                  <a:lnTo>
                    <a:pt x="2909" y="9604"/>
                  </a:lnTo>
                  <a:lnTo>
                    <a:pt x="2909" y="9604"/>
                  </a:lnTo>
                  <a:lnTo>
                    <a:pt x="3232" y="9963"/>
                  </a:lnTo>
                  <a:lnTo>
                    <a:pt x="3842" y="10573"/>
                  </a:lnTo>
                  <a:lnTo>
                    <a:pt x="4722" y="11417"/>
                  </a:lnTo>
                  <a:lnTo>
                    <a:pt x="5870" y="12512"/>
                  </a:lnTo>
                  <a:lnTo>
                    <a:pt x="5870" y="12512"/>
                  </a:lnTo>
                  <a:lnTo>
                    <a:pt x="6193" y="12835"/>
                  </a:lnTo>
                  <a:lnTo>
                    <a:pt x="6481" y="13158"/>
                  </a:lnTo>
                  <a:lnTo>
                    <a:pt x="6750" y="13499"/>
                  </a:lnTo>
                  <a:lnTo>
                    <a:pt x="7001" y="13840"/>
                  </a:lnTo>
                  <a:lnTo>
                    <a:pt x="7217" y="14217"/>
                  </a:lnTo>
                  <a:lnTo>
                    <a:pt x="7414" y="14594"/>
                  </a:lnTo>
                  <a:lnTo>
                    <a:pt x="7576" y="14989"/>
                  </a:lnTo>
                  <a:lnTo>
                    <a:pt x="7719" y="15402"/>
                  </a:lnTo>
                  <a:lnTo>
                    <a:pt x="7845" y="15815"/>
                  </a:lnTo>
                  <a:lnTo>
                    <a:pt x="7935" y="16245"/>
                  </a:lnTo>
                  <a:lnTo>
                    <a:pt x="8006" y="16712"/>
                  </a:lnTo>
                  <a:lnTo>
                    <a:pt x="8060" y="17161"/>
                  </a:lnTo>
                  <a:lnTo>
                    <a:pt x="8078" y="17645"/>
                  </a:lnTo>
                  <a:lnTo>
                    <a:pt x="8078" y="18130"/>
                  </a:lnTo>
                  <a:lnTo>
                    <a:pt x="8060" y="18633"/>
                  </a:lnTo>
                  <a:lnTo>
                    <a:pt x="8006" y="19153"/>
                  </a:lnTo>
                  <a:lnTo>
                    <a:pt x="8006" y="19153"/>
                  </a:lnTo>
                  <a:lnTo>
                    <a:pt x="7755" y="21128"/>
                  </a:lnTo>
                  <a:lnTo>
                    <a:pt x="7504" y="22833"/>
                  </a:lnTo>
                  <a:lnTo>
                    <a:pt x="7378" y="23587"/>
                  </a:lnTo>
                  <a:lnTo>
                    <a:pt x="7253" y="24269"/>
                  </a:lnTo>
                  <a:lnTo>
                    <a:pt x="7127" y="24897"/>
                  </a:lnTo>
                  <a:lnTo>
                    <a:pt x="7001" y="25454"/>
                  </a:lnTo>
                  <a:lnTo>
                    <a:pt x="7001" y="25454"/>
                  </a:lnTo>
                  <a:lnTo>
                    <a:pt x="6947" y="25723"/>
                  </a:lnTo>
                  <a:lnTo>
                    <a:pt x="6858" y="25992"/>
                  </a:lnTo>
                  <a:lnTo>
                    <a:pt x="6768" y="26262"/>
                  </a:lnTo>
                  <a:lnTo>
                    <a:pt x="6660" y="26549"/>
                  </a:lnTo>
                  <a:lnTo>
                    <a:pt x="6409" y="27123"/>
                  </a:lnTo>
                  <a:lnTo>
                    <a:pt x="6122" y="27716"/>
                  </a:lnTo>
                  <a:lnTo>
                    <a:pt x="5763" y="28326"/>
                  </a:lnTo>
                  <a:lnTo>
                    <a:pt x="5350" y="28936"/>
                  </a:lnTo>
                  <a:lnTo>
                    <a:pt x="4901" y="29582"/>
                  </a:lnTo>
                  <a:lnTo>
                    <a:pt x="4381" y="30229"/>
                  </a:lnTo>
                  <a:lnTo>
                    <a:pt x="4381" y="30229"/>
                  </a:lnTo>
                  <a:lnTo>
                    <a:pt x="3842" y="30893"/>
                  </a:lnTo>
                  <a:lnTo>
                    <a:pt x="3357" y="31503"/>
                  </a:lnTo>
                  <a:lnTo>
                    <a:pt x="2909" y="32077"/>
                  </a:lnTo>
                  <a:lnTo>
                    <a:pt x="2514" y="32634"/>
                  </a:lnTo>
                  <a:lnTo>
                    <a:pt x="2155" y="33136"/>
                  </a:lnTo>
                  <a:lnTo>
                    <a:pt x="1850" y="33585"/>
                  </a:lnTo>
                  <a:lnTo>
                    <a:pt x="1580" y="34016"/>
                  </a:lnTo>
                  <a:lnTo>
                    <a:pt x="1365" y="3441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0" name="Google Shape;1130;p1"/>
            <p:cNvSpPr/>
            <p:nvPr/>
          </p:nvSpPr>
          <p:spPr>
            <a:xfrm>
              <a:off x="3341500" y="4098300"/>
              <a:ext cx="1033950" cy="1371850"/>
            </a:xfrm>
            <a:custGeom>
              <a:rect b="b" l="l" r="r" t="t"/>
              <a:pathLst>
                <a:path extrusionOk="0" fill="none" h="54874" w="41358">
                  <a:moveTo>
                    <a:pt x="40944" y="3357"/>
                  </a:moveTo>
                  <a:lnTo>
                    <a:pt x="40944" y="3357"/>
                  </a:lnTo>
                  <a:lnTo>
                    <a:pt x="40639" y="2944"/>
                  </a:lnTo>
                  <a:lnTo>
                    <a:pt x="40298" y="2531"/>
                  </a:lnTo>
                  <a:lnTo>
                    <a:pt x="39939" y="2172"/>
                  </a:lnTo>
                  <a:lnTo>
                    <a:pt x="39544" y="1813"/>
                  </a:lnTo>
                  <a:lnTo>
                    <a:pt x="39544" y="1813"/>
                  </a:lnTo>
                  <a:lnTo>
                    <a:pt x="39275" y="1598"/>
                  </a:lnTo>
                  <a:lnTo>
                    <a:pt x="39006" y="1382"/>
                  </a:lnTo>
                  <a:lnTo>
                    <a:pt x="38718" y="1203"/>
                  </a:lnTo>
                  <a:lnTo>
                    <a:pt x="38431" y="1023"/>
                  </a:lnTo>
                  <a:lnTo>
                    <a:pt x="38126" y="862"/>
                  </a:lnTo>
                  <a:lnTo>
                    <a:pt x="37821" y="718"/>
                  </a:lnTo>
                  <a:lnTo>
                    <a:pt x="37516" y="575"/>
                  </a:lnTo>
                  <a:lnTo>
                    <a:pt x="37193" y="449"/>
                  </a:lnTo>
                  <a:lnTo>
                    <a:pt x="36870" y="359"/>
                  </a:lnTo>
                  <a:lnTo>
                    <a:pt x="36547" y="251"/>
                  </a:lnTo>
                  <a:lnTo>
                    <a:pt x="36205" y="180"/>
                  </a:lnTo>
                  <a:lnTo>
                    <a:pt x="35864" y="126"/>
                  </a:lnTo>
                  <a:lnTo>
                    <a:pt x="35523" y="72"/>
                  </a:lnTo>
                  <a:lnTo>
                    <a:pt x="35164" y="36"/>
                  </a:lnTo>
                  <a:lnTo>
                    <a:pt x="34805" y="18"/>
                  </a:lnTo>
                  <a:lnTo>
                    <a:pt x="34428" y="0"/>
                  </a:lnTo>
                  <a:lnTo>
                    <a:pt x="34428" y="0"/>
                  </a:lnTo>
                  <a:lnTo>
                    <a:pt x="33926" y="18"/>
                  </a:lnTo>
                  <a:lnTo>
                    <a:pt x="33280" y="36"/>
                  </a:lnTo>
                  <a:lnTo>
                    <a:pt x="31610" y="144"/>
                  </a:lnTo>
                  <a:lnTo>
                    <a:pt x="29384" y="305"/>
                  </a:lnTo>
                  <a:lnTo>
                    <a:pt x="26638" y="521"/>
                  </a:lnTo>
                  <a:lnTo>
                    <a:pt x="26638" y="521"/>
                  </a:lnTo>
                  <a:lnTo>
                    <a:pt x="23874" y="754"/>
                  </a:lnTo>
                  <a:lnTo>
                    <a:pt x="21648" y="898"/>
                  </a:lnTo>
                  <a:lnTo>
                    <a:pt x="19925" y="1005"/>
                  </a:lnTo>
                  <a:lnTo>
                    <a:pt x="19279" y="1023"/>
                  </a:lnTo>
                  <a:lnTo>
                    <a:pt x="18740" y="1023"/>
                  </a:lnTo>
                  <a:lnTo>
                    <a:pt x="18740" y="1023"/>
                  </a:lnTo>
                  <a:lnTo>
                    <a:pt x="18076" y="1005"/>
                  </a:lnTo>
                  <a:lnTo>
                    <a:pt x="17053" y="952"/>
                  </a:lnTo>
                  <a:lnTo>
                    <a:pt x="15671" y="862"/>
                  </a:lnTo>
                  <a:lnTo>
                    <a:pt x="13929" y="736"/>
                  </a:lnTo>
                  <a:lnTo>
                    <a:pt x="13929" y="736"/>
                  </a:lnTo>
                  <a:lnTo>
                    <a:pt x="10932" y="503"/>
                  </a:lnTo>
                  <a:lnTo>
                    <a:pt x="10052" y="449"/>
                  </a:lnTo>
                  <a:lnTo>
                    <a:pt x="9603" y="431"/>
                  </a:lnTo>
                  <a:lnTo>
                    <a:pt x="9603" y="431"/>
                  </a:lnTo>
                  <a:lnTo>
                    <a:pt x="9173" y="431"/>
                  </a:lnTo>
                  <a:lnTo>
                    <a:pt x="8742" y="449"/>
                  </a:lnTo>
                  <a:lnTo>
                    <a:pt x="8329" y="503"/>
                  </a:lnTo>
                  <a:lnTo>
                    <a:pt x="7916" y="557"/>
                  </a:lnTo>
                  <a:lnTo>
                    <a:pt x="7503" y="610"/>
                  </a:lnTo>
                  <a:lnTo>
                    <a:pt x="7108" y="700"/>
                  </a:lnTo>
                  <a:lnTo>
                    <a:pt x="6713" y="808"/>
                  </a:lnTo>
                  <a:lnTo>
                    <a:pt x="6336" y="916"/>
                  </a:lnTo>
                  <a:lnTo>
                    <a:pt x="5960" y="1059"/>
                  </a:lnTo>
                  <a:lnTo>
                    <a:pt x="5601" y="1203"/>
                  </a:lnTo>
                  <a:lnTo>
                    <a:pt x="5242" y="1364"/>
                  </a:lnTo>
                  <a:lnTo>
                    <a:pt x="4900" y="1544"/>
                  </a:lnTo>
                  <a:lnTo>
                    <a:pt x="4559" y="1741"/>
                  </a:lnTo>
                  <a:lnTo>
                    <a:pt x="4218" y="1957"/>
                  </a:lnTo>
                  <a:lnTo>
                    <a:pt x="3895" y="2172"/>
                  </a:lnTo>
                  <a:lnTo>
                    <a:pt x="3572" y="2423"/>
                  </a:lnTo>
                  <a:lnTo>
                    <a:pt x="3572" y="2423"/>
                  </a:lnTo>
                  <a:lnTo>
                    <a:pt x="3088" y="2836"/>
                  </a:lnTo>
                  <a:lnTo>
                    <a:pt x="2639" y="3267"/>
                  </a:lnTo>
                  <a:lnTo>
                    <a:pt x="2208" y="3752"/>
                  </a:lnTo>
                  <a:lnTo>
                    <a:pt x="1813" y="4272"/>
                  </a:lnTo>
                  <a:lnTo>
                    <a:pt x="1436" y="4811"/>
                  </a:lnTo>
                  <a:lnTo>
                    <a:pt x="1077" y="5403"/>
                  </a:lnTo>
                  <a:lnTo>
                    <a:pt x="754" y="6013"/>
                  </a:lnTo>
                  <a:lnTo>
                    <a:pt x="449" y="6678"/>
                  </a:lnTo>
                  <a:lnTo>
                    <a:pt x="449" y="6678"/>
                  </a:lnTo>
                  <a:lnTo>
                    <a:pt x="557" y="10124"/>
                  </a:lnTo>
                  <a:lnTo>
                    <a:pt x="646" y="13535"/>
                  </a:lnTo>
                  <a:lnTo>
                    <a:pt x="718" y="16873"/>
                  </a:lnTo>
                  <a:lnTo>
                    <a:pt x="772" y="20158"/>
                  </a:lnTo>
                  <a:lnTo>
                    <a:pt x="808" y="23371"/>
                  </a:lnTo>
                  <a:lnTo>
                    <a:pt x="808" y="26530"/>
                  </a:lnTo>
                  <a:lnTo>
                    <a:pt x="808" y="29636"/>
                  </a:lnTo>
                  <a:lnTo>
                    <a:pt x="790" y="32687"/>
                  </a:lnTo>
                  <a:lnTo>
                    <a:pt x="754" y="35667"/>
                  </a:lnTo>
                  <a:lnTo>
                    <a:pt x="700" y="38593"/>
                  </a:lnTo>
                  <a:lnTo>
                    <a:pt x="628" y="41447"/>
                  </a:lnTo>
                  <a:lnTo>
                    <a:pt x="539" y="44265"/>
                  </a:lnTo>
                  <a:lnTo>
                    <a:pt x="431" y="46994"/>
                  </a:lnTo>
                  <a:lnTo>
                    <a:pt x="305" y="49686"/>
                  </a:lnTo>
                  <a:lnTo>
                    <a:pt x="162" y="52307"/>
                  </a:lnTo>
                  <a:lnTo>
                    <a:pt x="0" y="54874"/>
                  </a:lnTo>
                  <a:lnTo>
                    <a:pt x="41357" y="54874"/>
                  </a:lnTo>
                  <a:lnTo>
                    <a:pt x="41357" y="54874"/>
                  </a:lnTo>
                  <a:lnTo>
                    <a:pt x="41124" y="51786"/>
                  </a:lnTo>
                  <a:lnTo>
                    <a:pt x="40926" y="48681"/>
                  </a:lnTo>
                  <a:lnTo>
                    <a:pt x="40747" y="45558"/>
                  </a:lnTo>
                  <a:lnTo>
                    <a:pt x="40603" y="42416"/>
                  </a:lnTo>
                  <a:lnTo>
                    <a:pt x="40478" y="39257"/>
                  </a:lnTo>
                  <a:lnTo>
                    <a:pt x="40388" y="36080"/>
                  </a:lnTo>
                  <a:lnTo>
                    <a:pt x="40316" y="32885"/>
                  </a:lnTo>
                  <a:lnTo>
                    <a:pt x="40280" y="29672"/>
                  </a:lnTo>
                  <a:lnTo>
                    <a:pt x="40262" y="26441"/>
                  </a:lnTo>
                  <a:lnTo>
                    <a:pt x="40280" y="23192"/>
                  </a:lnTo>
                  <a:lnTo>
                    <a:pt x="40316" y="19943"/>
                  </a:lnTo>
                  <a:lnTo>
                    <a:pt x="40388" y="16658"/>
                  </a:lnTo>
                  <a:lnTo>
                    <a:pt x="40496" y="13355"/>
                  </a:lnTo>
                  <a:lnTo>
                    <a:pt x="40621" y="10052"/>
                  </a:lnTo>
                  <a:lnTo>
                    <a:pt x="40765" y="6714"/>
                  </a:lnTo>
                  <a:lnTo>
                    <a:pt x="40944" y="3357"/>
                  </a:lnTo>
                  <a:lnTo>
                    <a:pt x="40944" y="335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1" name="Google Shape;1131;p1"/>
            <p:cNvSpPr/>
            <p:nvPr/>
          </p:nvSpPr>
          <p:spPr>
            <a:xfrm>
              <a:off x="2644125" y="2375075"/>
              <a:ext cx="2165700" cy="3101800"/>
            </a:xfrm>
            <a:custGeom>
              <a:rect b="b" l="l" r="r" t="t"/>
              <a:pathLst>
                <a:path extrusionOk="0" h="124072" w="86628">
                  <a:moveTo>
                    <a:pt x="12135" y="1185"/>
                  </a:moveTo>
                  <a:lnTo>
                    <a:pt x="12494" y="1203"/>
                  </a:lnTo>
                  <a:lnTo>
                    <a:pt x="12835" y="1239"/>
                  </a:lnTo>
                  <a:lnTo>
                    <a:pt x="13176" y="1293"/>
                  </a:lnTo>
                  <a:lnTo>
                    <a:pt x="13517" y="1383"/>
                  </a:lnTo>
                  <a:lnTo>
                    <a:pt x="13840" y="1490"/>
                  </a:lnTo>
                  <a:lnTo>
                    <a:pt x="14163" y="1616"/>
                  </a:lnTo>
                  <a:lnTo>
                    <a:pt x="14486" y="1760"/>
                  </a:lnTo>
                  <a:lnTo>
                    <a:pt x="14792" y="1939"/>
                  </a:lnTo>
                  <a:lnTo>
                    <a:pt x="15097" y="2119"/>
                  </a:lnTo>
                  <a:lnTo>
                    <a:pt x="15384" y="2334"/>
                  </a:lnTo>
                  <a:lnTo>
                    <a:pt x="15653" y="2550"/>
                  </a:lnTo>
                  <a:lnTo>
                    <a:pt x="15922" y="2783"/>
                  </a:lnTo>
                  <a:lnTo>
                    <a:pt x="16192" y="3034"/>
                  </a:lnTo>
                  <a:lnTo>
                    <a:pt x="16443" y="3303"/>
                  </a:lnTo>
                  <a:lnTo>
                    <a:pt x="16694" y="3573"/>
                  </a:lnTo>
                  <a:lnTo>
                    <a:pt x="16928" y="3860"/>
                  </a:lnTo>
                  <a:lnTo>
                    <a:pt x="17143" y="4165"/>
                  </a:lnTo>
                  <a:lnTo>
                    <a:pt x="17358" y="4470"/>
                  </a:lnTo>
                  <a:lnTo>
                    <a:pt x="17771" y="5098"/>
                  </a:lnTo>
                  <a:lnTo>
                    <a:pt x="18184" y="5727"/>
                  </a:lnTo>
                  <a:lnTo>
                    <a:pt x="18579" y="6391"/>
                  </a:lnTo>
                  <a:lnTo>
                    <a:pt x="19351" y="7701"/>
                  </a:lnTo>
                  <a:lnTo>
                    <a:pt x="20069" y="9047"/>
                  </a:lnTo>
                  <a:lnTo>
                    <a:pt x="20087" y="9065"/>
                  </a:lnTo>
                  <a:lnTo>
                    <a:pt x="20141" y="9137"/>
                  </a:lnTo>
                  <a:lnTo>
                    <a:pt x="21523" y="10322"/>
                  </a:lnTo>
                  <a:lnTo>
                    <a:pt x="22923" y="11471"/>
                  </a:lnTo>
                  <a:lnTo>
                    <a:pt x="23641" y="12027"/>
                  </a:lnTo>
                  <a:lnTo>
                    <a:pt x="24359" y="12566"/>
                  </a:lnTo>
                  <a:lnTo>
                    <a:pt x="25095" y="13122"/>
                  </a:lnTo>
                  <a:lnTo>
                    <a:pt x="25831" y="13643"/>
                  </a:lnTo>
                  <a:lnTo>
                    <a:pt x="26567" y="14181"/>
                  </a:lnTo>
                  <a:lnTo>
                    <a:pt x="27321" y="14684"/>
                  </a:lnTo>
                  <a:lnTo>
                    <a:pt x="28075" y="15186"/>
                  </a:lnTo>
                  <a:lnTo>
                    <a:pt x="28829" y="15689"/>
                  </a:lnTo>
                  <a:lnTo>
                    <a:pt x="29600" y="16174"/>
                  </a:lnTo>
                  <a:lnTo>
                    <a:pt x="30372" y="16640"/>
                  </a:lnTo>
                  <a:lnTo>
                    <a:pt x="31162" y="17089"/>
                  </a:lnTo>
                  <a:lnTo>
                    <a:pt x="31952" y="17538"/>
                  </a:lnTo>
                  <a:lnTo>
                    <a:pt x="32742" y="17987"/>
                  </a:lnTo>
                  <a:lnTo>
                    <a:pt x="33549" y="18399"/>
                  </a:lnTo>
                  <a:lnTo>
                    <a:pt x="34357" y="18812"/>
                  </a:lnTo>
                  <a:lnTo>
                    <a:pt x="35183" y="19225"/>
                  </a:lnTo>
                  <a:lnTo>
                    <a:pt x="36009" y="19602"/>
                  </a:lnTo>
                  <a:lnTo>
                    <a:pt x="36834" y="19979"/>
                  </a:lnTo>
                  <a:lnTo>
                    <a:pt x="37660" y="20338"/>
                  </a:lnTo>
                  <a:lnTo>
                    <a:pt x="38504" y="20679"/>
                  </a:lnTo>
                  <a:lnTo>
                    <a:pt x="39347" y="21020"/>
                  </a:lnTo>
                  <a:lnTo>
                    <a:pt x="40209" y="21325"/>
                  </a:lnTo>
                  <a:lnTo>
                    <a:pt x="41053" y="21631"/>
                  </a:lnTo>
                  <a:lnTo>
                    <a:pt x="41914" y="21918"/>
                  </a:lnTo>
                  <a:lnTo>
                    <a:pt x="42794" y="22205"/>
                  </a:lnTo>
                  <a:lnTo>
                    <a:pt x="43655" y="22456"/>
                  </a:lnTo>
                  <a:lnTo>
                    <a:pt x="44535" y="22690"/>
                  </a:lnTo>
                  <a:lnTo>
                    <a:pt x="45414" y="22923"/>
                  </a:lnTo>
                  <a:lnTo>
                    <a:pt x="46294" y="23138"/>
                  </a:lnTo>
                  <a:lnTo>
                    <a:pt x="47191" y="23336"/>
                  </a:lnTo>
                  <a:lnTo>
                    <a:pt x="48071" y="23515"/>
                  </a:lnTo>
                  <a:lnTo>
                    <a:pt x="48969" y="23677"/>
                  </a:lnTo>
                  <a:lnTo>
                    <a:pt x="49866" y="23820"/>
                  </a:lnTo>
                  <a:lnTo>
                    <a:pt x="50764" y="23964"/>
                  </a:lnTo>
                  <a:lnTo>
                    <a:pt x="51679" y="24072"/>
                  </a:lnTo>
                  <a:lnTo>
                    <a:pt x="52576" y="24179"/>
                  </a:lnTo>
                  <a:lnTo>
                    <a:pt x="53474" y="24269"/>
                  </a:lnTo>
                  <a:lnTo>
                    <a:pt x="54389" y="24341"/>
                  </a:lnTo>
                  <a:lnTo>
                    <a:pt x="55287" y="24395"/>
                  </a:lnTo>
                  <a:lnTo>
                    <a:pt x="56202" y="24431"/>
                  </a:lnTo>
                  <a:lnTo>
                    <a:pt x="57118" y="24449"/>
                  </a:lnTo>
                  <a:lnTo>
                    <a:pt x="58931" y="24449"/>
                  </a:lnTo>
                  <a:lnTo>
                    <a:pt x="59828" y="24413"/>
                  </a:lnTo>
                  <a:lnTo>
                    <a:pt x="60744" y="24377"/>
                  </a:lnTo>
                  <a:lnTo>
                    <a:pt x="61659" y="24323"/>
                  </a:lnTo>
                  <a:lnTo>
                    <a:pt x="62557" y="24251"/>
                  </a:lnTo>
                  <a:lnTo>
                    <a:pt x="63472" y="24179"/>
                  </a:lnTo>
                  <a:lnTo>
                    <a:pt x="64370" y="24072"/>
                  </a:lnTo>
                  <a:lnTo>
                    <a:pt x="65267" y="23964"/>
                  </a:lnTo>
                  <a:lnTo>
                    <a:pt x="66165" y="23838"/>
                  </a:lnTo>
                  <a:lnTo>
                    <a:pt x="67062" y="23695"/>
                  </a:lnTo>
                  <a:lnTo>
                    <a:pt x="67960" y="23551"/>
                  </a:lnTo>
                  <a:lnTo>
                    <a:pt x="68857" y="23390"/>
                  </a:lnTo>
                  <a:lnTo>
                    <a:pt x="69737" y="23210"/>
                  </a:lnTo>
                  <a:lnTo>
                    <a:pt x="70634" y="23013"/>
                  </a:lnTo>
                  <a:lnTo>
                    <a:pt x="71514" y="22815"/>
                  </a:lnTo>
                  <a:lnTo>
                    <a:pt x="72393" y="22600"/>
                  </a:lnTo>
                  <a:lnTo>
                    <a:pt x="73273" y="22366"/>
                  </a:lnTo>
                  <a:lnTo>
                    <a:pt x="73979" y="22179"/>
                  </a:lnTo>
                  <a:lnTo>
                    <a:pt x="73979" y="22179"/>
                  </a:lnTo>
                  <a:lnTo>
                    <a:pt x="74888" y="23461"/>
                  </a:lnTo>
                  <a:lnTo>
                    <a:pt x="75876" y="24897"/>
                  </a:lnTo>
                  <a:lnTo>
                    <a:pt x="76845" y="26351"/>
                  </a:lnTo>
                  <a:lnTo>
                    <a:pt x="77778" y="27823"/>
                  </a:lnTo>
                  <a:lnTo>
                    <a:pt x="78676" y="29295"/>
                  </a:lnTo>
                  <a:lnTo>
                    <a:pt x="79556" y="30803"/>
                  </a:lnTo>
                  <a:lnTo>
                    <a:pt x="79968" y="31557"/>
                  </a:lnTo>
                  <a:lnTo>
                    <a:pt x="80381" y="32329"/>
                  </a:lnTo>
                  <a:lnTo>
                    <a:pt x="80776" y="33101"/>
                  </a:lnTo>
                  <a:lnTo>
                    <a:pt x="81171" y="33873"/>
                  </a:lnTo>
                  <a:lnTo>
                    <a:pt x="81548" y="34644"/>
                  </a:lnTo>
                  <a:lnTo>
                    <a:pt x="81907" y="35434"/>
                  </a:lnTo>
                  <a:lnTo>
                    <a:pt x="82248" y="36224"/>
                  </a:lnTo>
                  <a:lnTo>
                    <a:pt x="82589" y="37014"/>
                  </a:lnTo>
                  <a:lnTo>
                    <a:pt x="82894" y="37822"/>
                  </a:lnTo>
                  <a:lnTo>
                    <a:pt x="83199" y="38611"/>
                  </a:lnTo>
                  <a:lnTo>
                    <a:pt x="83469" y="39437"/>
                  </a:lnTo>
                  <a:lnTo>
                    <a:pt x="83738" y="40245"/>
                  </a:lnTo>
                  <a:lnTo>
                    <a:pt x="83864" y="40658"/>
                  </a:lnTo>
                  <a:lnTo>
                    <a:pt x="83971" y="41071"/>
                  </a:lnTo>
                  <a:lnTo>
                    <a:pt x="84187" y="41896"/>
                  </a:lnTo>
                  <a:lnTo>
                    <a:pt x="84384" y="42722"/>
                  </a:lnTo>
                  <a:lnTo>
                    <a:pt x="84564" y="43548"/>
                  </a:lnTo>
                  <a:lnTo>
                    <a:pt x="84707" y="44391"/>
                  </a:lnTo>
                  <a:lnTo>
                    <a:pt x="84815" y="45235"/>
                  </a:lnTo>
                  <a:lnTo>
                    <a:pt x="84905" y="46079"/>
                  </a:lnTo>
                  <a:lnTo>
                    <a:pt x="84976" y="46922"/>
                  </a:lnTo>
                  <a:lnTo>
                    <a:pt x="85012" y="47766"/>
                  </a:lnTo>
                  <a:lnTo>
                    <a:pt x="85012" y="48610"/>
                  </a:lnTo>
                  <a:lnTo>
                    <a:pt x="84976" y="49453"/>
                  </a:lnTo>
                  <a:lnTo>
                    <a:pt x="84923" y="50297"/>
                  </a:lnTo>
                  <a:lnTo>
                    <a:pt x="84815" y="51123"/>
                  </a:lnTo>
                  <a:lnTo>
                    <a:pt x="84671" y="51948"/>
                  </a:lnTo>
                  <a:lnTo>
                    <a:pt x="84492" y="52756"/>
                  </a:lnTo>
                  <a:lnTo>
                    <a:pt x="84384" y="53169"/>
                  </a:lnTo>
                  <a:lnTo>
                    <a:pt x="84276" y="53564"/>
                  </a:lnTo>
                  <a:lnTo>
                    <a:pt x="84151" y="53959"/>
                  </a:lnTo>
                  <a:lnTo>
                    <a:pt x="84025" y="54354"/>
                  </a:lnTo>
                  <a:lnTo>
                    <a:pt x="83864" y="54749"/>
                  </a:lnTo>
                  <a:lnTo>
                    <a:pt x="83720" y="55125"/>
                  </a:lnTo>
                  <a:lnTo>
                    <a:pt x="83540" y="55502"/>
                  </a:lnTo>
                  <a:lnTo>
                    <a:pt x="83361" y="55879"/>
                  </a:lnTo>
                  <a:lnTo>
                    <a:pt x="83181" y="56238"/>
                  </a:lnTo>
                  <a:lnTo>
                    <a:pt x="82984" y="56615"/>
                  </a:lnTo>
                  <a:lnTo>
                    <a:pt x="82769" y="56956"/>
                  </a:lnTo>
                  <a:lnTo>
                    <a:pt x="82553" y="57315"/>
                  </a:lnTo>
                  <a:lnTo>
                    <a:pt x="82320" y="57656"/>
                  </a:lnTo>
                  <a:lnTo>
                    <a:pt x="82086" y="57998"/>
                  </a:lnTo>
                  <a:lnTo>
                    <a:pt x="81835" y="58321"/>
                  </a:lnTo>
                  <a:lnTo>
                    <a:pt x="81566" y="58644"/>
                  </a:lnTo>
                  <a:lnTo>
                    <a:pt x="81297" y="58967"/>
                  </a:lnTo>
                  <a:lnTo>
                    <a:pt x="81027" y="59272"/>
                  </a:lnTo>
                  <a:lnTo>
                    <a:pt x="80435" y="59882"/>
                  </a:lnTo>
                  <a:lnTo>
                    <a:pt x="79825" y="60457"/>
                  </a:lnTo>
                  <a:lnTo>
                    <a:pt x="79197" y="60995"/>
                  </a:lnTo>
                  <a:lnTo>
                    <a:pt x="78514" y="61516"/>
                  </a:lnTo>
                  <a:lnTo>
                    <a:pt x="78173" y="61767"/>
                  </a:lnTo>
                  <a:lnTo>
                    <a:pt x="77832" y="62000"/>
                  </a:lnTo>
                  <a:lnTo>
                    <a:pt x="77473" y="62234"/>
                  </a:lnTo>
                  <a:lnTo>
                    <a:pt x="77114" y="62467"/>
                  </a:lnTo>
                  <a:lnTo>
                    <a:pt x="76396" y="62898"/>
                  </a:lnTo>
                  <a:lnTo>
                    <a:pt x="75642" y="63311"/>
                  </a:lnTo>
                  <a:lnTo>
                    <a:pt x="74888" y="63706"/>
                  </a:lnTo>
                  <a:lnTo>
                    <a:pt x="74099" y="64065"/>
                  </a:lnTo>
                  <a:lnTo>
                    <a:pt x="73309" y="64388"/>
                  </a:lnTo>
                  <a:lnTo>
                    <a:pt x="72519" y="64711"/>
                  </a:lnTo>
                  <a:lnTo>
                    <a:pt x="71693" y="64998"/>
                  </a:lnTo>
                  <a:lnTo>
                    <a:pt x="70868" y="65267"/>
                  </a:lnTo>
                  <a:lnTo>
                    <a:pt x="70042" y="65501"/>
                  </a:lnTo>
                  <a:lnTo>
                    <a:pt x="69216" y="65734"/>
                  </a:lnTo>
                  <a:lnTo>
                    <a:pt x="69144" y="65734"/>
                  </a:lnTo>
                  <a:lnTo>
                    <a:pt x="69091" y="65770"/>
                  </a:lnTo>
                  <a:lnTo>
                    <a:pt x="69055" y="65806"/>
                  </a:lnTo>
                  <a:lnTo>
                    <a:pt x="69019" y="65860"/>
                  </a:lnTo>
                  <a:lnTo>
                    <a:pt x="69001" y="65967"/>
                  </a:lnTo>
                  <a:lnTo>
                    <a:pt x="68875" y="66416"/>
                  </a:lnTo>
                  <a:lnTo>
                    <a:pt x="68785" y="66865"/>
                  </a:lnTo>
                  <a:lnTo>
                    <a:pt x="68714" y="67314"/>
                  </a:lnTo>
                  <a:lnTo>
                    <a:pt x="68660" y="67762"/>
                  </a:lnTo>
                  <a:lnTo>
                    <a:pt x="68570" y="68660"/>
                  </a:lnTo>
                  <a:lnTo>
                    <a:pt x="68516" y="69575"/>
                  </a:lnTo>
                  <a:lnTo>
                    <a:pt x="68408" y="71370"/>
                  </a:lnTo>
                  <a:lnTo>
                    <a:pt x="68301" y="73183"/>
                  </a:lnTo>
                  <a:lnTo>
                    <a:pt x="68211" y="74996"/>
                  </a:lnTo>
                  <a:lnTo>
                    <a:pt x="68121" y="76809"/>
                  </a:lnTo>
                  <a:lnTo>
                    <a:pt x="68049" y="78604"/>
                  </a:lnTo>
                  <a:lnTo>
                    <a:pt x="67978" y="80417"/>
                  </a:lnTo>
                  <a:lnTo>
                    <a:pt x="67906" y="82230"/>
                  </a:lnTo>
                  <a:lnTo>
                    <a:pt x="67852" y="84043"/>
                  </a:lnTo>
                  <a:lnTo>
                    <a:pt x="67816" y="85856"/>
                  </a:lnTo>
                  <a:lnTo>
                    <a:pt x="67780" y="87651"/>
                  </a:lnTo>
                  <a:lnTo>
                    <a:pt x="67726" y="91277"/>
                  </a:lnTo>
                  <a:lnTo>
                    <a:pt x="67726" y="94903"/>
                  </a:lnTo>
                  <a:lnTo>
                    <a:pt x="67744" y="98529"/>
                  </a:lnTo>
                  <a:lnTo>
                    <a:pt x="67798" y="102137"/>
                  </a:lnTo>
                  <a:lnTo>
                    <a:pt x="67906" y="105763"/>
                  </a:lnTo>
                  <a:lnTo>
                    <a:pt x="67960" y="107576"/>
                  </a:lnTo>
                  <a:lnTo>
                    <a:pt x="68049" y="109371"/>
                  </a:lnTo>
                  <a:lnTo>
                    <a:pt x="68211" y="112997"/>
                  </a:lnTo>
                  <a:lnTo>
                    <a:pt x="68444" y="116605"/>
                  </a:lnTo>
                  <a:lnTo>
                    <a:pt x="68552" y="118418"/>
                  </a:lnTo>
                  <a:lnTo>
                    <a:pt x="68696" y="120213"/>
                  </a:lnTo>
                  <a:lnTo>
                    <a:pt x="68839" y="122026"/>
                  </a:lnTo>
                  <a:lnTo>
                    <a:pt x="68977" y="123551"/>
                  </a:lnTo>
                  <a:lnTo>
                    <a:pt x="28182" y="123551"/>
                  </a:lnTo>
                  <a:lnTo>
                    <a:pt x="28398" y="120249"/>
                  </a:lnTo>
                  <a:lnTo>
                    <a:pt x="28613" y="116677"/>
                  </a:lnTo>
                  <a:lnTo>
                    <a:pt x="28775" y="113104"/>
                  </a:lnTo>
                  <a:lnTo>
                    <a:pt x="28900" y="109532"/>
                  </a:lnTo>
                  <a:lnTo>
                    <a:pt x="28954" y="107737"/>
                  </a:lnTo>
                  <a:lnTo>
                    <a:pt x="29008" y="105960"/>
                  </a:lnTo>
                  <a:lnTo>
                    <a:pt x="29044" y="104165"/>
                  </a:lnTo>
                  <a:lnTo>
                    <a:pt x="29080" y="102388"/>
                  </a:lnTo>
                  <a:lnTo>
                    <a:pt x="29098" y="100593"/>
                  </a:lnTo>
                  <a:lnTo>
                    <a:pt x="29116" y="98798"/>
                  </a:lnTo>
                  <a:lnTo>
                    <a:pt x="29134" y="95226"/>
                  </a:lnTo>
                  <a:lnTo>
                    <a:pt x="29116" y="91654"/>
                  </a:lnTo>
                  <a:lnTo>
                    <a:pt x="29080" y="88064"/>
                  </a:lnTo>
                  <a:lnTo>
                    <a:pt x="29026" y="84492"/>
                  </a:lnTo>
                  <a:lnTo>
                    <a:pt x="28990" y="82697"/>
                  </a:lnTo>
                  <a:lnTo>
                    <a:pt x="28936" y="80920"/>
                  </a:lnTo>
                  <a:lnTo>
                    <a:pt x="28900" y="79125"/>
                  </a:lnTo>
                  <a:lnTo>
                    <a:pt x="28846" y="77348"/>
                  </a:lnTo>
                  <a:lnTo>
                    <a:pt x="28739" y="73758"/>
                  </a:lnTo>
                  <a:lnTo>
                    <a:pt x="28667" y="71981"/>
                  </a:lnTo>
                  <a:lnTo>
                    <a:pt x="28595" y="70186"/>
                  </a:lnTo>
                  <a:lnTo>
                    <a:pt x="28541" y="69306"/>
                  </a:lnTo>
                  <a:lnTo>
                    <a:pt x="28469" y="68409"/>
                  </a:lnTo>
                  <a:lnTo>
                    <a:pt x="28380" y="67511"/>
                  </a:lnTo>
                  <a:lnTo>
                    <a:pt x="28272" y="66632"/>
                  </a:lnTo>
                  <a:lnTo>
                    <a:pt x="28254" y="66596"/>
                  </a:lnTo>
                  <a:lnTo>
                    <a:pt x="28236" y="66506"/>
                  </a:lnTo>
                  <a:lnTo>
                    <a:pt x="28182" y="66452"/>
                  </a:lnTo>
                  <a:lnTo>
                    <a:pt x="28128" y="66398"/>
                  </a:lnTo>
                  <a:lnTo>
                    <a:pt x="28039" y="66380"/>
                  </a:lnTo>
                  <a:lnTo>
                    <a:pt x="27357" y="66273"/>
                  </a:lnTo>
                  <a:lnTo>
                    <a:pt x="26657" y="66147"/>
                  </a:lnTo>
                  <a:lnTo>
                    <a:pt x="25974" y="66021"/>
                  </a:lnTo>
                  <a:lnTo>
                    <a:pt x="25292" y="65896"/>
                  </a:lnTo>
                  <a:lnTo>
                    <a:pt x="24610" y="65734"/>
                  </a:lnTo>
                  <a:lnTo>
                    <a:pt x="23928" y="65572"/>
                  </a:lnTo>
                  <a:lnTo>
                    <a:pt x="23246" y="65411"/>
                  </a:lnTo>
                  <a:lnTo>
                    <a:pt x="22582" y="65231"/>
                  </a:lnTo>
                  <a:lnTo>
                    <a:pt x="21846" y="65016"/>
                  </a:lnTo>
                  <a:lnTo>
                    <a:pt x="21110" y="64783"/>
                  </a:lnTo>
                  <a:lnTo>
                    <a:pt x="20392" y="64549"/>
                  </a:lnTo>
                  <a:lnTo>
                    <a:pt x="19674" y="64280"/>
                  </a:lnTo>
                  <a:lnTo>
                    <a:pt x="18956" y="64011"/>
                  </a:lnTo>
                  <a:lnTo>
                    <a:pt x="18256" y="63724"/>
                  </a:lnTo>
                  <a:lnTo>
                    <a:pt x="17556" y="63418"/>
                  </a:lnTo>
                  <a:lnTo>
                    <a:pt x="16874" y="63095"/>
                  </a:lnTo>
                  <a:lnTo>
                    <a:pt x="16192" y="62754"/>
                  </a:lnTo>
                  <a:lnTo>
                    <a:pt x="15527" y="62395"/>
                  </a:lnTo>
                  <a:lnTo>
                    <a:pt x="14881" y="62018"/>
                  </a:lnTo>
                  <a:lnTo>
                    <a:pt x="14235" y="61623"/>
                  </a:lnTo>
                  <a:lnTo>
                    <a:pt x="13607" y="61211"/>
                  </a:lnTo>
                  <a:lnTo>
                    <a:pt x="12979" y="60780"/>
                  </a:lnTo>
                  <a:lnTo>
                    <a:pt x="12386" y="60331"/>
                  </a:lnTo>
                  <a:lnTo>
                    <a:pt x="11794" y="59864"/>
                  </a:lnTo>
                  <a:lnTo>
                    <a:pt x="11219" y="59380"/>
                  </a:lnTo>
                  <a:lnTo>
                    <a:pt x="10681" y="58859"/>
                  </a:lnTo>
                  <a:lnTo>
                    <a:pt x="10142" y="58339"/>
                  </a:lnTo>
                  <a:lnTo>
                    <a:pt x="9640" y="57782"/>
                  </a:lnTo>
                  <a:lnTo>
                    <a:pt x="9155" y="57226"/>
                  </a:lnTo>
                  <a:lnTo>
                    <a:pt x="8688" y="56633"/>
                  </a:lnTo>
                  <a:lnTo>
                    <a:pt x="8455" y="56346"/>
                  </a:lnTo>
                  <a:lnTo>
                    <a:pt x="8240" y="56041"/>
                  </a:lnTo>
                  <a:lnTo>
                    <a:pt x="7809" y="55413"/>
                  </a:lnTo>
                  <a:lnTo>
                    <a:pt x="6947" y="54138"/>
                  </a:lnTo>
                  <a:lnTo>
                    <a:pt x="6104" y="52864"/>
                  </a:lnTo>
                  <a:lnTo>
                    <a:pt x="5278" y="51571"/>
                  </a:lnTo>
                  <a:lnTo>
                    <a:pt x="4488" y="50279"/>
                  </a:lnTo>
                  <a:lnTo>
                    <a:pt x="3716" y="48951"/>
                  </a:lnTo>
                  <a:lnTo>
                    <a:pt x="3357" y="48286"/>
                  </a:lnTo>
                  <a:lnTo>
                    <a:pt x="2998" y="47622"/>
                  </a:lnTo>
                  <a:lnTo>
                    <a:pt x="2657" y="46940"/>
                  </a:lnTo>
                  <a:lnTo>
                    <a:pt x="2316" y="46258"/>
                  </a:lnTo>
                  <a:lnTo>
                    <a:pt x="2011" y="45558"/>
                  </a:lnTo>
                  <a:lnTo>
                    <a:pt x="1706" y="44858"/>
                  </a:lnTo>
                  <a:lnTo>
                    <a:pt x="1437" y="44158"/>
                  </a:lnTo>
                  <a:lnTo>
                    <a:pt x="1203" y="43440"/>
                  </a:lnTo>
                  <a:lnTo>
                    <a:pt x="1006" y="42722"/>
                  </a:lnTo>
                  <a:lnTo>
                    <a:pt x="916" y="42363"/>
                  </a:lnTo>
                  <a:lnTo>
                    <a:pt x="844" y="41986"/>
                  </a:lnTo>
                  <a:lnTo>
                    <a:pt x="772" y="41627"/>
                  </a:lnTo>
                  <a:lnTo>
                    <a:pt x="737" y="41250"/>
                  </a:lnTo>
                  <a:lnTo>
                    <a:pt x="701" y="40891"/>
                  </a:lnTo>
                  <a:lnTo>
                    <a:pt x="683" y="40532"/>
                  </a:lnTo>
                  <a:lnTo>
                    <a:pt x="683" y="40155"/>
                  </a:lnTo>
                  <a:lnTo>
                    <a:pt x="701" y="39778"/>
                  </a:lnTo>
                  <a:lnTo>
                    <a:pt x="737" y="39401"/>
                  </a:lnTo>
                  <a:lnTo>
                    <a:pt x="790" y="39042"/>
                  </a:lnTo>
                  <a:lnTo>
                    <a:pt x="844" y="38665"/>
                  </a:lnTo>
                  <a:lnTo>
                    <a:pt x="916" y="38306"/>
                  </a:lnTo>
                  <a:lnTo>
                    <a:pt x="988" y="37929"/>
                  </a:lnTo>
                  <a:lnTo>
                    <a:pt x="1096" y="37570"/>
                  </a:lnTo>
                  <a:lnTo>
                    <a:pt x="1203" y="37211"/>
                  </a:lnTo>
                  <a:lnTo>
                    <a:pt x="1311" y="36870"/>
                  </a:lnTo>
                  <a:lnTo>
                    <a:pt x="1455" y="36511"/>
                  </a:lnTo>
                  <a:lnTo>
                    <a:pt x="1598" y="36170"/>
                  </a:lnTo>
                  <a:lnTo>
                    <a:pt x="1742" y="35829"/>
                  </a:lnTo>
                  <a:lnTo>
                    <a:pt x="1921" y="35506"/>
                  </a:lnTo>
                  <a:lnTo>
                    <a:pt x="2101" y="35183"/>
                  </a:lnTo>
                  <a:lnTo>
                    <a:pt x="2280" y="34860"/>
                  </a:lnTo>
                  <a:lnTo>
                    <a:pt x="2478" y="34537"/>
                  </a:lnTo>
                  <a:lnTo>
                    <a:pt x="2693" y="34232"/>
                  </a:lnTo>
                  <a:lnTo>
                    <a:pt x="3142" y="33603"/>
                  </a:lnTo>
                  <a:lnTo>
                    <a:pt x="3591" y="32993"/>
                  </a:lnTo>
                  <a:lnTo>
                    <a:pt x="4057" y="32401"/>
                  </a:lnTo>
                  <a:lnTo>
                    <a:pt x="5045" y="31216"/>
                  </a:lnTo>
                  <a:lnTo>
                    <a:pt x="5529" y="30606"/>
                  </a:lnTo>
                  <a:lnTo>
                    <a:pt x="5996" y="29977"/>
                  </a:lnTo>
                  <a:lnTo>
                    <a:pt x="6445" y="29331"/>
                  </a:lnTo>
                  <a:lnTo>
                    <a:pt x="6660" y="28990"/>
                  </a:lnTo>
                  <a:lnTo>
                    <a:pt x="6858" y="28649"/>
                  </a:lnTo>
                  <a:lnTo>
                    <a:pt x="7055" y="28290"/>
                  </a:lnTo>
                  <a:lnTo>
                    <a:pt x="7235" y="27949"/>
                  </a:lnTo>
                  <a:lnTo>
                    <a:pt x="7396" y="27572"/>
                  </a:lnTo>
                  <a:lnTo>
                    <a:pt x="7558" y="27195"/>
                  </a:lnTo>
                  <a:lnTo>
                    <a:pt x="7683" y="26818"/>
                  </a:lnTo>
                  <a:lnTo>
                    <a:pt x="7809" y="26423"/>
                  </a:lnTo>
                  <a:lnTo>
                    <a:pt x="7988" y="25651"/>
                  </a:lnTo>
                  <a:lnTo>
                    <a:pt x="8150" y="24879"/>
                  </a:lnTo>
                  <a:lnTo>
                    <a:pt x="8294" y="24126"/>
                  </a:lnTo>
                  <a:lnTo>
                    <a:pt x="8545" y="22600"/>
                  </a:lnTo>
                  <a:lnTo>
                    <a:pt x="8778" y="21074"/>
                  </a:lnTo>
                  <a:lnTo>
                    <a:pt x="8886" y="20302"/>
                  </a:lnTo>
                  <a:lnTo>
                    <a:pt x="8940" y="19925"/>
                  </a:lnTo>
                  <a:lnTo>
                    <a:pt x="8994" y="19512"/>
                  </a:lnTo>
                  <a:lnTo>
                    <a:pt x="9030" y="19118"/>
                  </a:lnTo>
                  <a:lnTo>
                    <a:pt x="9047" y="18705"/>
                  </a:lnTo>
                  <a:lnTo>
                    <a:pt x="9047" y="18292"/>
                  </a:lnTo>
                  <a:lnTo>
                    <a:pt x="9030" y="17879"/>
                  </a:lnTo>
                  <a:lnTo>
                    <a:pt x="8994" y="17466"/>
                  </a:lnTo>
                  <a:lnTo>
                    <a:pt x="8940" y="17053"/>
                  </a:lnTo>
                  <a:lnTo>
                    <a:pt x="8868" y="16658"/>
                  </a:lnTo>
                  <a:lnTo>
                    <a:pt x="8778" y="16245"/>
                  </a:lnTo>
                  <a:lnTo>
                    <a:pt x="8653" y="15833"/>
                  </a:lnTo>
                  <a:lnTo>
                    <a:pt x="8509" y="15438"/>
                  </a:lnTo>
                  <a:lnTo>
                    <a:pt x="8347" y="15043"/>
                  </a:lnTo>
                  <a:lnTo>
                    <a:pt x="8168" y="14666"/>
                  </a:lnTo>
                  <a:lnTo>
                    <a:pt x="7953" y="14307"/>
                  </a:lnTo>
                  <a:lnTo>
                    <a:pt x="7719" y="13948"/>
                  </a:lnTo>
                  <a:lnTo>
                    <a:pt x="7468" y="13607"/>
                  </a:lnTo>
                  <a:lnTo>
                    <a:pt x="7199" y="13284"/>
                  </a:lnTo>
                  <a:lnTo>
                    <a:pt x="6911" y="12961"/>
                  </a:lnTo>
                  <a:lnTo>
                    <a:pt x="6624" y="12691"/>
                  </a:lnTo>
                  <a:lnTo>
                    <a:pt x="6068" y="12153"/>
                  </a:lnTo>
                  <a:lnTo>
                    <a:pt x="4973" y="11094"/>
                  </a:lnTo>
                  <a:lnTo>
                    <a:pt x="4416" y="10555"/>
                  </a:lnTo>
                  <a:lnTo>
                    <a:pt x="3914" y="10035"/>
                  </a:lnTo>
                  <a:lnTo>
                    <a:pt x="3860" y="9981"/>
                  </a:lnTo>
                  <a:lnTo>
                    <a:pt x="3842" y="9945"/>
                  </a:lnTo>
                  <a:lnTo>
                    <a:pt x="3824" y="9927"/>
                  </a:lnTo>
                  <a:lnTo>
                    <a:pt x="3734" y="9801"/>
                  </a:lnTo>
                  <a:lnTo>
                    <a:pt x="3555" y="9514"/>
                  </a:lnTo>
                  <a:lnTo>
                    <a:pt x="3393" y="9227"/>
                  </a:lnTo>
                  <a:lnTo>
                    <a:pt x="3250" y="8940"/>
                  </a:lnTo>
                  <a:lnTo>
                    <a:pt x="3142" y="8617"/>
                  </a:lnTo>
                  <a:lnTo>
                    <a:pt x="3052" y="8294"/>
                  </a:lnTo>
                  <a:lnTo>
                    <a:pt x="2980" y="7970"/>
                  </a:lnTo>
                  <a:lnTo>
                    <a:pt x="2926" y="7629"/>
                  </a:lnTo>
                  <a:lnTo>
                    <a:pt x="2909" y="7288"/>
                  </a:lnTo>
                  <a:lnTo>
                    <a:pt x="2891" y="6947"/>
                  </a:lnTo>
                  <a:lnTo>
                    <a:pt x="2891" y="6606"/>
                  </a:lnTo>
                  <a:lnTo>
                    <a:pt x="2926" y="6283"/>
                  </a:lnTo>
                  <a:lnTo>
                    <a:pt x="2980" y="5960"/>
                  </a:lnTo>
                  <a:lnTo>
                    <a:pt x="3070" y="5637"/>
                  </a:lnTo>
                  <a:lnTo>
                    <a:pt x="3178" y="5332"/>
                  </a:lnTo>
                  <a:lnTo>
                    <a:pt x="3321" y="5045"/>
                  </a:lnTo>
                  <a:lnTo>
                    <a:pt x="3465" y="4757"/>
                  </a:lnTo>
                  <a:lnTo>
                    <a:pt x="3662" y="4488"/>
                  </a:lnTo>
                  <a:lnTo>
                    <a:pt x="3860" y="4219"/>
                  </a:lnTo>
                  <a:lnTo>
                    <a:pt x="4093" y="3986"/>
                  </a:lnTo>
                  <a:lnTo>
                    <a:pt x="4345" y="3752"/>
                  </a:lnTo>
                  <a:lnTo>
                    <a:pt x="4596" y="3519"/>
                  </a:lnTo>
                  <a:lnTo>
                    <a:pt x="4883" y="3321"/>
                  </a:lnTo>
                  <a:lnTo>
                    <a:pt x="5170" y="3124"/>
                  </a:lnTo>
                  <a:lnTo>
                    <a:pt x="5475" y="2944"/>
                  </a:lnTo>
                  <a:lnTo>
                    <a:pt x="5799" y="2765"/>
                  </a:lnTo>
                  <a:lnTo>
                    <a:pt x="6122" y="2603"/>
                  </a:lnTo>
                  <a:lnTo>
                    <a:pt x="6445" y="2460"/>
                  </a:lnTo>
                  <a:lnTo>
                    <a:pt x="7127" y="2173"/>
                  </a:lnTo>
                  <a:lnTo>
                    <a:pt x="7827" y="1921"/>
                  </a:lnTo>
                  <a:lnTo>
                    <a:pt x="8527" y="1706"/>
                  </a:lnTo>
                  <a:lnTo>
                    <a:pt x="9245" y="1526"/>
                  </a:lnTo>
                  <a:lnTo>
                    <a:pt x="9963" y="1383"/>
                  </a:lnTo>
                  <a:lnTo>
                    <a:pt x="10681" y="1275"/>
                  </a:lnTo>
                  <a:lnTo>
                    <a:pt x="11058" y="1239"/>
                  </a:lnTo>
                  <a:lnTo>
                    <a:pt x="11417" y="1203"/>
                  </a:lnTo>
                  <a:lnTo>
                    <a:pt x="11776" y="1185"/>
                  </a:lnTo>
                  <a:close/>
                  <a:moveTo>
                    <a:pt x="11363" y="1"/>
                  </a:moveTo>
                  <a:lnTo>
                    <a:pt x="10968" y="19"/>
                  </a:lnTo>
                  <a:lnTo>
                    <a:pt x="10555" y="54"/>
                  </a:lnTo>
                  <a:lnTo>
                    <a:pt x="10160" y="90"/>
                  </a:lnTo>
                  <a:lnTo>
                    <a:pt x="9765" y="144"/>
                  </a:lnTo>
                  <a:lnTo>
                    <a:pt x="9371" y="216"/>
                  </a:lnTo>
                  <a:lnTo>
                    <a:pt x="8976" y="288"/>
                  </a:lnTo>
                  <a:lnTo>
                    <a:pt x="8186" y="467"/>
                  </a:lnTo>
                  <a:lnTo>
                    <a:pt x="7432" y="683"/>
                  </a:lnTo>
                  <a:lnTo>
                    <a:pt x="6660" y="934"/>
                  </a:lnTo>
                  <a:lnTo>
                    <a:pt x="5924" y="1221"/>
                  </a:lnTo>
                  <a:lnTo>
                    <a:pt x="5547" y="1383"/>
                  </a:lnTo>
                  <a:lnTo>
                    <a:pt x="5170" y="1562"/>
                  </a:lnTo>
                  <a:lnTo>
                    <a:pt x="4811" y="1760"/>
                  </a:lnTo>
                  <a:lnTo>
                    <a:pt x="4452" y="1975"/>
                  </a:lnTo>
                  <a:lnTo>
                    <a:pt x="4111" y="2191"/>
                  </a:lnTo>
                  <a:lnTo>
                    <a:pt x="3770" y="2442"/>
                  </a:lnTo>
                  <a:lnTo>
                    <a:pt x="3429" y="2711"/>
                  </a:lnTo>
                  <a:lnTo>
                    <a:pt x="3124" y="2998"/>
                  </a:lnTo>
                  <a:lnTo>
                    <a:pt x="2819" y="3321"/>
                  </a:lnTo>
                  <a:lnTo>
                    <a:pt x="2550" y="3644"/>
                  </a:lnTo>
                  <a:lnTo>
                    <a:pt x="2298" y="4021"/>
                  </a:lnTo>
                  <a:lnTo>
                    <a:pt x="2065" y="4398"/>
                  </a:lnTo>
                  <a:lnTo>
                    <a:pt x="1885" y="4793"/>
                  </a:lnTo>
                  <a:lnTo>
                    <a:pt x="1724" y="5224"/>
                  </a:lnTo>
                  <a:lnTo>
                    <a:pt x="1616" y="5655"/>
                  </a:lnTo>
                  <a:lnTo>
                    <a:pt x="1526" y="6086"/>
                  </a:lnTo>
                  <a:lnTo>
                    <a:pt x="1490" y="6517"/>
                  </a:lnTo>
                  <a:lnTo>
                    <a:pt x="1473" y="6947"/>
                  </a:lnTo>
                  <a:lnTo>
                    <a:pt x="1473" y="7378"/>
                  </a:lnTo>
                  <a:lnTo>
                    <a:pt x="1508" y="7791"/>
                  </a:lnTo>
                  <a:lnTo>
                    <a:pt x="1580" y="8222"/>
                  </a:lnTo>
                  <a:lnTo>
                    <a:pt x="1670" y="8635"/>
                  </a:lnTo>
                  <a:lnTo>
                    <a:pt x="1778" y="9065"/>
                  </a:lnTo>
                  <a:lnTo>
                    <a:pt x="1939" y="9478"/>
                  </a:lnTo>
                  <a:lnTo>
                    <a:pt x="2119" y="9873"/>
                  </a:lnTo>
                  <a:lnTo>
                    <a:pt x="2334" y="10250"/>
                  </a:lnTo>
                  <a:lnTo>
                    <a:pt x="2567" y="10627"/>
                  </a:lnTo>
                  <a:lnTo>
                    <a:pt x="2693" y="10807"/>
                  </a:lnTo>
                  <a:lnTo>
                    <a:pt x="2747" y="10860"/>
                  </a:lnTo>
                  <a:lnTo>
                    <a:pt x="2783" y="10914"/>
                  </a:lnTo>
                  <a:lnTo>
                    <a:pt x="2855" y="10986"/>
                  </a:lnTo>
                  <a:lnTo>
                    <a:pt x="3142" y="11291"/>
                  </a:lnTo>
                  <a:lnTo>
                    <a:pt x="3411" y="11578"/>
                  </a:lnTo>
                  <a:lnTo>
                    <a:pt x="3986" y="12117"/>
                  </a:lnTo>
                  <a:lnTo>
                    <a:pt x="5098" y="13176"/>
                  </a:lnTo>
                  <a:lnTo>
                    <a:pt x="5673" y="13697"/>
                  </a:lnTo>
                  <a:lnTo>
                    <a:pt x="5924" y="13948"/>
                  </a:lnTo>
                  <a:lnTo>
                    <a:pt x="6050" y="14074"/>
                  </a:lnTo>
                  <a:lnTo>
                    <a:pt x="6175" y="14199"/>
                  </a:lnTo>
                  <a:lnTo>
                    <a:pt x="6391" y="14450"/>
                  </a:lnTo>
                  <a:lnTo>
                    <a:pt x="6606" y="14738"/>
                  </a:lnTo>
                  <a:lnTo>
                    <a:pt x="6804" y="15025"/>
                  </a:lnTo>
                  <a:lnTo>
                    <a:pt x="6983" y="15312"/>
                  </a:lnTo>
                  <a:lnTo>
                    <a:pt x="7145" y="15617"/>
                  </a:lnTo>
                  <a:lnTo>
                    <a:pt x="7288" y="15940"/>
                  </a:lnTo>
                  <a:lnTo>
                    <a:pt x="7414" y="16263"/>
                  </a:lnTo>
                  <a:lnTo>
                    <a:pt x="7522" y="16587"/>
                  </a:lnTo>
                  <a:lnTo>
                    <a:pt x="7611" y="16928"/>
                  </a:lnTo>
                  <a:lnTo>
                    <a:pt x="7683" y="17269"/>
                  </a:lnTo>
                  <a:lnTo>
                    <a:pt x="7737" y="17628"/>
                  </a:lnTo>
                  <a:lnTo>
                    <a:pt x="7773" y="17969"/>
                  </a:lnTo>
                  <a:lnTo>
                    <a:pt x="7791" y="18328"/>
                  </a:lnTo>
                  <a:lnTo>
                    <a:pt x="7809" y="18687"/>
                  </a:lnTo>
                  <a:lnTo>
                    <a:pt x="7809" y="19046"/>
                  </a:lnTo>
                  <a:lnTo>
                    <a:pt x="7791" y="19423"/>
                  </a:lnTo>
                  <a:lnTo>
                    <a:pt x="7755" y="19782"/>
                  </a:lnTo>
                  <a:lnTo>
                    <a:pt x="7719" y="20159"/>
                  </a:lnTo>
                  <a:lnTo>
                    <a:pt x="7647" y="20930"/>
                  </a:lnTo>
                  <a:lnTo>
                    <a:pt x="7468" y="22438"/>
                  </a:lnTo>
                  <a:lnTo>
                    <a:pt x="7270" y="23964"/>
                  </a:lnTo>
                  <a:lnTo>
                    <a:pt x="7145" y="24718"/>
                  </a:lnTo>
                  <a:lnTo>
                    <a:pt x="7019" y="25454"/>
                  </a:lnTo>
                  <a:lnTo>
                    <a:pt x="6876" y="26190"/>
                  </a:lnTo>
                  <a:lnTo>
                    <a:pt x="6786" y="26531"/>
                  </a:lnTo>
                  <a:lnTo>
                    <a:pt x="6678" y="26890"/>
                  </a:lnTo>
                  <a:lnTo>
                    <a:pt x="6552" y="27231"/>
                  </a:lnTo>
                  <a:lnTo>
                    <a:pt x="6409" y="27572"/>
                  </a:lnTo>
                  <a:lnTo>
                    <a:pt x="6265" y="27895"/>
                  </a:lnTo>
                  <a:lnTo>
                    <a:pt x="6086" y="28236"/>
                  </a:lnTo>
                  <a:lnTo>
                    <a:pt x="5906" y="28559"/>
                  </a:lnTo>
                  <a:lnTo>
                    <a:pt x="5727" y="28882"/>
                  </a:lnTo>
                  <a:lnTo>
                    <a:pt x="5314" y="29511"/>
                  </a:lnTo>
                  <a:lnTo>
                    <a:pt x="4883" y="30121"/>
                  </a:lnTo>
                  <a:lnTo>
                    <a:pt x="4434" y="30713"/>
                  </a:lnTo>
                  <a:lnTo>
                    <a:pt x="3483" y="31934"/>
                  </a:lnTo>
                  <a:lnTo>
                    <a:pt x="3016" y="32562"/>
                  </a:lnTo>
                  <a:lnTo>
                    <a:pt x="2550" y="33190"/>
                  </a:lnTo>
                  <a:lnTo>
                    <a:pt x="2101" y="33819"/>
                  </a:lnTo>
                  <a:lnTo>
                    <a:pt x="1688" y="34483"/>
                  </a:lnTo>
                  <a:lnTo>
                    <a:pt x="1490" y="34842"/>
                  </a:lnTo>
                  <a:lnTo>
                    <a:pt x="1293" y="35183"/>
                  </a:lnTo>
                  <a:lnTo>
                    <a:pt x="1131" y="35542"/>
                  </a:lnTo>
                  <a:lnTo>
                    <a:pt x="970" y="35901"/>
                  </a:lnTo>
                  <a:lnTo>
                    <a:pt x="808" y="36260"/>
                  </a:lnTo>
                  <a:lnTo>
                    <a:pt x="683" y="36637"/>
                  </a:lnTo>
                  <a:lnTo>
                    <a:pt x="557" y="37014"/>
                  </a:lnTo>
                  <a:lnTo>
                    <a:pt x="431" y="37391"/>
                  </a:lnTo>
                  <a:lnTo>
                    <a:pt x="342" y="37768"/>
                  </a:lnTo>
                  <a:lnTo>
                    <a:pt x="252" y="38163"/>
                  </a:lnTo>
                  <a:lnTo>
                    <a:pt x="180" y="38558"/>
                  </a:lnTo>
                  <a:lnTo>
                    <a:pt x="108" y="38952"/>
                  </a:lnTo>
                  <a:lnTo>
                    <a:pt x="54" y="39329"/>
                  </a:lnTo>
                  <a:lnTo>
                    <a:pt x="37" y="39724"/>
                  </a:lnTo>
                  <a:lnTo>
                    <a:pt x="1" y="40119"/>
                  </a:lnTo>
                  <a:lnTo>
                    <a:pt x="1" y="40514"/>
                  </a:lnTo>
                  <a:lnTo>
                    <a:pt x="1" y="40927"/>
                  </a:lnTo>
                  <a:lnTo>
                    <a:pt x="37" y="41322"/>
                  </a:lnTo>
                  <a:lnTo>
                    <a:pt x="72" y="41717"/>
                  </a:lnTo>
                  <a:lnTo>
                    <a:pt x="144" y="42112"/>
                  </a:lnTo>
                  <a:lnTo>
                    <a:pt x="216" y="42507"/>
                  </a:lnTo>
                  <a:lnTo>
                    <a:pt x="306" y="42883"/>
                  </a:lnTo>
                  <a:lnTo>
                    <a:pt x="503" y="43655"/>
                  </a:lnTo>
                  <a:lnTo>
                    <a:pt x="737" y="44409"/>
                  </a:lnTo>
                  <a:lnTo>
                    <a:pt x="988" y="45145"/>
                  </a:lnTo>
                  <a:lnTo>
                    <a:pt x="1275" y="45863"/>
                  </a:lnTo>
                  <a:lnTo>
                    <a:pt x="1562" y="46581"/>
                  </a:lnTo>
                  <a:lnTo>
                    <a:pt x="1885" y="47299"/>
                  </a:lnTo>
                  <a:lnTo>
                    <a:pt x="2208" y="47999"/>
                  </a:lnTo>
                  <a:lnTo>
                    <a:pt x="2567" y="48699"/>
                  </a:lnTo>
                  <a:lnTo>
                    <a:pt x="2909" y="49399"/>
                  </a:lnTo>
                  <a:lnTo>
                    <a:pt x="3285" y="50082"/>
                  </a:lnTo>
                  <a:lnTo>
                    <a:pt x="3662" y="50746"/>
                  </a:lnTo>
                  <a:lnTo>
                    <a:pt x="4434" y="52092"/>
                  </a:lnTo>
                  <a:lnTo>
                    <a:pt x="5242" y="53420"/>
                  </a:lnTo>
                  <a:lnTo>
                    <a:pt x="6068" y="54731"/>
                  </a:lnTo>
                  <a:lnTo>
                    <a:pt x="6929" y="56005"/>
                  </a:lnTo>
                  <a:lnTo>
                    <a:pt x="7360" y="56651"/>
                  </a:lnTo>
                  <a:lnTo>
                    <a:pt x="7594" y="56974"/>
                  </a:lnTo>
                  <a:lnTo>
                    <a:pt x="7827" y="57297"/>
                  </a:lnTo>
                  <a:lnTo>
                    <a:pt x="8329" y="57908"/>
                  </a:lnTo>
                  <a:lnTo>
                    <a:pt x="8850" y="58500"/>
                  </a:lnTo>
                  <a:lnTo>
                    <a:pt x="9389" y="59075"/>
                  </a:lnTo>
                  <a:lnTo>
                    <a:pt x="9945" y="59631"/>
                  </a:lnTo>
                  <a:lnTo>
                    <a:pt x="10537" y="60152"/>
                  </a:lnTo>
                  <a:lnTo>
                    <a:pt x="11148" y="60654"/>
                  </a:lnTo>
                  <a:lnTo>
                    <a:pt x="11776" y="61139"/>
                  </a:lnTo>
                  <a:lnTo>
                    <a:pt x="12422" y="61588"/>
                  </a:lnTo>
                  <a:lnTo>
                    <a:pt x="13086" y="62018"/>
                  </a:lnTo>
                  <a:lnTo>
                    <a:pt x="13750" y="62413"/>
                  </a:lnTo>
                  <a:lnTo>
                    <a:pt x="14433" y="62790"/>
                  </a:lnTo>
                  <a:lnTo>
                    <a:pt x="15133" y="63167"/>
                  </a:lnTo>
                  <a:lnTo>
                    <a:pt x="15833" y="63490"/>
                  </a:lnTo>
                  <a:lnTo>
                    <a:pt x="16551" y="63813"/>
                  </a:lnTo>
                  <a:lnTo>
                    <a:pt x="17269" y="64119"/>
                  </a:lnTo>
                  <a:lnTo>
                    <a:pt x="17987" y="64406"/>
                  </a:lnTo>
                  <a:lnTo>
                    <a:pt x="18723" y="64675"/>
                  </a:lnTo>
                  <a:lnTo>
                    <a:pt x="19459" y="64926"/>
                  </a:lnTo>
                  <a:lnTo>
                    <a:pt x="20194" y="65160"/>
                  </a:lnTo>
                  <a:lnTo>
                    <a:pt x="20930" y="65375"/>
                  </a:lnTo>
                  <a:lnTo>
                    <a:pt x="21684" y="65590"/>
                  </a:lnTo>
                  <a:lnTo>
                    <a:pt x="22438" y="65788"/>
                  </a:lnTo>
                  <a:lnTo>
                    <a:pt x="23802" y="66111"/>
                  </a:lnTo>
                  <a:lnTo>
                    <a:pt x="25185" y="66398"/>
                  </a:lnTo>
                  <a:lnTo>
                    <a:pt x="26567" y="66667"/>
                  </a:lnTo>
                  <a:lnTo>
                    <a:pt x="27725" y="66860"/>
                  </a:lnTo>
                  <a:lnTo>
                    <a:pt x="27725" y="66860"/>
                  </a:lnTo>
                  <a:lnTo>
                    <a:pt x="27698" y="67547"/>
                  </a:lnTo>
                  <a:lnTo>
                    <a:pt x="27680" y="68445"/>
                  </a:lnTo>
                  <a:lnTo>
                    <a:pt x="27680" y="69342"/>
                  </a:lnTo>
                  <a:lnTo>
                    <a:pt x="27698" y="70222"/>
                  </a:lnTo>
                  <a:lnTo>
                    <a:pt x="27841" y="73794"/>
                  </a:lnTo>
                  <a:lnTo>
                    <a:pt x="27949" y="77366"/>
                  </a:lnTo>
                  <a:lnTo>
                    <a:pt x="28003" y="79161"/>
                  </a:lnTo>
                  <a:lnTo>
                    <a:pt x="28057" y="80938"/>
                  </a:lnTo>
                  <a:lnTo>
                    <a:pt x="28146" y="84510"/>
                  </a:lnTo>
                  <a:lnTo>
                    <a:pt x="28218" y="88082"/>
                  </a:lnTo>
                  <a:lnTo>
                    <a:pt x="28236" y="89877"/>
                  </a:lnTo>
                  <a:lnTo>
                    <a:pt x="28254" y="91654"/>
                  </a:lnTo>
                  <a:lnTo>
                    <a:pt x="28290" y="95226"/>
                  </a:lnTo>
                  <a:lnTo>
                    <a:pt x="28308" y="98798"/>
                  </a:lnTo>
                  <a:lnTo>
                    <a:pt x="28290" y="100593"/>
                  </a:lnTo>
                  <a:lnTo>
                    <a:pt x="28290" y="102370"/>
                  </a:lnTo>
                  <a:lnTo>
                    <a:pt x="28272" y="104165"/>
                  </a:lnTo>
                  <a:lnTo>
                    <a:pt x="28254" y="105942"/>
                  </a:lnTo>
                  <a:lnTo>
                    <a:pt x="28218" y="107737"/>
                  </a:lnTo>
                  <a:lnTo>
                    <a:pt x="28182" y="109514"/>
                  </a:lnTo>
                  <a:lnTo>
                    <a:pt x="28164" y="110412"/>
                  </a:lnTo>
                  <a:lnTo>
                    <a:pt x="28146" y="111292"/>
                  </a:lnTo>
                  <a:lnTo>
                    <a:pt x="28093" y="113087"/>
                  </a:lnTo>
                  <a:lnTo>
                    <a:pt x="28039" y="114864"/>
                  </a:lnTo>
                  <a:lnTo>
                    <a:pt x="27967" y="116659"/>
                  </a:lnTo>
                  <a:lnTo>
                    <a:pt x="27913" y="118436"/>
                  </a:lnTo>
                  <a:lnTo>
                    <a:pt x="27823" y="120231"/>
                  </a:lnTo>
                  <a:lnTo>
                    <a:pt x="27787" y="121110"/>
                  </a:lnTo>
                  <a:lnTo>
                    <a:pt x="27734" y="122008"/>
                  </a:lnTo>
                  <a:lnTo>
                    <a:pt x="27644" y="123785"/>
                  </a:lnTo>
                  <a:lnTo>
                    <a:pt x="27626" y="123803"/>
                  </a:lnTo>
                  <a:lnTo>
                    <a:pt x="27662" y="123910"/>
                  </a:lnTo>
                  <a:lnTo>
                    <a:pt x="27716" y="124000"/>
                  </a:lnTo>
                  <a:lnTo>
                    <a:pt x="27787" y="124054"/>
                  </a:lnTo>
                  <a:lnTo>
                    <a:pt x="27895" y="124072"/>
                  </a:lnTo>
                  <a:lnTo>
                    <a:pt x="69270" y="124072"/>
                  </a:lnTo>
                  <a:lnTo>
                    <a:pt x="69378" y="124036"/>
                  </a:lnTo>
                  <a:lnTo>
                    <a:pt x="69450" y="123982"/>
                  </a:lnTo>
                  <a:lnTo>
                    <a:pt x="69503" y="123893"/>
                  </a:lnTo>
                  <a:lnTo>
                    <a:pt x="69521" y="123785"/>
                  </a:lnTo>
                  <a:lnTo>
                    <a:pt x="69288" y="120177"/>
                  </a:lnTo>
                  <a:lnTo>
                    <a:pt x="69091" y="116569"/>
                  </a:lnTo>
                  <a:lnTo>
                    <a:pt x="68929" y="112961"/>
                  </a:lnTo>
                  <a:lnTo>
                    <a:pt x="68803" y="109353"/>
                  </a:lnTo>
                  <a:lnTo>
                    <a:pt x="68750" y="107540"/>
                  </a:lnTo>
                  <a:lnTo>
                    <a:pt x="68714" y="105745"/>
                  </a:lnTo>
                  <a:lnTo>
                    <a:pt x="68642" y="102119"/>
                  </a:lnTo>
                  <a:lnTo>
                    <a:pt x="68624" y="98511"/>
                  </a:lnTo>
                  <a:lnTo>
                    <a:pt x="68624" y="94903"/>
                  </a:lnTo>
                  <a:lnTo>
                    <a:pt x="68660" y="91295"/>
                  </a:lnTo>
                  <a:lnTo>
                    <a:pt x="68732" y="87687"/>
                  </a:lnTo>
                  <a:lnTo>
                    <a:pt x="68767" y="85874"/>
                  </a:lnTo>
                  <a:lnTo>
                    <a:pt x="68821" y="84061"/>
                  </a:lnTo>
                  <a:lnTo>
                    <a:pt x="68875" y="82266"/>
                  </a:lnTo>
                  <a:lnTo>
                    <a:pt x="68947" y="80453"/>
                  </a:lnTo>
                  <a:lnTo>
                    <a:pt x="69019" y="78658"/>
                  </a:lnTo>
                  <a:lnTo>
                    <a:pt x="69109" y="76845"/>
                  </a:lnTo>
                  <a:lnTo>
                    <a:pt x="69198" y="75050"/>
                  </a:lnTo>
                  <a:lnTo>
                    <a:pt x="69288" y="73237"/>
                  </a:lnTo>
                  <a:lnTo>
                    <a:pt x="69396" y="71442"/>
                  </a:lnTo>
                  <a:lnTo>
                    <a:pt x="69503" y="69629"/>
                  </a:lnTo>
                  <a:lnTo>
                    <a:pt x="69575" y="68732"/>
                  </a:lnTo>
                  <a:lnTo>
                    <a:pt x="69611" y="67834"/>
                  </a:lnTo>
                  <a:lnTo>
                    <a:pt x="69611" y="67385"/>
                  </a:lnTo>
                  <a:lnTo>
                    <a:pt x="69593" y="66919"/>
                  </a:lnTo>
                  <a:lnTo>
                    <a:pt x="69575" y="66470"/>
                  </a:lnTo>
                  <a:lnTo>
                    <a:pt x="69545" y="66220"/>
                  </a:lnTo>
                  <a:lnTo>
                    <a:pt x="70186" y="66129"/>
                  </a:lnTo>
                  <a:lnTo>
                    <a:pt x="71047" y="65967"/>
                  </a:lnTo>
                  <a:lnTo>
                    <a:pt x="71927" y="65770"/>
                  </a:lnTo>
                  <a:lnTo>
                    <a:pt x="72788" y="65555"/>
                  </a:lnTo>
                  <a:lnTo>
                    <a:pt x="73632" y="65303"/>
                  </a:lnTo>
                  <a:lnTo>
                    <a:pt x="74063" y="65178"/>
                  </a:lnTo>
                  <a:lnTo>
                    <a:pt x="74494" y="65016"/>
                  </a:lnTo>
                  <a:lnTo>
                    <a:pt x="74906" y="64872"/>
                  </a:lnTo>
                  <a:lnTo>
                    <a:pt x="75319" y="64711"/>
                  </a:lnTo>
                  <a:lnTo>
                    <a:pt x="75732" y="64531"/>
                  </a:lnTo>
                  <a:lnTo>
                    <a:pt x="76145" y="64352"/>
                  </a:lnTo>
                  <a:lnTo>
                    <a:pt x="76558" y="64172"/>
                  </a:lnTo>
                  <a:lnTo>
                    <a:pt x="76953" y="63975"/>
                  </a:lnTo>
                  <a:lnTo>
                    <a:pt x="77366" y="63777"/>
                  </a:lnTo>
                  <a:lnTo>
                    <a:pt x="77760" y="63562"/>
                  </a:lnTo>
                  <a:lnTo>
                    <a:pt x="78155" y="63329"/>
                  </a:lnTo>
                  <a:lnTo>
                    <a:pt x="78532" y="63095"/>
                  </a:lnTo>
                  <a:lnTo>
                    <a:pt x="78927" y="62862"/>
                  </a:lnTo>
                  <a:lnTo>
                    <a:pt x="79304" y="62611"/>
                  </a:lnTo>
                  <a:lnTo>
                    <a:pt x="79663" y="62359"/>
                  </a:lnTo>
                  <a:lnTo>
                    <a:pt x="80040" y="62090"/>
                  </a:lnTo>
                  <a:lnTo>
                    <a:pt x="80399" y="61821"/>
                  </a:lnTo>
                  <a:lnTo>
                    <a:pt x="80758" y="61534"/>
                  </a:lnTo>
                  <a:lnTo>
                    <a:pt x="81099" y="61246"/>
                  </a:lnTo>
                  <a:lnTo>
                    <a:pt x="81440" y="60941"/>
                  </a:lnTo>
                  <a:lnTo>
                    <a:pt x="81781" y="60636"/>
                  </a:lnTo>
                  <a:lnTo>
                    <a:pt x="82104" y="60313"/>
                  </a:lnTo>
                  <a:lnTo>
                    <a:pt x="82428" y="59972"/>
                  </a:lnTo>
                  <a:lnTo>
                    <a:pt x="82733" y="59631"/>
                  </a:lnTo>
                  <a:lnTo>
                    <a:pt x="83020" y="59290"/>
                  </a:lnTo>
                  <a:lnTo>
                    <a:pt x="83307" y="58931"/>
                  </a:lnTo>
                  <a:lnTo>
                    <a:pt x="83576" y="58554"/>
                  </a:lnTo>
                  <a:lnTo>
                    <a:pt x="83846" y="58177"/>
                  </a:lnTo>
                  <a:lnTo>
                    <a:pt x="84097" y="57800"/>
                  </a:lnTo>
                  <a:lnTo>
                    <a:pt x="84348" y="57405"/>
                  </a:lnTo>
                  <a:lnTo>
                    <a:pt x="84582" y="56992"/>
                  </a:lnTo>
                  <a:lnTo>
                    <a:pt x="84797" y="56597"/>
                  </a:lnTo>
                  <a:lnTo>
                    <a:pt x="84994" y="56185"/>
                  </a:lnTo>
                  <a:lnTo>
                    <a:pt x="85192" y="55754"/>
                  </a:lnTo>
                  <a:lnTo>
                    <a:pt x="85371" y="55341"/>
                  </a:lnTo>
                  <a:lnTo>
                    <a:pt x="85533" y="54910"/>
                  </a:lnTo>
                  <a:lnTo>
                    <a:pt x="85676" y="54479"/>
                  </a:lnTo>
                  <a:lnTo>
                    <a:pt x="85820" y="54031"/>
                  </a:lnTo>
                  <a:lnTo>
                    <a:pt x="85946" y="53600"/>
                  </a:lnTo>
                  <a:lnTo>
                    <a:pt x="86071" y="53151"/>
                  </a:lnTo>
                  <a:lnTo>
                    <a:pt x="86179" y="52702"/>
                  </a:lnTo>
                  <a:lnTo>
                    <a:pt x="86269" y="52253"/>
                  </a:lnTo>
                  <a:lnTo>
                    <a:pt x="86341" y="51805"/>
                  </a:lnTo>
                  <a:lnTo>
                    <a:pt x="86412" y="51356"/>
                  </a:lnTo>
                  <a:lnTo>
                    <a:pt x="86520" y="50441"/>
                  </a:lnTo>
                  <a:lnTo>
                    <a:pt x="86592" y="49543"/>
                  </a:lnTo>
                  <a:lnTo>
                    <a:pt x="86628" y="48628"/>
                  </a:lnTo>
                  <a:lnTo>
                    <a:pt x="86610" y="47730"/>
                  </a:lnTo>
                  <a:lnTo>
                    <a:pt x="86574" y="46833"/>
                  </a:lnTo>
                  <a:lnTo>
                    <a:pt x="86502" y="45935"/>
                  </a:lnTo>
                  <a:lnTo>
                    <a:pt x="86394" y="45038"/>
                  </a:lnTo>
                  <a:lnTo>
                    <a:pt x="86251" y="44140"/>
                  </a:lnTo>
                  <a:lnTo>
                    <a:pt x="86089" y="43260"/>
                  </a:lnTo>
                  <a:lnTo>
                    <a:pt x="85892" y="42381"/>
                  </a:lnTo>
                  <a:lnTo>
                    <a:pt x="85676" y="41501"/>
                  </a:lnTo>
                  <a:lnTo>
                    <a:pt x="85425" y="40640"/>
                  </a:lnTo>
                  <a:lnTo>
                    <a:pt x="85156" y="39796"/>
                  </a:lnTo>
                  <a:lnTo>
                    <a:pt x="84869" y="38952"/>
                  </a:lnTo>
                  <a:lnTo>
                    <a:pt x="84564" y="38109"/>
                  </a:lnTo>
                  <a:lnTo>
                    <a:pt x="84223" y="37283"/>
                  </a:lnTo>
                  <a:lnTo>
                    <a:pt x="83881" y="36457"/>
                  </a:lnTo>
                  <a:lnTo>
                    <a:pt x="83522" y="35650"/>
                  </a:lnTo>
                  <a:lnTo>
                    <a:pt x="83128" y="34860"/>
                  </a:lnTo>
                  <a:lnTo>
                    <a:pt x="82733" y="34052"/>
                  </a:lnTo>
                  <a:lnTo>
                    <a:pt x="82320" y="33280"/>
                  </a:lnTo>
                  <a:lnTo>
                    <a:pt x="81907" y="32490"/>
                  </a:lnTo>
                  <a:lnTo>
                    <a:pt x="81458" y="31736"/>
                  </a:lnTo>
                  <a:lnTo>
                    <a:pt x="81009" y="30965"/>
                  </a:lnTo>
                  <a:lnTo>
                    <a:pt x="80561" y="30211"/>
                  </a:lnTo>
                  <a:lnTo>
                    <a:pt x="80076" y="29475"/>
                  </a:lnTo>
                  <a:lnTo>
                    <a:pt x="79591" y="28721"/>
                  </a:lnTo>
                  <a:lnTo>
                    <a:pt x="79107" y="28003"/>
                  </a:lnTo>
                  <a:lnTo>
                    <a:pt x="78604" y="27267"/>
                  </a:lnTo>
                  <a:lnTo>
                    <a:pt x="78102" y="26549"/>
                  </a:lnTo>
                  <a:lnTo>
                    <a:pt x="77581" y="25849"/>
                  </a:lnTo>
                  <a:lnTo>
                    <a:pt x="76504" y="24449"/>
                  </a:lnTo>
                  <a:lnTo>
                    <a:pt x="75409" y="23067"/>
                  </a:lnTo>
                  <a:lnTo>
                    <a:pt x="74296" y="21720"/>
                  </a:lnTo>
                  <a:lnTo>
                    <a:pt x="74278" y="21702"/>
                  </a:lnTo>
                  <a:lnTo>
                    <a:pt x="74224" y="21666"/>
                  </a:lnTo>
                  <a:lnTo>
                    <a:pt x="74170" y="21631"/>
                  </a:lnTo>
                  <a:lnTo>
                    <a:pt x="74099" y="21613"/>
                  </a:lnTo>
                  <a:lnTo>
                    <a:pt x="74009" y="21631"/>
                  </a:lnTo>
                  <a:lnTo>
                    <a:pt x="73147" y="21864"/>
                  </a:lnTo>
                  <a:lnTo>
                    <a:pt x="72268" y="22079"/>
                  </a:lnTo>
                  <a:lnTo>
                    <a:pt x="71406" y="22295"/>
                  </a:lnTo>
                  <a:lnTo>
                    <a:pt x="70527" y="22510"/>
                  </a:lnTo>
                  <a:lnTo>
                    <a:pt x="69647" y="22690"/>
                  </a:lnTo>
                  <a:lnTo>
                    <a:pt x="68750" y="22869"/>
                  </a:lnTo>
                  <a:lnTo>
                    <a:pt x="67870" y="23031"/>
                  </a:lnTo>
                  <a:lnTo>
                    <a:pt x="66972" y="23174"/>
                  </a:lnTo>
                  <a:lnTo>
                    <a:pt x="66093" y="23318"/>
                  </a:lnTo>
                  <a:lnTo>
                    <a:pt x="65195" y="23443"/>
                  </a:lnTo>
                  <a:lnTo>
                    <a:pt x="64298" y="23551"/>
                  </a:lnTo>
                  <a:lnTo>
                    <a:pt x="63418" y="23659"/>
                  </a:lnTo>
                  <a:lnTo>
                    <a:pt x="62521" y="23731"/>
                  </a:lnTo>
                  <a:lnTo>
                    <a:pt x="61623" y="23802"/>
                  </a:lnTo>
                  <a:lnTo>
                    <a:pt x="60726" y="23856"/>
                  </a:lnTo>
                  <a:lnTo>
                    <a:pt x="59810" y="23892"/>
                  </a:lnTo>
                  <a:lnTo>
                    <a:pt x="58913" y="23910"/>
                  </a:lnTo>
                  <a:lnTo>
                    <a:pt x="58015" y="23928"/>
                  </a:lnTo>
                  <a:lnTo>
                    <a:pt x="57118" y="23928"/>
                  </a:lnTo>
                  <a:lnTo>
                    <a:pt x="56220" y="23892"/>
                  </a:lnTo>
                  <a:lnTo>
                    <a:pt x="55323" y="23856"/>
                  </a:lnTo>
                  <a:lnTo>
                    <a:pt x="54425" y="23802"/>
                  </a:lnTo>
                  <a:lnTo>
                    <a:pt x="53528" y="23749"/>
                  </a:lnTo>
                  <a:lnTo>
                    <a:pt x="52630" y="23659"/>
                  </a:lnTo>
                  <a:lnTo>
                    <a:pt x="51733" y="23551"/>
                  </a:lnTo>
                  <a:lnTo>
                    <a:pt x="50835" y="23443"/>
                  </a:lnTo>
                  <a:lnTo>
                    <a:pt x="49956" y="23300"/>
                  </a:lnTo>
                  <a:lnTo>
                    <a:pt x="49058" y="23156"/>
                  </a:lnTo>
                  <a:lnTo>
                    <a:pt x="48179" y="22995"/>
                  </a:lnTo>
                  <a:lnTo>
                    <a:pt x="47299" y="22815"/>
                  </a:lnTo>
                  <a:lnTo>
                    <a:pt x="46420" y="22618"/>
                  </a:lnTo>
                  <a:lnTo>
                    <a:pt x="45540" y="22420"/>
                  </a:lnTo>
                  <a:lnTo>
                    <a:pt x="44678" y="22187"/>
                  </a:lnTo>
                  <a:lnTo>
                    <a:pt x="43799" y="21954"/>
                  </a:lnTo>
                  <a:lnTo>
                    <a:pt x="42937" y="21702"/>
                  </a:lnTo>
                  <a:lnTo>
                    <a:pt x="42076" y="21415"/>
                  </a:lnTo>
                  <a:lnTo>
                    <a:pt x="41232" y="21146"/>
                  </a:lnTo>
                  <a:lnTo>
                    <a:pt x="40388" y="20841"/>
                  </a:lnTo>
                  <a:lnTo>
                    <a:pt x="39545" y="20518"/>
                  </a:lnTo>
                  <a:lnTo>
                    <a:pt x="38701" y="20195"/>
                  </a:lnTo>
                  <a:lnTo>
                    <a:pt x="37875" y="19853"/>
                  </a:lnTo>
                  <a:lnTo>
                    <a:pt x="37050" y="19494"/>
                  </a:lnTo>
                  <a:lnTo>
                    <a:pt x="36224" y="19135"/>
                  </a:lnTo>
                  <a:lnTo>
                    <a:pt x="35398" y="18741"/>
                  </a:lnTo>
                  <a:lnTo>
                    <a:pt x="34590" y="18346"/>
                  </a:lnTo>
                  <a:lnTo>
                    <a:pt x="33801" y="17951"/>
                  </a:lnTo>
                  <a:lnTo>
                    <a:pt x="32993" y="17520"/>
                  </a:lnTo>
                  <a:lnTo>
                    <a:pt x="32203" y="17089"/>
                  </a:lnTo>
                  <a:lnTo>
                    <a:pt x="31431" y="16640"/>
                  </a:lnTo>
                  <a:lnTo>
                    <a:pt x="30641" y="16192"/>
                  </a:lnTo>
                  <a:lnTo>
                    <a:pt x="29888" y="15725"/>
                  </a:lnTo>
                  <a:lnTo>
                    <a:pt x="29116" y="15240"/>
                  </a:lnTo>
                  <a:lnTo>
                    <a:pt x="28362" y="14756"/>
                  </a:lnTo>
                  <a:lnTo>
                    <a:pt x="27608" y="14253"/>
                  </a:lnTo>
                  <a:lnTo>
                    <a:pt x="26872" y="13750"/>
                  </a:lnTo>
                  <a:lnTo>
                    <a:pt x="26136" y="13230"/>
                  </a:lnTo>
                  <a:lnTo>
                    <a:pt x="25400" y="12691"/>
                  </a:lnTo>
                  <a:lnTo>
                    <a:pt x="24682" y="12153"/>
                  </a:lnTo>
                  <a:lnTo>
                    <a:pt x="23964" y="11614"/>
                  </a:lnTo>
                  <a:lnTo>
                    <a:pt x="23246" y="11058"/>
                  </a:lnTo>
                  <a:lnTo>
                    <a:pt x="21864" y="9909"/>
                  </a:lnTo>
                  <a:lnTo>
                    <a:pt x="20532" y="8785"/>
                  </a:lnTo>
                  <a:lnTo>
                    <a:pt x="20532" y="8785"/>
                  </a:lnTo>
                  <a:lnTo>
                    <a:pt x="20230" y="8114"/>
                  </a:lnTo>
                  <a:lnTo>
                    <a:pt x="19907" y="7414"/>
                  </a:lnTo>
                  <a:lnTo>
                    <a:pt x="19584" y="6714"/>
                  </a:lnTo>
                  <a:lnTo>
                    <a:pt x="19225" y="6032"/>
                  </a:lnTo>
                  <a:lnTo>
                    <a:pt x="18866" y="5332"/>
                  </a:lnTo>
                  <a:lnTo>
                    <a:pt x="18489" y="4650"/>
                  </a:lnTo>
                  <a:lnTo>
                    <a:pt x="18094" y="3986"/>
                  </a:lnTo>
                  <a:lnTo>
                    <a:pt x="17879" y="3644"/>
                  </a:lnTo>
                  <a:lnTo>
                    <a:pt x="17646" y="3321"/>
                  </a:lnTo>
                  <a:lnTo>
                    <a:pt x="17412" y="2998"/>
                  </a:lnTo>
                  <a:lnTo>
                    <a:pt x="17161" y="2675"/>
                  </a:lnTo>
                  <a:lnTo>
                    <a:pt x="16910" y="2370"/>
                  </a:lnTo>
                  <a:lnTo>
                    <a:pt x="16622" y="2083"/>
                  </a:lnTo>
                  <a:lnTo>
                    <a:pt x="16335" y="1796"/>
                  </a:lnTo>
                  <a:lnTo>
                    <a:pt x="16012" y="1526"/>
                  </a:lnTo>
                  <a:lnTo>
                    <a:pt x="15689" y="1275"/>
                  </a:lnTo>
                  <a:lnTo>
                    <a:pt x="15348" y="1024"/>
                  </a:lnTo>
                  <a:lnTo>
                    <a:pt x="14989" y="808"/>
                  </a:lnTo>
                  <a:lnTo>
                    <a:pt x="14612" y="629"/>
                  </a:lnTo>
                  <a:lnTo>
                    <a:pt x="14235" y="449"/>
                  </a:lnTo>
                  <a:lnTo>
                    <a:pt x="13840" y="306"/>
                  </a:lnTo>
                  <a:lnTo>
                    <a:pt x="13427" y="198"/>
                  </a:lnTo>
                  <a:lnTo>
                    <a:pt x="13014" y="108"/>
                  </a:lnTo>
                  <a:lnTo>
                    <a:pt x="12602" y="36"/>
                  </a:lnTo>
                  <a:lnTo>
                    <a:pt x="12171" y="19"/>
                  </a:lnTo>
                  <a:lnTo>
                    <a:pt x="1197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2" name="Google Shape;1132;p1"/>
            <p:cNvSpPr/>
            <p:nvPr/>
          </p:nvSpPr>
          <p:spPr>
            <a:xfrm>
              <a:off x="3338350" y="4034575"/>
              <a:ext cx="142275" cy="28300"/>
            </a:xfrm>
            <a:custGeom>
              <a:rect b="b" l="l" r="r" t="t"/>
              <a:pathLst>
                <a:path extrusionOk="0" h="1132" w="5691">
                  <a:moveTo>
                    <a:pt x="270" y="0"/>
                  </a:moveTo>
                  <a:lnTo>
                    <a:pt x="180" y="18"/>
                  </a:lnTo>
                  <a:lnTo>
                    <a:pt x="108" y="54"/>
                  </a:lnTo>
                  <a:lnTo>
                    <a:pt x="54" y="108"/>
                  </a:lnTo>
                  <a:lnTo>
                    <a:pt x="18" y="180"/>
                  </a:lnTo>
                  <a:lnTo>
                    <a:pt x="0" y="234"/>
                  </a:lnTo>
                  <a:lnTo>
                    <a:pt x="0" y="287"/>
                  </a:lnTo>
                  <a:lnTo>
                    <a:pt x="36" y="395"/>
                  </a:lnTo>
                  <a:lnTo>
                    <a:pt x="108" y="467"/>
                  </a:lnTo>
                  <a:lnTo>
                    <a:pt x="144" y="503"/>
                  </a:lnTo>
                  <a:lnTo>
                    <a:pt x="198" y="521"/>
                  </a:lnTo>
                  <a:lnTo>
                    <a:pt x="521" y="611"/>
                  </a:lnTo>
                  <a:lnTo>
                    <a:pt x="844" y="682"/>
                  </a:lnTo>
                  <a:lnTo>
                    <a:pt x="1490" y="826"/>
                  </a:lnTo>
                  <a:lnTo>
                    <a:pt x="2137" y="934"/>
                  </a:lnTo>
                  <a:lnTo>
                    <a:pt x="2783" y="1023"/>
                  </a:lnTo>
                  <a:lnTo>
                    <a:pt x="3124" y="1059"/>
                  </a:lnTo>
                  <a:lnTo>
                    <a:pt x="3447" y="1077"/>
                  </a:lnTo>
                  <a:lnTo>
                    <a:pt x="4111" y="1113"/>
                  </a:lnTo>
                  <a:lnTo>
                    <a:pt x="4775" y="1131"/>
                  </a:lnTo>
                  <a:lnTo>
                    <a:pt x="5098" y="1131"/>
                  </a:lnTo>
                  <a:lnTo>
                    <a:pt x="5439" y="1113"/>
                  </a:lnTo>
                  <a:lnTo>
                    <a:pt x="5511" y="1095"/>
                  </a:lnTo>
                  <a:lnTo>
                    <a:pt x="5583" y="1041"/>
                  </a:lnTo>
                  <a:lnTo>
                    <a:pt x="5637" y="987"/>
                  </a:lnTo>
                  <a:lnTo>
                    <a:pt x="5673" y="916"/>
                  </a:lnTo>
                  <a:lnTo>
                    <a:pt x="5691" y="862"/>
                  </a:lnTo>
                  <a:lnTo>
                    <a:pt x="5673" y="808"/>
                  </a:lnTo>
                  <a:lnTo>
                    <a:pt x="5637" y="700"/>
                  </a:lnTo>
                  <a:lnTo>
                    <a:pt x="5583" y="628"/>
                  </a:lnTo>
                  <a:lnTo>
                    <a:pt x="5529" y="611"/>
                  </a:lnTo>
                  <a:lnTo>
                    <a:pt x="5475" y="593"/>
                  </a:lnTo>
                  <a:lnTo>
                    <a:pt x="5152" y="503"/>
                  </a:lnTo>
                  <a:lnTo>
                    <a:pt x="4829" y="449"/>
                  </a:lnTo>
                  <a:lnTo>
                    <a:pt x="4183" y="341"/>
                  </a:lnTo>
                  <a:lnTo>
                    <a:pt x="3537" y="252"/>
                  </a:lnTo>
                  <a:lnTo>
                    <a:pt x="2890" y="180"/>
                  </a:lnTo>
                  <a:lnTo>
                    <a:pt x="2244" y="126"/>
                  </a:lnTo>
                  <a:lnTo>
                    <a:pt x="1580" y="72"/>
                  </a:lnTo>
                  <a:lnTo>
                    <a:pt x="934" y="18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3" name="Google Shape;1133;p1"/>
            <p:cNvSpPr/>
            <p:nvPr/>
          </p:nvSpPr>
          <p:spPr>
            <a:xfrm>
              <a:off x="4157775" y="4018425"/>
              <a:ext cx="223500" cy="32775"/>
            </a:xfrm>
            <a:custGeom>
              <a:rect b="b" l="l" r="r" t="t"/>
              <a:pathLst>
                <a:path extrusionOk="0" h="1311" w="8940">
                  <a:moveTo>
                    <a:pt x="8670" y="0"/>
                  </a:moveTo>
                  <a:lnTo>
                    <a:pt x="7611" y="90"/>
                  </a:lnTo>
                  <a:lnTo>
                    <a:pt x="6552" y="180"/>
                  </a:lnTo>
                  <a:lnTo>
                    <a:pt x="4452" y="341"/>
                  </a:lnTo>
                  <a:lnTo>
                    <a:pt x="2352" y="467"/>
                  </a:lnTo>
                  <a:lnTo>
                    <a:pt x="1293" y="539"/>
                  </a:lnTo>
                  <a:lnTo>
                    <a:pt x="234" y="628"/>
                  </a:lnTo>
                  <a:lnTo>
                    <a:pt x="162" y="646"/>
                  </a:lnTo>
                  <a:lnTo>
                    <a:pt x="90" y="700"/>
                  </a:lnTo>
                  <a:lnTo>
                    <a:pt x="36" y="772"/>
                  </a:lnTo>
                  <a:lnTo>
                    <a:pt x="0" y="862"/>
                  </a:lnTo>
                  <a:lnTo>
                    <a:pt x="0" y="915"/>
                  </a:lnTo>
                  <a:lnTo>
                    <a:pt x="0" y="951"/>
                  </a:lnTo>
                  <a:lnTo>
                    <a:pt x="54" y="1059"/>
                  </a:lnTo>
                  <a:lnTo>
                    <a:pt x="126" y="1113"/>
                  </a:lnTo>
                  <a:lnTo>
                    <a:pt x="180" y="1131"/>
                  </a:lnTo>
                  <a:lnTo>
                    <a:pt x="234" y="1149"/>
                  </a:lnTo>
                  <a:lnTo>
                    <a:pt x="754" y="1221"/>
                  </a:lnTo>
                  <a:lnTo>
                    <a:pt x="1293" y="1257"/>
                  </a:lnTo>
                  <a:lnTo>
                    <a:pt x="1831" y="1292"/>
                  </a:lnTo>
                  <a:lnTo>
                    <a:pt x="2370" y="1310"/>
                  </a:lnTo>
                  <a:lnTo>
                    <a:pt x="3447" y="1310"/>
                  </a:lnTo>
                  <a:lnTo>
                    <a:pt x="3985" y="1292"/>
                  </a:lnTo>
                  <a:lnTo>
                    <a:pt x="4524" y="1257"/>
                  </a:lnTo>
                  <a:lnTo>
                    <a:pt x="5062" y="1203"/>
                  </a:lnTo>
                  <a:lnTo>
                    <a:pt x="5601" y="1149"/>
                  </a:lnTo>
                  <a:lnTo>
                    <a:pt x="6121" y="1077"/>
                  </a:lnTo>
                  <a:lnTo>
                    <a:pt x="6660" y="1005"/>
                  </a:lnTo>
                  <a:lnTo>
                    <a:pt x="7198" y="915"/>
                  </a:lnTo>
                  <a:lnTo>
                    <a:pt x="7719" y="790"/>
                  </a:lnTo>
                  <a:lnTo>
                    <a:pt x="8239" y="664"/>
                  </a:lnTo>
                  <a:lnTo>
                    <a:pt x="8760" y="521"/>
                  </a:lnTo>
                  <a:lnTo>
                    <a:pt x="8832" y="485"/>
                  </a:lnTo>
                  <a:lnTo>
                    <a:pt x="8904" y="413"/>
                  </a:lnTo>
                  <a:lnTo>
                    <a:pt x="8939" y="341"/>
                  </a:lnTo>
                  <a:lnTo>
                    <a:pt x="8939" y="251"/>
                  </a:lnTo>
                  <a:lnTo>
                    <a:pt x="8939" y="197"/>
                  </a:lnTo>
                  <a:lnTo>
                    <a:pt x="8922" y="144"/>
                  </a:lnTo>
                  <a:lnTo>
                    <a:pt x="8850" y="72"/>
                  </a:lnTo>
                  <a:lnTo>
                    <a:pt x="8760" y="18"/>
                  </a:lnTo>
                  <a:lnTo>
                    <a:pt x="872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4" name="Google Shape;1134;p1"/>
            <p:cNvSpPr/>
            <p:nvPr/>
          </p:nvSpPr>
          <p:spPr>
            <a:xfrm>
              <a:off x="4214775" y="1675025"/>
              <a:ext cx="537175" cy="741375"/>
            </a:xfrm>
            <a:custGeom>
              <a:rect b="b" l="l" r="r" t="t"/>
              <a:pathLst>
                <a:path extrusionOk="0" h="29655" w="21487">
                  <a:moveTo>
                    <a:pt x="18040" y="0"/>
                  </a:moveTo>
                  <a:lnTo>
                    <a:pt x="12780" y="5457"/>
                  </a:lnTo>
                  <a:lnTo>
                    <a:pt x="8024" y="10340"/>
                  </a:lnTo>
                  <a:lnTo>
                    <a:pt x="5834" y="12565"/>
                  </a:lnTo>
                  <a:lnTo>
                    <a:pt x="3770" y="14666"/>
                  </a:lnTo>
                  <a:lnTo>
                    <a:pt x="1831" y="16604"/>
                  </a:lnTo>
                  <a:lnTo>
                    <a:pt x="0" y="18417"/>
                  </a:lnTo>
                  <a:lnTo>
                    <a:pt x="951" y="19297"/>
                  </a:lnTo>
                  <a:lnTo>
                    <a:pt x="1149" y="19512"/>
                  </a:lnTo>
                  <a:lnTo>
                    <a:pt x="1436" y="19853"/>
                  </a:lnTo>
                  <a:lnTo>
                    <a:pt x="2172" y="20823"/>
                  </a:lnTo>
                  <a:lnTo>
                    <a:pt x="3177" y="22205"/>
                  </a:lnTo>
                  <a:lnTo>
                    <a:pt x="4452" y="24000"/>
                  </a:lnTo>
                  <a:lnTo>
                    <a:pt x="4811" y="24502"/>
                  </a:lnTo>
                  <a:lnTo>
                    <a:pt x="5170" y="24969"/>
                  </a:lnTo>
                  <a:lnTo>
                    <a:pt x="5547" y="25418"/>
                  </a:lnTo>
                  <a:lnTo>
                    <a:pt x="5924" y="25867"/>
                  </a:lnTo>
                  <a:lnTo>
                    <a:pt x="6300" y="26279"/>
                  </a:lnTo>
                  <a:lnTo>
                    <a:pt x="6677" y="26674"/>
                  </a:lnTo>
                  <a:lnTo>
                    <a:pt x="7072" y="27051"/>
                  </a:lnTo>
                  <a:lnTo>
                    <a:pt x="7485" y="27428"/>
                  </a:lnTo>
                  <a:lnTo>
                    <a:pt x="7880" y="27769"/>
                  </a:lnTo>
                  <a:lnTo>
                    <a:pt x="8293" y="28092"/>
                  </a:lnTo>
                  <a:lnTo>
                    <a:pt x="8724" y="28398"/>
                  </a:lnTo>
                  <a:lnTo>
                    <a:pt x="9155" y="28685"/>
                  </a:lnTo>
                  <a:lnTo>
                    <a:pt x="9585" y="28954"/>
                  </a:lnTo>
                  <a:lnTo>
                    <a:pt x="10016" y="29205"/>
                  </a:lnTo>
                  <a:lnTo>
                    <a:pt x="10465" y="29439"/>
                  </a:lnTo>
                  <a:lnTo>
                    <a:pt x="10914" y="29654"/>
                  </a:lnTo>
                  <a:lnTo>
                    <a:pt x="12368" y="28559"/>
                  </a:lnTo>
                  <a:lnTo>
                    <a:pt x="13768" y="27482"/>
                  </a:lnTo>
                  <a:lnTo>
                    <a:pt x="15150" y="26387"/>
                  </a:lnTo>
                  <a:lnTo>
                    <a:pt x="16478" y="25310"/>
                  </a:lnTo>
                  <a:lnTo>
                    <a:pt x="17789" y="24233"/>
                  </a:lnTo>
                  <a:lnTo>
                    <a:pt x="19063" y="23156"/>
                  </a:lnTo>
                  <a:lnTo>
                    <a:pt x="20302" y="22079"/>
                  </a:lnTo>
                  <a:lnTo>
                    <a:pt x="21486" y="21002"/>
                  </a:lnTo>
                  <a:lnTo>
                    <a:pt x="18040" y="0"/>
                  </a:lnTo>
                  <a:close/>
                </a:path>
              </a:pathLst>
            </a:custGeom>
            <a:solidFill>
              <a:srgbClr val="F3AB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5" name="Google Shape;1135;p1"/>
            <p:cNvSpPr/>
            <p:nvPr/>
          </p:nvSpPr>
          <p:spPr>
            <a:xfrm>
              <a:off x="4665750" y="1428650"/>
              <a:ext cx="474375" cy="771450"/>
            </a:xfrm>
            <a:custGeom>
              <a:rect b="b" l="l" r="r" t="t"/>
              <a:pathLst>
                <a:path extrusionOk="0" h="30858" w="18975">
                  <a:moveTo>
                    <a:pt x="12602" y="1"/>
                  </a:moveTo>
                  <a:lnTo>
                    <a:pt x="12297" y="37"/>
                  </a:lnTo>
                  <a:lnTo>
                    <a:pt x="11758" y="144"/>
                  </a:lnTo>
                  <a:lnTo>
                    <a:pt x="11220" y="270"/>
                  </a:lnTo>
                  <a:lnTo>
                    <a:pt x="10717" y="432"/>
                  </a:lnTo>
                  <a:lnTo>
                    <a:pt x="10232" y="593"/>
                  </a:lnTo>
                  <a:lnTo>
                    <a:pt x="9748" y="808"/>
                  </a:lnTo>
                  <a:lnTo>
                    <a:pt x="9299" y="1024"/>
                  </a:lnTo>
                  <a:lnTo>
                    <a:pt x="8868" y="1275"/>
                  </a:lnTo>
                  <a:lnTo>
                    <a:pt x="8455" y="1544"/>
                  </a:lnTo>
                  <a:lnTo>
                    <a:pt x="8043" y="1850"/>
                  </a:lnTo>
                  <a:lnTo>
                    <a:pt x="7594" y="2209"/>
                  </a:lnTo>
                  <a:lnTo>
                    <a:pt x="7091" y="2639"/>
                  </a:lnTo>
                  <a:lnTo>
                    <a:pt x="6535" y="3142"/>
                  </a:lnTo>
                  <a:lnTo>
                    <a:pt x="5942" y="3716"/>
                  </a:lnTo>
                  <a:lnTo>
                    <a:pt x="5278" y="4363"/>
                  </a:lnTo>
                  <a:lnTo>
                    <a:pt x="4578" y="5063"/>
                  </a:lnTo>
                  <a:lnTo>
                    <a:pt x="3842" y="5835"/>
                  </a:lnTo>
                  <a:lnTo>
                    <a:pt x="1" y="9855"/>
                  </a:lnTo>
                  <a:lnTo>
                    <a:pt x="3447" y="30857"/>
                  </a:lnTo>
                  <a:lnTo>
                    <a:pt x="4811" y="29601"/>
                  </a:lnTo>
                  <a:lnTo>
                    <a:pt x="6104" y="28344"/>
                  </a:lnTo>
                  <a:lnTo>
                    <a:pt x="7360" y="27105"/>
                  </a:lnTo>
                  <a:lnTo>
                    <a:pt x="8581" y="25849"/>
                  </a:lnTo>
                  <a:lnTo>
                    <a:pt x="9730" y="24610"/>
                  </a:lnTo>
                  <a:lnTo>
                    <a:pt x="10843" y="23372"/>
                  </a:lnTo>
                  <a:lnTo>
                    <a:pt x="11920" y="22133"/>
                  </a:lnTo>
                  <a:lnTo>
                    <a:pt x="12925" y="20895"/>
                  </a:lnTo>
                  <a:lnTo>
                    <a:pt x="13733" y="19872"/>
                  </a:lnTo>
                  <a:lnTo>
                    <a:pt x="14469" y="18902"/>
                  </a:lnTo>
                  <a:lnTo>
                    <a:pt x="15169" y="17951"/>
                  </a:lnTo>
                  <a:lnTo>
                    <a:pt x="15797" y="17035"/>
                  </a:lnTo>
                  <a:lnTo>
                    <a:pt x="16371" y="16156"/>
                  </a:lnTo>
                  <a:lnTo>
                    <a:pt x="16874" y="15312"/>
                  </a:lnTo>
                  <a:lnTo>
                    <a:pt x="17341" y="14504"/>
                  </a:lnTo>
                  <a:lnTo>
                    <a:pt x="17736" y="13733"/>
                  </a:lnTo>
                  <a:lnTo>
                    <a:pt x="18095" y="12997"/>
                  </a:lnTo>
                  <a:lnTo>
                    <a:pt x="18382" y="12297"/>
                  </a:lnTo>
                  <a:lnTo>
                    <a:pt x="18615" y="11614"/>
                  </a:lnTo>
                  <a:lnTo>
                    <a:pt x="18705" y="11291"/>
                  </a:lnTo>
                  <a:lnTo>
                    <a:pt x="18795" y="10986"/>
                  </a:lnTo>
                  <a:lnTo>
                    <a:pt x="18848" y="10681"/>
                  </a:lnTo>
                  <a:lnTo>
                    <a:pt x="18902" y="10376"/>
                  </a:lnTo>
                  <a:lnTo>
                    <a:pt x="18938" y="10089"/>
                  </a:lnTo>
                  <a:lnTo>
                    <a:pt x="18974" y="9819"/>
                  </a:lnTo>
                  <a:lnTo>
                    <a:pt x="18974" y="9550"/>
                  </a:lnTo>
                  <a:lnTo>
                    <a:pt x="18974" y="9281"/>
                  </a:lnTo>
                  <a:lnTo>
                    <a:pt x="18956" y="9030"/>
                  </a:lnTo>
                  <a:lnTo>
                    <a:pt x="18920" y="8796"/>
                  </a:lnTo>
                  <a:lnTo>
                    <a:pt x="18777" y="8042"/>
                  </a:lnTo>
                  <a:lnTo>
                    <a:pt x="18615" y="7288"/>
                  </a:lnTo>
                  <a:lnTo>
                    <a:pt x="18400" y="6553"/>
                  </a:lnTo>
                  <a:lnTo>
                    <a:pt x="18148" y="5835"/>
                  </a:lnTo>
                  <a:lnTo>
                    <a:pt x="17879" y="5117"/>
                  </a:lnTo>
                  <a:lnTo>
                    <a:pt x="17556" y="4434"/>
                  </a:lnTo>
                  <a:lnTo>
                    <a:pt x="17215" y="3734"/>
                  </a:lnTo>
                  <a:lnTo>
                    <a:pt x="16838" y="3070"/>
                  </a:lnTo>
                  <a:lnTo>
                    <a:pt x="16587" y="2657"/>
                  </a:lnTo>
                  <a:lnTo>
                    <a:pt x="16318" y="2262"/>
                  </a:lnTo>
                  <a:lnTo>
                    <a:pt x="16048" y="1921"/>
                  </a:lnTo>
                  <a:lnTo>
                    <a:pt x="15779" y="1598"/>
                  </a:lnTo>
                  <a:lnTo>
                    <a:pt x="15510" y="1293"/>
                  </a:lnTo>
                  <a:lnTo>
                    <a:pt x="15241" y="1024"/>
                  </a:lnTo>
                  <a:lnTo>
                    <a:pt x="14953" y="791"/>
                  </a:lnTo>
                  <a:lnTo>
                    <a:pt x="14684" y="593"/>
                  </a:lnTo>
                  <a:lnTo>
                    <a:pt x="14397" y="414"/>
                  </a:lnTo>
                  <a:lnTo>
                    <a:pt x="14110" y="270"/>
                  </a:lnTo>
                  <a:lnTo>
                    <a:pt x="13804" y="162"/>
                  </a:lnTo>
                  <a:lnTo>
                    <a:pt x="13517" y="73"/>
                  </a:lnTo>
                  <a:lnTo>
                    <a:pt x="13212" y="19"/>
                  </a:lnTo>
                  <a:lnTo>
                    <a:pt x="12925" y="1"/>
                  </a:lnTo>
                  <a:close/>
                </a:path>
              </a:pathLst>
            </a:custGeom>
            <a:solidFill>
              <a:srgbClr val="FFC8A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6" name="Google Shape;1136;p1"/>
            <p:cNvSpPr/>
            <p:nvPr/>
          </p:nvSpPr>
          <p:spPr>
            <a:xfrm>
              <a:off x="4208475" y="1411150"/>
              <a:ext cx="939725" cy="1011525"/>
            </a:xfrm>
            <a:custGeom>
              <a:rect b="b" l="l" r="r" t="t"/>
              <a:pathLst>
                <a:path extrusionOk="0" h="40461" w="37589">
                  <a:moveTo>
                    <a:pt x="31270" y="1401"/>
                  </a:moveTo>
                  <a:lnTo>
                    <a:pt x="31485" y="1419"/>
                  </a:lnTo>
                  <a:lnTo>
                    <a:pt x="31683" y="1455"/>
                  </a:lnTo>
                  <a:lnTo>
                    <a:pt x="31898" y="1508"/>
                  </a:lnTo>
                  <a:lnTo>
                    <a:pt x="32095" y="1580"/>
                  </a:lnTo>
                  <a:lnTo>
                    <a:pt x="32293" y="1670"/>
                  </a:lnTo>
                  <a:lnTo>
                    <a:pt x="32490" y="1778"/>
                  </a:lnTo>
                  <a:lnTo>
                    <a:pt x="32688" y="1903"/>
                  </a:lnTo>
                  <a:lnTo>
                    <a:pt x="32867" y="2047"/>
                  </a:lnTo>
                  <a:lnTo>
                    <a:pt x="33065" y="2191"/>
                  </a:lnTo>
                  <a:lnTo>
                    <a:pt x="33244" y="2352"/>
                  </a:lnTo>
                  <a:lnTo>
                    <a:pt x="33585" y="2693"/>
                  </a:lnTo>
                  <a:lnTo>
                    <a:pt x="33908" y="3070"/>
                  </a:lnTo>
                  <a:lnTo>
                    <a:pt x="34232" y="3465"/>
                  </a:lnTo>
                  <a:lnTo>
                    <a:pt x="34519" y="3878"/>
                  </a:lnTo>
                  <a:lnTo>
                    <a:pt x="34806" y="4327"/>
                  </a:lnTo>
                  <a:lnTo>
                    <a:pt x="35075" y="4775"/>
                  </a:lnTo>
                  <a:lnTo>
                    <a:pt x="35327" y="5224"/>
                  </a:lnTo>
                  <a:lnTo>
                    <a:pt x="35578" y="5691"/>
                  </a:lnTo>
                  <a:lnTo>
                    <a:pt x="35793" y="6176"/>
                  </a:lnTo>
                  <a:lnTo>
                    <a:pt x="36009" y="6642"/>
                  </a:lnTo>
                  <a:lnTo>
                    <a:pt x="36206" y="7145"/>
                  </a:lnTo>
                  <a:lnTo>
                    <a:pt x="36386" y="7629"/>
                  </a:lnTo>
                  <a:lnTo>
                    <a:pt x="36547" y="8132"/>
                  </a:lnTo>
                  <a:lnTo>
                    <a:pt x="36691" y="8653"/>
                  </a:lnTo>
                  <a:lnTo>
                    <a:pt x="36816" y="9155"/>
                  </a:lnTo>
                  <a:lnTo>
                    <a:pt x="36870" y="9425"/>
                  </a:lnTo>
                  <a:lnTo>
                    <a:pt x="36888" y="9550"/>
                  </a:lnTo>
                  <a:lnTo>
                    <a:pt x="36906" y="9676"/>
                  </a:lnTo>
                  <a:lnTo>
                    <a:pt x="36942" y="9927"/>
                  </a:lnTo>
                  <a:lnTo>
                    <a:pt x="36960" y="10178"/>
                  </a:lnTo>
                  <a:lnTo>
                    <a:pt x="36960" y="10430"/>
                  </a:lnTo>
                  <a:lnTo>
                    <a:pt x="36942" y="10681"/>
                  </a:lnTo>
                  <a:lnTo>
                    <a:pt x="36924" y="10932"/>
                  </a:lnTo>
                  <a:lnTo>
                    <a:pt x="36888" y="11202"/>
                  </a:lnTo>
                  <a:lnTo>
                    <a:pt x="36780" y="11704"/>
                  </a:lnTo>
                  <a:lnTo>
                    <a:pt x="36655" y="12207"/>
                  </a:lnTo>
                  <a:lnTo>
                    <a:pt x="36493" y="12709"/>
                  </a:lnTo>
                  <a:lnTo>
                    <a:pt x="36296" y="13212"/>
                  </a:lnTo>
                  <a:lnTo>
                    <a:pt x="36080" y="13697"/>
                  </a:lnTo>
                  <a:lnTo>
                    <a:pt x="35865" y="14181"/>
                  </a:lnTo>
                  <a:lnTo>
                    <a:pt x="35614" y="14648"/>
                  </a:lnTo>
                  <a:lnTo>
                    <a:pt x="35362" y="15115"/>
                  </a:lnTo>
                  <a:lnTo>
                    <a:pt x="35075" y="15581"/>
                  </a:lnTo>
                  <a:lnTo>
                    <a:pt x="34806" y="16030"/>
                  </a:lnTo>
                  <a:lnTo>
                    <a:pt x="34501" y="16479"/>
                  </a:lnTo>
                  <a:lnTo>
                    <a:pt x="33891" y="17358"/>
                  </a:lnTo>
                  <a:lnTo>
                    <a:pt x="33244" y="18220"/>
                  </a:lnTo>
                  <a:lnTo>
                    <a:pt x="32598" y="19082"/>
                  </a:lnTo>
                  <a:lnTo>
                    <a:pt x="31270" y="20751"/>
                  </a:lnTo>
                  <a:lnTo>
                    <a:pt x="29906" y="22420"/>
                  </a:lnTo>
                  <a:lnTo>
                    <a:pt x="29206" y="23246"/>
                  </a:lnTo>
                  <a:lnTo>
                    <a:pt x="28505" y="24054"/>
                  </a:lnTo>
                  <a:lnTo>
                    <a:pt x="27787" y="24844"/>
                  </a:lnTo>
                  <a:lnTo>
                    <a:pt x="27069" y="25651"/>
                  </a:lnTo>
                  <a:lnTo>
                    <a:pt x="26316" y="26423"/>
                  </a:lnTo>
                  <a:lnTo>
                    <a:pt x="25580" y="27195"/>
                  </a:lnTo>
                  <a:lnTo>
                    <a:pt x="24826" y="27967"/>
                  </a:lnTo>
                  <a:lnTo>
                    <a:pt x="24054" y="28721"/>
                  </a:lnTo>
                  <a:lnTo>
                    <a:pt x="22510" y="30229"/>
                  </a:lnTo>
                  <a:lnTo>
                    <a:pt x="20931" y="31683"/>
                  </a:lnTo>
                  <a:lnTo>
                    <a:pt x="20141" y="32419"/>
                  </a:lnTo>
                  <a:lnTo>
                    <a:pt x="19333" y="33137"/>
                  </a:lnTo>
                  <a:lnTo>
                    <a:pt x="17717" y="34555"/>
                  </a:lnTo>
                  <a:lnTo>
                    <a:pt x="16066" y="35937"/>
                  </a:lnTo>
                  <a:lnTo>
                    <a:pt x="14397" y="37301"/>
                  </a:lnTo>
                  <a:lnTo>
                    <a:pt x="12709" y="38665"/>
                  </a:lnTo>
                  <a:lnTo>
                    <a:pt x="11143" y="39898"/>
                  </a:lnTo>
                  <a:lnTo>
                    <a:pt x="11143" y="39898"/>
                  </a:lnTo>
                  <a:lnTo>
                    <a:pt x="10843" y="39760"/>
                  </a:lnTo>
                  <a:lnTo>
                    <a:pt x="10412" y="39527"/>
                  </a:lnTo>
                  <a:lnTo>
                    <a:pt x="9981" y="39294"/>
                  </a:lnTo>
                  <a:lnTo>
                    <a:pt x="9568" y="39042"/>
                  </a:lnTo>
                  <a:lnTo>
                    <a:pt x="9173" y="38773"/>
                  </a:lnTo>
                  <a:lnTo>
                    <a:pt x="8778" y="38486"/>
                  </a:lnTo>
                  <a:lnTo>
                    <a:pt x="8383" y="38181"/>
                  </a:lnTo>
                  <a:lnTo>
                    <a:pt x="8024" y="37875"/>
                  </a:lnTo>
                  <a:lnTo>
                    <a:pt x="7647" y="37552"/>
                  </a:lnTo>
                  <a:lnTo>
                    <a:pt x="7288" y="37211"/>
                  </a:lnTo>
                  <a:lnTo>
                    <a:pt x="6947" y="36870"/>
                  </a:lnTo>
                  <a:lnTo>
                    <a:pt x="6606" y="36511"/>
                  </a:lnTo>
                  <a:lnTo>
                    <a:pt x="6283" y="36152"/>
                  </a:lnTo>
                  <a:lnTo>
                    <a:pt x="5978" y="35775"/>
                  </a:lnTo>
                  <a:lnTo>
                    <a:pt x="5655" y="35398"/>
                  </a:lnTo>
                  <a:lnTo>
                    <a:pt x="5368" y="35021"/>
                  </a:lnTo>
                  <a:lnTo>
                    <a:pt x="4793" y="34214"/>
                  </a:lnTo>
                  <a:lnTo>
                    <a:pt x="4219" y="33406"/>
                  </a:lnTo>
                  <a:lnTo>
                    <a:pt x="3052" y="31790"/>
                  </a:lnTo>
                  <a:lnTo>
                    <a:pt x="2460" y="31001"/>
                  </a:lnTo>
                  <a:lnTo>
                    <a:pt x="1850" y="30211"/>
                  </a:lnTo>
                  <a:lnTo>
                    <a:pt x="1526" y="29816"/>
                  </a:lnTo>
                  <a:lnTo>
                    <a:pt x="1437" y="29708"/>
                  </a:lnTo>
                  <a:lnTo>
                    <a:pt x="1347" y="29618"/>
                  </a:lnTo>
                  <a:lnTo>
                    <a:pt x="1167" y="29457"/>
                  </a:lnTo>
                  <a:lnTo>
                    <a:pt x="631" y="28960"/>
                  </a:lnTo>
                  <a:lnTo>
                    <a:pt x="2765" y="26908"/>
                  </a:lnTo>
                  <a:lnTo>
                    <a:pt x="5063" y="24664"/>
                  </a:lnTo>
                  <a:lnTo>
                    <a:pt x="7360" y="22402"/>
                  </a:lnTo>
                  <a:lnTo>
                    <a:pt x="9640" y="20123"/>
                  </a:lnTo>
                  <a:lnTo>
                    <a:pt x="11920" y="17843"/>
                  </a:lnTo>
                  <a:lnTo>
                    <a:pt x="14199" y="15546"/>
                  </a:lnTo>
                  <a:lnTo>
                    <a:pt x="18723" y="10950"/>
                  </a:lnTo>
                  <a:lnTo>
                    <a:pt x="21738" y="7863"/>
                  </a:lnTo>
                  <a:lnTo>
                    <a:pt x="23264" y="6319"/>
                  </a:lnTo>
                  <a:lnTo>
                    <a:pt x="24018" y="5565"/>
                  </a:lnTo>
                  <a:lnTo>
                    <a:pt x="24790" y="4829"/>
                  </a:lnTo>
                  <a:lnTo>
                    <a:pt x="25580" y="4111"/>
                  </a:lnTo>
                  <a:lnTo>
                    <a:pt x="26369" y="3429"/>
                  </a:lnTo>
                  <a:lnTo>
                    <a:pt x="26567" y="3268"/>
                  </a:lnTo>
                  <a:lnTo>
                    <a:pt x="26764" y="3106"/>
                  </a:lnTo>
                  <a:lnTo>
                    <a:pt x="26980" y="2962"/>
                  </a:lnTo>
                  <a:lnTo>
                    <a:pt x="27177" y="2819"/>
                  </a:lnTo>
                  <a:lnTo>
                    <a:pt x="27590" y="2550"/>
                  </a:lnTo>
                  <a:lnTo>
                    <a:pt x="28021" y="2298"/>
                  </a:lnTo>
                  <a:lnTo>
                    <a:pt x="28470" y="2101"/>
                  </a:lnTo>
                  <a:lnTo>
                    <a:pt x="28936" y="1903"/>
                  </a:lnTo>
                  <a:lnTo>
                    <a:pt x="29403" y="1742"/>
                  </a:lnTo>
                  <a:lnTo>
                    <a:pt x="29888" y="1598"/>
                  </a:lnTo>
                  <a:lnTo>
                    <a:pt x="30390" y="1491"/>
                  </a:lnTo>
                  <a:lnTo>
                    <a:pt x="30624" y="1437"/>
                  </a:lnTo>
                  <a:lnTo>
                    <a:pt x="30695" y="1437"/>
                  </a:lnTo>
                  <a:lnTo>
                    <a:pt x="30749" y="1419"/>
                  </a:lnTo>
                  <a:lnTo>
                    <a:pt x="30857" y="1419"/>
                  </a:lnTo>
                  <a:lnTo>
                    <a:pt x="31072" y="1401"/>
                  </a:lnTo>
                  <a:close/>
                  <a:moveTo>
                    <a:pt x="11026" y="39991"/>
                  </a:moveTo>
                  <a:lnTo>
                    <a:pt x="11022" y="39994"/>
                  </a:lnTo>
                  <a:lnTo>
                    <a:pt x="11004" y="39994"/>
                  </a:lnTo>
                  <a:lnTo>
                    <a:pt x="11026" y="39991"/>
                  </a:lnTo>
                  <a:close/>
                  <a:moveTo>
                    <a:pt x="31036" y="1"/>
                  </a:moveTo>
                  <a:lnTo>
                    <a:pt x="30713" y="19"/>
                  </a:lnTo>
                  <a:lnTo>
                    <a:pt x="30552" y="37"/>
                  </a:lnTo>
                  <a:lnTo>
                    <a:pt x="30462" y="55"/>
                  </a:lnTo>
                  <a:lnTo>
                    <a:pt x="30390" y="55"/>
                  </a:lnTo>
                  <a:lnTo>
                    <a:pt x="30121" y="108"/>
                  </a:lnTo>
                  <a:lnTo>
                    <a:pt x="29547" y="234"/>
                  </a:lnTo>
                  <a:lnTo>
                    <a:pt x="28990" y="378"/>
                  </a:lnTo>
                  <a:lnTo>
                    <a:pt x="28434" y="557"/>
                  </a:lnTo>
                  <a:lnTo>
                    <a:pt x="27895" y="790"/>
                  </a:lnTo>
                  <a:lnTo>
                    <a:pt x="27375" y="1042"/>
                  </a:lnTo>
                  <a:lnTo>
                    <a:pt x="26854" y="1329"/>
                  </a:lnTo>
                  <a:lnTo>
                    <a:pt x="26603" y="1473"/>
                  </a:lnTo>
                  <a:lnTo>
                    <a:pt x="26369" y="1634"/>
                  </a:lnTo>
                  <a:lnTo>
                    <a:pt x="26136" y="1814"/>
                  </a:lnTo>
                  <a:lnTo>
                    <a:pt x="25903" y="1975"/>
                  </a:lnTo>
                  <a:lnTo>
                    <a:pt x="25669" y="2155"/>
                  </a:lnTo>
                  <a:lnTo>
                    <a:pt x="25454" y="2334"/>
                  </a:lnTo>
                  <a:lnTo>
                    <a:pt x="25041" y="2711"/>
                  </a:lnTo>
                  <a:lnTo>
                    <a:pt x="24628" y="3070"/>
                  </a:lnTo>
                  <a:lnTo>
                    <a:pt x="23838" y="3842"/>
                  </a:lnTo>
                  <a:lnTo>
                    <a:pt x="23067" y="4614"/>
                  </a:lnTo>
                  <a:lnTo>
                    <a:pt x="22313" y="5404"/>
                  </a:lnTo>
                  <a:lnTo>
                    <a:pt x="20823" y="6983"/>
                  </a:lnTo>
                  <a:lnTo>
                    <a:pt x="17879" y="10143"/>
                  </a:lnTo>
                  <a:lnTo>
                    <a:pt x="13463" y="14845"/>
                  </a:lnTo>
                  <a:lnTo>
                    <a:pt x="9030" y="19512"/>
                  </a:lnTo>
                  <a:lnTo>
                    <a:pt x="6804" y="21846"/>
                  </a:lnTo>
                  <a:lnTo>
                    <a:pt x="4560" y="24162"/>
                  </a:lnTo>
                  <a:lnTo>
                    <a:pt x="2316" y="26477"/>
                  </a:lnTo>
                  <a:lnTo>
                    <a:pt x="73" y="28775"/>
                  </a:lnTo>
                  <a:lnTo>
                    <a:pt x="55" y="28793"/>
                  </a:lnTo>
                  <a:lnTo>
                    <a:pt x="1" y="28882"/>
                  </a:lnTo>
                  <a:lnTo>
                    <a:pt x="1" y="28972"/>
                  </a:lnTo>
                  <a:lnTo>
                    <a:pt x="19" y="29080"/>
                  </a:lnTo>
                  <a:lnTo>
                    <a:pt x="73" y="29152"/>
                  </a:lnTo>
                  <a:lnTo>
                    <a:pt x="791" y="29834"/>
                  </a:lnTo>
                  <a:lnTo>
                    <a:pt x="970" y="29995"/>
                  </a:lnTo>
                  <a:lnTo>
                    <a:pt x="1060" y="30085"/>
                  </a:lnTo>
                  <a:lnTo>
                    <a:pt x="1132" y="30157"/>
                  </a:lnTo>
                  <a:lnTo>
                    <a:pt x="1437" y="30534"/>
                  </a:lnTo>
                  <a:lnTo>
                    <a:pt x="2047" y="31306"/>
                  </a:lnTo>
                  <a:lnTo>
                    <a:pt x="2639" y="32096"/>
                  </a:lnTo>
                  <a:lnTo>
                    <a:pt x="3788" y="33711"/>
                  </a:lnTo>
                  <a:lnTo>
                    <a:pt x="4363" y="34519"/>
                  </a:lnTo>
                  <a:lnTo>
                    <a:pt x="4937" y="35327"/>
                  </a:lnTo>
                  <a:lnTo>
                    <a:pt x="5260" y="35721"/>
                  </a:lnTo>
                  <a:lnTo>
                    <a:pt x="5565" y="36116"/>
                  </a:lnTo>
                  <a:lnTo>
                    <a:pt x="5888" y="36493"/>
                  </a:lnTo>
                  <a:lnTo>
                    <a:pt x="6229" y="36870"/>
                  </a:lnTo>
                  <a:lnTo>
                    <a:pt x="6570" y="37229"/>
                  </a:lnTo>
                  <a:lnTo>
                    <a:pt x="6929" y="37588"/>
                  </a:lnTo>
                  <a:lnTo>
                    <a:pt x="7288" y="37929"/>
                  </a:lnTo>
                  <a:lnTo>
                    <a:pt x="7665" y="38270"/>
                  </a:lnTo>
                  <a:lnTo>
                    <a:pt x="8060" y="38593"/>
                  </a:lnTo>
                  <a:lnTo>
                    <a:pt x="8455" y="38899"/>
                  </a:lnTo>
                  <a:lnTo>
                    <a:pt x="8868" y="39204"/>
                  </a:lnTo>
                  <a:lnTo>
                    <a:pt x="9281" y="39473"/>
                  </a:lnTo>
                  <a:lnTo>
                    <a:pt x="9712" y="39742"/>
                  </a:lnTo>
                  <a:lnTo>
                    <a:pt x="10160" y="39994"/>
                  </a:lnTo>
                  <a:lnTo>
                    <a:pt x="10609" y="40227"/>
                  </a:lnTo>
                  <a:lnTo>
                    <a:pt x="11058" y="40442"/>
                  </a:lnTo>
                  <a:lnTo>
                    <a:pt x="11130" y="40460"/>
                  </a:lnTo>
                  <a:lnTo>
                    <a:pt x="11202" y="40460"/>
                  </a:lnTo>
                  <a:lnTo>
                    <a:pt x="11255" y="40442"/>
                  </a:lnTo>
                  <a:lnTo>
                    <a:pt x="11327" y="40424"/>
                  </a:lnTo>
                  <a:lnTo>
                    <a:pt x="11327" y="40406"/>
                  </a:lnTo>
                  <a:lnTo>
                    <a:pt x="13086" y="39150"/>
                  </a:lnTo>
                  <a:lnTo>
                    <a:pt x="14810" y="37840"/>
                  </a:lnTo>
                  <a:lnTo>
                    <a:pt x="16533" y="36511"/>
                  </a:lnTo>
                  <a:lnTo>
                    <a:pt x="18220" y="35165"/>
                  </a:lnTo>
                  <a:lnTo>
                    <a:pt x="19064" y="34465"/>
                  </a:lnTo>
                  <a:lnTo>
                    <a:pt x="19889" y="33765"/>
                  </a:lnTo>
                  <a:lnTo>
                    <a:pt x="20715" y="33065"/>
                  </a:lnTo>
                  <a:lnTo>
                    <a:pt x="21523" y="32347"/>
                  </a:lnTo>
                  <a:lnTo>
                    <a:pt x="22331" y="31629"/>
                  </a:lnTo>
                  <a:lnTo>
                    <a:pt x="22743" y="31252"/>
                  </a:lnTo>
                  <a:lnTo>
                    <a:pt x="23138" y="30893"/>
                  </a:lnTo>
                  <a:lnTo>
                    <a:pt x="23928" y="30157"/>
                  </a:lnTo>
                  <a:lnTo>
                    <a:pt x="24718" y="29403"/>
                  </a:lnTo>
                  <a:lnTo>
                    <a:pt x="25490" y="28631"/>
                  </a:lnTo>
                  <a:lnTo>
                    <a:pt x="26262" y="27877"/>
                  </a:lnTo>
                  <a:lnTo>
                    <a:pt x="27016" y="27087"/>
                  </a:lnTo>
                  <a:lnTo>
                    <a:pt x="27770" y="26316"/>
                  </a:lnTo>
                  <a:lnTo>
                    <a:pt x="28505" y="25508"/>
                  </a:lnTo>
                  <a:lnTo>
                    <a:pt x="29241" y="24700"/>
                  </a:lnTo>
                  <a:lnTo>
                    <a:pt x="29959" y="23874"/>
                  </a:lnTo>
                  <a:lnTo>
                    <a:pt x="30659" y="23049"/>
                  </a:lnTo>
                  <a:lnTo>
                    <a:pt x="31360" y="22223"/>
                  </a:lnTo>
                  <a:lnTo>
                    <a:pt x="32024" y="21361"/>
                  </a:lnTo>
                  <a:lnTo>
                    <a:pt x="32688" y="20482"/>
                  </a:lnTo>
                  <a:lnTo>
                    <a:pt x="33316" y="19602"/>
                  </a:lnTo>
                  <a:lnTo>
                    <a:pt x="33926" y="18687"/>
                  </a:lnTo>
                  <a:lnTo>
                    <a:pt x="34501" y="17771"/>
                  </a:lnTo>
                  <a:lnTo>
                    <a:pt x="35057" y="16820"/>
                  </a:lnTo>
                  <a:lnTo>
                    <a:pt x="35596" y="15869"/>
                  </a:lnTo>
                  <a:lnTo>
                    <a:pt x="36098" y="14899"/>
                  </a:lnTo>
                  <a:lnTo>
                    <a:pt x="36332" y="14415"/>
                  </a:lnTo>
                  <a:lnTo>
                    <a:pt x="36565" y="13912"/>
                  </a:lnTo>
                  <a:lnTo>
                    <a:pt x="36780" y="13409"/>
                  </a:lnTo>
                  <a:lnTo>
                    <a:pt x="36978" y="12907"/>
                  </a:lnTo>
                  <a:lnTo>
                    <a:pt x="37175" y="12368"/>
                  </a:lnTo>
                  <a:lnTo>
                    <a:pt x="37319" y="11848"/>
                  </a:lnTo>
                  <a:lnTo>
                    <a:pt x="37445" y="11291"/>
                  </a:lnTo>
                  <a:lnTo>
                    <a:pt x="37534" y="10735"/>
                  </a:lnTo>
                  <a:lnTo>
                    <a:pt x="37570" y="10448"/>
                  </a:lnTo>
                  <a:lnTo>
                    <a:pt x="37588" y="10178"/>
                  </a:lnTo>
                  <a:lnTo>
                    <a:pt x="37570" y="9873"/>
                  </a:lnTo>
                  <a:lnTo>
                    <a:pt x="37552" y="9586"/>
                  </a:lnTo>
                  <a:lnTo>
                    <a:pt x="37534" y="9442"/>
                  </a:lnTo>
                  <a:lnTo>
                    <a:pt x="37516" y="9317"/>
                  </a:lnTo>
                  <a:lnTo>
                    <a:pt x="37481" y="9030"/>
                  </a:lnTo>
                  <a:lnTo>
                    <a:pt x="37391" y="8491"/>
                  </a:lnTo>
                  <a:lnTo>
                    <a:pt x="37283" y="7953"/>
                  </a:lnTo>
                  <a:lnTo>
                    <a:pt x="37157" y="7414"/>
                  </a:lnTo>
                  <a:lnTo>
                    <a:pt x="37014" y="6876"/>
                  </a:lnTo>
                  <a:lnTo>
                    <a:pt x="36852" y="6337"/>
                  </a:lnTo>
                  <a:lnTo>
                    <a:pt x="36673" y="5817"/>
                  </a:lnTo>
                  <a:lnTo>
                    <a:pt x="36475" y="5296"/>
                  </a:lnTo>
                  <a:lnTo>
                    <a:pt x="36260" y="4775"/>
                  </a:lnTo>
                  <a:lnTo>
                    <a:pt x="36027" y="4273"/>
                  </a:lnTo>
                  <a:lnTo>
                    <a:pt x="35775" y="3770"/>
                  </a:lnTo>
                  <a:lnTo>
                    <a:pt x="35506" y="3286"/>
                  </a:lnTo>
                  <a:lnTo>
                    <a:pt x="35219" y="2783"/>
                  </a:lnTo>
                  <a:lnTo>
                    <a:pt x="34896" y="2316"/>
                  </a:lnTo>
                  <a:lnTo>
                    <a:pt x="34537" y="1850"/>
                  </a:lnTo>
                  <a:lnTo>
                    <a:pt x="34339" y="1634"/>
                  </a:lnTo>
                  <a:lnTo>
                    <a:pt x="34142" y="1419"/>
                  </a:lnTo>
                  <a:lnTo>
                    <a:pt x="33926" y="1203"/>
                  </a:lnTo>
                  <a:lnTo>
                    <a:pt x="33693" y="1006"/>
                  </a:lnTo>
                  <a:lnTo>
                    <a:pt x="33460" y="808"/>
                  </a:lnTo>
                  <a:lnTo>
                    <a:pt x="33190" y="647"/>
                  </a:lnTo>
                  <a:lnTo>
                    <a:pt x="32921" y="485"/>
                  </a:lnTo>
                  <a:lnTo>
                    <a:pt x="32634" y="342"/>
                  </a:lnTo>
                  <a:lnTo>
                    <a:pt x="32329" y="216"/>
                  </a:lnTo>
                  <a:lnTo>
                    <a:pt x="32024" y="126"/>
                  </a:lnTo>
                  <a:lnTo>
                    <a:pt x="31701" y="55"/>
                  </a:lnTo>
                  <a:lnTo>
                    <a:pt x="3136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7" name="Google Shape;1137;p1"/>
            <p:cNvSpPr/>
            <p:nvPr/>
          </p:nvSpPr>
          <p:spPr>
            <a:xfrm>
              <a:off x="4317075" y="3223675"/>
              <a:ext cx="83950" cy="27850"/>
            </a:xfrm>
            <a:custGeom>
              <a:rect b="b" l="l" r="r" t="t"/>
              <a:pathLst>
                <a:path extrusionOk="0" h="1114" w="3358">
                  <a:moveTo>
                    <a:pt x="3357" y="0"/>
                  </a:moveTo>
                  <a:lnTo>
                    <a:pt x="2675" y="252"/>
                  </a:lnTo>
                  <a:lnTo>
                    <a:pt x="1311" y="700"/>
                  </a:lnTo>
                  <a:lnTo>
                    <a:pt x="1" y="1113"/>
                  </a:lnTo>
                  <a:lnTo>
                    <a:pt x="1993" y="1113"/>
                  </a:lnTo>
                  <a:lnTo>
                    <a:pt x="3357" y="0"/>
                  </a:lnTo>
                  <a:close/>
                </a:path>
              </a:pathLst>
            </a:custGeom>
            <a:solidFill>
              <a:srgbClr val="D1F4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8" name="Google Shape;1138;p1"/>
            <p:cNvSpPr/>
            <p:nvPr/>
          </p:nvSpPr>
          <p:spPr>
            <a:xfrm>
              <a:off x="2929525" y="539675"/>
              <a:ext cx="1694075" cy="1650100"/>
            </a:xfrm>
            <a:custGeom>
              <a:rect b="b" l="l" r="r" t="t"/>
              <a:pathLst>
                <a:path extrusionOk="0" h="66004" w="67763">
                  <a:moveTo>
                    <a:pt x="5099" y="0"/>
                  </a:moveTo>
                  <a:lnTo>
                    <a:pt x="4488" y="18"/>
                  </a:lnTo>
                  <a:lnTo>
                    <a:pt x="4219" y="36"/>
                  </a:lnTo>
                  <a:lnTo>
                    <a:pt x="3932" y="72"/>
                  </a:lnTo>
                  <a:lnTo>
                    <a:pt x="3681" y="126"/>
                  </a:lnTo>
                  <a:lnTo>
                    <a:pt x="3411" y="180"/>
                  </a:lnTo>
                  <a:lnTo>
                    <a:pt x="3178" y="234"/>
                  </a:lnTo>
                  <a:lnTo>
                    <a:pt x="2927" y="306"/>
                  </a:lnTo>
                  <a:lnTo>
                    <a:pt x="2711" y="395"/>
                  </a:lnTo>
                  <a:lnTo>
                    <a:pt x="2478" y="485"/>
                  </a:lnTo>
                  <a:lnTo>
                    <a:pt x="2281" y="593"/>
                  </a:lnTo>
                  <a:lnTo>
                    <a:pt x="2083" y="701"/>
                  </a:lnTo>
                  <a:lnTo>
                    <a:pt x="1886" y="826"/>
                  </a:lnTo>
                  <a:lnTo>
                    <a:pt x="1706" y="970"/>
                  </a:lnTo>
                  <a:lnTo>
                    <a:pt x="1527" y="1113"/>
                  </a:lnTo>
                  <a:lnTo>
                    <a:pt x="1365" y="1257"/>
                  </a:lnTo>
                  <a:lnTo>
                    <a:pt x="1204" y="1437"/>
                  </a:lnTo>
                  <a:lnTo>
                    <a:pt x="1060" y="1598"/>
                  </a:lnTo>
                  <a:lnTo>
                    <a:pt x="934" y="1796"/>
                  </a:lnTo>
                  <a:lnTo>
                    <a:pt x="809" y="1975"/>
                  </a:lnTo>
                  <a:lnTo>
                    <a:pt x="683" y="2190"/>
                  </a:lnTo>
                  <a:lnTo>
                    <a:pt x="575" y="2406"/>
                  </a:lnTo>
                  <a:lnTo>
                    <a:pt x="486" y="2621"/>
                  </a:lnTo>
                  <a:lnTo>
                    <a:pt x="396" y="2855"/>
                  </a:lnTo>
                  <a:lnTo>
                    <a:pt x="306" y="3106"/>
                  </a:lnTo>
                  <a:lnTo>
                    <a:pt x="234" y="3357"/>
                  </a:lnTo>
                  <a:lnTo>
                    <a:pt x="180" y="3626"/>
                  </a:lnTo>
                  <a:lnTo>
                    <a:pt x="127" y="3896"/>
                  </a:lnTo>
                  <a:lnTo>
                    <a:pt x="37" y="4470"/>
                  </a:lnTo>
                  <a:lnTo>
                    <a:pt x="1" y="5098"/>
                  </a:lnTo>
                  <a:lnTo>
                    <a:pt x="1" y="62126"/>
                  </a:lnTo>
                  <a:lnTo>
                    <a:pt x="1" y="62180"/>
                  </a:lnTo>
                  <a:lnTo>
                    <a:pt x="1" y="66003"/>
                  </a:lnTo>
                  <a:lnTo>
                    <a:pt x="2460" y="65034"/>
                  </a:lnTo>
                  <a:lnTo>
                    <a:pt x="2460" y="61210"/>
                  </a:lnTo>
                  <a:lnTo>
                    <a:pt x="2460" y="61157"/>
                  </a:lnTo>
                  <a:lnTo>
                    <a:pt x="2460" y="7504"/>
                  </a:lnTo>
                  <a:lnTo>
                    <a:pt x="2514" y="6947"/>
                  </a:lnTo>
                  <a:lnTo>
                    <a:pt x="2586" y="6427"/>
                  </a:lnTo>
                  <a:lnTo>
                    <a:pt x="2693" y="5924"/>
                  </a:lnTo>
                  <a:lnTo>
                    <a:pt x="2747" y="5709"/>
                  </a:lnTo>
                  <a:lnTo>
                    <a:pt x="2837" y="5475"/>
                  </a:lnTo>
                  <a:lnTo>
                    <a:pt x="2909" y="5260"/>
                  </a:lnTo>
                  <a:lnTo>
                    <a:pt x="2999" y="5062"/>
                  </a:lnTo>
                  <a:lnTo>
                    <a:pt x="3106" y="4865"/>
                  </a:lnTo>
                  <a:lnTo>
                    <a:pt x="3214" y="4685"/>
                  </a:lnTo>
                  <a:lnTo>
                    <a:pt x="3340" y="4506"/>
                  </a:lnTo>
                  <a:lnTo>
                    <a:pt x="3465" y="4344"/>
                  </a:lnTo>
                  <a:lnTo>
                    <a:pt x="3591" y="4183"/>
                  </a:lnTo>
                  <a:lnTo>
                    <a:pt x="3735" y="4039"/>
                  </a:lnTo>
                  <a:lnTo>
                    <a:pt x="3896" y="3896"/>
                  </a:lnTo>
                  <a:lnTo>
                    <a:pt x="4058" y="3770"/>
                  </a:lnTo>
                  <a:lnTo>
                    <a:pt x="4219" y="3644"/>
                  </a:lnTo>
                  <a:lnTo>
                    <a:pt x="4399" y="3537"/>
                  </a:lnTo>
                  <a:lnTo>
                    <a:pt x="4578" y="3429"/>
                  </a:lnTo>
                  <a:lnTo>
                    <a:pt x="4776" y="3339"/>
                  </a:lnTo>
                  <a:lnTo>
                    <a:pt x="4973" y="3249"/>
                  </a:lnTo>
                  <a:lnTo>
                    <a:pt x="5188" y="3178"/>
                  </a:lnTo>
                  <a:lnTo>
                    <a:pt x="5404" y="3106"/>
                  </a:lnTo>
                  <a:lnTo>
                    <a:pt x="5637" y="3052"/>
                  </a:lnTo>
                  <a:lnTo>
                    <a:pt x="6122" y="2962"/>
                  </a:lnTo>
                  <a:lnTo>
                    <a:pt x="6642" y="2908"/>
                  </a:lnTo>
                  <a:lnTo>
                    <a:pt x="7199" y="2890"/>
                  </a:lnTo>
                  <a:lnTo>
                    <a:pt x="60852" y="2890"/>
                  </a:lnTo>
                  <a:lnTo>
                    <a:pt x="61372" y="2926"/>
                  </a:lnTo>
                  <a:lnTo>
                    <a:pt x="61857" y="2998"/>
                  </a:lnTo>
                  <a:lnTo>
                    <a:pt x="62306" y="3088"/>
                  </a:lnTo>
                  <a:lnTo>
                    <a:pt x="62719" y="3232"/>
                  </a:lnTo>
                  <a:lnTo>
                    <a:pt x="62916" y="3303"/>
                  </a:lnTo>
                  <a:lnTo>
                    <a:pt x="63113" y="3393"/>
                  </a:lnTo>
                  <a:lnTo>
                    <a:pt x="63293" y="3501"/>
                  </a:lnTo>
                  <a:lnTo>
                    <a:pt x="63455" y="3608"/>
                  </a:lnTo>
                  <a:lnTo>
                    <a:pt x="63616" y="3716"/>
                  </a:lnTo>
                  <a:lnTo>
                    <a:pt x="63778" y="3842"/>
                  </a:lnTo>
                  <a:lnTo>
                    <a:pt x="63939" y="3967"/>
                  </a:lnTo>
                  <a:lnTo>
                    <a:pt x="64065" y="4111"/>
                  </a:lnTo>
                  <a:lnTo>
                    <a:pt x="64208" y="4255"/>
                  </a:lnTo>
                  <a:lnTo>
                    <a:pt x="64334" y="4416"/>
                  </a:lnTo>
                  <a:lnTo>
                    <a:pt x="64460" y="4578"/>
                  </a:lnTo>
                  <a:lnTo>
                    <a:pt x="64567" y="4757"/>
                  </a:lnTo>
                  <a:lnTo>
                    <a:pt x="64657" y="4937"/>
                  </a:lnTo>
                  <a:lnTo>
                    <a:pt x="64765" y="5134"/>
                  </a:lnTo>
                  <a:lnTo>
                    <a:pt x="64926" y="5547"/>
                  </a:lnTo>
                  <a:lnTo>
                    <a:pt x="65052" y="5978"/>
                  </a:lnTo>
                  <a:lnTo>
                    <a:pt x="65160" y="6463"/>
                  </a:lnTo>
                  <a:lnTo>
                    <a:pt x="65232" y="6965"/>
                  </a:lnTo>
                  <a:lnTo>
                    <a:pt x="65267" y="7504"/>
                  </a:lnTo>
                  <a:lnTo>
                    <a:pt x="65267" y="36296"/>
                  </a:lnTo>
                  <a:lnTo>
                    <a:pt x="65267" y="36439"/>
                  </a:lnTo>
                  <a:lnTo>
                    <a:pt x="65267" y="40317"/>
                  </a:lnTo>
                  <a:lnTo>
                    <a:pt x="67763" y="39347"/>
                  </a:lnTo>
                  <a:lnTo>
                    <a:pt x="67763" y="35452"/>
                  </a:lnTo>
                  <a:lnTo>
                    <a:pt x="67763" y="35308"/>
                  </a:lnTo>
                  <a:lnTo>
                    <a:pt x="67763" y="5098"/>
                  </a:lnTo>
                  <a:lnTo>
                    <a:pt x="67727" y="4488"/>
                  </a:lnTo>
                  <a:lnTo>
                    <a:pt x="67655" y="3932"/>
                  </a:lnTo>
                  <a:lnTo>
                    <a:pt x="67529" y="3411"/>
                  </a:lnTo>
                  <a:lnTo>
                    <a:pt x="67475" y="3160"/>
                  </a:lnTo>
                  <a:lnTo>
                    <a:pt x="67404" y="2926"/>
                  </a:lnTo>
                  <a:lnTo>
                    <a:pt x="67314" y="2693"/>
                  </a:lnTo>
                  <a:lnTo>
                    <a:pt x="67224" y="2460"/>
                  </a:lnTo>
                  <a:lnTo>
                    <a:pt x="67116" y="2262"/>
                  </a:lnTo>
                  <a:lnTo>
                    <a:pt x="67009" y="2047"/>
                  </a:lnTo>
                  <a:lnTo>
                    <a:pt x="66883" y="1867"/>
                  </a:lnTo>
                  <a:lnTo>
                    <a:pt x="66757" y="1688"/>
                  </a:lnTo>
                  <a:lnTo>
                    <a:pt x="66632" y="1508"/>
                  </a:lnTo>
                  <a:lnTo>
                    <a:pt x="66488" y="1347"/>
                  </a:lnTo>
                  <a:lnTo>
                    <a:pt x="66327" y="1185"/>
                  </a:lnTo>
                  <a:lnTo>
                    <a:pt x="66165" y="1042"/>
                  </a:lnTo>
                  <a:lnTo>
                    <a:pt x="66003" y="916"/>
                  </a:lnTo>
                  <a:lnTo>
                    <a:pt x="65824" y="790"/>
                  </a:lnTo>
                  <a:lnTo>
                    <a:pt x="65626" y="665"/>
                  </a:lnTo>
                  <a:lnTo>
                    <a:pt x="65429" y="557"/>
                  </a:lnTo>
                  <a:lnTo>
                    <a:pt x="65232" y="467"/>
                  </a:lnTo>
                  <a:lnTo>
                    <a:pt x="65016" y="377"/>
                  </a:lnTo>
                  <a:lnTo>
                    <a:pt x="64801" y="288"/>
                  </a:lnTo>
                  <a:lnTo>
                    <a:pt x="64567" y="216"/>
                  </a:lnTo>
                  <a:lnTo>
                    <a:pt x="64334" y="162"/>
                  </a:lnTo>
                  <a:lnTo>
                    <a:pt x="64083" y="108"/>
                  </a:lnTo>
                  <a:lnTo>
                    <a:pt x="63562" y="36"/>
                  </a:lnTo>
                  <a:lnTo>
                    <a:pt x="630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9" name="Google Shape;1139;p1"/>
            <p:cNvSpPr/>
            <p:nvPr/>
          </p:nvSpPr>
          <p:spPr>
            <a:xfrm>
              <a:off x="2929075" y="1523350"/>
              <a:ext cx="1694525" cy="1962875"/>
            </a:xfrm>
            <a:custGeom>
              <a:rect b="b" l="l" r="r" t="t"/>
              <a:pathLst>
                <a:path extrusionOk="0" h="78515" w="67781">
                  <a:moveTo>
                    <a:pt x="67781" y="0"/>
                  </a:moveTo>
                  <a:lnTo>
                    <a:pt x="65285" y="970"/>
                  </a:lnTo>
                  <a:lnTo>
                    <a:pt x="65285" y="31485"/>
                  </a:lnTo>
                  <a:lnTo>
                    <a:pt x="67781" y="30677"/>
                  </a:lnTo>
                  <a:lnTo>
                    <a:pt x="67781" y="0"/>
                  </a:lnTo>
                  <a:close/>
                  <a:moveTo>
                    <a:pt x="34501" y="71855"/>
                  </a:moveTo>
                  <a:lnTo>
                    <a:pt x="35973" y="71873"/>
                  </a:lnTo>
                  <a:lnTo>
                    <a:pt x="36655" y="71891"/>
                  </a:lnTo>
                  <a:lnTo>
                    <a:pt x="37283" y="71926"/>
                  </a:lnTo>
                  <a:lnTo>
                    <a:pt x="37427" y="71944"/>
                  </a:lnTo>
                  <a:lnTo>
                    <a:pt x="37571" y="71962"/>
                  </a:lnTo>
                  <a:lnTo>
                    <a:pt x="37696" y="71998"/>
                  </a:lnTo>
                  <a:lnTo>
                    <a:pt x="37822" y="72034"/>
                  </a:lnTo>
                  <a:lnTo>
                    <a:pt x="37930" y="72088"/>
                  </a:lnTo>
                  <a:lnTo>
                    <a:pt x="38037" y="72160"/>
                  </a:lnTo>
                  <a:lnTo>
                    <a:pt x="38127" y="72232"/>
                  </a:lnTo>
                  <a:lnTo>
                    <a:pt x="38217" y="72321"/>
                  </a:lnTo>
                  <a:lnTo>
                    <a:pt x="38289" y="72429"/>
                  </a:lnTo>
                  <a:lnTo>
                    <a:pt x="38342" y="72537"/>
                  </a:lnTo>
                  <a:lnTo>
                    <a:pt x="38396" y="72662"/>
                  </a:lnTo>
                  <a:lnTo>
                    <a:pt x="38432" y="72788"/>
                  </a:lnTo>
                  <a:lnTo>
                    <a:pt x="38468" y="72950"/>
                  </a:lnTo>
                  <a:lnTo>
                    <a:pt x="38504" y="73093"/>
                  </a:lnTo>
                  <a:lnTo>
                    <a:pt x="38522" y="73452"/>
                  </a:lnTo>
                  <a:lnTo>
                    <a:pt x="38504" y="73811"/>
                  </a:lnTo>
                  <a:lnTo>
                    <a:pt x="38450" y="74116"/>
                  </a:lnTo>
                  <a:lnTo>
                    <a:pt x="38414" y="74260"/>
                  </a:lnTo>
                  <a:lnTo>
                    <a:pt x="38360" y="74386"/>
                  </a:lnTo>
                  <a:lnTo>
                    <a:pt x="38306" y="74511"/>
                  </a:lnTo>
                  <a:lnTo>
                    <a:pt x="38235" y="74619"/>
                  </a:lnTo>
                  <a:lnTo>
                    <a:pt x="38163" y="74727"/>
                  </a:lnTo>
                  <a:lnTo>
                    <a:pt x="38091" y="74816"/>
                  </a:lnTo>
                  <a:lnTo>
                    <a:pt x="38001" y="74906"/>
                  </a:lnTo>
                  <a:lnTo>
                    <a:pt x="37894" y="74978"/>
                  </a:lnTo>
                  <a:lnTo>
                    <a:pt x="37786" y="75032"/>
                  </a:lnTo>
                  <a:lnTo>
                    <a:pt x="37678" y="75086"/>
                  </a:lnTo>
                  <a:lnTo>
                    <a:pt x="37553" y="75122"/>
                  </a:lnTo>
                  <a:lnTo>
                    <a:pt x="37409" y="75157"/>
                  </a:lnTo>
                  <a:lnTo>
                    <a:pt x="36799" y="75229"/>
                  </a:lnTo>
                  <a:lnTo>
                    <a:pt x="36099" y="75283"/>
                  </a:lnTo>
                  <a:lnTo>
                    <a:pt x="35327" y="75301"/>
                  </a:lnTo>
                  <a:lnTo>
                    <a:pt x="34483" y="75319"/>
                  </a:lnTo>
                  <a:lnTo>
                    <a:pt x="33621" y="75301"/>
                  </a:lnTo>
                  <a:lnTo>
                    <a:pt x="32868" y="75283"/>
                  </a:lnTo>
                  <a:lnTo>
                    <a:pt x="32221" y="75229"/>
                  </a:lnTo>
                  <a:lnTo>
                    <a:pt x="31665" y="75157"/>
                  </a:lnTo>
                  <a:lnTo>
                    <a:pt x="31539" y="75122"/>
                  </a:lnTo>
                  <a:lnTo>
                    <a:pt x="31432" y="75086"/>
                  </a:lnTo>
                  <a:lnTo>
                    <a:pt x="31324" y="75032"/>
                  </a:lnTo>
                  <a:lnTo>
                    <a:pt x="31216" y="74978"/>
                  </a:lnTo>
                  <a:lnTo>
                    <a:pt x="31126" y="74906"/>
                  </a:lnTo>
                  <a:lnTo>
                    <a:pt x="31037" y="74816"/>
                  </a:lnTo>
                  <a:lnTo>
                    <a:pt x="30965" y="74727"/>
                  </a:lnTo>
                  <a:lnTo>
                    <a:pt x="30893" y="74619"/>
                  </a:lnTo>
                  <a:lnTo>
                    <a:pt x="30839" y="74511"/>
                  </a:lnTo>
                  <a:lnTo>
                    <a:pt x="30785" y="74386"/>
                  </a:lnTo>
                  <a:lnTo>
                    <a:pt x="30714" y="74116"/>
                  </a:lnTo>
                  <a:lnTo>
                    <a:pt x="30660" y="73811"/>
                  </a:lnTo>
                  <a:lnTo>
                    <a:pt x="30642" y="73452"/>
                  </a:lnTo>
                  <a:lnTo>
                    <a:pt x="30660" y="73093"/>
                  </a:lnTo>
                  <a:lnTo>
                    <a:pt x="30678" y="72950"/>
                  </a:lnTo>
                  <a:lnTo>
                    <a:pt x="30714" y="72788"/>
                  </a:lnTo>
                  <a:lnTo>
                    <a:pt x="30749" y="72662"/>
                  </a:lnTo>
                  <a:lnTo>
                    <a:pt x="30803" y="72537"/>
                  </a:lnTo>
                  <a:lnTo>
                    <a:pt x="30857" y="72429"/>
                  </a:lnTo>
                  <a:lnTo>
                    <a:pt x="30929" y="72321"/>
                  </a:lnTo>
                  <a:lnTo>
                    <a:pt x="31001" y="72232"/>
                  </a:lnTo>
                  <a:lnTo>
                    <a:pt x="31091" y="72160"/>
                  </a:lnTo>
                  <a:lnTo>
                    <a:pt x="31198" y="72088"/>
                  </a:lnTo>
                  <a:lnTo>
                    <a:pt x="31288" y="72034"/>
                  </a:lnTo>
                  <a:lnTo>
                    <a:pt x="31414" y="71998"/>
                  </a:lnTo>
                  <a:lnTo>
                    <a:pt x="31521" y="71962"/>
                  </a:lnTo>
                  <a:lnTo>
                    <a:pt x="31665" y="71944"/>
                  </a:lnTo>
                  <a:lnTo>
                    <a:pt x="31791" y="71926"/>
                  </a:lnTo>
                  <a:lnTo>
                    <a:pt x="32401" y="71891"/>
                  </a:lnTo>
                  <a:lnTo>
                    <a:pt x="33047" y="71873"/>
                  </a:lnTo>
                  <a:lnTo>
                    <a:pt x="34501" y="71855"/>
                  </a:lnTo>
                  <a:close/>
                  <a:moveTo>
                    <a:pt x="2478" y="25687"/>
                  </a:moveTo>
                  <a:lnTo>
                    <a:pt x="19" y="26656"/>
                  </a:lnTo>
                  <a:lnTo>
                    <a:pt x="19" y="72268"/>
                  </a:lnTo>
                  <a:lnTo>
                    <a:pt x="1" y="72680"/>
                  </a:lnTo>
                  <a:lnTo>
                    <a:pt x="1" y="73075"/>
                  </a:lnTo>
                  <a:lnTo>
                    <a:pt x="1" y="73452"/>
                  </a:lnTo>
                  <a:lnTo>
                    <a:pt x="37" y="73811"/>
                  </a:lnTo>
                  <a:lnTo>
                    <a:pt x="73" y="74170"/>
                  </a:lnTo>
                  <a:lnTo>
                    <a:pt x="109" y="74511"/>
                  </a:lnTo>
                  <a:lnTo>
                    <a:pt x="180" y="74834"/>
                  </a:lnTo>
                  <a:lnTo>
                    <a:pt x="252" y="75140"/>
                  </a:lnTo>
                  <a:lnTo>
                    <a:pt x="342" y="75445"/>
                  </a:lnTo>
                  <a:lnTo>
                    <a:pt x="450" y="75714"/>
                  </a:lnTo>
                  <a:lnTo>
                    <a:pt x="575" y="75983"/>
                  </a:lnTo>
                  <a:lnTo>
                    <a:pt x="701" y="76252"/>
                  </a:lnTo>
                  <a:lnTo>
                    <a:pt x="845" y="76486"/>
                  </a:lnTo>
                  <a:lnTo>
                    <a:pt x="1006" y="76719"/>
                  </a:lnTo>
                  <a:lnTo>
                    <a:pt x="1186" y="76935"/>
                  </a:lnTo>
                  <a:lnTo>
                    <a:pt x="1365" y="77132"/>
                  </a:lnTo>
                  <a:lnTo>
                    <a:pt x="1581" y="77329"/>
                  </a:lnTo>
                  <a:lnTo>
                    <a:pt x="1796" y="77491"/>
                  </a:lnTo>
                  <a:lnTo>
                    <a:pt x="2011" y="77653"/>
                  </a:lnTo>
                  <a:lnTo>
                    <a:pt x="2263" y="77796"/>
                  </a:lnTo>
                  <a:lnTo>
                    <a:pt x="2514" y="77940"/>
                  </a:lnTo>
                  <a:lnTo>
                    <a:pt x="2783" y="78047"/>
                  </a:lnTo>
                  <a:lnTo>
                    <a:pt x="3070" y="78155"/>
                  </a:lnTo>
                  <a:lnTo>
                    <a:pt x="3376" y="78245"/>
                  </a:lnTo>
                  <a:lnTo>
                    <a:pt x="3681" y="78335"/>
                  </a:lnTo>
                  <a:lnTo>
                    <a:pt x="4004" y="78389"/>
                  </a:lnTo>
                  <a:lnTo>
                    <a:pt x="4345" y="78442"/>
                  </a:lnTo>
                  <a:lnTo>
                    <a:pt x="4686" y="78478"/>
                  </a:lnTo>
                  <a:lnTo>
                    <a:pt x="5063" y="78496"/>
                  </a:lnTo>
                  <a:lnTo>
                    <a:pt x="5440" y="78514"/>
                  </a:lnTo>
                  <a:lnTo>
                    <a:pt x="5835" y="78514"/>
                  </a:lnTo>
                  <a:lnTo>
                    <a:pt x="6230" y="78496"/>
                  </a:lnTo>
                  <a:lnTo>
                    <a:pt x="52523" y="78496"/>
                  </a:lnTo>
                  <a:lnTo>
                    <a:pt x="52523" y="78227"/>
                  </a:lnTo>
                  <a:lnTo>
                    <a:pt x="52523" y="77850"/>
                  </a:lnTo>
                  <a:lnTo>
                    <a:pt x="52541" y="77491"/>
                  </a:lnTo>
                  <a:lnTo>
                    <a:pt x="52559" y="77114"/>
                  </a:lnTo>
                  <a:lnTo>
                    <a:pt x="52613" y="76755"/>
                  </a:lnTo>
                  <a:lnTo>
                    <a:pt x="52667" y="76396"/>
                  </a:lnTo>
                  <a:lnTo>
                    <a:pt x="52738" y="76037"/>
                  </a:lnTo>
                  <a:lnTo>
                    <a:pt x="52828" y="75678"/>
                  </a:lnTo>
                  <a:lnTo>
                    <a:pt x="52954" y="75319"/>
                  </a:lnTo>
                  <a:lnTo>
                    <a:pt x="53079" y="74960"/>
                  </a:lnTo>
                  <a:lnTo>
                    <a:pt x="53241" y="74583"/>
                  </a:lnTo>
                  <a:lnTo>
                    <a:pt x="53438" y="74224"/>
                  </a:lnTo>
                  <a:lnTo>
                    <a:pt x="53654" y="73865"/>
                  </a:lnTo>
                  <a:lnTo>
                    <a:pt x="53905" y="73488"/>
                  </a:lnTo>
                  <a:lnTo>
                    <a:pt x="54192" y="73111"/>
                  </a:lnTo>
                  <a:lnTo>
                    <a:pt x="54497" y="72716"/>
                  </a:lnTo>
                  <a:lnTo>
                    <a:pt x="54839" y="72321"/>
                  </a:lnTo>
                  <a:lnTo>
                    <a:pt x="55467" y="71657"/>
                  </a:lnTo>
                  <a:lnTo>
                    <a:pt x="56221" y="70867"/>
                  </a:lnTo>
                  <a:lnTo>
                    <a:pt x="56634" y="70455"/>
                  </a:lnTo>
                  <a:lnTo>
                    <a:pt x="57100" y="70024"/>
                  </a:lnTo>
                  <a:lnTo>
                    <a:pt x="57585" y="69575"/>
                  </a:lnTo>
                  <a:lnTo>
                    <a:pt x="58087" y="69144"/>
                  </a:lnTo>
                  <a:lnTo>
                    <a:pt x="55521" y="69126"/>
                  </a:lnTo>
                  <a:lnTo>
                    <a:pt x="8258" y="69126"/>
                  </a:lnTo>
                  <a:lnTo>
                    <a:pt x="7881" y="69144"/>
                  </a:lnTo>
                  <a:lnTo>
                    <a:pt x="7522" y="69144"/>
                  </a:lnTo>
                  <a:lnTo>
                    <a:pt x="7163" y="69126"/>
                  </a:lnTo>
                  <a:lnTo>
                    <a:pt x="6822" y="69108"/>
                  </a:lnTo>
                  <a:lnTo>
                    <a:pt x="6499" y="69072"/>
                  </a:lnTo>
                  <a:lnTo>
                    <a:pt x="6194" y="69019"/>
                  </a:lnTo>
                  <a:lnTo>
                    <a:pt x="5889" y="68965"/>
                  </a:lnTo>
                  <a:lnTo>
                    <a:pt x="5601" y="68893"/>
                  </a:lnTo>
                  <a:lnTo>
                    <a:pt x="5332" y="68821"/>
                  </a:lnTo>
                  <a:lnTo>
                    <a:pt x="5063" y="68713"/>
                  </a:lnTo>
                  <a:lnTo>
                    <a:pt x="4812" y="68606"/>
                  </a:lnTo>
                  <a:lnTo>
                    <a:pt x="4578" y="68480"/>
                  </a:lnTo>
                  <a:lnTo>
                    <a:pt x="4363" y="68354"/>
                  </a:lnTo>
                  <a:lnTo>
                    <a:pt x="4147" y="68211"/>
                  </a:lnTo>
                  <a:lnTo>
                    <a:pt x="3950" y="68049"/>
                  </a:lnTo>
                  <a:lnTo>
                    <a:pt x="3753" y="67888"/>
                  </a:lnTo>
                  <a:lnTo>
                    <a:pt x="3591" y="67708"/>
                  </a:lnTo>
                  <a:lnTo>
                    <a:pt x="3429" y="67511"/>
                  </a:lnTo>
                  <a:lnTo>
                    <a:pt x="3268" y="67295"/>
                  </a:lnTo>
                  <a:lnTo>
                    <a:pt x="3142" y="67080"/>
                  </a:lnTo>
                  <a:lnTo>
                    <a:pt x="3017" y="66847"/>
                  </a:lnTo>
                  <a:lnTo>
                    <a:pt x="2909" y="66595"/>
                  </a:lnTo>
                  <a:lnTo>
                    <a:pt x="2801" y="66344"/>
                  </a:lnTo>
                  <a:lnTo>
                    <a:pt x="2711" y="66075"/>
                  </a:lnTo>
                  <a:lnTo>
                    <a:pt x="2640" y="65788"/>
                  </a:lnTo>
                  <a:lnTo>
                    <a:pt x="2586" y="65500"/>
                  </a:lnTo>
                  <a:lnTo>
                    <a:pt x="2532" y="65195"/>
                  </a:lnTo>
                  <a:lnTo>
                    <a:pt x="2496" y="64872"/>
                  </a:lnTo>
                  <a:lnTo>
                    <a:pt x="2478" y="64549"/>
                  </a:lnTo>
                  <a:lnTo>
                    <a:pt x="2460" y="64208"/>
                  </a:lnTo>
                  <a:lnTo>
                    <a:pt x="2478" y="63849"/>
                  </a:lnTo>
                  <a:lnTo>
                    <a:pt x="2478" y="63472"/>
                  </a:lnTo>
                  <a:lnTo>
                    <a:pt x="2478" y="256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0" name="Google Shape;1140;p1"/>
            <p:cNvSpPr/>
            <p:nvPr/>
          </p:nvSpPr>
          <p:spPr>
            <a:xfrm>
              <a:off x="2929075" y="2165500"/>
              <a:ext cx="1452200" cy="1320725"/>
            </a:xfrm>
            <a:custGeom>
              <a:rect b="b" l="l" r="r" t="t"/>
              <a:pathLst>
                <a:path extrusionOk="0" fill="none" h="52829" w="58088">
                  <a:moveTo>
                    <a:pt x="2478" y="1"/>
                  </a:moveTo>
                  <a:lnTo>
                    <a:pt x="19" y="970"/>
                  </a:lnTo>
                  <a:lnTo>
                    <a:pt x="19" y="46582"/>
                  </a:lnTo>
                  <a:lnTo>
                    <a:pt x="19" y="46582"/>
                  </a:lnTo>
                  <a:lnTo>
                    <a:pt x="1" y="46994"/>
                  </a:lnTo>
                  <a:lnTo>
                    <a:pt x="1" y="47389"/>
                  </a:lnTo>
                  <a:lnTo>
                    <a:pt x="1" y="47766"/>
                  </a:lnTo>
                  <a:lnTo>
                    <a:pt x="37" y="48125"/>
                  </a:lnTo>
                  <a:lnTo>
                    <a:pt x="73" y="48484"/>
                  </a:lnTo>
                  <a:lnTo>
                    <a:pt x="109" y="48825"/>
                  </a:lnTo>
                  <a:lnTo>
                    <a:pt x="180" y="49148"/>
                  </a:lnTo>
                  <a:lnTo>
                    <a:pt x="252" y="49454"/>
                  </a:lnTo>
                  <a:lnTo>
                    <a:pt x="342" y="49759"/>
                  </a:lnTo>
                  <a:lnTo>
                    <a:pt x="450" y="50028"/>
                  </a:lnTo>
                  <a:lnTo>
                    <a:pt x="575" y="50297"/>
                  </a:lnTo>
                  <a:lnTo>
                    <a:pt x="701" y="50566"/>
                  </a:lnTo>
                  <a:lnTo>
                    <a:pt x="845" y="50800"/>
                  </a:lnTo>
                  <a:lnTo>
                    <a:pt x="1006" y="51033"/>
                  </a:lnTo>
                  <a:lnTo>
                    <a:pt x="1186" y="51249"/>
                  </a:lnTo>
                  <a:lnTo>
                    <a:pt x="1365" y="51446"/>
                  </a:lnTo>
                  <a:lnTo>
                    <a:pt x="1581" y="51643"/>
                  </a:lnTo>
                  <a:lnTo>
                    <a:pt x="1796" y="51805"/>
                  </a:lnTo>
                  <a:lnTo>
                    <a:pt x="2011" y="51967"/>
                  </a:lnTo>
                  <a:lnTo>
                    <a:pt x="2263" y="52110"/>
                  </a:lnTo>
                  <a:lnTo>
                    <a:pt x="2514" y="52254"/>
                  </a:lnTo>
                  <a:lnTo>
                    <a:pt x="2783" y="52361"/>
                  </a:lnTo>
                  <a:lnTo>
                    <a:pt x="3070" y="52469"/>
                  </a:lnTo>
                  <a:lnTo>
                    <a:pt x="3376" y="52559"/>
                  </a:lnTo>
                  <a:lnTo>
                    <a:pt x="3681" y="52649"/>
                  </a:lnTo>
                  <a:lnTo>
                    <a:pt x="4004" y="52703"/>
                  </a:lnTo>
                  <a:lnTo>
                    <a:pt x="4345" y="52756"/>
                  </a:lnTo>
                  <a:lnTo>
                    <a:pt x="4686" y="52792"/>
                  </a:lnTo>
                  <a:lnTo>
                    <a:pt x="5063" y="52810"/>
                  </a:lnTo>
                  <a:lnTo>
                    <a:pt x="5440" y="52828"/>
                  </a:lnTo>
                  <a:lnTo>
                    <a:pt x="5835" y="52828"/>
                  </a:lnTo>
                  <a:lnTo>
                    <a:pt x="6230" y="52810"/>
                  </a:lnTo>
                  <a:lnTo>
                    <a:pt x="52523" y="52810"/>
                  </a:lnTo>
                  <a:lnTo>
                    <a:pt x="52523" y="52810"/>
                  </a:lnTo>
                  <a:lnTo>
                    <a:pt x="52523" y="52541"/>
                  </a:lnTo>
                  <a:lnTo>
                    <a:pt x="52523" y="52541"/>
                  </a:lnTo>
                  <a:lnTo>
                    <a:pt x="52523" y="52164"/>
                  </a:lnTo>
                  <a:lnTo>
                    <a:pt x="52541" y="51805"/>
                  </a:lnTo>
                  <a:lnTo>
                    <a:pt x="52559" y="51428"/>
                  </a:lnTo>
                  <a:lnTo>
                    <a:pt x="52613" y="51069"/>
                  </a:lnTo>
                  <a:lnTo>
                    <a:pt x="52667" y="50710"/>
                  </a:lnTo>
                  <a:lnTo>
                    <a:pt x="52738" y="50351"/>
                  </a:lnTo>
                  <a:lnTo>
                    <a:pt x="52828" y="49992"/>
                  </a:lnTo>
                  <a:lnTo>
                    <a:pt x="52954" y="49633"/>
                  </a:lnTo>
                  <a:lnTo>
                    <a:pt x="53079" y="49274"/>
                  </a:lnTo>
                  <a:lnTo>
                    <a:pt x="53241" y="48897"/>
                  </a:lnTo>
                  <a:lnTo>
                    <a:pt x="53438" y="48538"/>
                  </a:lnTo>
                  <a:lnTo>
                    <a:pt x="53654" y="48179"/>
                  </a:lnTo>
                  <a:lnTo>
                    <a:pt x="53905" y="47802"/>
                  </a:lnTo>
                  <a:lnTo>
                    <a:pt x="54192" y="47425"/>
                  </a:lnTo>
                  <a:lnTo>
                    <a:pt x="54497" y="47030"/>
                  </a:lnTo>
                  <a:lnTo>
                    <a:pt x="54839" y="46635"/>
                  </a:lnTo>
                  <a:lnTo>
                    <a:pt x="54839" y="46635"/>
                  </a:lnTo>
                  <a:lnTo>
                    <a:pt x="55467" y="45971"/>
                  </a:lnTo>
                  <a:lnTo>
                    <a:pt x="56221" y="45181"/>
                  </a:lnTo>
                  <a:lnTo>
                    <a:pt x="56634" y="44769"/>
                  </a:lnTo>
                  <a:lnTo>
                    <a:pt x="57100" y="44338"/>
                  </a:lnTo>
                  <a:lnTo>
                    <a:pt x="57585" y="43889"/>
                  </a:lnTo>
                  <a:lnTo>
                    <a:pt x="58087" y="43458"/>
                  </a:lnTo>
                  <a:lnTo>
                    <a:pt x="55521" y="43440"/>
                  </a:lnTo>
                  <a:lnTo>
                    <a:pt x="43745" y="43440"/>
                  </a:lnTo>
                  <a:lnTo>
                    <a:pt x="8258" y="43440"/>
                  </a:lnTo>
                  <a:lnTo>
                    <a:pt x="8258" y="43440"/>
                  </a:lnTo>
                  <a:lnTo>
                    <a:pt x="7881" y="43458"/>
                  </a:lnTo>
                  <a:lnTo>
                    <a:pt x="7522" y="43458"/>
                  </a:lnTo>
                  <a:lnTo>
                    <a:pt x="7163" y="43440"/>
                  </a:lnTo>
                  <a:lnTo>
                    <a:pt x="6822" y="43422"/>
                  </a:lnTo>
                  <a:lnTo>
                    <a:pt x="6499" y="43386"/>
                  </a:lnTo>
                  <a:lnTo>
                    <a:pt x="6194" y="43333"/>
                  </a:lnTo>
                  <a:lnTo>
                    <a:pt x="5889" y="43279"/>
                  </a:lnTo>
                  <a:lnTo>
                    <a:pt x="5601" y="43207"/>
                  </a:lnTo>
                  <a:lnTo>
                    <a:pt x="5332" y="43135"/>
                  </a:lnTo>
                  <a:lnTo>
                    <a:pt x="5063" y="43027"/>
                  </a:lnTo>
                  <a:lnTo>
                    <a:pt x="4812" y="42920"/>
                  </a:lnTo>
                  <a:lnTo>
                    <a:pt x="4578" y="42794"/>
                  </a:lnTo>
                  <a:lnTo>
                    <a:pt x="4363" y="42668"/>
                  </a:lnTo>
                  <a:lnTo>
                    <a:pt x="4147" y="42525"/>
                  </a:lnTo>
                  <a:lnTo>
                    <a:pt x="3950" y="42363"/>
                  </a:lnTo>
                  <a:lnTo>
                    <a:pt x="3753" y="42202"/>
                  </a:lnTo>
                  <a:lnTo>
                    <a:pt x="3591" y="42022"/>
                  </a:lnTo>
                  <a:lnTo>
                    <a:pt x="3429" y="41825"/>
                  </a:lnTo>
                  <a:lnTo>
                    <a:pt x="3268" y="41609"/>
                  </a:lnTo>
                  <a:lnTo>
                    <a:pt x="3142" y="41394"/>
                  </a:lnTo>
                  <a:lnTo>
                    <a:pt x="3017" y="41161"/>
                  </a:lnTo>
                  <a:lnTo>
                    <a:pt x="2909" y="40909"/>
                  </a:lnTo>
                  <a:lnTo>
                    <a:pt x="2801" y="40658"/>
                  </a:lnTo>
                  <a:lnTo>
                    <a:pt x="2711" y="40389"/>
                  </a:lnTo>
                  <a:lnTo>
                    <a:pt x="2640" y="40102"/>
                  </a:lnTo>
                  <a:lnTo>
                    <a:pt x="2586" y="39814"/>
                  </a:lnTo>
                  <a:lnTo>
                    <a:pt x="2532" y="39509"/>
                  </a:lnTo>
                  <a:lnTo>
                    <a:pt x="2496" y="39186"/>
                  </a:lnTo>
                  <a:lnTo>
                    <a:pt x="2478" y="38863"/>
                  </a:lnTo>
                  <a:lnTo>
                    <a:pt x="2460" y="38522"/>
                  </a:lnTo>
                  <a:lnTo>
                    <a:pt x="2478" y="38163"/>
                  </a:lnTo>
                  <a:lnTo>
                    <a:pt x="2478" y="37786"/>
                  </a:lnTo>
                  <a:lnTo>
                    <a:pt x="2478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1" name="Google Shape;1141;p1"/>
            <p:cNvSpPr/>
            <p:nvPr/>
          </p:nvSpPr>
          <p:spPr>
            <a:xfrm>
              <a:off x="3695100" y="3319700"/>
              <a:ext cx="197025" cy="86650"/>
            </a:xfrm>
            <a:custGeom>
              <a:rect b="b" l="l" r="r" t="t"/>
              <a:pathLst>
                <a:path extrusionOk="0" fill="none" h="3466" w="7881">
                  <a:moveTo>
                    <a:pt x="1" y="1598"/>
                  </a:moveTo>
                  <a:lnTo>
                    <a:pt x="1" y="1598"/>
                  </a:lnTo>
                  <a:lnTo>
                    <a:pt x="19" y="1239"/>
                  </a:lnTo>
                  <a:lnTo>
                    <a:pt x="37" y="1096"/>
                  </a:lnTo>
                  <a:lnTo>
                    <a:pt x="73" y="934"/>
                  </a:lnTo>
                  <a:lnTo>
                    <a:pt x="108" y="808"/>
                  </a:lnTo>
                  <a:lnTo>
                    <a:pt x="162" y="683"/>
                  </a:lnTo>
                  <a:lnTo>
                    <a:pt x="216" y="575"/>
                  </a:lnTo>
                  <a:lnTo>
                    <a:pt x="288" y="467"/>
                  </a:lnTo>
                  <a:lnTo>
                    <a:pt x="360" y="378"/>
                  </a:lnTo>
                  <a:lnTo>
                    <a:pt x="450" y="306"/>
                  </a:lnTo>
                  <a:lnTo>
                    <a:pt x="557" y="234"/>
                  </a:lnTo>
                  <a:lnTo>
                    <a:pt x="647" y="180"/>
                  </a:lnTo>
                  <a:lnTo>
                    <a:pt x="773" y="144"/>
                  </a:lnTo>
                  <a:lnTo>
                    <a:pt x="880" y="108"/>
                  </a:lnTo>
                  <a:lnTo>
                    <a:pt x="1024" y="90"/>
                  </a:lnTo>
                  <a:lnTo>
                    <a:pt x="1150" y="72"/>
                  </a:lnTo>
                  <a:lnTo>
                    <a:pt x="1150" y="72"/>
                  </a:lnTo>
                  <a:lnTo>
                    <a:pt x="1760" y="37"/>
                  </a:lnTo>
                  <a:lnTo>
                    <a:pt x="2406" y="19"/>
                  </a:lnTo>
                  <a:lnTo>
                    <a:pt x="3860" y="1"/>
                  </a:lnTo>
                  <a:lnTo>
                    <a:pt x="3860" y="1"/>
                  </a:lnTo>
                  <a:lnTo>
                    <a:pt x="5332" y="19"/>
                  </a:lnTo>
                  <a:lnTo>
                    <a:pt x="6014" y="37"/>
                  </a:lnTo>
                  <a:lnTo>
                    <a:pt x="6642" y="72"/>
                  </a:lnTo>
                  <a:lnTo>
                    <a:pt x="6642" y="72"/>
                  </a:lnTo>
                  <a:lnTo>
                    <a:pt x="6786" y="90"/>
                  </a:lnTo>
                  <a:lnTo>
                    <a:pt x="6930" y="108"/>
                  </a:lnTo>
                  <a:lnTo>
                    <a:pt x="7055" y="144"/>
                  </a:lnTo>
                  <a:lnTo>
                    <a:pt x="7181" y="180"/>
                  </a:lnTo>
                  <a:lnTo>
                    <a:pt x="7289" y="234"/>
                  </a:lnTo>
                  <a:lnTo>
                    <a:pt x="7396" y="306"/>
                  </a:lnTo>
                  <a:lnTo>
                    <a:pt x="7486" y="378"/>
                  </a:lnTo>
                  <a:lnTo>
                    <a:pt x="7576" y="467"/>
                  </a:lnTo>
                  <a:lnTo>
                    <a:pt x="7648" y="575"/>
                  </a:lnTo>
                  <a:lnTo>
                    <a:pt x="7701" y="683"/>
                  </a:lnTo>
                  <a:lnTo>
                    <a:pt x="7755" y="808"/>
                  </a:lnTo>
                  <a:lnTo>
                    <a:pt x="7791" y="934"/>
                  </a:lnTo>
                  <a:lnTo>
                    <a:pt x="7827" y="1096"/>
                  </a:lnTo>
                  <a:lnTo>
                    <a:pt x="7863" y="1239"/>
                  </a:lnTo>
                  <a:lnTo>
                    <a:pt x="7881" y="1598"/>
                  </a:lnTo>
                  <a:lnTo>
                    <a:pt x="7881" y="1598"/>
                  </a:lnTo>
                  <a:lnTo>
                    <a:pt x="7863" y="1957"/>
                  </a:lnTo>
                  <a:lnTo>
                    <a:pt x="7809" y="2262"/>
                  </a:lnTo>
                  <a:lnTo>
                    <a:pt x="7773" y="2406"/>
                  </a:lnTo>
                  <a:lnTo>
                    <a:pt x="7719" y="2532"/>
                  </a:lnTo>
                  <a:lnTo>
                    <a:pt x="7665" y="2657"/>
                  </a:lnTo>
                  <a:lnTo>
                    <a:pt x="7594" y="2765"/>
                  </a:lnTo>
                  <a:lnTo>
                    <a:pt x="7522" y="2873"/>
                  </a:lnTo>
                  <a:lnTo>
                    <a:pt x="7450" y="2962"/>
                  </a:lnTo>
                  <a:lnTo>
                    <a:pt x="7360" y="3052"/>
                  </a:lnTo>
                  <a:lnTo>
                    <a:pt x="7253" y="3124"/>
                  </a:lnTo>
                  <a:lnTo>
                    <a:pt x="7145" y="3178"/>
                  </a:lnTo>
                  <a:lnTo>
                    <a:pt x="7037" y="3232"/>
                  </a:lnTo>
                  <a:lnTo>
                    <a:pt x="6912" y="3268"/>
                  </a:lnTo>
                  <a:lnTo>
                    <a:pt x="6768" y="3303"/>
                  </a:lnTo>
                  <a:lnTo>
                    <a:pt x="6768" y="3303"/>
                  </a:lnTo>
                  <a:lnTo>
                    <a:pt x="6158" y="3375"/>
                  </a:lnTo>
                  <a:lnTo>
                    <a:pt x="5458" y="3429"/>
                  </a:lnTo>
                  <a:lnTo>
                    <a:pt x="4686" y="3447"/>
                  </a:lnTo>
                  <a:lnTo>
                    <a:pt x="3842" y="3465"/>
                  </a:lnTo>
                  <a:lnTo>
                    <a:pt x="3842" y="3465"/>
                  </a:lnTo>
                  <a:lnTo>
                    <a:pt x="2980" y="3447"/>
                  </a:lnTo>
                  <a:lnTo>
                    <a:pt x="2227" y="3429"/>
                  </a:lnTo>
                  <a:lnTo>
                    <a:pt x="1580" y="3375"/>
                  </a:lnTo>
                  <a:lnTo>
                    <a:pt x="1024" y="3303"/>
                  </a:lnTo>
                  <a:lnTo>
                    <a:pt x="1024" y="3303"/>
                  </a:lnTo>
                  <a:lnTo>
                    <a:pt x="898" y="3268"/>
                  </a:lnTo>
                  <a:lnTo>
                    <a:pt x="791" y="3232"/>
                  </a:lnTo>
                  <a:lnTo>
                    <a:pt x="683" y="3178"/>
                  </a:lnTo>
                  <a:lnTo>
                    <a:pt x="575" y="3124"/>
                  </a:lnTo>
                  <a:lnTo>
                    <a:pt x="485" y="3052"/>
                  </a:lnTo>
                  <a:lnTo>
                    <a:pt x="396" y="2962"/>
                  </a:lnTo>
                  <a:lnTo>
                    <a:pt x="324" y="2873"/>
                  </a:lnTo>
                  <a:lnTo>
                    <a:pt x="252" y="2765"/>
                  </a:lnTo>
                  <a:lnTo>
                    <a:pt x="198" y="2657"/>
                  </a:lnTo>
                  <a:lnTo>
                    <a:pt x="144" y="2532"/>
                  </a:lnTo>
                  <a:lnTo>
                    <a:pt x="73" y="2262"/>
                  </a:lnTo>
                  <a:lnTo>
                    <a:pt x="19" y="1957"/>
                  </a:lnTo>
                  <a:lnTo>
                    <a:pt x="1" y="159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2" name="Google Shape;1142;p1"/>
            <p:cNvSpPr/>
            <p:nvPr/>
          </p:nvSpPr>
          <p:spPr>
            <a:xfrm>
              <a:off x="4561200" y="1523350"/>
              <a:ext cx="62400" cy="787125"/>
            </a:xfrm>
            <a:custGeom>
              <a:rect b="b" l="l" r="r" t="t"/>
              <a:pathLst>
                <a:path extrusionOk="0" fill="none" h="31485" w="2496">
                  <a:moveTo>
                    <a:pt x="2496" y="0"/>
                  </a:moveTo>
                  <a:lnTo>
                    <a:pt x="0" y="970"/>
                  </a:lnTo>
                  <a:lnTo>
                    <a:pt x="0" y="31485"/>
                  </a:lnTo>
                  <a:lnTo>
                    <a:pt x="0" y="31485"/>
                  </a:lnTo>
                  <a:lnTo>
                    <a:pt x="2496" y="30677"/>
                  </a:lnTo>
                  <a:lnTo>
                    <a:pt x="2496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3" name="Google Shape;1143;p1"/>
            <p:cNvSpPr/>
            <p:nvPr/>
          </p:nvSpPr>
          <p:spPr>
            <a:xfrm>
              <a:off x="3695100" y="3319700"/>
              <a:ext cx="197025" cy="86650"/>
            </a:xfrm>
            <a:custGeom>
              <a:rect b="b" l="l" r="r" t="t"/>
              <a:pathLst>
                <a:path extrusionOk="0" h="3466" w="7881">
                  <a:moveTo>
                    <a:pt x="3860" y="1"/>
                  </a:moveTo>
                  <a:lnTo>
                    <a:pt x="2406" y="19"/>
                  </a:lnTo>
                  <a:lnTo>
                    <a:pt x="1760" y="37"/>
                  </a:lnTo>
                  <a:lnTo>
                    <a:pt x="1150" y="72"/>
                  </a:lnTo>
                  <a:lnTo>
                    <a:pt x="1024" y="90"/>
                  </a:lnTo>
                  <a:lnTo>
                    <a:pt x="880" y="108"/>
                  </a:lnTo>
                  <a:lnTo>
                    <a:pt x="773" y="144"/>
                  </a:lnTo>
                  <a:lnTo>
                    <a:pt x="647" y="180"/>
                  </a:lnTo>
                  <a:lnTo>
                    <a:pt x="557" y="234"/>
                  </a:lnTo>
                  <a:lnTo>
                    <a:pt x="450" y="306"/>
                  </a:lnTo>
                  <a:lnTo>
                    <a:pt x="360" y="378"/>
                  </a:lnTo>
                  <a:lnTo>
                    <a:pt x="288" y="467"/>
                  </a:lnTo>
                  <a:lnTo>
                    <a:pt x="216" y="575"/>
                  </a:lnTo>
                  <a:lnTo>
                    <a:pt x="162" y="683"/>
                  </a:lnTo>
                  <a:lnTo>
                    <a:pt x="108" y="808"/>
                  </a:lnTo>
                  <a:lnTo>
                    <a:pt x="73" y="934"/>
                  </a:lnTo>
                  <a:lnTo>
                    <a:pt x="37" y="1096"/>
                  </a:lnTo>
                  <a:lnTo>
                    <a:pt x="19" y="1239"/>
                  </a:lnTo>
                  <a:lnTo>
                    <a:pt x="1" y="1598"/>
                  </a:lnTo>
                  <a:lnTo>
                    <a:pt x="19" y="1957"/>
                  </a:lnTo>
                  <a:lnTo>
                    <a:pt x="73" y="2262"/>
                  </a:lnTo>
                  <a:lnTo>
                    <a:pt x="144" y="2532"/>
                  </a:lnTo>
                  <a:lnTo>
                    <a:pt x="198" y="2657"/>
                  </a:lnTo>
                  <a:lnTo>
                    <a:pt x="252" y="2765"/>
                  </a:lnTo>
                  <a:lnTo>
                    <a:pt x="324" y="2873"/>
                  </a:lnTo>
                  <a:lnTo>
                    <a:pt x="396" y="2962"/>
                  </a:lnTo>
                  <a:lnTo>
                    <a:pt x="485" y="3052"/>
                  </a:lnTo>
                  <a:lnTo>
                    <a:pt x="575" y="3124"/>
                  </a:lnTo>
                  <a:lnTo>
                    <a:pt x="683" y="3178"/>
                  </a:lnTo>
                  <a:lnTo>
                    <a:pt x="791" y="3232"/>
                  </a:lnTo>
                  <a:lnTo>
                    <a:pt x="898" y="3268"/>
                  </a:lnTo>
                  <a:lnTo>
                    <a:pt x="1024" y="3303"/>
                  </a:lnTo>
                  <a:lnTo>
                    <a:pt x="1580" y="3375"/>
                  </a:lnTo>
                  <a:lnTo>
                    <a:pt x="2227" y="3429"/>
                  </a:lnTo>
                  <a:lnTo>
                    <a:pt x="2980" y="3447"/>
                  </a:lnTo>
                  <a:lnTo>
                    <a:pt x="3842" y="3465"/>
                  </a:lnTo>
                  <a:lnTo>
                    <a:pt x="4686" y="3447"/>
                  </a:lnTo>
                  <a:lnTo>
                    <a:pt x="5458" y="3429"/>
                  </a:lnTo>
                  <a:lnTo>
                    <a:pt x="6158" y="3375"/>
                  </a:lnTo>
                  <a:lnTo>
                    <a:pt x="6768" y="3303"/>
                  </a:lnTo>
                  <a:lnTo>
                    <a:pt x="6912" y="3268"/>
                  </a:lnTo>
                  <a:lnTo>
                    <a:pt x="7037" y="3232"/>
                  </a:lnTo>
                  <a:lnTo>
                    <a:pt x="7145" y="3178"/>
                  </a:lnTo>
                  <a:lnTo>
                    <a:pt x="7253" y="3124"/>
                  </a:lnTo>
                  <a:lnTo>
                    <a:pt x="7360" y="3052"/>
                  </a:lnTo>
                  <a:lnTo>
                    <a:pt x="7450" y="2962"/>
                  </a:lnTo>
                  <a:lnTo>
                    <a:pt x="7522" y="2873"/>
                  </a:lnTo>
                  <a:lnTo>
                    <a:pt x="7594" y="2765"/>
                  </a:lnTo>
                  <a:lnTo>
                    <a:pt x="7665" y="2657"/>
                  </a:lnTo>
                  <a:lnTo>
                    <a:pt x="7719" y="2532"/>
                  </a:lnTo>
                  <a:lnTo>
                    <a:pt x="7773" y="2406"/>
                  </a:lnTo>
                  <a:lnTo>
                    <a:pt x="7809" y="2262"/>
                  </a:lnTo>
                  <a:lnTo>
                    <a:pt x="7863" y="1957"/>
                  </a:lnTo>
                  <a:lnTo>
                    <a:pt x="7881" y="1598"/>
                  </a:lnTo>
                  <a:lnTo>
                    <a:pt x="7863" y="1239"/>
                  </a:lnTo>
                  <a:lnTo>
                    <a:pt x="7827" y="1096"/>
                  </a:lnTo>
                  <a:lnTo>
                    <a:pt x="7791" y="934"/>
                  </a:lnTo>
                  <a:lnTo>
                    <a:pt x="7755" y="808"/>
                  </a:lnTo>
                  <a:lnTo>
                    <a:pt x="7701" y="683"/>
                  </a:lnTo>
                  <a:lnTo>
                    <a:pt x="7648" y="575"/>
                  </a:lnTo>
                  <a:lnTo>
                    <a:pt x="7576" y="467"/>
                  </a:lnTo>
                  <a:lnTo>
                    <a:pt x="7486" y="378"/>
                  </a:lnTo>
                  <a:lnTo>
                    <a:pt x="7396" y="306"/>
                  </a:lnTo>
                  <a:lnTo>
                    <a:pt x="7289" y="234"/>
                  </a:lnTo>
                  <a:lnTo>
                    <a:pt x="7181" y="180"/>
                  </a:lnTo>
                  <a:lnTo>
                    <a:pt x="7055" y="144"/>
                  </a:lnTo>
                  <a:lnTo>
                    <a:pt x="6930" y="108"/>
                  </a:lnTo>
                  <a:lnTo>
                    <a:pt x="6786" y="90"/>
                  </a:lnTo>
                  <a:lnTo>
                    <a:pt x="6642" y="72"/>
                  </a:lnTo>
                  <a:lnTo>
                    <a:pt x="6014" y="37"/>
                  </a:lnTo>
                  <a:lnTo>
                    <a:pt x="5332" y="19"/>
                  </a:lnTo>
                  <a:lnTo>
                    <a:pt x="3860" y="1"/>
                  </a:lnTo>
                  <a:close/>
                </a:path>
              </a:pathLst>
            </a:custGeom>
            <a:solidFill>
              <a:srgbClr val="7E7E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4" name="Google Shape;1144;p1"/>
            <p:cNvSpPr/>
            <p:nvPr/>
          </p:nvSpPr>
          <p:spPr>
            <a:xfrm>
              <a:off x="4214325" y="2290275"/>
              <a:ext cx="409275" cy="1195500"/>
            </a:xfrm>
            <a:custGeom>
              <a:rect b="b" l="l" r="r" t="t"/>
              <a:pathLst>
                <a:path extrusionOk="0" h="47820" w="16371">
                  <a:moveTo>
                    <a:pt x="16371" y="0"/>
                  </a:moveTo>
                  <a:lnTo>
                    <a:pt x="13875" y="808"/>
                  </a:lnTo>
                  <a:lnTo>
                    <a:pt x="13875" y="33980"/>
                  </a:lnTo>
                  <a:lnTo>
                    <a:pt x="13822" y="34500"/>
                  </a:lnTo>
                  <a:lnTo>
                    <a:pt x="13750" y="34967"/>
                  </a:lnTo>
                  <a:lnTo>
                    <a:pt x="13624" y="35416"/>
                  </a:lnTo>
                  <a:lnTo>
                    <a:pt x="13481" y="35829"/>
                  </a:lnTo>
                  <a:lnTo>
                    <a:pt x="13319" y="36223"/>
                  </a:lnTo>
                  <a:lnTo>
                    <a:pt x="13104" y="36582"/>
                  </a:lnTo>
                  <a:lnTo>
                    <a:pt x="12870" y="36906"/>
                  </a:lnTo>
                  <a:lnTo>
                    <a:pt x="12745" y="37049"/>
                  </a:lnTo>
                  <a:lnTo>
                    <a:pt x="12601" y="37193"/>
                  </a:lnTo>
                  <a:lnTo>
                    <a:pt x="12457" y="37336"/>
                  </a:lnTo>
                  <a:lnTo>
                    <a:pt x="12314" y="37462"/>
                  </a:lnTo>
                  <a:lnTo>
                    <a:pt x="11973" y="37695"/>
                  </a:lnTo>
                  <a:lnTo>
                    <a:pt x="11614" y="37893"/>
                  </a:lnTo>
                  <a:lnTo>
                    <a:pt x="11237" y="38072"/>
                  </a:lnTo>
                  <a:lnTo>
                    <a:pt x="10806" y="38216"/>
                  </a:lnTo>
                  <a:lnTo>
                    <a:pt x="10357" y="38324"/>
                  </a:lnTo>
                  <a:lnTo>
                    <a:pt x="9873" y="38395"/>
                  </a:lnTo>
                  <a:lnTo>
                    <a:pt x="9370" y="38449"/>
                  </a:lnTo>
                  <a:lnTo>
                    <a:pt x="6103" y="38449"/>
                  </a:lnTo>
                  <a:lnTo>
                    <a:pt x="5116" y="39275"/>
                  </a:lnTo>
                  <a:lnTo>
                    <a:pt x="4272" y="40047"/>
                  </a:lnTo>
                  <a:lnTo>
                    <a:pt x="3536" y="40729"/>
                  </a:lnTo>
                  <a:lnTo>
                    <a:pt x="2926" y="41357"/>
                  </a:lnTo>
                  <a:lnTo>
                    <a:pt x="2567" y="41752"/>
                  </a:lnTo>
                  <a:lnTo>
                    <a:pt x="2244" y="42147"/>
                  </a:lnTo>
                  <a:lnTo>
                    <a:pt x="1939" y="42542"/>
                  </a:lnTo>
                  <a:lnTo>
                    <a:pt x="1651" y="42937"/>
                  </a:lnTo>
                  <a:lnTo>
                    <a:pt x="1382" y="43332"/>
                  </a:lnTo>
                  <a:lnTo>
                    <a:pt x="1149" y="43709"/>
                  </a:lnTo>
                  <a:lnTo>
                    <a:pt x="916" y="44104"/>
                  </a:lnTo>
                  <a:lnTo>
                    <a:pt x="736" y="44498"/>
                  </a:lnTo>
                  <a:lnTo>
                    <a:pt x="557" y="44875"/>
                  </a:lnTo>
                  <a:lnTo>
                    <a:pt x="413" y="45270"/>
                  </a:lnTo>
                  <a:lnTo>
                    <a:pt x="287" y="45647"/>
                  </a:lnTo>
                  <a:lnTo>
                    <a:pt x="180" y="46024"/>
                  </a:lnTo>
                  <a:lnTo>
                    <a:pt x="90" y="46419"/>
                  </a:lnTo>
                  <a:lnTo>
                    <a:pt x="36" y="46796"/>
                  </a:lnTo>
                  <a:lnTo>
                    <a:pt x="0" y="47173"/>
                  </a:lnTo>
                  <a:lnTo>
                    <a:pt x="0" y="47550"/>
                  </a:lnTo>
                  <a:lnTo>
                    <a:pt x="0" y="47819"/>
                  </a:lnTo>
                  <a:lnTo>
                    <a:pt x="11506" y="47819"/>
                  </a:lnTo>
                  <a:lnTo>
                    <a:pt x="12063" y="47765"/>
                  </a:lnTo>
                  <a:lnTo>
                    <a:pt x="12583" y="47676"/>
                  </a:lnTo>
                  <a:lnTo>
                    <a:pt x="13086" y="47550"/>
                  </a:lnTo>
                  <a:lnTo>
                    <a:pt x="13534" y="47388"/>
                  </a:lnTo>
                  <a:lnTo>
                    <a:pt x="13750" y="47299"/>
                  </a:lnTo>
                  <a:lnTo>
                    <a:pt x="13947" y="47191"/>
                  </a:lnTo>
                  <a:lnTo>
                    <a:pt x="14145" y="47083"/>
                  </a:lnTo>
                  <a:lnTo>
                    <a:pt x="14342" y="46976"/>
                  </a:lnTo>
                  <a:lnTo>
                    <a:pt x="14522" y="46850"/>
                  </a:lnTo>
                  <a:lnTo>
                    <a:pt x="14701" y="46724"/>
                  </a:lnTo>
                  <a:lnTo>
                    <a:pt x="14863" y="46581"/>
                  </a:lnTo>
                  <a:lnTo>
                    <a:pt x="15006" y="46419"/>
                  </a:lnTo>
                  <a:lnTo>
                    <a:pt x="15168" y="46275"/>
                  </a:lnTo>
                  <a:lnTo>
                    <a:pt x="15294" y="46096"/>
                  </a:lnTo>
                  <a:lnTo>
                    <a:pt x="15437" y="45934"/>
                  </a:lnTo>
                  <a:lnTo>
                    <a:pt x="15545" y="45737"/>
                  </a:lnTo>
                  <a:lnTo>
                    <a:pt x="15670" y="45557"/>
                  </a:lnTo>
                  <a:lnTo>
                    <a:pt x="15778" y="45342"/>
                  </a:lnTo>
                  <a:lnTo>
                    <a:pt x="15868" y="45145"/>
                  </a:lnTo>
                  <a:lnTo>
                    <a:pt x="15958" y="44929"/>
                  </a:lnTo>
                  <a:lnTo>
                    <a:pt x="16119" y="44463"/>
                  </a:lnTo>
                  <a:lnTo>
                    <a:pt x="16227" y="43978"/>
                  </a:lnTo>
                  <a:lnTo>
                    <a:pt x="16317" y="43439"/>
                  </a:lnTo>
                  <a:lnTo>
                    <a:pt x="16371" y="42883"/>
                  </a:lnTo>
                  <a:lnTo>
                    <a:pt x="16371" y="0"/>
                  </a:lnTo>
                  <a:close/>
                </a:path>
              </a:pathLst>
            </a:custGeom>
            <a:solidFill>
              <a:srgbClr val="2C28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5" name="Google Shape;1145;p1"/>
            <p:cNvSpPr/>
            <p:nvPr/>
          </p:nvSpPr>
          <p:spPr>
            <a:xfrm>
              <a:off x="2918325" y="528450"/>
              <a:ext cx="1720525" cy="2971675"/>
            </a:xfrm>
            <a:custGeom>
              <a:rect b="b" l="l" r="r" t="t"/>
              <a:pathLst>
                <a:path extrusionOk="0" h="118867" w="68821">
                  <a:moveTo>
                    <a:pt x="41393" y="611"/>
                  </a:moveTo>
                  <a:lnTo>
                    <a:pt x="44229" y="629"/>
                  </a:lnTo>
                  <a:lnTo>
                    <a:pt x="49901" y="683"/>
                  </a:lnTo>
                  <a:lnTo>
                    <a:pt x="61246" y="791"/>
                  </a:lnTo>
                  <a:lnTo>
                    <a:pt x="62664" y="809"/>
                  </a:lnTo>
                  <a:lnTo>
                    <a:pt x="63544" y="809"/>
                  </a:lnTo>
                  <a:lnTo>
                    <a:pt x="63723" y="826"/>
                  </a:lnTo>
                  <a:lnTo>
                    <a:pt x="64046" y="862"/>
                  </a:lnTo>
                  <a:lnTo>
                    <a:pt x="64387" y="898"/>
                  </a:lnTo>
                  <a:lnTo>
                    <a:pt x="64710" y="970"/>
                  </a:lnTo>
                  <a:lnTo>
                    <a:pt x="65033" y="1060"/>
                  </a:lnTo>
                  <a:lnTo>
                    <a:pt x="65339" y="1168"/>
                  </a:lnTo>
                  <a:lnTo>
                    <a:pt x="65626" y="1293"/>
                  </a:lnTo>
                  <a:lnTo>
                    <a:pt x="65913" y="1455"/>
                  </a:lnTo>
                  <a:lnTo>
                    <a:pt x="66182" y="1634"/>
                  </a:lnTo>
                  <a:lnTo>
                    <a:pt x="66433" y="1832"/>
                  </a:lnTo>
                  <a:lnTo>
                    <a:pt x="66649" y="2047"/>
                  </a:lnTo>
                  <a:lnTo>
                    <a:pt x="66864" y="2298"/>
                  </a:lnTo>
                  <a:lnTo>
                    <a:pt x="67044" y="2568"/>
                  </a:lnTo>
                  <a:lnTo>
                    <a:pt x="67205" y="2837"/>
                  </a:lnTo>
                  <a:lnTo>
                    <a:pt x="67349" y="3142"/>
                  </a:lnTo>
                  <a:lnTo>
                    <a:pt x="67457" y="3447"/>
                  </a:lnTo>
                  <a:lnTo>
                    <a:pt x="67564" y="3752"/>
                  </a:lnTo>
                  <a:lnTo>
                    <a:pt x="67636" y="4075"/>
                  </a:lnTo>
                  <a:lnTo>
                    <a:pt x="67708" y="4416"/>
                  </a:lnTo>
                  <a:lnTo>
                    <a:pt x="67762" y="4740"/>
                  </a:lnTo>
                  <a:lnTo>
                    <a:pt x="67798" y="5081"/>
                  </a:lnTo>
                  <a:lnTo>
                    <a:pt x="67816" y="5422"/>
                  </a:lnTo>
                  <a:lnTo>
                    <a:pt x="67816" y="5583"/>
                  </a:lnTo>
                  <a:lnTo>
                    <a:pt x="67816" y="5763"/>
                  </a:lnTo>
                  <a:lnTo>
                    <a:pt x="67816" y="6122"/>
                  </a:lnTo>
                  <a:lnTo>
                    <a:pt x="67816" y="6822"/>
                  </a:lnTo>
                  <a:lnTo>
                    <a:pt x="67816" y="18166"/>
                  </a:lnTo>
                  <a:lnTo>
                    <a:pt x="67834" y="29511"/>
                  </a:lnTo>
                  <a:lnTo>
                    <a:pt x="67852" y="52218"/>
                  </a:lnTo>
                  <a:lnTo>
                    <a:pt x="67852" y="63562"/>
                  </a:lnTo>
                  <a:lnTo>
                    <a:pt x="67816" y="74907"/>
                  </a:lnTo>
                  <a:lnTo>
                    <a:pt x="67780" y="80579"/>
                  </a:lnTo>
                  <a:lnTo>
                    <a:pt x="67744" y="86251"/>
                  </a:lnTo>
                  <a:lnTo>
                    <a:pt x="67672" y="97596"/>
                  </a:lnTo>
                  <a:lnTo>
                    <a:pt x="67636" y="103268"/>
                  </a:lnTo>
                  <a:lnTo>
                    <a:pt x="67618" y="108940"/>
                  </a:lnTo>
                  <a:lnTo>
                    <a:pt x="67600" y="111776"/>
                  </a:lnTo>
                  <a:lnTo>
                    <a:pt x="67600" y="113194"/>
                  </a:lnTo>
                  <a:lnTo>
                    <a:pt x="67600" y="113374"/>
                  </a:lnTo>
                  <a:lnTo>
                    <a:pt x="67582" y="113517"/>
                  </a:lnTo>
                  <a:lnTo>
                    <a:pt x="67582" y="113589"/>
                  </a:lnTo>
                  <a:lnTo>
                    <a:pt x="67582" y="113679"/>
                  </a:lnTo>
                  <a:lnTo>
                    <a:pt x="67564" y="113841"/>
                  </a:lnTo>
                  <a:lnTo>
                    <a:pt x="67510" y="114164"/>
                  </a:lnTo>
                  <a:lnTo>
                    <a:pt x="67439" y="114487"/>
                  </a:lnTo>
                  <a:lnTo>
                    <a:pt x="67367" y="114792"/>
                  </a:lnTo>
                  <a:lnTo>
                    <a:pt x="67259" y="115097"/>
                  </a:lnTo>
                  <a:lnTo>
                    <a:pt x="67151" y="115384"/>
                  </a:lnTo>
                  <a:lnTo>
                    <a:pt x="67008" y="115654"/>
                  </a:lnTo>
                  <a:lnTo>
                    <a:pt x="66864" y="115923"/>
                  </a:lnTo>
                  <a:lnTo>
                    <a:pt x="66685" y="116174"/>
                  </a:lnTo>
                  <a:lnTo>
                    <a:pt x="66487" y="116407"/>
                  </a:lnTo>
                  <a:lnTo>
                    <a:pt x="66290" y="116605"/>
                  </a:lnTo>
                  <a:lnTo>
                    <a:pt x="66057" y="116802"/>
                  </a:lnTo>
                  <a:lnTo>
                    <a:pt x="65805" y="116982"/>
                  </a:lnTo>
                  <a:lnTo>
                    <a:pt x="65536" y="117125"/>
                  </a:lnTo>
                  <a:lnTo>
                    <a:pt x="65249" y="117251"/>
                  </a:lnTo>
                  <a:lnTo>
                    <a:pt x="64962" y="117377"/>
                  </a:lnTo>
                  <a:lnTo>
                    <a:pt x="64656" y="117467"/>
                  </a:lnTo>
                  <a:lnTo>
                    <a:pt x="64351" y="117556"/>
                  </a:lnTo>
                  <a:lnTo>
                    <a:pt x="64028" y="117610"/>
                  </a:lnTo>
                  <a:lnTo>
                    <a:pt x="63705" y="117664"/>
                  </a:lnTo>
                  <a:lnTo>
                    <a:pt x="63544" y="117682"/>
                  </a:lnTo>
                  <a:lnTo>
                    <a:pt x="63400" y="117700"/>
                  </a:lnTo>
                  <a:lnTo>
                    <a:pt x="62700" y="117700"/>
                  </a:lnTo>
                  <a:lnTo>
                    <a:pt x="61282" y="117718"/>
                  </a:lnTo>
                  <a:lnTo>
                    <a:pt x="58446" y="117790"/>
                  </a:lnTo>
                  <a:lnTo>
                    <a:pt x="52791" y="117915"/>
                  </a:lnTo>
                  <a:lnTo>
                    <a:pt x="49955" y="117969"/>
                  </a:lnTo>
                  <a:lnTo>
                    <a:pt x="47119" y="117987"/>
                  </a:lnTo>
                  <a:lnTo>
                    <a:pt x="44265" y="118005"/>
                  </a:lnTo>
                  <a:lnTo>
                    <a:pt x="41429" y="118023"/>
                  </a:lnTo>
                  <a:lnTo>
                    <a:pt x="35757" y="118005"/>
                  </a:lnTo>
                  <a:lnTo>
                    <a:pt x="30085" y="118005"/>
                  </a:lnTo>
                  <a:lnTo>
                    <a:pt x="18740" y="118059"/>
                  </a:lnTo>
                  <a:lnTo>
                    <a:pt x="13068" y="118059"/>
                  </a:lnTo>
                  <a:lnTo>
                    <a:pt x="10214" y="118041"/>
                  </a:lnTo>
                  <a:lnTo>
                    <a:pt x="7378" y="117987"/>
                  </a:lnTo>
                  <a:lnTo>
                    <a:pt x="5636" y="117987"/>
                  </a:lnTo>
                  <a:lnTo>
                    <a:pt x="5295" y="117951"/>
                  </a:lnTo>
                  <a:lnTo>
                    <a:pt x="4954" y="117915"/>
                  </a:lnTo>
                  <a:lnTo>
                    <a:pt x="4613" y="117879"/>
                  </a:lnTo>
                  <a:lnTo>
                    <a:pt x="4290" y="117808"/>
                  </a:lnTo>
                  <a:lnTo>
                    <a:pt x="3949" y="117736"/>
                  </a:lnTo>
                  <a:lnTo>
                    <a:pt x="3644" y="117628"/>
                  </a:lnTo>
                  <a:lnTo>
                    <a:pt x="3339" y="117502"/>
                  </a:lnTo>
                  <a:lnTo>
                    <a:pt x="3034" y="117359"/>
                  </a:lnTo>
                  <a:lnTo>
                    <a:pt x="2747" y="117215"/>
                  </a:lnTo>
                  <a:lnTo>
                    <a:pt x="2477" y="117018"/>
                  </a:lnTo>
                  <a:lnTo>
                    <a:pt x="2244" y="116820"/>
                  </a:lnTo>
                  <a:lnTo>
                    <a:pt x="2118" y="116713"/>
                  </a:lnTo>
                  <a:lnTo>
                    <a:pt x="2011" y="116605"/>
                  </a:lnTo>
                  <a:lnTo>
                    <a:pt x="1903" y="116479"/>
                  </a:lnTo>
                  <a:lnTo>
                    <a:pt x="1795" y="116354"/>
                  </a:lnTo>
                  <a:lnTo>
                    <a:pt x="1759" y="116282"/>
                  </a:lnTo>
                  <a:lnTo>
                    <a:pt x="1705" y="116228"/>
                  </a:lnTo>
                  <a:lnTo>
                    <a:pt x="1616" y="116084"/>
                  </a:lnTo>
                  <a:lnTo>
                    <a:pt x="1526" y="115959"/>
                  </a:lnTo>
                  <a:lnTo>
                    <a:pt x="1454" y="115815"/>
                  </a:lnTo>
                  <a:lnTo>
                    <a:pt x="1310" y="115528"/>
                  </a:lnTo>
                  <a:lnTo>
                    <a:pt x="1185" y="115223"/>
                  </a:lnTo>
                  <a:lnTo>
                    <a:pt x="1077" y="114900"/>
                  </a:lnTo>
                  <a:lnTo>
                    <a:pt x="1005" y="114577"/>
                  </a:lnTo>
                  <a:lnTo>
                    <a:pt x="934" y="114253"/>
                  </a:lnTo>
                  <a:lnTo>
                    <a:pt x="880" y="113930"/>
                  </a:lnTo>
                  <a:lnTo>
                    <a:pt x="844" y="113589"/>
                  </a:lnTo>
                  <a:lnTo>
                    <a:pt x="826" y="113248"/>
                  </a:lnTo>
                  <a:lnTo>
                    <a:pt x="808" y="112907"/>
                  </a:lnTo>
                  <a:lnTo>
                    <a:pt x="826" y="112566"/>
                  </a:lnTo>
                  <a:lnTo>
                    <a:pt x="826" y="112225"/>
                  </a:lnTo>
                  <a:lnTo>
                    <a:pt x="844" y="111866"/>
                  </a:lnTo>
                  <a:lnTo>
                    <a:pt x="826" y="100504"/>
                  </a:lnTo>
                  <a:lnTo>
                    <a:pt x="808" y="89159"/>
                  </a:lnTo>
                  <a:lnTo>
                    <a:pt x="736" y="66452"/>
                  </a:lnTo>
                  <a:lnTo>
                    <a:pt x="718" y="55108"/>
                  </a:lnTo>
                  <a:lnTo>
                    <a:pt x="736" y="43763"/>
                  </a:lnTo>
                  <a:lnTo>
                    <a:pt x="844" y="21074"/>
                  </a:lnTo>
                  <a:lnTo>
                    <a:pt x="880" y="9712"/>
                  </a:lnTo>
                  <a:lnTo>
                    <a:pt x="898" y="6876"/>
                  </a:lnTo>
                  <a:lnTo>
                    <a:pt x="898" y="6176"/>
                  </a:lnTo>
                  <a:lnTo>
                    <a:pt x="898" y="5817"/>
                  </a:lnTo>
                  <a:lnTo>
                    <a:pt x="898" y="5637"/>
                  </a:lnTo>
                  <a:lnTo>
                    <a:pt x="898" y="5547"/>
                  </a:lnTo>
                  <a:lnTo>
                    <a:pt x="898" y="5476"/>
                  </a:lnTo>
                  <a:lnTo>
                    <a:pt x="916" y="5134"/>
                  </a:lnTo>
                  <a:lnTo>
                    <a:pt x="934" y="4973"/>
                  </a:lnTo>
                  <a:lnTo>
                    <a:pt x="951" y="4811"/>
                  </a:lnTo>
                  <a:lnTo>
                    <a:pt x="1005" y="4470"/>
                  </a:lnTo>
                  <a:lnTo>
                    <a:pt x="1059" y="4147"/>
                  </a:lnTo>
                  <a:lnTo>
                    <a:pt x="1149" y="3824"/>
                  </a:lnTo>
                  <a:lnTo>
                    <a:pt x="1239" y="3519"/>
                  </a:lnTo>
                  <a:lnTo>
                    <a:pt x="1364" y="3214"/>
                  </a:lnTo>
                  <a:lnTo>
                    <a:pt x="1490" y="2927"/>
                  </a:lnTo>
                  <a:lnTo>
                    <a:pt x="1652" y="2639"/>
                  </a:lnTo>
                  <a:lnTo>
                    <a:pt x="1831" y="2388"/>
                  </a:lnTo>
                  <a:lnTo>
                    <a:pt x="2029" y="2155"/>
                  </a:lnTo>
                  <a:lnTo>
                    <a:pt x="2244" y="1921"/>
                  </a:lnTo>
                  <a:lnTo>
                    <a:pt x="2495" y="1724"/>
                  </a:lnTo>
                  <a:lnTo>
                    <a:pt x="2747" y="1562"/>
                  </a:lnTo>
                  <a:lnTo>
                    <a:pt x="3016" y="1401"/>
                  </a:lnTo>
                  <a:lnTo>
                    <a:pt x="3303" y="1275"/>
                  </a:lnTo>
                  <a:lnTo>
                    <a:pt x="3608" y="1168"/>
                  </a:lnTo>
                  <a:lnTo>
                    <a:pt x="3931" y="1078"/>
                  </a:lnTo>
                  <a:lnTo>
                    <a:pt x="4236" y="1006"/>
                  </a:lnTo>
                  <a:lnTo>
                    <a:pt x="4577" y="952"/>
                  </a:lnTo>
                  <a:lnTo>
                    <a:pt x="4901" y="934"/>
                  </a:lnTo>
                  <a:lnTo>
                    <a:pt x="5242" y="916"/>
                  </a:lnTo>
                  <a:lnTo>
                    <a:pt x="5583" y="898"/>
                  </a:lnTo>
                  <a:lnTo>
                    <a:pt x="7342" y="898"/>
                  </a:lnTo>
                  <a:lnTo>
                    <a:pt x="10178" y="862"/>
                  </a:lnTo>
                  <a:lnTo>
                    <a:pt x="15868" y="809"/>
                  </a:lnTo>
                  <a:lnTo>
                    <a:pt x="27213" y="701"/>
                  </a:lnTo>
                  <a:lnTo>
                    <a:pt x="32885" y="629"/>
                  </a:lnTo>
                  <a:lnTo>
                    <a:pt x="35721" y="611"/>
                  </a:lnTo>
                  <a:close/>
                  <a:moveTo>
                    <a:pt x="5206" y="1"/>
                  </a:moveTo>
                  <a:lnTo>
                    <a:pt x="4829" y="19"/>
                  </a:lnTo>
                  <a:lnTo>
                    <a:pt x="4470" y="55"/>
                  </a:lnTo>
                  <a:lnTo>
                    <a:pt x="4093" y="126"/>
                  </a:lnTo>
                  <a:lnTo>
                    <a:pt x="3716" y="198"/>
                  </a:lnTo>
                  <a:lnTo>
                    <a:pt x="3339" y="306"/>
                  </a:lnTo>
                  <a:lnTo>
                    <a:pt x="2980" y="432"/>
                  </a:lnTo>
                  <a:lnTo>
                    <a:pt x="2621" y="593"/>
                  </a:lnTo>
                  <a:lnTo>
                    <a:pt x="2280" y="773"/>
                  </a:lnTo>
                  <a:lnTo>
                    <a:pt x="1939" y="1006"/>
                  </a:lnTo>
                  <a:lnTo>
                    <a:pt x="1634" y="1257"/>
                  </a:lnTo>
                  <a:lnTo>
                    <a:pt x="1364" y="1544"/>
                  </a:lnTo>
                  <a:lnTo>
                    <a:pt x="1095" y="1850"/>
                  </a:lnTo>
                  <a:lnTo>
                    <a:pt x="880" y="2173"/>
                  </a:lnTo>
                  <a:lnTo>
                    <a:pt x="682" y="2514"/>
                  </a:lnTo>
                  <a:lnTo>
                    <a:pt x="521" y="2855"/>
                  </a:lnTo>
                  <a:lnTo>
                    <a:pt x="395" y="3214"/>
                  </a:lnTo>
                  <a:lnTo>
                    <a:pt x="269" y="3591"/>
                  </a:lnTo>
                  <a:lnTo>
                    <a:pt x="180" y="3950"/>
                  </a:lnTo>
                  <a:lnTo>
                    <a:pt x="108" y="4327"/>
                  </a:lnTo>
                  <a:lnTo>
                    <a:pt x="72" y="4704"/>
                  </a:lnTo>
                  <a:lnTo>
                    <a:pt x="36" y="4883"/>
                  </a:lnTo>
                  <a:lnTo>
                    <a:pt x="18" y="5063"/>
                  </a:lnTo>
                  <a:lnTo>
                    <a:pt x="0" y="5440"/>
                  </a:lnTo>
                  <a:lnTo>
                    <a:pt x="0" y="5529"/>
                  </a:lnTo>
                  <a:lnTo>
                    <a:pt x="0" y="5619"/>
                  </a:lnTo>
                  <a:lnTo>
                    <a:pt x="0" y="5799"/>
                  </a:lnTo>
                  <a:lnTo>
                    <a:pt x="0" y="6158"/>
                  </a:lnTo>
                  <a:lnTo>
                    <a:pt x="0" y="6876"/>
                  </a:lnTo>
                  <a:lnTo>
                    <a:pt x="0" y="9712"/>
                  </a:lnTo>
                  <a:lnTo>
                    <a:pt x="54" y="21056"/>
                  </a:lnTo>
                  <a:lnTo>
                    <a:pt x="162" y="43763"/>
                  </a:lnTo>
                  <a:lnTo>
                    <a:pt x="180" y="55108"/>
                  </a:lnTo>
                  <a:lnTo>
                    <a:pt x="162" y="66452"/>
                  </a:lnTo>
                  <a:lnTo>
                    <a:pt x="90" y="89141"/>
                  </a:lnTo>
                  <a:lnTo>
                    <a:pt x="54" y="100486"/>
                  </a:lnTo>
                  <a:lnTo>
                    <a:pt x="54" y="111830"/>
                  </a:lnTo>
                  <a:lnTo>
                    <a:pt x="54" y="112189"/>
                  </a:lnTo>
                  <a:lnTo>
                    <a:pt x="36" y="112548"/>
                  </a:lnTo>
                  <a:lnTo>
                    <a:pt x="36" y="112925"/>
                  </a:lnTo>
                  <a:lnTo>
                    <a:pt x="54" y="113284"/>
                  </a:lnTo>
                  <a:lnTo>
                    <a:pt x="72" y="113661"/>
                  </a:lnTo>
                  <a:lnTo>
                    <a:pt x="108" y="114020"/>
                  </a:lnTo>
                  <a:lnTo>
                    <a:pt x="162" y="114397"/>
                  </a:lnTo>
                  <a:lnTo>
                    <a:pt x="251" y="114756"/>
                  </a:lnTo>
                  <a:lnTo>
                    <a:pt x="341" y="115133"/>
                  </a:lnTo>
                  <a:lnTo>
                    <a:pt x="467" y="115492"/>
                  </a:lnTo>
                  <a:lnTo>
                    <a:pt x="610" y="115833"/>
                  </a:lnTo>
                  <a:lnTo>
                    <a:pt x="772" y="116174"/>
                  </a:lnTo>
                  <a:lnTo>
                    <a:pt x="969" y="116515"/>
                  </a:lnTo>
                  <a:lnTo>
                    <a:pt x="1203" y="116820"/>
                  </a:lnTo>
                  <a:lnTo>
                    <a:pt x="1454" y="117125"/>
                  </a:lnTo>
                  <a:lnTo>
                    <a:pt x="1741" y="117377"/>
                  </a:lnTo>
                  <a:lnTo>
                    <a:pt x="2046" y="117628"/>
                  </a:lnTo>
                  <a:lnTo>
                    <a:pt x="2370" y="117843"/>
                  </a:lnTo>
                  <a:lnTo>
                    <a:pt x="2711" y="118023"/>
                  </a:lnTo>
                  <a:lnTo>
                    <a:pt x="3052" y="118167"/>
                  </a:lnTo>
                  <a:lnTo>
                    <a:pt x="3411" y="118292"/>
                  </a:lnTo>
                  <a:lnTo>
                    <a:pt x="3770" y="118400"/>
                  </a:lnTo>
                  <a:lnTo>
                    <a:pt x="4147" y="118490"/>
                  </a:lnTo>
                  <a:lnTo>
                    <a:pt x="4506" y="118544"/>
                  </a:lnTo>
                  <a:lnTo>
                    <a:pt x="4883" y="118579"/>
                  </a:lnTo>
                  <a:lnTo>
                    <a:pt x="5242" y="118615"/>
                  </a:lnTo>
                  <a:lnTo>
                    <a:pt x="5619" y="118633"/>
                  </a:lnTo>
                  <a:lnTo>
                    <a:pt x="5978" y="118615"/>
                  </a:lnTo>
                  <a:lnTo>
                    <a:pt x="6337" y="118615"/>
                  </a:lnTo>
                  <a:lnTo>
                    <a:pt x="6696" y="118597"/>
                  </a:lnTo>
                  <a:lnTo>
                    <a:pt x="7396" y="118579"/>
                  </a:lnTo>
                  <a:lnTo>
                    <a:pt x="10232" y="118544"/>
                  </a:lnTo>
                  <a:lnTo>
                    <a:pt x="13068" y="118508"/>
                  </a:lnTo>
                  <a:lnTo>
                    <a:pt x="18740" y="118508"/>
                  </a:lnTo>
                  <a:lnTo>
                    <a:pt x="30102" y="118561"/>
                  </a:lnTo>
                  <a:lnTo>
                    <a:pt x="44283" y="118561"/>
                  </a:lnTo>
                  <a:lnTo>
                    <a:pt x="47119" y="118579"/>
                  </a:lnTo>
                  <a:lnTo>
                    <a:pt x="49955" y="118615"/>
                  </a:lnTo>
                  <a:lnTo>
                    <a:pt x="52791" y="118669"/>
                  </a:lnTo>
                  <a:lnTo>
                    <a:pt x="58464" y="118795"/>
                  </a:lnTo>
                  <a:lnTo>
                    <a:pt x="61318" y="118849"/>
                  </a:lnTo>
                  <a:lnTo>
                    <a:pt x="62736" y="118867"/>
                  </a:lnTo>
                  <a:lnTo>
                    <a:pt x="63454" y="118867"/>
                  </a:lnTo>
                  <a:lnTo>
                    <a:pt x="63651" y="118849"/>
                  </a:lnTo>
                  <a:lnTo>
                    <a:pt x="63849" y="118831"/>
                  </a:lnTo>
                  <a:lnTo>
                    <a:pt x="64226" y="118777"/>
                  </a:lnTo>
                  <a:lnTo>
                    <a:pt x="64603" y="118723"/>
                  </a:lnTo>
                  <a:lnTo>
                    <a:pt x="64980" y="118615"/>
                  </a:lnTo>
                  <a:lnTo>
                    <a:pt x="65356" y="118508"/>
                  </a:lnTo>
                  <a:lnTo>
                    <a:pt x="65733" y="118364"/>
                  </a:lnTo>
                  <a:lnTo>
                    <a:pt x="66092" y="118202"/>
                  </a:lnTo>
                  <a:lnTo>
                    <a:pt x="66433" y="118005"/>
                  </a:lnTo>
                  <a:lnTo>
                    <a:pt x="66775" y="117772"/>
                  </a:lnTo>
                  <a:lnTo>
                    <a:pt x="67098" y="117502"/>
                  </a:lnTo>
                  <a:lnTo>
                    <a:pt x="67385" y="117215"/>
                  </a:lnTo>
                  <a:lnTo>
                    <a:pt x="67654" y="116910"/>
                  </a:lnTo>
                  <a:lnTo>
                    <a:pt x="67887" y="116587"/>
                  </a:lnTo>
                  <a:lnTo>
                    <a:pt x="68085" y="116228"/>
                  </a:lnTo>
                  <a:lnTo>
                    <a:pt x="68264" y="115869"/>
                  </a:lnTo>
                  <a:lnTo>
                    <a:pt x="68408" y="115510"/>
                  </a:lnTo>
                  <a:lnTo>
                    <a:pt x="68534" y="115133"/>
                  </a:lnTo>
                  <a:lnTo>
                    <a:pt x="68623" y="114756"/>
                  </a:lnTo>
                  <a:lnTo>
                    <a:pt x="68695" y="114379"/>
                  </a:lnTo>
                  <a:lnTo>
                    <a:pt x="68767" y="114002"/>
                  </a:lnTo>
                  <a:lnTo>
                    <a:pt x="68785" y="113805"/>
                  </a:lnTo>
                  <a:lnTo>
                    <a:pt x="68785" y="113715"/>
                  </a:lnTo>
                  <a:lnTo>
                    <a:pt x="68803" y="113607"/>
                  </a:lnTo>
                  <a:lnTo>
                    <a:pt x="68803" y="113410"/>
                  </a:lnTo>
                  <a:lnTo>
                    <a:pt x="68821" y="113230"/>
                  </a:lnTo>
                  <a:lnTo>
                    <a:pt x="68803" y="111812"/>
                  </a:lnTo>
                  <a:lnTo>
                    <a:pt x="68803" y="108976"/>
                  </a:lnTo>
                  <a:lnTo>
                    <a:pt x="68785" y="103304"/>
                  </a:lnTo>
                  <a:lnTo>
                    <a:pt x="68749" y="97614"/>
                  </a:lnTo>
                  <a:lnTo>
                    <a:pt x="68677" y="86269"/>
                  </a:lnTo>
                  <a:lnTo>
                    <a:pt x="68623" y="80579"/>
                  </a:lnTo>
                  <a:lnTo>
                    <a:pt x="68605" y="74907"/>
                  </a:lnTo>
                  <a:lnTo>
                    <a:pt x="68570" y="63562"/>
                  </a:lnTo>
                  <a:lnTo>
                    <a:pt x="68570" y="52218"/>
                  </a:lnTo>
                  <a:lnTo>
                    <a:pt x="68588" y="29511"/>
                  </a:lnTo>
                  <a:lnTo>
                    <a:pt x="68588" y="18166"/>
                  </a:lnTo>
                  <a:lnTo>
                    <a:pt x="68588" y="6804"/>
                  </a:lnTo>
                  <a:lnTo>
                    <a:pt x="68588" y="6104"/>
                  </a:lnTo>
                  <a:lnTo>
                    <a:pt x="68588" y="5745"/>
                  </a:lnTo>
                  <a:lnTo>
                    <a:pt x="68588" y="5565"/>
                  </a:lnTo>
                  <a:lnTo>
                    <a:pt x="68588" y="5386"/>
                  </a:lnTo>
                  <a:lnTo>
                    <a:pt x="68570" y="5009"/>
                  </a:lnTo>
                  <a:lnTo>
                    <a:pt x="68516" y="4650"/>
                  </a:lnTo>
                  <a:lnTo>
                    <a:pt x="68462" y="4273"/>
                  </a:lnTo>
                  <a:lnTo>
                    <a:pt x="68390" y="3914"/>
                  </a:lnTo>
                  <a:lnTo>
                    <a:pt x="68300" y="3555"/>
                  </a:lnTo>
                  <a:lnTo>
                    <a:pt x="68193" y="3178"/>
                  </a:lnTo>
                  <a:lnTo>
                    <a:pt x="68049" y="2837"/>
                  </a:lnTo>
                  <a:lnTo>
                    <a:pt x="67887" y="2478"/>
                  </a:lnTo>
                  <a:lnTo>
                    <a:pt x="67690" y="2155"/>
                  </a:lnTo>
                  <a:lnTo>
                    <a:pt x="67457" y="1832"/>
                  </a:lnTo>
                  <a:lnTo>
                    <a:pt x="67205" y="1544"/>
                  </a:lnTo>
                  <a:lnTo>
                    <a:pt x="66936" y="1275"/>
                  </a:lnTo>
                  <a:lnTo>
                    <a:pt x="66631" y="1024"/>
                  </a:lnTo>
                  <a:lnTo>
                    <a:pt x="66290" y="809"/>
                  </a:lnTo>
                  <a:lnTo>
                    <a:pt x="65949" y="629"/>
                  </a:lnTo>
                  <a:lnTo>
                    <a:pt x="65608" y="485"/>
                  </a:lnTo>
                  <a:lnTo>
                    <a:pt x="65249" y="360"/>
                  </a:lnTo>
                  <a:lnTo>
                    <a:pt x="64872" y="252"/>
                  </a:lnTo>
                  <a:lnTo>
                    <a:pt x="64495" y="198"/>
                  </a:lnTo>
                  <a:lnTo>
                    <a:pt x="64136" y="144"/>
                  </a:lnTo>
                  <a:lnTo>
                    <a:pt x="63759" y="108"/>
                  </a:lnTo>
                  <a:lnTo>
                    <a:pt x="62682" y="108"/>
                  </a:lnTo>
                  <a:lnTo>
                    <a:pt x="61264" y="126"/>
                  </a:lnTo>
                  <a:lnTo>
                    <a:pt x="49919" y="216"/>
                  </a:lnTo>
                  <a:lnTo>
                    <a:pt x="44229" y="270"/>
                  </a:lnTo>
                  <a:lnTo>
                    <a:pt x="41393" y="288"/>
                  </a:lnTo>
                  <a:lnTo>
                    <a:pt x="35721" y="288"/>
                  </a:lnTo>
                  <a:lnTo>
                    <a:pt x="32885" y="270"/>
                  </a:lnTo>
                  <a:lnTo>
                    <a:pt x="27213" y="216"/>
                  </a:lnTo>
                  <a:lnTo>
                    <a:pt x="15868" y="90"/>
                  </a:lnTo>
                  <a:lnTo>
                    <a:pt x="10196" y="37"/>
                  </a:lnTo>
                  <a:lnTo>
                    <a:pt x="7360" y="19"/>
                  </a:lnTo>
                  <a:lnTo>
                    <a:pt x="59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6" name="Google Shape;1146;p1"/>
            <p:cNvSpPr/>
            <p:nvPr/>
          </p:nvSpPr>
          <p:spPr>
            <a:xfrm>
              <a:off x="2984725" y="608775"/>
              <a:ext cx="1583225" cy="1563500"/>
            </a:xfrm>
            <a:custGeom>
              <a:rect b="b" l="l" r="r" t="t"/>
              <a:pathLst>
                <a:path extrusionOk="0" h="62540" w="63329">
                  <a:moveTo>
                    <a:pt x="4722" y="1"/>
                  </a:moveTo>
                  <a:lnTo>
                    <a:pt x="4416" y="19"/>
                  </a:lnTo>
                  <a:lnTo>
                    <a:pt x="4093" y="37"/>
                  </a:lnTo>
                  <a:lnTo>
                    <a:pt x="3788" y="91"/>
                  </a:lnTo>
                  <a:lnTo>
                    <a:pt x="3483" y="144"/>
                  </a:lnTo>
                  <a:lnTo>
                    <a:pt x="3160" y="216"/>
                  </a:lnTo>
                  <a:lnTo>
                    <a:pt x="2873" y="324"/>
                  </a:lnTo>
                  <a:lnTo>
                    <a:pt x="2568" y="432"/>
                  </a:lnTo>
                  <a:lnTo>
                    <a:pt x="2280" y="575"/>
                  </a:lnTo>
                  <a:lnTo>
                    <a:pt x="2011" y="737"/>
                  </a:lnTo>
                  <a:lnTo>
                    <a:pt x="1742" y="916"/>
                  </a:lnTo>
                  <a:lnTo>
                    <a:pt x="1491" y="1132"/>
                  </a:lnTo>
                  <a:lnTo>
                    <a:pt x="1275" y="1365"/>
                  </a:lnTo>
                  <a:lnTo>
                    <a:pt x="1078" y="1616"/>
                  </a:lnTo>
                  <a:lnTo>
                    <a:pt x="880" y="1868"/>
                  </a:lnTo>
                  <a:lnTo>
                    <a:pt x="737" y="2155"/>
                  </a:lnTo>
                  <a:lnTo>
                    <a:pt x="593" y="2442"/>
                  </a:lnTo>
                  <a:lnTo>
                    <a:pt x="485" y="2729"/>
                  </a:lnTo>
                  <a:lnTo>
                    <a:pt x="378" y="3034"/>
                  </a:lnTo>
                  <a:lnTo>
                    <a:pt x="306" y="3340"/>
                  </a:lnTo>
                  <a:lnTo>
                    <a:pt x="234" y="3663"/>
                  </a:lnTo>
                  <a:lnTo>
                    <a:pt x="198" y="3968"/>
                  </a:lnTo>
                  <a:lnTo>
                    <a:pt x="162" y="4273"/>
                  </a:lnTo>
                  <a:lnTo>
                    <a:pt x="144" y="4596"/>
                  </a:lnTo>
                  <a:lnTo>
                    <a:pt x="126" y="4758"/>
                  </a:lnTo>
                  <a:lnTo>
                    <a:pt x="126" y="4901"/>
                  </a:lnTo>
                  <a:lnTo>
                    <a:pt x="126" y="5224"/>
                  </a:lnTo>
                  <a:lnTo>
                    <a:pt x="126" y="7701"/>
                  </a:lnTo>
                  <a:lnTo>
                    <a:pt x="126" y="12656"/>
                  </a:lnTo>
                  <a:lnTo>
                    <a:pt x="126" y="22582"/>
                  </a:lnTo>
                  <a:lnTo>
                    <a:pt x="91" y="42435"/>
                  </a:lnTo>
                  <a:lnTo>
                    <a:pt x="73" y="52343"/>
                  </a:lnTo>
                  <a:lnTo>
                    <a:pt x="55" y="57316"/>
                  </a:lnTo>
                  <a:lnTo>
                    <a:pt x="55" y="59793"/>
                  </a:lnTo>
                  <a:lnTo>
                    <a:pt x="37" y="61031"/>
                  </a:lnTo>
                  <a:lnTo>
                    <a:pt x="1" y="62270"/>
                  </a:lnTo>
                  <a:lnTo>
                    <a:pt x="1" y="62288"/>
                  </a:lnTo>
                  <a:lnTo>
                    <a:pt x="19" y="62396"/>
                  </a:lnTo>
                  <a:lnTo>
                    <a:pt x="73" y="62485"/>
                  </a:lnTo>
                  <a:lnTo>
                    <a:pt x="162" y="62521"/>
                  </a:lnTo>
                  <a:lnTo>
                    <a:pt x="270" y="62539"/>
                  </a:lnTo>
                  <a:lnTo>
                    <a:pt x="324" y="62539"/>
                  </a:lnTo>
                  <a:lnTo>
                    <a:pt x="378" y="62521"/>
                  </a:lnTo>
                  <a:lnTo>
                    <a:pt x="450" y="62467"/>
                  </a:lnTo>
                  <a:lnTo>
                    <a:pt x="503" y="62378"/>
                  </a:lnTo>
                  <a:lnTo>
                    <a:pt x="521" y="62270"/>
                  </a:lnTo>
                  <a:lnTo>
                    <a:pt x="485" y="61031"/>
                  </a:lnTo>
                  <a:lnTo>
                    <a:pt x="467" y="59793"/>
                  </a:lnTo>
                  <a:lnTo>
                    <a:pt x="467" y="57316"/>
                  </a:lnTo>
                  <a:lnTo>
                    <a:pt x="450" y="52343"/>
                  </a:lnTo>
                  <a:lnTo>
                    <a:pt x="432" y="42435"/>
                  </a:lnTo>
                  <a:lnTo>
                    <a:pt x="396" y="22582"/>
                  </a:lnTo>
                  <a:lnTo>
                    <a:pt x="396" y="12674"/>
                  </a:lnTo>
                  <a:lnTo>
                    <a:pt x="396" y="7701"/>
                  </a:lnTo>
                  <a:lnTo>
                    <a:pt x="396" y="5224"/>
                  </a:lnTo>
                  <a:lnTo>
                    <a:pt x="396" y="4919"/>
                  </a:lnTo>
                  <a:lnTo>
                    <a:pt x="396" y="4758"/>
                  </a:lnTo>
                  <a:lnTo>
                    <a:pt x="396" y="4614"/>
                  </a:lnTo>
                  <a:lnTo>
                    <a:pt x="414" y="4309"/>
                  </a:lnTo>
                  <a:lnTo>
                    <a:pt x="450" y="4004"/>
                  </a:lnTo>
                  <a:lnTo>
                    <a:pt x="503" y="3699"/>
                  </a:lnTo>
                  <a:lnTo>
                    <a:pt x="557" y="3411"/>
                  </a:lnTo>
                  <a:lnTo>
                    <a:pt x="629" y="3106"/>
                  </a:lnTo>
                  <a:lnTo>
                    <a:pt x="719" y="2819"/>
                  </a:lnTo>
                  <a:lnTo>
                    <a:pt x="826" y="2532"/>
                  </a:lnTo>
                  <a:lnTo>
                    <a:pt x="952" y="2263"/>
                  </a:lnTo>
                  <a:lnTo>
                    <a:pt x="1114" y="2011"/>
                  </a:lnTo>
                  <a:lnTo>
                    <a:pt x="1275" y="1760"/>
                  </a:lnTo>
                  <a:lnTo>
                    <a:pt x="1455" y="1527"/>
                  </a:lnTo>
                  <a:lnTo>
                    <a:pt x="1670" y="1311"/>
                  </a:lnTo>
                  <a:lnTo>
                    <a:pt x="1903" y="1114"/>
                  </a:lnTo>
                  <a:lnTo>
                    <a:pt x="2137" y="952"/>
                  </a:lnTo>
                  <a:lnTo>
                    <a:pt x="2406" y="791"/>
                  </a:lnTo>
                  <a:lnTo>
                    <a:pt x="2675" y="665"/>
                  </a:lnTo>
                  <a:lnTo>
                    <a:pt x="2945" y="557"/>
                  </a:lnTo>
                  <a:lnTo>
                    <a:pt x="3232" y="468"/>
                  </a:lnTo>
                  <a:lnTo>
                    <a:pt x="3537" y="396"/>
                  </a:lnTo>
                  <a:lnTo>
                    <a:pt x="3824" y="342"/>
                  </a:lnTo>
                  <a:lnTo>
                    <a:pt x="4129" y="288"/>
                  </a:lnTo>
                  <a:lnTo>
                    <a:pt x="4434" y="270"/>
                  </a:lnTo>
                  <a:lnTo>
                    <a:pt x="4740" y="252"/>
                  </a:lnTo>
                  <a:lnTo>
                    <a:pt x="54031" y="252"/>
                  </a:lnTo>
                  <a:lnTo>
                    <a:pt x="56508" y="270"/>
                  </a:lnTo>
                  <a:lnTo>
                    <a:pt x="58680" y="270"/>
                  </a:lnTo>
                  <a:lnTo>
                    <a:pt x="58985" y="288"/>
                  </a:lnTo>
                  <a:lnTo>
                    <a:pt x="59290" y="306"/>
                  </a:lnTo>
                  <a:lnTo>
                    <a:pt x="59577" y="360"/>
                  </a:lnTo>
                  <a:lnTo>
                    <a:pt x="59882" y="414"/>
                  </a:lnTo>
                  <a:lnTo>
                    <a:pt x="60170" y="503"/>
                  </a:lnTo>
                  <a:lnTo>
                    <a:pt x="60457" y="593"/>
                  </a:lnTo>
                  <a:lnTo>
                    <a:pt x="60726" y="701"/>
                  </a:lnTo>
                  <a:lnTo>
                    <a:pt x="60995" y="844"/>
                  </a:lnTo>
                  <a:lnTo>
                    <a:pt x="61247" y="1006"/>
                  </a:lnTo>
                  <a:lnTo>
                    <a:pt x="61480" y="1186"/>
                  </a:lnTo>
                  <a:lnTo>
                    <a:pt x="61713" y="1383"/>
                  </a:lnTo>
                  <a:lnTo>
                    <a:pt x="61911" y="1598"/>
                  </a:lnTo>
                  <a:lnTo>
                    <a:pt x="62090" y="1832"/>
                  </a:lnTo>
                  <a:lnTo>
                    <a:pt x="62252" y="2083"/>
                  </a:lnTo>
                  <a:lnTo>
                    <a:pt x="62395" y="2352"/>
                  </a:lnTo>
                  <a:lnTo>
                    <a:pt x="62503" y="2622"/>
                  </a:lnTo>
                  <a:lnTo>
                    <a:pt x="62611" y="2909"/>
                  </a:lnTo>
                  <a:lnTo>
                    <a:pt x="62700" y="3196"/>
                  </a:lnTo>
                  <a:lnTo>
                    <a:pt x="62772" y="3501"/>
                  </a:lnTo>
                  <a:lnTo>
                    <a:pt x="62826" y="3788"/>
                  </a:lnTo>
                  <a:lnTo>
                    <a:pt x="62862" y="4093"/>
                  </a:lnTo>
                  <a:lnTo>
                    <a:pt x="62898" y="4399"/>
                  </a:lnTo>
                  <a:lnTo>
                    <a:pt x="62916" y="4704"/>
                  </a:lnTo>
                  <a:lnTo>
                    <a:pt x="62916" y="5314"/>
                  </a:lnTo>
                  <a:lnTo>
                    <a:pt x="62916" y="7809"/>
                  </a:lnTo>
                  <a:lnTo>
                    <a:pt x="62898" y="17718"/>
                  </a:lnTo>
                  <a:lnTo>
                    <a:pt x="62844" y="27644"/>
                  </a:lnTo>
                  <a:lnTo>
                    <a:pt x="62790" y="37570"/>
                  </a:lnTo>
                  <a:lnTo>
                    <a:pt x="62826" y="37660"/>
                  </a:lnTo>
                  <a:lnTo>
                    <a:pt x="62880" y="37750"/>
                  </a:lnTo>
                  <a:lnTo>
                    <a:pt x="62952" y="37804"/>
                  </a:lnTo>
                  <a:lnTo>
                    <a:pt x="63059" y="37822"/>
                  </a:lnTo>
                  <a:lnTo>
                    <a:pt x="63167" y="37804"/>
                  </a:lnTo>
                  <a:lnTo>
                    <a:pt x="63239" y="37750"/>
                  </a:lnTo>
                  <a:lnTo>
                    <a:pt x="63293" y="37660"/>
                  </a:lnTo>
                  <a:lnTo>
                    <a:pt x="63329" y="37570"/>
                  </a:lnTo>
                  <a:lnTo>
                    <a:pt x="63275" y="27644"/>
                  </a:lnTo>
                  <a:lnTo>
                    <a:pt x="63221" y="17718"/>
                  </a:lnTo>
                  <a:lnTo>
                    <a:pt x="63203" y="7791"/>
                  </a:lnTo>
                  <a:lnTo>
                    <a:pt x="63203" y="5314"/>
                  </a:lnTo>
                  <a:lnTo>
                    <a:pt x="63203" y="4686"/>
                  </a:lnTo>
                  <a:lnTo>
                    <a:pt x="63185" y="4381"/>
                  </a:lnTo>
                  <a:lnTo>
                    <a:pt x="63149" y="4058"/>
                  </a:lnTo>
                  <a:lnTo>
                    <a:pt x="63095" y="3752"/>
                  </a:lnTo>
                  <a:lnTo>
                    <a:pt x="63042" y="3447"/>
                  </a:lnTo>
                  <a:lnTo>
                    <a:pt x="62970" y="3124"/>
                  </a:lnTo>
                  <a:lnTo>
                    <a:pt x="62880" y="2819"/>
                  </a:lnTo>
                  <a:lnTo>
                    <a:pt x="62772" y="2532"/>
                  </a:lnTo>
                  <a:lnTo>
                    <a:pt x="62647" y="2227"/>
                  </a:lnTo>
                  <a:lnTo>
                    <a:pt x="62485" y="1957"/>
                  </a:lnTo>
                  <a:lnTo>
                    <a:pt x="62306" y="1688"/>
                  </a:lnTo>
                  <a:lnTo>
                    <a:pt x="62126" y="1419"/>
                  </a:lnTo>
                  <a:lnTo>
                    <a:pt x="61893" y="1186"/>
                  </a:lnTo>
                  <a:lnTo>
                    <a:pt x="61659" y="970"/>
                  </a:lnTo>
                  <a:lnTo>
                    <a:pt x="61408" y="773"/>
                  </a:lnTo>
                  <a:lnTo>
                    <a:pt x="61139" y="611"/>
                  </a:lnTo>
                  <a:lnTo>
                    <a:pt x="60852" y="468"/>
                  </a:lnTo>
                  <a:lnTo>
                    <a:pt x="60546" y="342"/>
                  </a:lnTo>
                  <a:lnTo>
                    <a:pt x="60241" y="234"/>
                  </a:lnTo>
                  <a:lnTo>
                    <a:pt x="59936" y="144"/>
                  </a:lnTo>
                  <a:lnTo>
                    <a:pt x="59631" y="91"/>
                  </a:lnTo>
                  <a:lnTo>
                    <a:pt x="59326" y="37"/>
                  </a:lnTo>
                  <a:lnTo>
                    <a:pt x="59003" y="19"/>
                  </a:lnTo>
                  <a:lnTo>
                    <a:pt x="5868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7" name="Google Shape;1147;p1"/>
            <p:cNvSpPr/>
            <p:nvPr/>
          </p:nvSpPr>
          <p:spPr>
            <a:xfrm>
              <a:off x="4022700" y="3251500"/>
              <a:ext cx="294850" cy="25"/>
            </a:xfrm>
            <a:custGeom>
              <a:rect b="b" l="l" r="r" t="t"/>
              <a:pathLst>
                <a:path extrusionOk="0" fill="none" h="1" w="11794">
                  <a:moveTo>
                    <a:pt x="11794" y="0"/>
                  </a:moveTo>
                  <a:lnTo>
                    <a:pt x="0" y="0"/>
                  </a:lnTo>
                </a:path>
              </a:pathLst>
            </a:custGeom>
            <a:solidFill>
              <a:schemeClr val="dk1"/>
            </a:solidFill>
            <a:ln cap="rnd" cmpd="sng" w="130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8" name="Google Shape;1148;p1"/>
            <p:cNvSpPr/>
            <p:nvPr/>
          </p:nvSpPr>
          <p:spPr>
            <a:xfrm>
              <a:off x="4360600" y="1540850"/>
              <a:ext cx="207350" cy="1716950"/>
            </a:xfrm>
            <a:custGeom>
              <a:rect b="b" l="l" r="r" t="t"/>
              <a:pathLst>
                <a:path extrusionOk="0" h="68678" w="8294">
                  <a:moveTo>
                    <a:pt x="8007" y="0"/>
                  </a:moveTo>
                  <a:lnTo>
                    <a:pt x="7953" y="18"/>
                  </a:lnTo>
                  <a:lnTo>
                    <a:pt x="7917" y="36"/>
                  </a:lnTo>
                  <a:lnTo>
                    <a:pt x="7827" y="90"/>
                  </a:lnTo>
                  <a:lnTo>
                    <a:pt x="7773" y="180"/>
                  </a:lnTo>
                  <a:lnTo>
                    <a:pt x="7773" y="234"/>
                  </a:lnTo>
                  <a:lnTo>
                    <a:pt x="7755" y="287"/>
                  </a:lnTo>
                  <a:lnTo>
                    <a:pt x="7809" y="1436"/>
                  </a:lnTo>
                  <a:lnTo>
                    <a:pt x="7863" y="2585"/>
                  </a:lnTo>
                  <a:lnTo>
                    <a:pt x="7917" y="4901"/>
                  </a:lnTo>
                  <a:lnTo>
                    <a:pt x="7935" y="7216"/>
                  </a:lnTo>
                  <a:lnTo>
                    <a:pt x="7917" y="9532"/>
                  </a:lnTo>
                  <a:lnTo>
                    <a:pt x="7917" y="18776"/>
                  </a:lnTo>
                  <a:lnTo>
                    <a:pt x="7899" y="37283"/>
                  </a:lnTo>
                  <a:lnTo>
                    <a:pt x="7845" y="55789"/>
                  </a:lnTo>
                  <a:lnTo>
                    <a:pt x="7827" y="60403"/>
                  </a:lnTo>
                  <a:lnTo>
                    <a:pt x="7827" y="62718"/>
                  </a:lnTo>
                  <a:lnTo>
                    <a:pt x="7809" y="63867"/>
                  </a:lnTo>
                  <a:lnTo>
                    <a:pt x="7791" y="64154"/>
                  </a:lnTo>
                  <a:lnTo>
                    <a:pt x="7773" y="64423"/>
                  </a:lnTo>
                  <a:lnTo>
                    <a:pt x="7719" y="64711"/>
                  </a:lnTo>
                  <a:lnTo>
                    <a:pt x="7665" y="64980"/>
                  </a:lnTo>
                  <a:lnTo>
                    <a:pt x="7594" y="65249"/>
                  </a:lnTo>
                  <a:lnTo>
                    <a:pt x="7504" y="65518"/>
                  </a:lnTo>
                  <a:lnTo>
                    <a:pt x="7414" y="65770"/>
                  </a:lnTo>
                  <a:lnTo>
                    <a:pt x="7306" y="66021"/>
                  </a:lnTo>
                  <a:lnTo>
                    <a:pt x="7181" y="66254"/>
                  </a:lnTo>
                  <a:lnTo>
                    <a:pt x="7037" y="66488"/>
                  </a:lnTo>
                  <a:lnTo>
                    <a:pt x="6876" y="66703"/>
                  </a:lnTo>
                  <a:lnTo>
                    <a:pt x="6696" y="66918"/>
                  </a:lnTo>
                  <a:lnTo>
                    <a:pt x="6499" y="67098"/>
                  </a:lnTo>
                  <a:lnTo>
                    <a:pt x="6283" y="67277"/>
                  </a:lnTo>
                  <a:lnTo>
                    <a:pt x="6068" y="67439"/>
                  </a:lnTo>
                  <a:lnTo>
                    <a:pt x="5835" y="67583"/>
                  </a:lnTo>
                  <a:lnTo>
                    <a:pt x="5583" y="67708"/>
                  </a:lnTo>
                  <a:lnTo>
                    <a:pt x="5332" y="67816"/>
                  </a:lnTo>
                  <a:lnTo>
                    <a:pt x="5081" y="67906"/>
                  </a:lnTo>
                  <a:lnTo>
                    <a:pt x="4811" y="67977"/>
                  </a:lnTo>
                  <a:lnTo>
                    <a:pt x="4542" y="68049"/>
                  </a:lnTo>
                  <a:lnTo>
                    <a:pt x="4273" y="68103"/>
                  </a:lnTo>
                  <a:lnTo>
                    <a:pt x="3986" y="68139"/>
                  </a:lnTo>
                  <a:lnTo>
                    <a:pt x="3716" y="68157"/>
                  </a:lnTo>
                  <a:lnTo>
                    <a:pt x="3573" y="68175"/>
                  </a:lnTo>
                  <a:lnTo>
                    <a:pt x="2568" y="68175"/>
                  </a:lnTo>
                  <a:lnTo>
                    <a:pt x="270" y="68157"/>
                  </a:lnTo>
                  <a:lnTo>
                    <a:pt x="162" y="68175"/>
                  </a:lnTo>
                  <a:lnTo>
                    <a:pt x="73" y="68229"/>
                  </a:lnTo>
                  <a:lnTo>
                    <a:pt x="19" y="68319"/>
                  </a:lnTo>
                  <a:lnTo>
                    <a:pt x="1" y="68426"/>
                  </a:lnTo>
                  <a:lnTo>
                    <a:pt x="19" y="68534"/>
                  </a:lnTo>
                  <a:lnTo>
                    <a:pt x="91" y="68606"/>
                  </a:lnTo>
                  <a:lnTo>
                    <a:pt x="162" y="68660"/>
                  </a:lnTo>
                  <a:lnTo>
                    <a:pt x="270" y="68678"/>
                  </a:lnTo>
                  <a:lnTo>
                    <a:pt x="2586" y="68678"/>
                  </a:lnTo>
                  <a:lnTo>
                    <a:pt x="3160" y="68660"/>
                  </a:lnTo>
                  <a:lnTo>
                    <a:pt x="3609" y="68660"/>
                  </a:lnTo>
                  <a:lnTo>
                    <a:pt x="3752" y="68642"/>
                  </a:lnTo>
                  <a:lnTo>
                    <a:pt x="4058" y="68606"/>
                  </a:lnTo>
                  <a:lnTo>
                    <a:pt x="4345" y="68570"/>
                  </a:lnTo>
                  <a:lnTo>
                    <a:pt x="4650" y="68498"/>
                  </a:lnTo>
                  <a:lnTo>
                    <a:pt x="4937" y="68426"/>
                  </a:lnTo>
                  <a:lnTo>
                    <a:pt x="5224" y="68354"/>
                  </a:lnTo>
                  <a:lnTo>
                    <a:pt x="5511" y="68247"/>
                  </a:lnTo>
                  <a:lnTo>
                    <a:pt x="5781" y="68121"/>
                  </a:lnTo>
                  <a:lnTo>
                    <a:pt x="6050" y="67977"/>
                  </a:lnTo>
                  <a:lnTo>
                    <a:pt x="6319" y="67816"/>
                  </a:lnTo>
                  <a:lnTo>
                    <a:pt x="6571" y="67636"/>
                  </a:lnTo>
                  <a:lnTo>
                    <a:pt x="6804" y="67439"/>
                  </a:lnTo>
                  <a:lnTo>
                    <a:pt x="7019" y="67224"/>
                  </a:lnTo>
                  <a:lnTo>
                    <a:pt x="7217" y="66990"/>
                  </a:lnTo>
                  <a:lnTo>
                    <a:pt x="7396" y="66739"/>
                  </a:lnTo>
                  <a:lnTo>
                    <a:pt x="7558" y="66488"/>
                  </a:lnTo>
                  <a:lnTo>
                    <a:pt x="7701" y="66218"/>
                  </a:lnTo>
                  <a:lnTo>
                    <a:pt x="7827" y="65931"/>
                  </a:lnTo>
                  <a:lnTo>
                    <a:pt x="7917" y="65644"/>
                  </a:lnTo>
                  <a:lnTo>
                    <a:pt x="8007" y="65357"/>
                  </a:lnTo>
                  <a:lnTo>
                    <a:pt x="8078" y="65070"/>
                  </a:lnTo>
                  <a:lnTo>
                    <a:pt x="8132" y="64782"/>
                  </a:lnTo>
                  <a:lnTo>
                    <a:pt x="8186" y="64477"/>
                  </a:lnTo>
                  <a:lnTo>
                    <a:pt x="8222" y="64190"/>
                  </a:lnTo>
                  <a:lnTo>
                    <a:pt x="8240" y="63885"/>
                  </a:lnTo>
                  <a:lnTo>
                    <a:pt x="8222" y="62736"/>
                  </a:lnTo>
                  <a:lnTo>
                    <a:pt x="8222" y="60420"/>
                  </a:lnTo>
                  <a:lnTo>
                    <a:pt x="8204" y="55789"/>
                  </a:lnTo>
                  <a:lnTo>
                    <a:pt x="8150" y="37283"/>
                  </a:lnTo>
                  <a:lnTo>
                    <a:pt x="8132" y="18776"/>
                  </a:lnTo>
                  <a:lnTo>
                    <a:pt x="8132" y="9532"/>
                  </a:lnTo>
                  <a:lnTo>
                    <a:pt x="8114" y="7216"/>
                  </a:lnTo>
                  <a:lnTo>
                    <a:pt x="8132" y="4901"/>
                  </a:lnTo>
                  <a:lnTo>
                    <a:pt x="8186" y="2585"/>
                  </a:lnTo>
                  <a:lnTo>
                    <a:pt x="8240" y="1436"/>
                  </a:lnTo>
                  <a:lnTo>
                    <a:pt x="8294" y="287"/>
                  </a:lnTo>
                  <a:lnTo>
                    <a:pt x="8294" y="252"/>
                  </a:lnTo>
                  <a:lnTo>
                    <a:pt x="8276" y="198"/>
                  </a:lnTo>
                  <a:lnTo>
                    <a:pt x="8258" y="144"/>
                  </a:lnTo>
                  <a:lnTo>
                    <a:pt x="8204" y="72"/>
                  </a:lnTo>
                  <a:lnTo>
                    <a:pt x="8114" y="18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9" name="Google Shape;1149;p1"/>
            <p:cNvSpPr/>
            <p:nvPr/>
          </p:nvSpPr>
          <p:spPr>
            <a:xfrm>
              <a:off x="3695100" y="3319700"/>
              <a:ext cx="197025" cy="86650"/>
            </a:xfrm>
            <a:custGeom>
              <a:rect b="b" l="l" r="r" t="t"/>
              <a:pathLst>
                <a:path extrusionOk="0" fill="none" h="3466" w="7881">
                  <a:moveTo>
                    <a:pt x="7881" y="1598"/>
                  </a:moveTo>
                  <a:lnTo>
                    <a:pt x="7881" y="1598"/>
                  </a:lnTo>
                  <a:lnTo>
                    <a:pt x="7863" y="1957"/>
                  </a:lnTo>
                  <a:lnTo>
                    <a:pt x="7809" y="2262"/>
                  </a:lnTo>
                  <a:lnTo>
                    <a:pt x="7773" y="2406"/>
                  </a:lnTo>
                  <a:lnTo>
                    <a:pt x="7719" y="2532"/>
                  </a:lnTo>
                  <a:lnTo>
                    <a:pt x="7665" y="2657"/>
                  </a:lnTo>
                  <a:lnTo>
                    <a:pt x="7594" y="2765"/>
                  </a:lnTo>
                  <a:lnTo>
                    <a:pt x="7522" y="2873"/>
                  </a:lnTo>
                  <a:lnTo>
                    <a:pt x="7450" y="2962"/>
                  </a:lnTo>
                  <a:lnTo>
                    <a:pt x="7360" y="3052"/>
                  </a:lnTo>
                  <a:lnTo>
                    <a:pt x="7253" y="3124"/>
                  </a:lnTo>
                  <a:lnTo>
                    <a:pt x="7145" y="3178"/>
                  </a:lnTo>
                  <a:lnTo>
                    <a:pt x="7037" y="3232"/>
                  </a:lnTo>
                  <a:lnTo>
                    <a:pt x="6912" y="3268"/>
                  </a:lnTo>
                  <a:lnTo>
                    <a:pt x="6768" y="3303"/>
                  </a:lnTo>
                  <a:lnTo>
                    <a:pt x="6768" y="3303"/>
                  </a:lnTo>
                  <a:lnTo>
                    <a:pt x="6158" y="3375"/>
                  </a:lnTo>
                  <a:lnTo>
                    <a:pt x="5458" y="3429"/>
                  </a:lnTo>
                  <a:lnTo>
                    <a:pt x="4686" y="3447"/>
                  </a:lnTo>
                  <a:lnTo>
                    <a:pt x="3842" y="3465"/>
                  </a:lnTo>
                  <a:lnTo>
                    <a:pt x="3842" y="3465"/>
                  </a:lnTo>
                  <a:lnTo>
                    <a:pt x="2980" y="3447"/>
                  </a:lnTo>
                  <a:lnTo>
                    <a:pt x="2227" y="3429"/>
                  </a:lnTo>
                  <a:lnTo>
                    <a:pt x="1580" y="3375"/>
                  </a:lnTo>
                  <a:lnTo>
                    <a:pt x="1024" y="3303"/>
                  </a:lnTo>
                  <a:lnTo>
                    <a:pt x="1024" y="3303"/>
                  </a:lnTo>
                  <a:lnTo>
                    <a:pt x="898" y="3268"/>
                  </a:lnTo>
                  <a:lnTo>
                    <a:pt x="791" y="3232"/>
                  </a:lnTo>
                  <a:lnTo>
                    <a:pt x="683" y="3178"/>
                  </a:lnTo>
                  <a:lnTo>
                    <a:pt x="575" y="3124"/>
                  </a:lnTo>
                  <a:lnTo>
                    <a:pt x="485" y="3052"/>
                  </a:lnTo>
                  <a:lnTo>
                    <a:pt x="396" y="2962"/>
                  </a:lnTo>
                  <a:lnTo>
                    <a:pt x="324" y="2873"/>
                  </a:lnTo>
                  <a:lnTo>
                    <a:pt x="252" y="2765"/>
                  </a:lnTo>
                  <a:lnTo>
                    <a:pt x="198" y="2657"/>
                  </a:lnTo>
                  <a:lnTo>
                    <a:pt x="144" y="2532"/>
                  </a:lnTo>
                  <a:lnTo>
                    <a:pt x="73" y="2262"/>
                  </a:lnTo>
                  <a:lnTo>
                    <a:pt x="19" y="1957"/>
                  </a:lnTo>
                  <a:lnTo>
                    <a:pt x="1" y="1598"/>
                  </a:lnTo>
                  <a:lnTo>
                    <a:pt x="1" y="1598"/>
                  </a:lnTo>
                  <a:lnTo>
                    <a:pt x="19" y="1239"/>
                  </a:lnTo>
                  <a:lnTo>
                    <a:pt x="37" y="1096"/>
                  </a:lnTo>
                  <a:lnTo>
                    <a:pt x="73" y="934"/>
                  </a:lnTo>
                  <a:lnTo>
                    <a:pt x="108" y="808"/>
                  </a:lnTo>
                  <a:lnTo>
                    <a:pt x="162" y="683"/>
                  </a:lnTo>
                  <a:lnTo>
                    <a:pt x="216" y="575"/>
                  </a:lnTo>
                  <a:lnTo>
                    <a:pt x="288" y="467"/>
                  </a:lnTo>
                  <a:lnTo>
                    <a:pt x="360" y="378"/>
                  </a:lnTo>
                  <a:lnTo>
                    <a:pt x="450" y="306"/>
                  </a:lnTo>
                  <a:lnTo>
                    <a:pt x="557" y="234"/>
                  </a:lnTo>
                  <a:lnTo>
                    <a:pt x="647" y="180"/>
                  </a:lnTo>
                  <a:lnTo>
                    <a:pt x="773" y="144"/>
                  </a:lnTo>
                  <a:lnTo>
                    <a:pt x="880" y="108"/>
                  </a:lnTo>
                  <a:lnTo>
                    <a:pt x="1024" y="90"/>
                  </a:lnTo>
                  <a:lnTo>
                    <a:pt x="1150" y="72"/>
                  </a:lnTo>
                  <a:lnTo>
                    <a:pt x="1150" y="72"/>
                  </a:lnTo>
                  <a:lnTo>
                    <a:pt x="1760" y="37"/>
                  </a:lnTo>
                  <a:lnTo>
                    <a:pt x="2406" y="19"/>
                  </a:lnTo>
                  <a:lnTo>
                    <a:pt x="3860" y="1"/>
                  </a:lnTo>
                  <a:lnTo>
                    <a:pt x="3860" y="1"/>
                  </a:lnTo>
                  <a:lnTo>
                    <a:pt x="5332" y="19"/>
                  </a:lnTo>
                  <a:lnTo>
                    <a:pt x="6014" y="37"/>
                  </a:lnTo>
                  <a:lnTo>
                    <a:pt x="6642" y="72"/>
                  </a:lnTo>
                  <a:lnTo>
                    <a:pt x="6642" y="72"/>
                  </a:lnTo>
                  <a:lnTo>
                    <a:pt x="6786" y="90"/>
                  </a:lnTo>
                  <a:lnTo>
                    <a:pt x="6930" y="108"/>
                  </a:lnTo>
                  <a:lnTo>
                    <a:pt x="7055" y="144"/>
                  </a:lnTo>
                  <a:lnTo>
                    <a:pt x="7181" y="180"/>
                  </a:lnTo>
                  <a:lnTo>
                    <a:pt x="7289" y="234"/>
                  </a:lnTo>
                  <a:lnTo>
                    <a:pt x="7396" y="306"/>
                  </a:lnTo>
                  <a:lnTo>
                    <a:pt x="7486" y="378"/>
                  </a:lnTo>
                  <a:lnTo>
                    <a:pt x="7576" y="467"/>
                  </a:lnTo>
                  <a:lnTo>
                    <a:pt x="7648" y="575"/>
                  </a:lnTo>
                  <a:lnTo>
                    <a:pt x="7701" y="683"/>
                  </a:lnTo>
                  <a:lnTo>
                    <a:pt x="7755" y="808"/>
                  </a:lnTo>
                  <a:lnTo>
                    <a:pt x="7791" y="934"/>
                  </a:lnTo>
                  <a:lnTo>
                    <a:pt x="7827" y="1096"/>
                  </a:lnTo>
                  <a:lnTo>
                    <a:pt x="7863" y="1239"/>
                  </a:lnTo>
                  <a:lnTo>
                    <a:pt x="7881" y="1598"/>
                  </a:lnTo>
                  <a:lnTo>
                    <a:pt x="7881" y="1598"/>
                  </a:lnTo>
                  <a:close/>
                </a:path>
              </a:pathLst>
            </a:custGeom>
            <a:solidFill>
              <a:schemeClr val="dk1"/>
            </a:solidFill>
            <a:ln cap="rnd" cmpd="sng" w="130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0" name="Google Shape;1150;p1"/>
            <p:cNvSpPr/>
            <p:nvPr/>
          </p:nvSpPr>
          <p:spPr>
            <a:xfrm>
              <a:off x="2984725" y="2158775"/>
              <a:ext cx="1044275" cy="1099025"/>
            </a:xfrm>
            <a:custGeom>
              <a:rect b="b" l="l" r="r" t="t"/>
              <a:pathLst>
                <a:path extrusionOk="0" h="43961" w="41771">
                  <a:moveTo>
                    <a:pt x="252" y="1"/>
                  </a:moveTo>
                  <a:lnTo>
                    <a:pt x="144" y="19"/>
                  </a:lnTo>
                  <a:lnTo>
                    <a:pt x="73" y="90"/>
                  </a:lnTo>
                  <a:lnTo>
                    <a:pt x="19" y="162"/>
                  </a:lnTo>
                  <a:lnTo>
                    <a:pt x="1" y="270"/>
                  </a:lnTo>
                  <a:lnTo>
                    <a:pt x="19" y="1562"/>
                  </a:lnTo>
                  <a:lnTo>
                    <a:pt x="37" y="2855"/>
                  </a:lnTo>
                  <a:lnTo>
                    <a:pt x="55" y="5440"/>
                  </a:lnTo>
                  <a:lnTo>
                    <a:pt x="55" y="10627"/>
                  </a:lnTo>
                  <a:lnTo>
                    <a:pt x="37" y="20966"/>
                  </a:lnTo>
                  <a:lnTo>
                    <a:pt x="37" y="31324"/>
                  </a:lnTo>
                  <a:lnTo>
                    <a:pt x="37" y="36493"/>
                  </a:lnTo>
                  <a:lnTo>
                    <a:pt x="37" y="37786"/>
                  </a:lnTo>
                  <a:lnTo>
                    <a:pt x="37" y="38109"/>
                  </a:lnTo>
                  <a:lnTo>
                    <a:pt x="19" y="38432"/>
                  </a:lnTo>
                  <a:lnTo>
                    <a:pt x="19" y="38773"/>
                  </a:lnTo>
                  <a:lnTo>
                    <a:pt x="19" y="39096"/>
                  </a:lnTo>
                  <a:lnTo>
                    <a:pt x="55" y="39419"/>
                  </a:lnTo>
                  <a:lnTo>
                    <a:pt x="91" y="39760"/>
                  </a:lnTo>
                  <a:lnTo>
                    <a:pt x="126" y="40083"/>
                  </a:lnTo>
                  <a:lnTo>
                    <a:pt x="198" y="40424"/>
                  </a:lnTo>
                  <a:lnTo>
                    <a:pt x="288" y="40747"/>
                  </a:lnTo>
                  <a:lnTo>
                    <a:pt x="396" y="41071"/>
                  </a:lnTo>
                  <a:lnTo>
                    <a:pt x="521" y="41376"/>
                  </a:lnTo>
                  <a:lnTo>
                    <a:pt x="665" y="41681"/>
                  </a:lnTo>
                  <a:lnTo>
                    <a:pt x="844" y="41968"/>
                  </a:lnTo>
                  <a:lnTo>
                    <a:pt x="1042" y="42255"/>
                  </a:lnTo>
                  <a:lnTo>
                    <a:pt x="1275" y="42507"/>
                  </a:lnTo>
                  <a:lnTo>
                    <a:pt x="1509" y="42758"/>
                  </a:lnTo>
                  <a:lnTo>
                    <a:pt x="1778" y="42973"/>
                  </a:lnTo>
                  <a:lnTo>
                    <a:pt x="2065" y="43153"/>
                  </a:lnTo>
                  <a:lnTo>
                    <a:pt x="2370" y="43332"/>
                  </a:lnTo>
                  <a:lnTo>
                    <a:pt x="2675" y="43476"/>
                  </a:lnTo>
                  <a:lnTo>
                    <a:pt x="2980" y="43602"/>
                  </a:lnTo>
                  <a:lnTo>
                    <a:pt x="3304" y="43691"/>
                  </a:lnTo>
                  <a:lnTo>
                    <a:pt x="3627" y="43781"/>
                  </a:lnTo>
                  <a:lnTo>
                    <a:pt x="3968" y="43835"/>
                  </a:lnTo>
                  <a:lnTo>
                    <a:pt x="4291" y="43889"/>
                  </a:lnTo>
                  <a:lnTo>
                    <a:pt x="4632" y="43925"/>
                  </a:lnTo>
                  <a:lnTo>
                    <a:pt x="4955" y="43943"/>
                  </a:lnTo>
                  <a:lnTo>
                    <a:pt x="5942" y="43943"/>
                  </a:lnTo>
                  <a:lnTo>
                    <a:pt x="6588" y="43925"/>
                  </a:lnTo>
                  <a:lnTo>
                    <a:pt x="7881" y="43925"/>
                  </a:lnTo>
                  <a:lnTo>
                    <a:pt x="10466" y="43943"/>
                  </a:lnTo>
                  <a:lnTo>
                    <a:pt x="20823" y="43943"/>
                  </a:lnTo>
                  <a:lnTo>
                    <a:pt x="41519" y="43961"/>
                  </a:lnTo>
                  <a:lnTo>
                    <a:pt x="41609" y="43943"/>
                  </a:lnTo>
                  <a:lnTo>
                    <a:pt x="41699" y="43889"/>
                  </a:lnTo>
                  <a:lnTo>
                    <a:pt x="41753" y="43799"/>
                  </a:lnTo>
                  <a:lnTo>
                    <a:pt x="41771" y="43709"/>
                  </a:lnTo>
                  <a:lnTo>
                    <a:pt x="41753" y="43602"/>
                  </a:lnTo>
                  <a:lnTo>
                    <a:pt x="41699" y="43512"/>
                  </a:lnTo>
                  <a:lnTo>
                    <a:pt x="41609" y="43458"/>
                  </a:lnTo>
                  <a:lnTo>
                    <a:pt x="41519" y="43440"/>
                  </a:lnTo>
                  <a:lnTo>
                    <a:pt x="20805" y="43476"/>
                  </a:lnTo>
                  <a:lnTo>
                    <a:pt x="5924" y="43476"/>
                  </a:lnTo>
                  <a:lnTo>
                    <a:pt x="5601" y="43494"/>
                  </a:lnTo>
                  <a:lnTo>
                    <a:pt x="4973" y="43494"/>
                  </a:lnTo>
                  <a:lnTo>
                    <a:pt x="4668" y="43476"/>
                  </a:lnTo>
                  <a:lnTo>
                    <a:pt x="4345" y="43440"/>
                  </a:lnTo>
                  <a:lnTo>
                    <a:pt x="4040" y="43386"/>
                  </a:lnTo>
                  <a:lnTo>
                    <a:pt x="3734" y="43332"/>
                  </a:lnTo>
                  <a:lnTo>
                    <a:pt x="3429" y="43260"/>
                  </a:lnTo>
                  <a:lnTo>
                    <a:pt x="3142" y="43171"/>
                  </a:lnTo>
                  <a:lnTo>
                    <a:pt x="2837" y="43063"/>
                  </a:lnTo>
                  <a:lnTo>
                    <a:pt x="2568" y="42919"/>
                  </a:lnTo>
                  <a:lnTo>
                    <a:pt x="2298" y="42776"/>
                  </a:lnTo>
                  <a:lnTo>
                    <a:pt x="2047" y="42614"/>
                  </a:lnTo>
                  <a:lnTo>
                    <a:pt x="1814" y="42417"/>
                  </a:lnTo>
                  <a:lnTo>
                    <a:pt x="1598" y="42201"/>
                  </a:lnTo>
                  <a:lnTo>
                    <a:pt x="1401" y="41968"/>
                  </a:lnTo>
                  <a:lnTo>
                    <a:pt x="1221" y="41735"/>
                  </a:lnTo>
                  <a:lnTo>
                    <a:pt x="1060" y="41465"/>
                  </a:lnTo>
                  <a:lnTo>
                    <a:pt x="934" y="41196"/>
                  </a:lnTo>
                  <a:lnTo>
                    <a:pt x="809" y="40909"/>
                  </a:lnTo>
                  <a:lnTo>
                    <a:pt x="719" y="40622"/>
                  </a:lnTo>
                  <a:lnTo>
                    <a:pt x="629" y="40317"/>
                  </a:lnTo>
                  <a:lnTo>
                    <a:pt x="575" y="40012"/>
                  </a:lnTo>
                  <a:lnTo>
                    <a:pt x="521" y="39706"/>
                  </a:lnTo>
                  <a:lnTo>
                    <a:pt x="485" y="39383"/>
                  </a:lnTo>
                  <a:lnTo>
                    <a:pt x="467" y="39078"/>
                  </a:lnTo>
                  <a:lnTo>
                    <a:pt x="467" y="38755"/>
                  </a:lnTo>
                  <a:lnTo>
                    <a:pt x="467" y="38450"/>
                  </a:lnTo>
                  <a:lnTo>
                    <a:pt x="485" y="38127"/>
                  </a:lnTo>
                  <a:lnTo>
                    <a:pt x="485" y="37804"/>
                  </a:lnTo>
                  <a:lnTo>
                    <a:pt x="485" y="36511"/>
                  </a:lnTo>
                  <a:lnTo>
                    <a:pt x="485" y="31324"/>
                  </a:lnTo>
                  <a:lnTo>
                    <a:pt x="467" y="20984"/>
                  </a:lnTo>
                  <a:lnTo>
                    <a:pt x="467" y="10627"/>
                  </a:lnTo>
                  <a:lnTo>
                    <a:pt x="467" y="5440"/>
                  </a:lnTo>
                  <a:lnTo>
                    <a:pt x="467" y="2855"/>
                  </a:lnTo>
                  <a:lnTo>
                    <a:pt x="485" y="1562"/>
                  </a:lnTo>
                  <a:lnTo>
                    <a:pt x="521" y="270"/>
                  </a:lnTo>
                  <a:lnTo>
                    <a:pt x="521" y="252"/>
                  </a:lnTo>
                  <a:lnTo>
                    <a:pt x="503" y="162"/>
                  </a:lnTo>
                  <a:lnTo>
                    <a:pt x="432" y="72"/>
                  </a:lnTo>
                  <a:lnTo>
                    <a:pt x="360" y="19"/>
                  </a:lnTo>
                  <a:lnTo>
                    <a:pt x="25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1" name="Google Shape;1151;p1"/>
            <p:cNvSpPr/>
            <p:nvPr/>
          </p:nvSpPr>
          <p:spPr>
            <a:xfrm>
              <a:off x="4317525" y="3251500"/>
              <a:ext cx="49850" cy="25"/>
            </a:xfrm>
            <a:custGeom>
              <a:rect b="b" l="l" r="r" t="t"/>
              <a:pathLst>
                <a:path extrusionOk="0" fill="none" h="1" w="1994">
                  <a:moveTo>
                    <a:pt x="1993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130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2" name="Google Shape;1152;p1"/>
            <p:cNvSpPr/>
            <p:nvPr/>
          </p:nvSpPr>
          <p:spPr>
            <a:xfrm>
              <a:off x="3331625" y="1602325"/>
              <a:ext cx="68225" cy="5400"/>
            </a:xfrm>
            <a:custGeom>
              <a:rect b="b" l="l" r="r" t="t"/>
              <a:pathLst>
                <a:path extrusionOk="0" fill="none" h="216" w="2729">
                  <a:moveTo>
                    <a:pt x="0" y="0"/>
                  </a:moveTo>
                  <a:lnTo>
                    <a:pt x="0" y="0"/>
                  </a:lnTo>
                  <a:lnTo>
                    <a:pt x="2729" y="216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3" name="Google Shape;1153;p1"/>
            <p:cNvSpPr/>
            <p:nvPr/>
          </p:nvSpPr>
          <p:spPr>
            <a:xfrm>
              <a:off x="3321750" y="1656175"/>
              <a:ext cx="70475" cy="4075"/>
            </a:xfrm>
            <a:custGeom>
              <a:rect b="b" l="l" r="r" t="t"/>
              <a:pathLst>
                <a:path extrusionOk="0" fill="none" h="163" w="2819">
                  <a:moveTo>
                    <a:pt x="0" y="162"/>
                  </a:moveTo>
                  <a:lnTo>
                    <a:pt x="0" y="162"/>
                  </a:lnTo>
                  <a:lnTo>
                    <a:pt x="2818" y="0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4" name="Google Shape;1154;p1"/>
            <p:cNvSpPr/>
            <p:nvPr/>
          </p:nvSpPr>
          <p:spPr>
            <a:xfrm>
              <a:off x="3318600" y="1712275"/>
              <a:ext cx="65550" cy="2250"/>
            </a:xfrm>
            <a:custGeom>
              <a:rect b="b" l="l" r="r" t="t"/>
              <a:pathLst>
                <a:path extrusionOk="0" fill="none" h="90" w="2622">
                  <a:moveTo>
                    <a:pt x="1" y="0"/>
                  </a:moveTo>
                  <a:lnTo>
                    <a:pt x="1" y="0"/>
                  </a:lnTo>
                  <a:lnTo>
                    <a:pt x="2621" y="90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5" name="Google Shape;1155;p1"/>
            <p:cNvSpPr/>
            <p:nvPr/>
          </p:nvSpPr>
          <p:spPr>
            <a:xfrm>
              <a:off x="3315900" y="1754450"/>
              <a:ext cx="75425" cy="475"/>
            </a:xfrm>
            <a:custGeom>
              <a:rect b="b" l="l" r="r" t="t"/>
              <a:pathLst>
                <a:path extrusionOk="0" fill="none" h="19" w="3017">
                  <a:moveTo>
                    <a:pt x="1" y="1"/>
                  </a:moveTo>
                  <a:lnTo>
                    <a:pt x="1" y="1"/>
                  </a:lnTo>
                  <a:lnTo>
                    <a:pt x="3017" y="18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Google Shape;1156;p1"/>
            <p:cNvSpPr/>
            <p:nvPr/>
          </p:nvSpPr>
          <p:spPr>
            <a:xfrm>
              <a:off x="3320850" y="1815025"/>
              <a:ext cx="60600" cy="475"/>
            </a:xfrm>
            <a:custGeom>
              <a:rect b="b" l="l" r="r" t="t"/>
              <a:pathLst>
                <a:path extrusionOk="0" fill="none" h="19" w="2424">
                  <a:moveTo>
                    <a:pt x="0" y="1"/>
                  </a:moveTo>
                  <a:lnTo>
                    <a:pt x="0" y="1"/>
                  </a:lnTo>
                  <a:lnTo>
                    <a:pt x="2424" y="19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7" name="Google Shape;1157;p1"/>
            <p:cNvSpPr/>
            <p:nvPr/>
          </p:nvSpPr>
          <p:spPr>
            <a:xfrm>
              <a:off x="3320400" y="1855425"/>
              <a:ext cx="67325" cy="4500"/>
            </a:xfrm>
            <a:custGeom>
              <a:rect b="b" l="l" r="r" t="t"/>
              <a:pathLst>
                <a:path extrusionOk="0" fill="none" h="180" w="2693">
                  <a:moveTo>
                    <a:pt x="0" y="0"/>
                  </a:moveTo>
                  <a:lnTo>
                    <a:pt x="0" y="0"/>
                  </a:lnTo>
                  <a:lnTo>
                    <a:pt x="665" y="90"/>
                  </a:lnTo>
                  <a:lnTo>
                    <a:pt x="1329" y="144"/>
                  </a:lnTo>
                  <a:lnTo>
                    <a:pt x="2029" y="180"/>
                  </a:lnTo>
                  <a:lnTo>
                    <a:pt x="2693" y="180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8" name="Google Shape;1158;p1"/>
            <p:cNvSpPr/>
            <p:nvPr/>
          </p:nvSpPr>
          <p:spPr>
            <a:xfrm>
              <a:off x="3312775" y="1907475"/>
              <a:ext cx="63300" cy="2725"/>
            </a:xfrm>
            <a:custGeom>
              <a:rect b="b" l="l" r="r" t="t"/>
              <a:pathLst>
                <a:path extrusionOk="0" fill="none" h="109" w="2532">
                  <a:moveTo>
                    <a:pt x="0" y="108"/>
                  </a:moveTo>
                  <a:lnTo>
                    <a:pt x="0" y="108"/>
                  </a:lnTo>
                  <a:lnTo>
                    <a:pt x="2531" y="1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9" name="Google Shape;1159;p1"/>
            <p:cNvSpPr/>
            <p:nvPr/>
          </p:nvSpPr>
          <p:spPr>
            <a:xfrm>
              <a:off x="3307375" y="1955050"/>
              <a:ext cx="72725" cy="6300"/>
            </a:xfrm>
            <a:custGeom>
              <a:rect b="b" l="l" r="r" t="t"/>
              <a:pathLst>
                <a:path extrusionOk="0" fill="none" h="252" w="2909">
                  <a:moveTo>
                    <a:pt x="1" y="0"/>
                  </a:moveTo>
                  <a:lnTo>
                    <a:pt x="1" y="0"/>
                  </a:lnTo>
                  <a:lnTo>
                    <a:pt x="1437" y="144"/>
                  </a:lnTo>
                  <a:lnTo>
                    <a:pt x="2909" y="252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0" name="Google Shape;1160;p1"/>
            <p:cNvSpPr/>
            <p:nvPr/>
          </p:nvSpPr>
          <p:spPr>
            <a:xfrm>
              <a:off x="3304700" y="2007100"/>
              <a:ext cx="68225" cy="2275"/>
            </a:xfrm>
            <a:custGeom>
              <a:rect b="b" l="l" r="r" t="t"/>
              <a:pathLst>
                <a:path extrusionOk="0" fill="none" h="91" w="2729">
                  <a:moveTo>
                    <a:pt x="0" y="90"/>
                  </a:moveTo>
                  <a:lnTo>
                    <a:pt x="0" y="90"/>
                  </a:lnTo>
                  <a:lnTo>
                    <a:pt x="682" y="90"/>
                  </a:lnTo>
                  <a:lnTo>
                    <a:pt x="1364" y="90"/>
                  </a:lnTo>
                  <a:lnTo>
                    <a:pt x="2029" y="54"/>
                  </a:lnTo>
                  <a:lnTo>
                    <a:pt x="2729" y="0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1" name="Google Shape;1161;p1"/>
            <p:cNvSpPr/>
            <p:nvPr/>
          </p:nvSpPr>
          <p:spPr>
            <a:xfrm>
              <a:off x="3299750" y="2065000"/>
              <a:ext cx="70025" cy="900"/>
            </a:xfrm>
            <a:custGeom>
              <a:rect b="b" l="l" r="r" t="t"/>
              <a:pathLst>
                <a:path extrusionOk="0" fill="none" h="36" w="2801">
                  <a:moveTo>
                    <a:pt x="1" y="0"/>
                  </a:moveTo>
                  <a:lnTo>
                    <a:pt x="1" y="0"/>
                  </a:lnTo>
                  <a:lnTo>
                    <a:pt x="2801" y="36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2" name="Google Shape;1162;p1"/>
            <p:cNvSpPr/>
            <p:nvPr/>
          </p:nvSpPr>
          <p:spPr>
            <a:xfrm>
              <a:off x="3303800" y="2097750"/>
              <a:ext cx="65525" cy="4050"/>
            </a:xfrm>
            <a:custGeom>
              <a:rect b="b" l="l" r="r" t="t"/>
              <a:pathLst>
                <a:path extrusionOk="0" fill="none" h="162" w="2621">
                  <a:moveTo>
                    <a:pt x="0" y="162"/>
                  </a:moveTo>
                  <a:lnTo>
                    <a:pt x="0" y="162"/>
                  </a:lnTo>
                  <a:lnTo>
                    <a:pt x="2621" y="0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3" name="Google Shape;1163;p1"/>
            <p:cNvSpPr/>
            <p:nvPr/>
          </p:nvSpPr>
          <p:spPr>
            <a:xfrm>
              <a:off x="3296175" y="2145325"/>
              <a:ext cx="68225" cy="3600"/>
            </a:xfrm>
            <a:custGeom>
              <a:rect b="b" l="l" r="r" t="t"/>
              <a:pathLst>
                <a:path extrusionOk="0" fill="none" h="144" w="2729">
                  <a:moveTo>
                    <a:pt x="0" y="0"/>
                  </a:moveTo>
                  <a:lnTo>
                    <a:pt x="0" y="0"/>
                  </a:lnTo>
                  <a:lnTo>
                    <a:pt x="2729" y="144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4" name="Google Shape;1164;p1"/>
            <p:cNvSpPr/>
            <p:nvPr/>
          </p:nvSpPr>
          <p:spPr>
            <a:xfrm>
              <a:off x="3303350" y="2192425"/>
              <a:ext cx="62850" cy="2275"/>
            </a:xfrm>
            <a:custGeom>
              <a:rect b="b" l="l" r="r" t="t"/>
              <a:pathLst>
                <a:path extrusionOk="0" fill="none" h="91" w="2514">
                  <a:moveTo>
                    <a:pt x="0" y="1"/>
                  </a:moveTo>
                  <a:lnTo>
                    <a:pt x="0" y="1"/>
                  </a:lnTo>
                  <a:lnTo>
                    <a:pt x="629" y="37"/>
                  </a:lnTo>
                  <a:lnTo>
                    <a:pt x="1257" y="91"/>
                  </a:lnTo>
                  <a:lnTo>
                    <a:pt x="1885" y="91"/>
                  </a:lnTo>
                  <a:lnTo>
                    <a:pt x="2513" y="55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5" name="Google Shape;1165;p1"/>
            <p:cNvSpPr/>
            <p:nvPr/>
          </p:nvSpPr>
          <p:spPr>
            <a:xfrm>
              <a:off x="3288975" y="2242250"/>
              <a:ext cx="59725" cy="5400"/>
            </a:xfrm>
            <a:custGeom>
              <a:rect b="b" l="l" r="r" t="t"/>
              <a:pathLst>
                <a:path extrusionOk="0" fill="none" h="216" w="2389">
                  <a:moveTo>
                    <a:pt x="145" y="36"/>
                  </a:moveTo>
                  <a:lnTo>
                    <a:pt x="145" y="36"/>
                  </a:lnTo>
                  <a:lnTo>
                    <a:pt x="145" y="18"/>
                  </a:lnTo>
                  <a:lnTo>
                    <a:pt x="145" y="0"/>
                  </a:lnTo>
                  <a:lnTo>
                    <a:pt x="73" y="0"/>
                  </a:lnTo>
                  <a:lnTo>
                    <a:pt x="19" y="18"/>
                  </a:lnTo>
                  <a:lnTo>
                    <a:pt x="1" y="36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37" y="126"/>
                  </a:lnTo>
                  <a:lnTo>
                    <a:pt x="109" y="162"/>
                  </a:lnTo>
                  <a:lnTo>
                    <a:pt x="180" y="198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388" y="216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6" name="Google Shape;1166;p1"/>
            <p:cNvSpPr/>
            <p:nvPr/>
          </p:nvSpPr>
          <p:spPr>
            <a:xfrm>
              <a:off x="3297950" y="2290700"/>
              <a:ext cx="67800" cy="2725"/>
            </a:xfrm>
            <a:custGeom>
              <a:rect b="b" l="l" r="r" t="t"/>
              <a:pathLst>
                <a:path extrusionOk="0" fill="none" h="109" w="2712">
                  <a:moveTo>
                    <a:pt x="1" y="91"/>
                  </a:moveTo>
                  <a:lnTo>
                    <a:pt x="1" y="91"/>
                  </a:lnTo>
                  <a:lnTo>
                    <a:pt x="665" y="109"/>
                  </a:lnTo>
                  <a:lnTo>
                    <a:pt x="1365" y="109"/>
                  </a:lnTo>
                  <a:lnTo>
                    <a:pt x="2029" y="73"/>
                  </a:lnTo>
                  <a:lnTo>
                    <a:pt x="2711" y="1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7" name="Google Shape;1167;p1"/>
            <p:cNvSpPr/>
            <p:nvPr/>
          </p:nvSpPr>
          <p:spPr>
            <a:xfrm>
              <a:off x="3292575" y="2334250"/>
              <a:ext cx="60600" cy="3150"/>
            </a:xfrm>
            <a:custGeom>
              <a:rect b="b" l="l" r="r" t="t"/>
              <a:pathLst>
                <a:path extrusionOk="0" fill="none" h="126" w="2424">
                  <a:moveTo>
                    <a:pt x="1" y="0"/>
                  </a:moveTo>
                  <a:lnTo>
                    <a:pt x="1" y="0"/>
                  </a:lnTo>
                  <a:lnTo>
                    <a:pt x="611" y="90"/>
                  </a:lnTo>
                  <a:lnTo>
                    <a:pt x="1221" y="126"/>
                  </a:lnTo>
                  <a:lnTo>
                    <a:pt x="1813" y="126"/>
                  </a:lnTo>
                  <a:lnTo>
                    <a:pt x="2424" y="126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8" name="Google Shape;1168;p1"/>
            <p:cNvSpPr/>
            <p:nvPr/>
          </p:nvSpPr>
          <p:spPr>
            <a:xfrm>
              <a:off x="3284950" y="2380900"/>
              <a:ext cx="63300" cy="25"/>
            </a:xfrm>
            <a:custGeom>
              <a:rect b="b" l="l" r="r" t="t"/>
              <a:pathLst>
                <a:path extrusionOk="0" fill="none" h="1" w="2532">
                  <a:moveTo>
                    <a:pt x="0" y="1"/>
                  </a:moveTo>
                  <a:lnTo>
                    <a:pt x="0" y="1"/>
                  </a:lnTo>
                  <a:lnTo>
                    <a:pt x="2531" y="1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9" name="Google Shape;1169;p1"/>
            <p:cNvSpPr/>
            <p:nvPr/>
          </p:nvSpPr>
          <p:spPr>
            <a:xfrm>
              <a:off x="3287200" y="2421750"/>
              <a:ext cx="50275" cy="5400"/>
            </a:xfrm>
            <a:custGeom>
              <a:rect b="b" l="l" r="r" t="t"/>
              <a:pathLst>
                <a:path extrusionOk="0" fill="none" h="216" w="2011">
                  <a:moveTo>
                    <a:pt x="0" y="0"/>
                  </a:moveTo>
                  <a:lnTo>
                    <a:pt x="0" y="0"/>
                  </a:lnTo>
                  <a:lnTo>
                    <a:pt x="1813" y="144"/>
                  </a:lnTo>
                  <a:lnTo>
                    <a:pt x="1813" y="144"/>
                  </a:lnTo>
                  <a:lnTo>
                    <a:pt x="1921" y="162"/>
                  </a:lnTo>
                  <a:lnTo>
                    <a:pt x="1993" y="180"/>
                  </a:lnTo>
                  <a:lnTo>
                    <a:pt x="2011" y="216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0" name="Google Shape;1170;p1"/>
            <p:cNvSpPr/>
            <p:nvPr/>
          </p:nvSpPr>
          <p:spPr>
            <a:xfrm>
              <a:off x="3286750" y="2473350"/>
              <a:ext cx="58350" cy="2275"/>
            </a:xfrm>
            <a:custGeom>
              <a:rect b="b" l="l" r="r" t="t"/>
              <a:pathLst>
                <a:path extrusionOk="0" fill="none" h="91" w="2334">
                  <a:moveTo>
                    <a:pt x="0" y="90"/>
                  </a:moveTo>
                  <a:lnTo>
                    <a:pt x="0" y="90"/>
                  </a:lnTo>
                  <a:lnTo>
                    <a:pt x="2334" y="1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1" name="Google Shape;1171;p1"/>
            <p:cNvSpPr/>
            <p:nvPr/>
          </p:nvSpPr>
          <p:spPr>
            <a:xfrm>
              <a:off x="3281800" y="2513750"/>
              <a:ext cx="73175" cy="925"/>
            </a:xfrm>
            <a:custGeom>
              <a:rect b="b" l="l" r="r" t="t"/>
              <a:pathLst>
                <a:path extrusionOk="0" fill="none" h="37" w="2927">
                  <a:moveTo>
                    <a:pt x="1" y="0"/>
                  </a:moveTo>
                  <a:lnTo>
                    <a:pt x="1" y="0"/>
                  </a:lnTo>
                  <a:lnTo>
                    <a:pt x="2927" y="36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2" name="Google Shape;1172;p1"/>
            <p:cNvSpPr/>
            <p:nvPr/>
          </p:nvSpPr>
          <p:spPr>
            <a:xfrm>
              <a:off x="3274175" y="2559975"/>
              <a:ext cx="65550" cy="450"/>
            </a:xfrm>
            <a:custGeom>
              <a:rect b="b" l="l" r="r" t="t"/>
              <a:pathLst>
                <a:path extrusionOk="0" fill="none" h="18" w="2622">
                  <a:moveTo>
                    <a:pt x="1" y="0"/>
                  </a:moveTo>
                  <a:lnTo>
                    <a:pt x="1" y="0"/>
                  </a:lnTo>
                  <a:lnTo>
                    <a:pt x="2621" y="18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3" name="Google Shape;1173;p1"/>
            <p:cNvSpPr/>
            <p:nvPr/>
          </p:nvSpPr>
          <p:spPr>
            <a:xfrm>
              <a:off x="3271475" y="2606625"/>
              <a:ext cx="75425" cy="475"/>
            </a:xfrm>
            <a:custGeom>
              <a:rect b="b" l="l" r="r" t="t"/>
              <a:pathLst>
                <a:path extrusionOk="0" fill="none" h="19" w="3017">
                  <a:moveTo>
                    <a:pt x="1" y="1"/>
                  </a:moveTo>
                  <a:lnTo>
                    <a:pt x="1" y="1"/>
                  </a:lnTo>
                  <a:lnTo>
                    <a:pt x="3016" y="19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4" name="Google Shape;1174;p1"/>
            <p:cNvSpPr/>
            <p:nvPr/>
          </p:nvSpPr>
          <p:spPr>
            <a:xfrm>
              <a:off x="3293025" y="2647025"/>
              <a:ext cx="73175" cy="5850"/>
            </a:xfrm>
            <a:custGeom>
              <a:rect b="b" l="l" r="r" t="t"/>
              <a:pathLst>
                <a:path extrusionOk="0" fill="none" h="234" w="2927">
                  <a:moveTo>
                    <a:pt x="0" y="216"/>
                  </a:moveTo>
                  <a:lnTo>
                    <a:pt x="0" y="216"/>
                  </a:lnTo>
                  <a:lnTo>
                    <a:pt x="736" y="234"/>
                  </a:lnTo>
                  <a:lnTo>
                    <a:pt x="1472" y="198"/>
                  </a:lnTo>
                  <a:lnTo>
                    <a:pt x="2190" y="108"/>
                  </a:lnTo>
                  <a:lnTo>
                    <a:pt x="2926" y="0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5" name="Google Shape;1175;p1"/>
            <p:cNvSpPr/>
            <p:nvPr/>
          </p:nvSpPr>
          <p:spPr>
            <a:xfrm>
              <a:off x="3458175" y="1514375"/>
              <a:ext cx="51175" cy="2700"/>
            </a:xfrm>
            <a:custGeom>
              <a:rect b="b" l="l" r="r" t="t"/>
              <a:pathLst>
                <a:path extrusionOk="0" fill="none" h="108" w="2047">
                  <a:moveTo>
                    <a:pt x="0" y="0"/>
                  </a:moveTo>
                  <a:lnTo>
                    <a:pt x="0" y="0"/>
                  </a:lnTo>
                  <a:lnTo>
                    <a:pt x="2046" y="108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6" name="Google Shape;1176;p1"/>
            <p:cNvSpPr/>
            <p:nvPr/>
          </p:nvSpPr>
          <p:spPr>
            <a:xfrm>
              <a:off x="3446500" y="1477575"/>
              <a:ext cx="43550" cy="1375"/>
            </a:xfrm>
            <a:custGeom>
              <a:rect b="b" l="l" r="r" t="t"/>
              <a:pathLst>
                <a:path extrusionOk="0" fill="none" h="55" w="1742">
                  <a:moveTo>
                    <a:pt x="0" y="36"/>
                  </a:moveTo>
                  <a:lnTo>
                    <a:pt x="0" y="36"/>
                  </a:lnTo>
                  <a:lnTo>
                    <a:pt x="449" y="54"/>
                  </a:lnTo>
                  <a:lnTo>
                    <a:pt x="880" y="54"/>
                  </a:lnTo>
                  <a:lnTo>
                    <a:pt x="1311" y="54"/>
                  </a:lnTo>
                  <a:lnTo>
                    <a:pt x="1742" y="0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7" name="Google Shape;1177;p1"/>
            <p:cNvSpPr/>
            <p:nvPr/>
          </p:nvSpPr>
          <p:spPr>
            <a:xfrm>
              <a:off x="3434825" y="1400825"/>
              <a:ext cx="46250" cy="475"/>
            </a:xfrm>
            <a:custGeom>
              <a:rect b="b" l="l" r="r" t="t"/>
              <a:pathLst>
                <a:path extrusionOk="0" fill="none" h="19" w="1850">
                  <a:moveTo>
                    <a:pt x="1" y="1"/>
                  </a:moveTo>
                  <a:lnTo>
                    <a:pt x="1" y="1"/>
                  </a:lnTo>
                  <a:lnTo>
                    <a:pt x="1850" y="19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8" name="Google Shape;1178;p1"/>
            <p:cNvSpPr/>
            <p:nvPr/>
          </p:nvSpPr>
          <p:spPr>
            <a:xfrm>
              <a:off x="3425850" y="1361350"/>
              <a:ext cx="50750" cy="925"/>
            </a:xfrm>
            <a:custGeom>
              <a:rect b="b" l="l" r="r" t="t"/>
              <a:pathLst>
                <a:path extrusionOk="0" fill="none" h="37" w="2030">
                  <a:moveTo>
                    <a:pt x="1" y="36"/>
                  </a:moveTo>
                  <a:lnTo>
                    <a:pt x="1" y="36"/>
                  </a:lnTo>
                  <a:lnTo>
                    <a:pt x="2029" y="0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9" name="Google Shape;1179;p1"/>
            <p:cNvSpPr/>
            <p:nvPr/>
          </p:nvSpPr>
          <p:spPr>
            <a:xfrm>
              <a:off x="3423600" y="1322750"/>
              <a:ext cx="48050" cy="925"/>
            </a:xfrm>
            <a:custGeom>
              <a:rect b="b" l="l" r="r" t="t"/>
              <a:pathLst>
                <a:path extrusionOk="0" fill="none" h="37" w="1922">
                  <a:moveTo>
                    <a:pt x="1" y="1"/>
                  </a:moveTo>
                  <a:lnTo>
                    <a:pt x="1" y="1"/>
                  </a:lnTo>
                  <a:lnTo>
                    <a:pt x="1922" y="36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0" name="Google Shape;1180;p1"/>
            <p:cNvSpPr/>
            <p:nvPr/>
          </p:nvSpPr>
          <p:spPr>
            <a:xfrm>
              <a:off x="3767985" y="1035356"/>
              <a:ext cx="48950" cy="1825"/>
            </a:xfrm>
            <a:custGeom>
              <a:rect b="b" l="l" r="r" t="t"/>
              <a:pathLst>
                <a:path extrusionOk="0" fill="none" h="73" w="1958">
                  <a:moveTo>
                    <a:pt x="1" y="72"/>
                  </a:moveTo>
                  <a:lnTo>
                    <a:pt x="1" y="72"/>
                  </a:lnTo>
                  <a:lnTo>
                    <a:pt x="503" y="18"/>
                  </a:lnTo>
                  <a:lnTo>
                    <a:pt x="988" y="0"/>
                  </a:lnTo>
                  <a:lnTo>
                    <a:pt x="1491" y="18"/>
                  </a:lnTo>
                  <a:lnTo>
                    <a:pt x="1957" y="36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1" name="Google Shape;1181;p1"/>
            <p:cNvSpPr/>
            <p:nvPr/>
          </p:nvSpPr>
          <p:spPr>
            <a:xfrm>
              <a:off x="3443800" y="1221325"/>
              <a:ext cx="45800" cy="2725"/>
            </a:xfrm>
            <a:custGeom>
              <a:rect b="b" l="l" r="r" t="t"/>
              <a:pathLst>
                <a:path extrusionOk="0" fill="none" h="109" w="1832">
                  <a:moveTo>
                    <a:pt x="216" y="108"/>
                  </a:moveTo>
                  <a:lnTo>
                    <a:pt x="216" y="108"/>
                  </a:lnTo>
                  <a:lnTo>
                    <a:pt x="162" y="37"/>
                  </a:lnTo>
                  <a:lnTo>
                    <a:pt x="126" y="1"/>
                  </a:lnTo>
                  <a:lnTo>
                    <a:pt x="55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449" y="1"/>
                  </a:lnTo>
                  <a:lnTo>
                    <a:pt x="916" y="1"/>
                  </a:lnTo>
                  <a:lnTo>
                    <a:pt x="1383" y="19"/>
                  </a:lnTo>
                  <a:lnTo>
                    <a:pt x="1832" y="55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2" name="Google Shape;1182;p1"/>
            <p:cNvSpPr/>
            <p:nvPr/>
          </p:nvSpPr>
          <p:spPr>
            <a:xfrm>
              <a:off x="3458625" y="1159850"/>
              <a:ext cx="51175" cy="5850"/>
            </a:xfrm>
            <a:custGeom>
              <a:rect b="b" l="l" r="r" t="t"/>
              <a:pathLst>
                <a:path extrusionOk="0" fill="none" h="234" w="2047">
                  <a:moveTo>
                    <a:pt x="0" y="1"/>
                  </a:moveTo>
                  <a:lnTo>
                    <a:pt x="0" y="1"/>
                  </a:lnTo>
                  <a:lnTo>
                    <a:pt x="503" y="108"/>
                  </a:lnTo>
                  <a:lnTo>
                    <a:pt x="1005" y="180"/>
                  </a:lnTo>
                  <a:lnTo>
                    <a:pt x="1526" y="216"/>
                  </a:lnTo>
                  <a:lnTo>
                    <a:pt x="2046" y="234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3" name="Google Shape;1183;p1"/>
            <p:cNvSpPr/>
            <p:nvPr/>
          </p:nvSpPr>
          <p:spPr>
            <a:xfrm>
              <a:off x="3475675" y="1114525"/>
              <a:ext cx="51175" cy="475"/>
            </a:xfrm>
            <a:custGeom>
              <a:rect b="b" l="l" r="r" t="t"/>
              <a:pathLst>
                <a:path extrusionOk="0" fill="none" h="19" w="2047">
                  <a:moveTo>
                    <a:pt x="0" y="1"/>
                  </a:moveTo>
                  <a:lnTo>
                    <a:pt x="0" y="1"/>
                  </a:lnTo>
                  <a:lnTo>
                    <a:pt x="2046" y="19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4" name="Google Shape;1184;p1"/>
            <p:cNvSpPr/>
            <p:nvPr/>
          </p:nvSpPr>
          <p:spPr>
            <a:xfrm>
              <a:off x="3492725" y="1077725"/>
              <a:ext cx="63300" cy="3625"/>
            </a:xfrm>
            <a:custGeom>
              <a:rect b="b" l="l" r="r" t="t"/>
              <a:pathLst>
                <a:path extrusionOk="0" fill="none" h="145" w="2532">
                  <a:moveTo>
                    <a:pt x="0" y="1"/>
                  </a:moveTo>
                  <a:lnTo>
                    <a:pt x="0" y="1"/>
                  </a:lnTo>
                  <a:lnTo>
                    <a:pt x="2531" y="144"/>
                  </a:lnTo>
                  <a:lnTo>
                    <a:pt x="2531" y="144"/>
                  </a:lnTo>
                  <a:lnTo>
                    <a:pt x="2244" y="126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5" name="Google Shape;1185;p1"/>
            <p:cNvSpPr/>
            <p:nvPr/>
          </p:nvSpPr>
          <p:spPr>
            <a:xfrm>
              <a:off x="3525025" y="1031500"/>
              <a:ext cx="55675" cy="9000"/>
            </a:xfrm>
            <a:custGeom>
              <a:rect b="b" l="l" r="r" t="t"/>
              <a:pathLst>
                <a:path extrusionOk="0" fill="none" h="360" w="2227">
                  <a:moveTo>
                    <a:pt x="1" y="1"/>
                  </a:moveTo>
                  <a:lnTo>
                    <a:pt x="1" y="1"/>
                  </a:lnTo>
                  <a:lnTo>
                    <a:pt x="557" y="109"/>
                  </a:lnTo>
                  <a:lnTo>
                    <a:pt x="1096" y="216"/>
                  </a:lnTo>
                  <a:lnTo>
                    <a:pt x="1652" y="288"/>
                  </a:lnTo>
                  <a:lnTo>
                    <a:pt x="2227" y="360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6" name="Google Shape;1186;p1"/>
            <p:cNvSpPr/>
            <p:nvPr/>
          </p:nvSpPr>
          <p:spPr>
            <a:xfrm>
              <a:off x="3559575" y="997850"/>
              <a:ext cx="60175" cy="11700"/>
            </a:xfrm>
            <a:custGeom>
              <a:rect b="b" l="l" r="r" t="t"/>
              <a:pathLst>
                <a:path extrusionOk="0" fill="none" h="468" w="2407">
                  <a:moveTo>
                    <a:pt x="1" y="1"/>
                  </a:moveTo>
                  <a:lnTo>
                    <a:pt x="1" y="1"/>
                  </a:lnTo>
                  <a:lnTo>
                    <a:pt x="2406" y="467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7" name="Google Shape;1187;p1"/>
            <p:cNvSpPr/>
            <p:nvPr/>
          </p:nvSpPr>
          <p:spPr>
            <a:xfrm>
              <a:off x="3612525" y="979000"/>
              <a:ext cx="48950" cy="5425"/>
            </a:xfrm>
            <a:custGeom>
              <a:rect b="b" l="l" r="r" t="t"/>
              <a:pathLst>
                <a:path extrusionOk="0" fill="none" h="217" w="1958">
                  <a:moveTo>
                    <a:pt x="1" y="19"/>
                  </a:moveTo>
                  <a:lnTo>
                    <a:pt x="1" y="19"/>
                  </a:lnTo>
                  <a:lnTo>
                    <a:pt x="504" y="1"/>
                  </a:lnTo>
                  <a:lnTo>
                    <a:pt x="970" y="19"/>
                  </a:lnTo>
                  <a:lnTo>
                    <a:pt x="1473" y="108"/>
                  </a:lnTo>
                  <a:lnTo>
                    <a:pt x="1958" y="216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8" name="Google Shape;1188;p1"/>
            <p:cNvSpPr/>
            <p:nvPr/>
          </p:nvSpPr>
          <p:spPr>
            <a:xfrm>
              <a:off x="3670875" y="961050"/>
              <a:ext cx="36375" cy="4975"/>
            </a:xfrm>
            <a:custGeom>
              <a:rect b="b" l="l" r="r" t="t"/>
              <a:pathLst>
                <a:path extrusionOk="0" fill="none" h="199" w="1455">
                  <a:moveTo>
                    <a:pt x="0" y="37"/>
                  </a:moveTo>
                  <a:lnTo>
                    <a:pt x="0" y="37"/>
                  </a:lnTo>
                  <a:lnTo>
                    <a:pt x="377" y="1"/>
                  </a:lnTo>
                  <a:lnTo>
                    <a:pt x="736" y="1"/>
                  </a:lnTo>
                  <a:lnTo>
                    <a:pt x="1113" y="72"/>
                  </a:lnTo>
                  <a:lnTo>
                    <a:pt x="1454" y="198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9" name="Google Shape;1189;p1"/>
            <p:cNvSpPr/>
            <p:nvPr/>
          </p:nvSpPr>
          <p:spPr>
            <a:xfrm>
              <a:off x="3734150" y="945350"/>
              <a:ext cx="36375" cy="9900"/>
            </a:xfrm>
            <a:custGeom>
              <a:rect b="b" l="l" r="r" t="t"/>
              <a:pathLst>
                <a:path extrusionOk="0" fill="none" h="396" w="1455">
                  <a:moveTo>
                    <a:pt x="0" y="0"/>
                  </a:moveTo>
                  <a:lnTo>
                    <a:pt x="0" y="0"/>
                  </a:lnTo>
                  <a:lnTo>
                    <a:pt x="1454" y="395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0" name="Google Shape;1190;p1"/>
            <p:cNvSpPr/>
            <p:nvPr/>
          </p:nvSpPr>
          <p:spPr>
            <a:xfrm>
              <a:off x="3449650" y="1435825"/>
              <a:ext cx="36375" cy="2275"/>
            </a:xfrm>
            <a:custGeom>
              <a:rect b="b" l="l" r="r" t="t"/>
              <a:pathLst>
                <a:path extrusionOk="0" fill="none" h="91" w="1455">
                  <a:moveTo>
                    <a:pt x="0" y="91"/>
                  </a:moveTo>
                  <a:lnTo>
                    <a:pt x="0" y="91"/>
                  </a:lnTo>
                  <a:lnTo>
                    <a:pt x="736" y="37"/>
                  </a:lnTo>
                  <a:lnTo>
                    <a:pt x="1454" y="1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1" name="Google Shape;1191;p1"/>
            <p:cNvSpPr/>
            <p:nvPr/>
          </p:nvSpPr>
          <p:spPr>
            <a:xfrm>
              <a:off x="3256675" y="556725"/>
              <a:ext cx="1071200" cy="35025"/>
            </a:xfrm>
            <a:custGeom>
              <a:rect b="b" l="l" r="r" t="t"/>
              <a:pathLst>
                <a:path extrusionOk="0" h="1401" w="42848">
                  <a:moveTo>
                    <a:pt x="503" y="1"/>
                  </a:moveTo>
                  <a:lnTo>
                    <a:pt x="342" y="19"/>
                  </a:lnTo>
                  <a:lnTo>
                    <a:pt x="234" y="72"/>
                  </a:lnTo>
                  <a:lnTo>
                    <a:pt x="180" y="108"/>
                  </a:lnTo>
                  <a:lnTo>
                    <a:pt x="126" y="144"/>
                  </a:lnTo>
                  <a:lnTo>
                    <a:pt x="72" y="270"/>
                  </a:lnTo>
                  <a:lnTo>
                    <a:pt x="18" y="413"/>
                  </a:lnTo>
                  <a:lnTo>
                    <a:pt x="1" y="611"/>
                  </a:lnTo>
                  <a:lnTo>
                    <a:pt x="18" y="719"/>
                  </a:lnTo>
                  <a:lnTo>
                    <a:pt x="36" y="808"/>
                  </a:lnTo>
                  <a:lnTo>
                    <a:pt x="72" y="916"/>
                  </a:lnTo>
                  <a:lnTo>
                    <a:pt x="108" y="1006"/>
                  </a:lnTo>
                  <a:lnTo>
                    <a:pt x="198" y="1131"/>
                  </a:lnTo>
                  <a:lnTo>
                    <a:pt x="252" y="1167"/>
                  </a:lnTo>
                  <a:lnTo>
                    <a:pt x="324" y="1203"/>
                  </a:lnTo>
                  <a:lnTo>
                    <a:pt x="377" y="1239"/>
                  </a:lnTo>
                  <a:lnTo>
                    <a:pt x="449" y="1257"/>
                  </a:lnTo>
                  <a:lnTo>
                    <a:pt x="39581" y="1257"/>
                  </a:lnTo>
                  <a:lnTo>
                    <a:pt x="39814" y="1131"/>
                  </a:lnTo>
                  <a:lnTo>
                    <a:pt x="39993" y="988"/>
                  </a:lnTo>
                  <a:lnTo>
                    <a:pt x="40047" y="898"/>
                  </a:lnTo>
                  <a:lnTo>
                    <a:pt x="40119" y="826"/>
                  </a:lnTo>
                  <a:lnTo>
                    <a:pt x="40155" y="737"/>
                  </a:lnTo>
                  <a:lnTo>
                    <a:pt x="40191" y="665"/>
                  </a:lnTo>
                  <a:lnTo>
                    <a:pt x="40173" y="539"/>
                  </a:lnTo>
                  <a:lnTo>
                    <a:pt x="40155" y="431"/>
                  </a:lnTo>
                  <a:lnTo>
                    <a:pt x="40101" y="324"/>
                  </a:lnTo>
                  <a:lnTo>
                    <a:pt x="40029" y="252"/>
                  </a:lnTo>
                  <a:lnTo>
                    <a:pt x="39957" y="180"/>
                  </a:lnTo>
                  <a:lnTo>
                    <a:pt x="39850" y="126"/>
                  </a:lnTo>
                  <a:lnTo>
                    <a:pt x="39724" y="90"/>
                  </a:lnTo>
                  <a:lnTo>
                    <a:pt x="39581" y="54"/>
                  </a:lnTo>
                  <a:lnTo>
                    <a:pt x="880" y="54"/>
                  </a:lnTo>
                  <a:lnTo>
                    <a:pt x="665" y="1"/>
                  </a:lnTo>
                  <a:close/>
                  <a:moveTo>
                    <a:pt x="41519" y="90"/>
                  </a:moveTo>
                  <a:lnTo>
                    <a:pt x="41358" y="126"/>
                  </a:lnTo>
                  <a:lnTo>
                    <a:pt x="41232" y="198"/>
                  </a:lnTo>
                  <a:lnTo>
                    <a:pt x="41124" y="288"/>
                  </a:lnTo>
                  <a:lnTo>
                    <a:pt x="41052" y="396"/>
                  </a:lnTo>
                  <a:lnTo>
                    <a:pt x="41017" y="539"/>
                  </a:lnTo>
                  <a:lnTo>
                    <a:pt x="40999" y="719"/>
                  </a:lnTo>
                  <a:lnTo>
                    <a:pt x="41088" y="1060"/>
                  </a:lnTo>
                  <a:lnTo>
                    <a:pt x="41142" y="1131"/>
                  </a:lnTo>
                  <a:lnTo>
                    <a:pt x="41196" y="1203"/>
                  </a:lnTo>
                  <a:lnTo>
                    <a:pt x="41286" y="1257"/>
                  </a:lnTo>
                  <a:lnTo>
                    <a:pt x="41376" y="1311"/>
                  </a:lnTo>
                  <a:lnTo>
                    <a:pt x="41501" y="1347"/>
                  </a:lnTo>
                  <a:lnTo>
                    <a:pt x="41627" y="1383"/>
                  </a:lnTo>
                  <a:lnTo>
                    <a:pt x="41770" y="1383"/>
                  </a:lnTo>
                  <a:lnTo>
                    <a:pt x="41914" y="1401"/>
                  </a:lnTo>
                  <a:lnTo>
                    <a:pt x="42129" y="1383"/>
                  </a:lnTo>
                  <a:lnTo>
                    <a:pt x="42327" y="1365"/>
                  </a:lnTo>
                  <a:lnTo>
                    <a:pt x="42488" y="1311"/>
                  </a:lnTo>
                  <a:lnTo>
                    <a:pt x="42614" y="1239"/>
                  </a:lnTo>
                  <a:lnTo>
                    <a:pt x="42704" y="1167"/>
                  </a:lnTo>
                  <a:lnTo>
                    <a:pt x="42776" y="1060"/>
                  </a:lnTo>
                  <a:lnTo>
                    <a:pt x="42829" y="934"/>
                  </a:lnTo>
                  <a:lnTo>
                    <a:pt x="42847" y="790"/>
                  </a:lnTo>
                  <a:lnTo>
                    <a:pt x="42829" y="665"/>
                  </a:lnTo>
                  <a:lnTo>
                    <a:pt x="42776" y="539"/>
                  </a:lnTo>
                  <a:lnTo>
                    <a:pt x="42704" y="431"/>
                  </a:lnTo>
                  <a:lnTo>
                    <a:pt x="42614" y="342"/>
                  </a:lnTo>
                  <a:lnTo>
                    <a:pt x="42488" y="270"/>
                  </a:lnTo>
                  <a:lnTo>
                    <a:pt x="42327" y="198"/>
                  </a:lnTo>
                  <a:lnTo>
                    <a:pt x="42129" y="144"/>
                  </a:lnTo>
                  <a:lnTo>
                    <a:pt x="41914" y="108"/>
                  </a:lnTo>
                  <a:lnTo>
                    <a:pt x="41699" y="9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2" name="Google Shape;1192;p1"/>
            <p:cNvSpPr/>
            <p:nvPr/>
          </p:nvSpPr>
          <p:spPr>
            <a:xfrm>
              <a:off x="4281625" y="558975"/>
              <a:ext cx="46250" cy="32775"/>
            </a:xfrm>
            <a:custGeom>
              <a:rect b="b" l="l" r="r" t="t"/>
              <a:pathLst>
                <a:path extrusionOk="0" fill="none" h="1311" w="1850">
                  <a:moveTo>
                    <a:pt x="90" y="970"/>
                  </a:moveTo>
                  <a:lnTo>
                    <a:pt x="90" y="970"/>
                  </a:lnTo>
                  <a:lnTo>
                    <a:pt x="144" y="1041"/>
                  </a:lnTo>
                  <a:lnTo>
                    <a:pt x="198" y="1113"/>
                  </a:lnTo>
                  <a:lnTo>
                    <a:pt x="288" y="1167"/>
                  </a:lnTo>
                  <a:lnTo>
                    <a:pt x="378" y="1221"/>
                  </a:lnTo>
                  <a:lnTo>
                    <a:pt x="503" y="1257"/>
                  </a:lnTo>
                  <a:lnTo>
                    <a:pt x="629" y="1293"/>
                  </a:lnTo>
                  <a:lnTo>
                    <a:pt x="772" y="1293"/>
                  </a:lnTo>
                  <a:lnTo>
                    <a:pt x="916" y="1311"/>
                  </a:lnTo>
                  <a:lnTo>
                    <a:pt x="916" y="1311"/>
                  </a:lnTo>
                  <a:lnTo>
                    <a:pt x="1131" y="1293"/>
                  </a:lnTo>
                  <a:lnTo>
                    <a:pt x="1329" y="1275"/>
                  </a:lnTo>
                  <a:lnTo>
                    <a:pt x="1490" y="1221"/>
                  </a:lnTo>
                  <a:lnTo>
                    <a:pt x="1616" y="1149"/>
                  </a:lnTo>
                  <a:lnTo>
                    <a:pt x="1706" y="1077"/>
                  </a:lnTo>
                  <a:lnTo>
                    <a:pt x="1778" y="970"/>
                  </a:lnTo>
                  <a:lnTo>
                    <a:pt x="1831" y="844"/>
                  </a:lnTo>
                  <a:lnTo>
                    <a:pt x="1849" y="700"/>
                  </a:lnTo>
                  <a:lnTo>
                    <a:pt x="1849" y="700"/>
                  </a:lnTo>
                  <a:lnTo>
                    <a:pt x="1831" y="575"/>
                  </a:lnTo>
                  <a:lnTo>
                    <a:pt x="1778" y="449"/>
                  </a:lnTo>
                  <a:lnTo>
                    <a:pt x="1706" y="341"/>
                  </a:lnTo>
                  <a:lnTo>
                    <a:pt x="1616" y="252"/>
                  </a:lnTo>
                  <a:lnTo>
                    <a:pt x="1490" y="180"/>
                  </a:lnTo>
                  <a:lnTo>
                    <a:pt x="1329" y="108"/>
                  </a:lnTo>
                  <a:lnTo>
                    <a:pt x="1131" y="54"/>
                  </a:lnTo>
                  <a:lnTo>
                    <a:pt x="916" y="18"/>
                  </a:lnTo>
                  <a:lnTo>
                    <a:pt x="916" y="18"/>
                  </a:lnTo>
                  <a:lnTo>
                    <a:pt x="701" y="0"/>
                  </a:lnTo>
                  <a:lnTo>
                    <a:pt x="521" y="0"/>
                  </a:lnTo>
                  <a:lnTo>
                    <a:pt x="360" y="36"/>
                  </a:lnTo>
                  <a:lnTo>
                    <a:pt x="234" y="108"/>
                  </a:lnTo>
                  <a:lnTo>
                    <a:pt x="126" y="198"/>
                  </a:lnTo>
                  <a:lnTo>
                    <a:pt x="54" y="306"/>
                  </a:lnTo>
                  <a:lnTo>
                    <a:pt x="19" y="449"/>
                  </a:lnTo>
                  <a:lnTo>
                    <a:pt x="1" y="629"/>
                  </a:lnTo>
                  <a:lnTo>
                    <a:pt x="1" y="629"/>
                  </a:lnTo>
                  <a:lnTo>
                    <a:pt x="90" y="97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3" name="Google Shape;1193;p1"/>
            <p:cNvSpPr/>
            <p:nvPr/>
          </p:nvSpPr>
          <p:spPr>
            <a:xfrm>
              <a:off x="3731450" y="3334075"/>
              <a:ext cx="130175" cy="17075"/>
            </a:xfrm>
            <a:custGeom>
              <a:rect b="b" l="l" r="r" t="t"/>
              <a:pathLst>
                <a:path extrusionOk="0" h="683" w="5207">
                  <a:moveTo>
                    <a:pt x="988" y="0"/>
                  </a:moveTo>
                  <a:lnTo>
                    <a:pt x="683" y="36"/>
                  </a:lnTo>
                  <a:lnTo>
                    <a:pt x="414" y="90"/>
                  </a:lnTo>
                  <a:lnTo>
                    <a:pt x="288" y="144"/>
                  </a:lnTo>
                  <a:lnTo>
                    <a:pt x="180" y="180"/>
                  </a:lnTo>
                  <a:lnTo>
                    <a:pt x="90" y="251"/>
                  </a:lnTo>
                  <a:lnTo>
                    <a:pt x="1" y="323"/>
                  </a:lnTo>
                  <a:lnTo>
                    <a:pt x="19" y="449"/>
                  </a:lnTo>
                  <a:lnTo>
                    <a:pt x="216" y="521"/>
                  </a:lnTo>
                  <a:lnTo>
                    <a:pt x="432" y="574"/>
                  </a:lnTo>
                  <a:lnTo>
                    <a:pt x="701" y="646"/>
                  </a:lnTo>
                  <a:lnTo>
                    <a:pt x="988" y="682"/>
                  </a:lnTo>
                  <a:lnTo>
                    <a:pt x="4273" y="682"/>
                  </a:lnTo>
                  <a:lnTo>
                    <a:pt x="4560" y="664"/>
                  </a:lnTo>
                  <a:lnTo>
                    <a:pt x="4775" y="646"/>
                  </a:lnTo>
                  <a:lnTo>
                    <a:pt x="4955" y="610"/>
                  </a:lnTo>
                  <a:lnTo>
                    <a:pt x="5063" y="574"/>
                  </a:lnTo>
                  <a:lnTo>
                    <a:pt x="5134" y="539"/>
                  </a:lnTo>
                  <a:lnTo>
                    <a:pt x="5170" y="485"/>
                  </a:lnTo>
                  <a:lnTo>
                    <a:pt x="5206" y="413"/>
                  </a:lnTo>
                  <a:lnTo>
                    <a:pt x="5206" y="323"/>
                  </a:lnTo>
                  <a:lnTo>
                    <a:pt x="5206" y="198"/>
                  </a:lnTo>
                  <a:lnTo>
                    <a:pt x="5188" y="126"/>
                  </a:lnTo>
                  <a:lnTo>
                    <a:pt x="5152" y="108"/>
                  </a:lnTo>
                  <a:lnTo>
                    <a:pt x="5134" y="72"/>
                  </a:lnTo>
                  <a:lnTo>
                    <a:pt x="4273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4" name="Google Shape;1194;p1"/>
            <p:cNvSpPr/>
            <p:nvPr/>
          </p:nvSpPr>
          <p:spPr>
            <a:xfrm>
              <a:off x="4609225" y="2174025"/>
              <a:ext cx="470300" cy="1157375"/>
            </a:xfrm>
            <a:custGeom>
              <a:rect b="b" l="l" r="r" t="t"/>
              <a:pathLst>
                <a:path extrusionOk="0" h="46295" w="18812">
                  <a:moveTo>
                    <a:pt x="7270" y="1"/>
                  </a:moveTo>
                  <a:lnTo>
                    <a:pt x="7001" y="37"/>
                  </a:lnTo>
                  <a:lnTo>
                    <a:pt x="6103" y="180"/>
                  </a:lnTo>
                  <a:lnTo>
                    <a:pt x="4757" y="414"/>
                  </a:lnTo>
                  <a:lnTo>
                    <a:pt x="2980" y="737"/>
                  </a:lnTo>
                  <a:lnTo>
                    <a:pt x="2226" y="880"/>
                  </a:lnTo>
                  <a:lnTo>
                    <a:pt x="1490" y="1042"/>
                  </a:lnTo>
                  <a:lnTo>
                    <a:pt x="736" y="1204"/>
                  </a:lnTo>
                  <a:lnTo>
                    <a:pt x="0" y="1401"/>
                  </a:lnTo>
                  <a:lnTo>
                    <a:pt x="287" y="1527"/>
                  </a:lnTo>
                  <a:lnTo>
                    <a:pt x="593" y="1670"/>
                  </a:lnTo>
                  <a:lnTo>
                    <a:pt x="880" y="1850"/>
                  </a:lnTo>
                  <a:lnTo>
                    <a:pt x="1167" y="2065"/>
                  </a:lnTo>
                  <a:lnTo>
                    <a:pt x="1454" y="2281"/>
                  </a:lnTo>
                  <a:lnTo>
                    <a:pt x="1759" y="2532"/>
                  </a:lnTo>
                  <a:lnTo>
                    <a:pt x="2046" y="2819"/>
                  </a:lnTo>
                  <a:lnTo>
                    <a:pt x="2334" y="3106"/>
                  </a:lnTo>
                  <a:lnTo>
                    <a:pt x="2621" y="3429"/>
                  </a:lnTo>
                  <a:lnTo>
                    <a:pt x="2908" y="3788"/>
                  </a:lnTo>
                  <a:lnTo>
                    <a:pt x="3195" y="4147"/>
                  </a:lnTo>
                  <a:lnTo>
                    <a:pt x="3482" y="4542"/>
                  </a:lnTo>
                  <a:lnTo>
                    <a:pt x="3770" y="4973"/>
                  </a:lnTo>
                  <a:lnTo>
                    <a:pt x="4057" y="5422"/>
                  </a:lnTo>
                  <a:lnTo>
                    <a:pt x="4326" y="5889"/>
                  </a:lnTo>
                  <a:lnTo>
                    <a:pt x="4613" y="6373"/>
                  </a:lnTo>
                  <a:lnTo>
                    <a:pt x="4883" y="6876"/>
                  </a:lnTo>
                  <a:lnTo>
                    <a:pt x="5134" y="7360"/>
                  </a:lnTo>
                  <a:lnTo>
                    <a:pt x="5367" y="7845"/>
                  </a:lnTo>
                  <a:lnTo>
                    <a:pt x="5583" y="8312"/>
                  </a:lnTo>
                  <a:lnTo>
                    <a:pt x="5780" y="8761"/>
                  </a:lnTo>
                  <a:lnTo>
                    <a:pt x="5960" y="9191"/>
                  </a:lnTo>
                  <a:lnTo>
                    <a:pt x="6103" y="9622"/>
                  </a:lnTo>
                  <a:lnTo>
                    <a:pt x="6247" y="10035"/>
                  </a:lnTo>
                  <a:lnTo>
                    <a:pt x="6354" y="10448"/>
                  </a:lnTo>
                  <a:lnTo>
                    <a:pt x="6444" y="10825"/>
                  </a:lnTo>
                  <a:lnTo>
                    <a:pt x="6534" y="11202"/>
                  </a:lnTo>
                  <a:lnTo>
                    <a:pt x="6588" y="11579"/>
                  </a:lnTo>
                  <a:lnTo>
                    <a:pt x="6624" y="11920"/>
                  </a:lnTo>
                  <a:lnTo>
                    <a:pt x="6642" y="12261"/>
                  </a:lnTo>
                  <a:lnTo>
                    <a:pt x="6624" y="12602"/>
                  </a:lnTo>
                  <a:lnTo>
                    <a:pt x="6606" y="12907"/>
                  </a:lnTo>
                  <a:lnTo>
                    <a:pt x="6534" y="13535"/>
                  </a:lnTo>
                  <a:lnTo>
                    <a:pt x="6408" y="14110"/>
                  </a:lnTo>
                  <a:lnTo>
                    <a:pt x="6283" y="14666"/>
                  </a:lnTo>
                  <a:lnTo>
                    <a:pt x="6103" y="15205"/>
                  </a:lnTo>
                  <a:lnTo>
                    <a:pt x="5924" y="15707"/>
                  </a:lnTo>
                  <a:lnTo>
                    <a:pt x="5690" y="16192"/>
                  </a:lnTo>
                  <a:lnTo>
                    <a:pt x="5439" y="16641"/>
                  </a:lnTo>
                  <a:lnTo>
                    <a:pt x="5170" y="17054"/>
                  </a:lnTo>
                  <a:lnTo>
                    <a:pt x="4901" y="17466"/>
                  </a:lnTo>
                  <a:lnTo>
                    <a:pt x="4685" y="17861"/>
                  </a:lnTo>
                  <a:lnTo>
                    <a:pt x="4524" y="18238"/>
                  </a:lnTo>
                  <a:lnTo>
                    <a:pt x="4470" y="18436"/>
                  </a:lnTo>
                  <a:lnTo>
                    <a:pt x="4416" y="18615"/>
                  </a:lnTo>
                  <a:lnTo>
                    <a:pt x="4380" y="18813"/>
                  </a:lnTo>
                  <a:lnTo>
                    <a:pt x="4344" y="18992"/>
                  </a:lnTo>
                  <a:lnTo>
                    <a:pt x="4326" y="19172"/>
                  </a:lnTo>
                  <a:lnTo>
                    <a:pt x="4326" y="19351"/>
                  </a:lnTo>
                  <a:lnTo>
                    <a:pt x="4326" y="19513"/>
                  </a:lnTo>
                  <a:lnTo>
                    <a:pt x="4362" y="19692"/>
                  </a:lnTo>
                  <a:lnTo>
                    <a:pt x="4380" y="19854"/>
                  </a:lnTo>
                  <a:lnTo>
                    <a:pt x="4434" y="20033"/>
                  </a:lnTo>
                  <a:lnTo>
                    <a:pt x="4542" y="20338"/>
                  </a:lnTo>
                  <a:lnTo>
                    <a:pt x="4685" y="20644"/>
                  </a:lnTo>
                  <a:lnTo>
                    <a:pt x="4829" y="20913"/>
                  </a:lnTo>
                  <a:lnTo>
                    <a:pt x="4990" y="21182"/>
                  </a:lnTo>
                  <a:lnTo>
                    <a:pt x="5170" y="21415"/>
                  </a:lnTo>
                  <a:lnTo>
                    <a:pt x="5367" y="21613"/>
                  </a:lnTo>
                  <a:lnTo>
                    <a:pt x="5565" y="21810"/>
                  </a:lnTo>
                  <a:lnTo>
                    <a:pt x="5798" y="21972"/>
                  </a:lnTo>
                  <a:lnTo>
                    <a:pt x="6031" y="22151"/>
                  </a:lnTo>
                  <a:lnTo>
                    <a:pt x="6283" y="22385"/>
                  </a:lnTo>
                  <a:lnTo>
                    <a:pt x="6516" y="22690"/>
                  </a:lnTo>
                  <a:lnTo>
                    <a:pt x="6767" y="23031"/>
                  </a:lnTo>
                  <a:lnTo>
                    <a:pt x="7001" y="23426"/>
                  </a:lnTo>
                  <a:lnTo>
                    <a:pt x="7252" y="23857"/>
                  </a:lnTo>
                  <a:lnTo>
                    <a:pt x="7503" y="24359"/>
                  </a:lnTo>
                  <a:lnTo>
                    <a:pt x="7755" y="24916"/>
                  </a:lnTo>
                  <a:lnTo>
                    <a:pt x="8006" y="25472"/>
                  </a:lnTo>
                  <a:lnTo>
                    <a:pt x="8221" y="26029"/>
                  </a:lnTo>
                  <a:lnTo>
                    <a:pt x="8419" y="26549"/>
                  </a:lnTo>
                  <a:lnTo>
                    <a:pt x="8580" y="27070"/>
                  </a:lnTo>
                  <a:lnTo>
                    <a:pt x="8742" y="27554"/>
                  </a:lnTo>
                  <a:lnTo>
                    <a:pt x="8868" y="28039"/>
                  </a:lnTo>
                  <a:lnTo>
                    <a:pt x="8957" y="28488"/>
                  </a:lnTo>
                  <a:lnTo>
                    <a:pt x="9029" y="28919"/>
                  </a:lnTo>
                  <a:lnTo>
                    <a:pt x="9083" y="29331"/>
                  </a:lnTo>
                  <a:lnTo>
                    <a:pt x="9119" y="29744"/>
                  </a:lnTo>
                  <a:lnTo>
                    <a:pt x="9137" y="30121"/>
                  </a:lnTo>
                  <a:lnTo>
                    <a:pt x="9119" y="30480"/>
                  </a:lnTo>
                  <a:lnTo>
                    <a:pt x="9065" y="30821"/>
                  </a:lnTo>
                  <a:lnTo>
                    <a:pt x="9011" y="31144"/>
                  </a:lnTo>
                  <a:lnTo>
                    <a:pt x="8921" y="31450"/>
                  </a:lnTo>
                  <a:lnTo>
                    <a:pt x="8814" y="31737"/>
                  </a:lnTo>
                  <a:lnTo>
                    <a:pt x="8598" y="32275"/>
                  </a:lnTo>
                  <a:lnTo>
                    <a:pt x="8419" y="32760"/>
                  </a:lnTo>
                  <a:lnTo>
                    <a:pt x="8275" y="33209"/>
                  </a:lnTo>
                  <a:lnTo>
                    <a:pt x="8185" y="33622"/>
                  </a:lnTo>
                  <a:lnTo>
                    <a:pt x="8132" y="33999"/>
                  </a:lnTo>
                  <a:lnTo>
                    <a:pt x="8114" y="34322"/>
                  </a:lnTo>
                  <a:lnTo>
                    <a:pt x="8132" y="34465"/>
                  </a:lnTo>
                  <a:lnTo>
                    <a:pt x="8149" y="34609"/>
                  </a:lnTo>
                  <a:lnTo>
                    <a:pt x="8185" y="34734"/>
                  </a:lnTo>
                  <a:lnTo>
                    <a:pt x="8239" y="34860"/>
                  </a:lnTo>
                  <a:lnTo>
                    <a:pt x="8347" y="35076"/>
                  </a:lnTo>
                  <a:lnTo>
                    <a:pt x="8473" y="35291"/>
                  </a:lnTo>
                  <a:lnTo>
                    <a:pt x="8616" y="35488"/>
                  </a:lnTo>
                  <a:lnTo>
                    <a:pt x="8778" y="35686"/>
                  </a:lnTo>
                  <a:lnTo>
                    <a:pt x="8957" y="35865"/>
                  </a:lnTo>
                  <a:lnTo>
                    <a:pt x="9155" y="36027"/>
                  </a:lnTo>
                  <a:lnTo>
                    <a:pt x="9370" y="36188"/>
                  </a:lnTo>
                  <a:lnTo>
                    <a:pt x="9603" y="36332"/>
                  </a:lnTo>
                  <a:lnTo>
                    <a:pt x="9873" y="36512"/>
                  </a:lnTo>
                  <a:lnTo>
                    <a:pt x="10214" y="36781"/>
                  </a:lnTo>
                  <a:lnTo>
                    <a:pt x="10609" y="37140"/>
                  </a:lnTo>
                  <a:lnTo>
                    <a:pt x="11075" y="37571"/>
                  </a:lnTo>
                  <a:lnTo>
                    <a:pt x="11614" y="38109"/>
                  </a:lnTo>
                  <a:lnTo>
                    <a:pt x="12206" y="38719"/>
                  </a:lnTo>
                  <a:lnTo>
                    <a:pt x="12870" y="39419"/>
                  </a:lnTo>
                  <a:lnTo>
                    <a:pt x="13588" y="40209"/>
                  </a:lnTo>
                  <a:lnTo>
                    <a:pt x="13965" y="40622"/>
                  </a:lnTo>
                  <a:lnTo>
                    <a:pt x="14324" y="41035"/>
                  </a:lnTo>
                  <a:lnTo>
                    <a:pt x="14647" y="41448"/>
                  </a:lnTo>
                  <a:lnTo>
                    <a:pt x="14971" y="41843"/>
                  </a:lnTo>
                  <a:lnTo>
                    <a:pt x="15258" y="42238"/>
                  </a:lnTo>
                  <a:lnTo>
                    <a:pt x="15545" y="42633"/>
                  </a:lnTo>
                  <a:lnTo>
                    <a:pt x="15796" y="43027"/>
                  </a:lnTo>
                  <a:lnTo>
                    <a:pt x="16030" y="43404"/>
                  </a:lnTo>
                  <a:lnTo>
                    <a:pt x="16245" y="43781"/>
                  </a:lnTo>
                  <a:lnTo>
                    <a:pt x="16442" y="44158"/>
                  </a:lnTo>
                  <a:lnTo>
                    <a:pt x="16622" y="44517"/>
                  </a:lnTo>
                  <a:lnTo>
                    <a:pt x="16784" y="44894"/>
                  </a:lnTo>
                  <a:lnTo>
                    <a:pt x="16909" y="45253"/>
                  </a:lnTo>
                  <a:lnTo>
                    <a:pt x="17035" y="45594"/>
                  </a:lnTo>
                  <a:lnTo>
                    <a:pt x="17125" y="45953"/>
                  </a:lnTo>
                  <a:lnTo>
                    <a:pt x="17214" y="46294"/>
                  </a:lnTo>
                  <a:lnTo>
                    <a:pt x="17609" y="45523"/>
                  </a:lnTo>
                  <a:lnTo>
                    <a:pt x="17968" y="44787"/>
                  </a:lnTo>
                  <a:lnTo>
                    <a:pt x="18255" y="44086"/>
                  </a:lnTo>
                  <a:lnTo>
                    <a:pt x="18363" y="43745"/>
                  </a:lnTo>
                  <a:lnTo>
                    <a:pt x="18471" y="43422"/>
                  </a:lnTo>
                  <a:lnTo>
                    <a:pt x="18579" y="43099"/>
                  </a:lnTo>
                  <a:lnTo>
                    <a:pt x="18650" y="42794"/>
                  </a:lnTo>
                  <a:lnTo>
                    <a:pt x="18704" y="42489"/>
                  </a:lnTo>
                  <a:lnTo>
                    <a:pt x="18758" y="42184"/>
                  </a:lnTo>
                  <a:lnTo>
                    <a:pt x="18794" y="41915"/>
                  </a:lnTo>
                  <a:lnTo>
                    <a:pt x="18812" y="41627"/>
                  </a:lnTo>
                  <a:lnTo>
                    <a:pt x="18812" y="41358"/>
                  </a:lnTo>
                  <a:lnTo>
                    <a:pt x="18812" y="41107"/>
                  </a:lnTo>
                  <a:lnTo>
                    <a:pt x="18722" y="39922"/>
                  </a:lnTo>
                  <a:lnTo>
                    <a:pt x="18614" y="38935"/>
                  </a:lnTo>
                  <a:lnTo>
                    <a:pt x="18525" y="38109"/>
                  </a:lnTo>
                  <a:lnTo>
                    <a:pt x="18417" y="37445"/>
                  </a:lnTo>
                  <a:lnTo>
                    <a:pt x="18345" y="37176"/>
                  </a:lnTo>
                  <a:lnTo>
                    <a:pt x="18255" y="36924"/>
                  </a:lnTo>
                  <a:lnTo>
                    <a:pt x="18130" y="36673"/>
                  </a:lnTo>
                  <a:lnTo>
                    <a:pt x="17968" y="36422"/>
                  </a:lnTo>
                  <a:lnTo>
                    <a:pt x="17789" y="36188"/>
                  </a:lnTo>
                  <a:lnTo>
                    <a:pt x="17573" y="35973"/>
                  </a:lnTo>
                  <a:lnTo>
                    <a:pt x="17340" y="35758"/>
                  </a:lnTo>
                  <a:lnTo>
                    <a:pt x="17071" y="35542"/>
                  </a:lnTo>
                  <a:lnTo>
                    <a:pt x="16784" y="35345"/>
                  </a:lnTo>
                  <a:lnTo>
                    <a:pt x="16460" y="35165"/>
                  </a:lnTo>
                  <a:lnTo>
                    <a:pt x="16119" y="34986"/>
                  </a:lnTo>
                  <a:lnTo>
                    <a:pt x="15742" y="34806"/>
                  </a:lnTo>
                  <a:lnTo>
                    <a:pt x="15330" y="34645"/>
                  </a:lnTo>
                  <a:lnTo>
                    <a:pt x="14899" y="34501"/>
                  </a:lnTo>
                  <a:lnTo>
                    <a:pt x="14450" y="34358"/>
                  </a:lnTo>
                  <a:lnTo>
                    <a:pt x="13965" y="34232"/>
                  </a:lnTo>
                  <a:lnTo>
                    <a:pt x="14163" y="34142"/>
                  </a:lnTo>
                  <a:lnTo>
                    <a:pt x="14378" y="34052"/>
                  </a:lnTo>
                  <a:lnTo>
                    <a:pt x="14576" y="33963"/>
                  </a:lnTo>
                  <a:lnTo>
                    <a:pt x="14773" y="33855"/>
                  </a:lnTo>
                  <a:lnTo>
                    <a:pt x="14953" y="33729"/>
                  </a:lnTo>
                  <a:lnTo>
                    <a:pt x="15132" y="33604"/>
                  </a:lnTo>
                  <a:lnTo>
                    <a:pt x="15294" y="33478"/>
                  </a:lnTo>
                  <a:lnTo>
                    <a:pt x="15455" y="33334"/>
                  </a:lnTo>
                  <a:lnTo>
                    <a:pt x="15617" y="33173"/>
                  </a:lnTo>
                  <a:lnTo>
                    <a:pt x="15760" y="32993"/>
                  </a:lnTo>
                  <a:lnTo>
                    <a:pt x="15904" y="32814"/>
                  </a:lnTo>
                  <a:lnTo>
                    <a:pt x="16030" y="32634"/>
                  </a:lnTo>
                  <a:lnTo>
                    <a:pt x="16173" y="32437"/>
                  </a:lnTo>
                  <a:lnTo>
                    <a:pt x="16281" y="32221"/>
                  </a:lnTo>
                  <a:lnTo>
                    <a:pt x="16389" y="32006"/>
                  </a:lnTo>
                  <a:lnTo>
                    <a:pt x="16496" y="31791"/>
                  </a:lnTo>
                  <a:lnTo>
                    <a:pt x="16694" y="31306"/>
                  </a:lnTo>
                  <a:lnTo>
                    <a:pt x="16873" y="30821"/>
                  </a:lnTo>
                  <a:lnTo>
                    <a:pt x="17017" y="30319"/>
                  </a:lnTo>
                  <a:lnTo>
                    <a:pt x="17125" y="29816"/>
                  </a:lnTo>
                  <a:lnTo>
                    <a:pt x="17232" y="29296"/>
                  </a:lnTo>
                  <a:lnTo>
                    <a:pt x="17286" y="28775"/>
                  </a:lnTo>
                  <a:lnTo>
                    <a:pt x="17322" y="28237"/>
                  </a:lnTo>
                  <a:lnTo>
                    <a:pt x="17340" y="27698"/>
                  </a:lnTo>
                  <a:lnTo>
                    <a:pt x="17322" y="27106"/>
                  </a:lnTo>
                  <a:lnTo>
                    <a:pt x="17304" y="26531"/>
                  </a:lnTo>
                  <a:lnTo>
                    <a:pt x="17232" y="25939"/>
                  </a:lnTo>
                  <a:lnTo>
                    <a:pt x="17160" y="25329"/>
                  </a:lnTo>
                  <a:lnTo>
                    <a:pt x="17053" y="24718"/>
                  </a:lnTo>
                  <a:lnTo>
                    <a:pt x="16927" y="24108"/>
                  </a:lnTo>
                  <a:lnTo>
                    <a:pt x="16784" y="23480"/>
                  </a:lnTo>
                  <a:lnTo>
                    <a:pt x="16604" y="22834"/>
                  </a:lnTo>
                  <a:lnTo>
                    <a:pt x="16514" y="22510"/>
                  </a:lnTo>
                  <a:lnTo>
                    <a:pt x="16424" y="22205"/>
                  </a:lnTo>
                  <a:lnTo>
                    <a:pt x="16299" y="21882"/>
                  </a:lnTo>
                  <a:lnTo>
                    <a:pt x="16191" y="21577"/>
                  </a:lnTo>
                  <a:lnTo>
                    <a:pt x="16048" y="21290"/>
                  </a:lnTo>
                  <a:lnTo>
                    <a:pt x="15922" y="20985"/>
                  </a:lnTo>
                  <a:lnTo>
                    <a:pt x="15760" y="20715"/>
                  </a:lnTo>
                  <a:lnTo>
                    <a:pt x="15599" y="20428"/>
                  </a:lnTo>
                  <a:lnTo>
                    <a:pt x="15437" y="20159"/>
                  </a:lnTo>
                  <a:lnTo>
                    <a:pt x="15258" y="19890"/>
                  </a:lnTo>
                  <a:lnTo>
                    <a:pt x="15060" y="19620"/>
                  </a:lnTo>
                  <a:lnTo>
                    <a:pt x="14863" y="19369"/>
                  </a:lnTo>
                  <a:lnTo>
                    <a:pt x="14647" y="19118"/>
                  </a:lnTo>
                  <a:lnTo>
                    <a:pt x="14432" y="18867"/>
                  </a:lnTo>
                  <a:lnTo>
                    <a:pt x="14199" y="18633"/>
                  </a:lnTo>
                  <a:lnTo>
                    <a:pt x="13965" y="18400"/>
                  </a:lnTo>
                  <a:lnTo>
                    <a:pt x="13750" y="18238"/>
                  </a:lnTo>
                  <a:lnTo>
                    <a:pt x="13481" y="18077"/>
                  </a:lnTo>
                  <a:lnTo>
                    <a:pt x="13104" y="17897"/>
                  </a:lnTo>
                  <a:lnTo>
                    <a:pt x="12655" y="17700"/>
                  </a:lnTo>
                  <a:lnTo>
                    <a:pt x="12116" y="17484"/>
                  </a:lnTo>
                  <a:lnTo>
                    <a:pt x="11506" y="17269"/>
                  </a:lnTo>
                  <a:lnTo>
                    <a:pt x="10806" y="17036"/>
                  </a:lnTo>
                  <a:lnTo>
                    <a:pt x="10016" y="16802"/>
                  </a:lnTo>
                  <a:lnTo>
                    <a:pt x="11847" y="15546"/>
                  </a:lnTo>
                  <a:lnTo>
                    <a:pt x="12547" y="15061"/>
                  </a:lnTo>
                  <a:lnTo>
                    <a:pt x="12781" y="14774"/>
                  </a:lnTo>
                  <a:lnTo>
                    <a:pt x="12978" y="14487"/>
                  </a:lnTo>
                  <a:lnTo>
                    <a:pt x="13158" y="14182"/>
                  </a:lnTo>
                  <a:lnTo>
                    <a:pt x="13319" y="13876"/>
                  </a:lnTo>
                  <a:lnTo>
                    <a:pt x="13445" y="13571"/>
                  </a:lnTo>
                  <a:lnTo>
                    <a:pt x="13552" y="13248"/>
                  </a:lnTo>
                  <a:lnTo>
                    <a:pt x="13624" y="12907"/>
                  </a:lnTo>
                  <a:lnTo>
                    <a:pt x="13660" y="12566"/>
                  </a:lnTo>
                  <a:lnTo>
                    <a:pt x="13714" y="12135"/>
                  </a:lnTo>
                  <a:lnTo>
                    <a:pt x="13732" y="11686"/>
                  </a:lnTo>
                  <a:lnTo>
                    <a:pt x="13750" y="11238"/>
                  </a:lnTo>
                  <a:lnTo>
                    <a:pt x="13732" y="10789"/>
                  </a:lnTo>
                  <a:lnTo>
                    <a:pt x="13714" y="10340"/>
                  </a:lnTo>
                  <a:lnTo>
                    <a:pt x="13696" y="9874"/>
                  </a:lnTo>
                  <a:lnTo>
                    <a:pt x="13642" y="9407"/>
                  </a:lnTo>
                  <a:lnTo>
                    <a:pt x="13588" y="8940"/>
                  </a:lnTo>
                  <a:lnTo>
                    <a:pt x="13517" y="8473"/>
                  </a:lnTo>
                  <a:lnTo>
                    <a:pt x="13427" y="7989"/>
                  </a:lnTo>
                  <a:lnTo>
                    <a:pt x="13319" y="7522"/>
                  </a:lnTo>
                  <a:lnTo>
                    <a:pt x="13193" y="7019"/>
                  </a:lnTo>
                  <a:lnTo>
                    <a:pt x="13068" y="6535"/>
                  </a:lnTo>
                  <a:lnTo>
                    <a:pt x="12924" y="6050"/>
                  </a:lnTo>
                  <a:lnTo>
                    <a:pt x="12763" y="5548"/>
                  </a:lnTo>
                  <a:lnTo>
                    <a:pt x="12583" y="5045"/>
                  </a:lnTo>
                  <a:lnTo>
                    <a:pt x="12404" y="4524"/>
                  </a:lnTo>
                  <a:lnTo>
                    <a:pt x="12206" y="4040"/>
                  </a:lnTo>
                  <a:lnTo>
                    <a:pt x="11991" y="3573"/>
                  </a:lnTo>
                  <a:lnTo>
                    <a:pt x="11793" y="3142"/>
                  </a:lnTo>
                  <a:lnTo>
                    <a:pt x="11578" y="2729"/>
                  </a:lnTo>
                  <a:lnTo>
                    <a:pt x="11363" y="2352"/>
                  </a:lnTo>
                  <a:lnTo>
                    <a:pt x="11129" y="2011"/>
                  </a:lnTo>
                  <a:lnTo>
                    <a:pt x="10896" y="1688"/>
                  </a:lnTo>
                  <a:lnTo>
                    <a:pt x="10663" y="1401"/>
                  </a:lnTo>
                  <a:lnTo>
                    <a:pt x="10429" y="1132"/>
                  </a:lnTo>
                  <a:lnTo>
                    <a:pt x="10178" y="898"/>
                  </a:lnTo>
                  <a:lnTo>
                    <a:pt x="9927" y="683"/>
                  </a:lnTo>
                  <a:lnTo>
                    <a:pt x="9675" y="504"/>
                  </a:lnTo>
                  <a:lnTo>
                    <a:pt x="9406" y="360"/>
                  </a:lnTo>
                  <a:lnTo>
                    <a:pt x="9137" y="234"/>
                  </a:lnTo>
                  <a:lnTo>
                    <a:pt x="8868" y="127"/>
                  </a:lnTo>
                  <a:lnTo>
                    <a:pt x="8652" y="91"/>
                  </a:lnTo>
                  <a:lnTo>
                    <a:pt x="8347" y="55"/>
                  </a:lnTo>
                  <a:lnTo>
                    <a:pt x="7934" y="19"/>
                  </a:lnTo>
                  <a:lnTo>
                    <a:pt x="7449" y="1"/>
                  </a:lnTo>
                  <a:close/>
                </a:path>
              </a:pathLst>
            </a:custGeom>
            <a:solidFill>
              <a:srgbClr val="F3AB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5" name="Google Shape;1195;p1"/>
            <p:cNvSpPr/>
            <p:nvPr/>
          </p:nvSpPr>
          <p:spPr>
            <a:xfrm>
              <a:off x="3970200" y="2164600"/>
              <a:ext cx="1119200" cy="1552725"/>
            </a:xfrm>
            <a:custGeom>
              <a:rect b="b" l="l" r="r" t="t"/>
              <a:pathLst>
                <a:path extrusionOk="0" h="62109" w="44768">
                  <a:moveTo>
                    <a:pt x="32992" y="755"/>
                  </a:moveTo>
                  <a:lnTo>
                    <a:pt x="33082" y="773"/>
                  </a:lnTo>
                  <a:lnTo>
                    <a:pt x="33477" y="791"/>
                  </a:lnTo>
                  <a:lnTo>
                    <a:pt x="33872" y="827"/>
                  </a:lnTo>
                  <a:lnTo>
                    <a:pt x="34052" y="845"/>
                  </a:lnTo>
                  <a:lnTo>
                    <a:pt x="34231" y="881"/>
                  </a:lnTo>
                  <a:lnTo>
                    <a:pt x="34303" y="898"/>
                  </a:lnTo>
                  <a:lnTo>
                    <a:pt x="34339" y="916"/>
                  </a:lnTo>
                  <a:lnTo>
                    <a:pt x="34375" y="934"/>
                  </a:lnTo>
                  <a:lnTo>
                    <a:pt x="34536" y="988"/>
                  </a:lnTo>
                  <a:lnTo>
                    <a:pt x="34698" y="1060"/>
                  </a:lnTo>
                  <a:lnTo>
                    <a:pt x="34841" y="1150"/>
                  </a:lnTo>
                  <a:lnTo>
                    <a:pt x="35147" y="1347"/>
                  </a:lnTo>
                  <a:lnTo>
                    <a:pt x="35416" y="1581"/>
                  </a:lnTo>
                  <a:lnTo>
                    <a:pt x="35685" y="1832"/>
                  </a:lnTo>
                  <a:lnTo>
                    <a:pt x="35936" y="2119"/>
                  </a:lnTo>
                  <a:lnTo>
                    <a:pt x="36152" y="2406"/>
                  </a:lnTo>
                  <a:lnTo>
                    <a:pt x="36367" y="2729"/>
                  </a:lnTo>
                  <a:lnTo>
                    <a:pt x="36583" y="3053"/>
                  </a:lnTo>
                  <a:lnTo>
                    <a:pt x="36762" y="3394"/>
                  </a:lnTo>
                  <a:lnTo>
                    <a:pt x="36942" y="3735"/>
                  </a:lnTo>
                  <a:lnTo>
                    <a:pt x="37121" y="4076"/>
                  </a:lnTo>
                  <a:lnTo>
                    <a:pt x="37426" y="4794"/>
                  </a:lnTo>
                  <a:lnTo>
                    <a:pt x="37713" y="5530"/>
                  </a:lnTo>
                  <a:lnTo>
                    <a:pt x="37983" y="6284"/>
                  </a:lnTo>
                  <a:lnTo>
                    <a:pt x="38216" y="7037"/>
                  </a:lnTo>
                  <a:lnTo>
                    <a:pt x="38431" y="7791"/>
                  </a:lnTo>
                  <a:lnTo>
                    <a:pt x="38611" y="8563"/>
                  </a:lnTo>
                  <a:lnTo>
                    <a:pt x="38772" y="9335"/>
                  </a:lnTo>
                  <a:lnTo>
                    <a:pt x="38880" y="10125"/>
                  </a:lnTo>
                  <a:lnTo>
                    <a:pt x="38970" y="10915"/>
                  </a:lnTo>
                  <a:lnTo>
                    <a:pt x="38988" y="11310"/>
                  </a:lnTo>
                  <a:lnTo>
                    <a:pt x="39006" y="11704"/>
                  </a:lnTo>
                  <a:lnTo>
                    <a:pt x="39006" y="12099"/>
                  </a:lnTo>
                  <a:lnTo>
                    <a:pt x="39006" y="12494"/>
                  </a:lnTo>
                  <a:lnTo>
                    <a:pt x="38988" y="12889"/>
                  </a:lnTo>
                  <a:lnTo>
                    <a:pt x="38970" y="13069"/>
                  </a:lnTo>
                  <a:lnTo>
                    <a:pt x="38934" y="13266"/>
                  </a:lnTo>
                  <a:lnTo>
                    <a:pt x="38862" y="13643"/>
                  </a:lnTo>
                  <a:lnTo>
                    <a:pt x="38754" y="14002"/>
                  </a:lnTo>
                  <a:lnTo>
                    <a:pt x="38611" y="14361"/>
                  </a:lnTo>
                  <a:lnTo>
                    <a:pt x="38413" y="14702"/>
                  </a:lnTo>
                  <a:lnTo>
                    <a:pt x="38198" y="15025"/>
                  </a:lnTo>
                  <a:lnTo>
                    <a:pt x="37965" y="15330"/>
                  </a:lnTo>
                  <a:lnTo>
                    <a:pt x="37983" y="15295"/>
                  </a:lnTo>
                  <a:lnTo>
                    <a:pt x="37911" y="15348"/>
                  </a:lnTo>
                  <a:lnTo>
                    <a:pt x="37839" y="15402"/>
                  </a:lnTo>
                  <a:lnTo>
                    <a:pt x="37695" y="15528"/>
                  </a:lnTo>
                  <a:lnTo>
                    <a:pt x="37372" y="15743"/>
                  </a:lnTo>
                  <a:lnTo>
                    <a:pt x="36762" y="16192"/>
                  </a:lnTo>
                  <a:lnTo>
                    <a:pt x="36439" y="16389"/>
                  </a:lnTo>
                  <a:lnTo>
                    <a:pt x="36116" y="16605"/>
                  </a:lnTo>
                  <a:lnTo>
                    <a:pt x="35775" y="16784"/>
                  </a:lnTo>
                  <a:lnTo>
                    <a:pt x="35434" y="16964"/>
                  </a:lnTo>
                  <a:lnTo>
                    <a:pt x="35416" y="16982"/>
                  </a:lnTo>
                  <a:lnTo>
                    <a:pt x="35344" y="17036"/>
                  </a:lnTo>
                  <a:lnTo>
                    <a:pt x="35308" y="17090"/>
                  </a:lnTo>
                  <a:lnTo>
                    <a:pt x="35308" y="17143"/>
                  </a:lnTo>
                  <a:lnTo>
                    <a:pt x="35308" y="17233"/>
                  </a:lnTo>
                  <a:lnTo>
                    <a:pt x="35344" y="17323"/>
                  </a:lnTo>
                  <a:lnTo>
                    <a:pt x="35416" y="17395"/>
                  </a:lnTo>
                  <a:lnTo>
                    <a:pt x="35506" y="17431"/>
                  </a:lnTo>
                  <a:lnTo>
                    <a:pt x="35847" y="17502"/>
                  </a:lnTo>
                  <a:lnTo>
                    <a:pt x="36188" y="17574"/>
                  </a:lnTo>
                  <a:lnTo>
                    <a:pt x="36511" y="17664"/>
                  </a:lnTo>
                  <a:lnTo>
                    <a:pt x="36852" y="17772"/>
                  </a:lnTo>
                  <a:lnTo>
                    <a:pt x="37175" y="17879"/>
                  </a:lnTo>
                  <a:lnTo>
                    <a:pt x="37498" y="18005"/>
                  </a:lnTo>
                  <a:lnTo>
                    <a:pt x="38126" y="18292"/>
                  </a:lnTo>
                  <a:lnTo>
                    <a:pt x="38431" y="18436"/>
                  </a:lnTo>
                  <a:lnTo>
                    <a:pt x="38737" y="18597"/>
                  </a:lnTo>
                  <a:lnTo>
                    <a:pt x="39024" y="18759"/>
                  </a:lnTo>
                  <a:lnTo>
                    <a:pt x="39149" y="18867"/>
                  </a:lnTo>
                  <a:lnTo>
                    <a:pt x="39257" y="18956"/>
                  </a:lnTo>
                  <a:lnTo>
                    <a:pt x="39293" y="19010"/>
                  </a:lnTo>
                  <a:lnTo>
                    <a:pt x="39347" y="19064"/>
                  </a:lnTo>
                  <a:lnTo>
                    <a:pt x="39472" y="19190"/>
                  </a:lnTo>
                  <a:lnTo>
                    <a:pt x="39688" y="19459"/>
                  </a:lnTo>
                  <a:lnTo>
                    <a:pt x="39885" y="19710"/>
                  </a:lnTo>
                  <a:lnTo>
                    <a:pt x="40083" y="19979"/>
                  </a:lnTo>
                  <a:lnTo>
                    <a:pt x="40262" y="20267"/>
                  </a:lnTo>
                  <a:lnTo>
                    <a:pt x="40442" y="20554"/>
                  </a:lnTo>
                  <a:lnTo>
                    <a:pt x="40603" y="20841"/>
                  </a:lnTo>
                  <a:lnTo>
                    <a:pt x="40747" y="21128"/>
                  </a:lnTo>
                  <a:lnTo>
                    <a:pt x="41016" y="21721"/>
                  </a:lnTo>
                  <a:lnTo>
                    <a:pt x="41250" y="22331"/>
                  </a:lnTo>
                  <a:lnTo>
                    <a:pt x="41303" y="22493"/>
                  </a:lnTo>
                  <a:lnTo>
                    <a:pt x="41357" y="22654"/>
                  </a:lnTo>
                  <a:lnTo>
                    <a:pt x="41447" y="22959"/>
                  </a:lnTo>
                  <a:lnTo>
                    <a:pt x="41609" y="23605"/>
                  </a:lnTo>
                  <a:lnTo>
                    <a:pt x="41788" y="24270"/>
                  </a:lnTo>
                  <a:lnTo>
                    <a:pt x="41932" y="24934"/>
                  </a:lnTo>
                  <a:lnTo>
                    <a:pt x="42057" y="25580"/>
                  </a:lnTo>
                  <a:lnTo>
                    <a:pt x="42147" y="26244"/>
                  </a:lnTo>
                  <a:lnTo>
                    <a:pt x="42237" y="26908"/>
                  </a:lnTo>
                  <a:lnTo>
                    <a:pt x="42273" y="27572"/>
                  </a:lnTo>
                  <a:lnTo>
                    <a:pt x="42291" y="28255"/>
                  </a:lnTo>
                  <a:lnTo>
                    <a:pt x="42291" y="28578"/>
                  </a:lnTo>
                  <a:lnTo>
                    <a:pt x="42273" y="28901"/>
                  </a:lnTo>
                  <a:lnTo>
                    <a:pt x="42255" y="29224"/>
                  </a:lnTo>
                  <a:lnTo>
                    <a:pt x="42219" y="29565"/>
                  </a:lnTo>
                  <a:lnTo>
                    <a:pt x="42129" y="30211"/>
                  </a:lnTo>
                  <a:lnTo>
                    <a:pt x="42057" y="30534"/>
                  </a:lnTo>
                  <a:lnTo>
                    <a:pt x="41985" y="30857"/>
                  </a:lnTo>
                  <a:lnTo>
                    <a:pt x="41788" y="31486"/>
                  </a:lnTo>
                  <a:lnTo>
                    <a:pt x="41680" y="31791"/>
                  </a:lnTo>
                  <a:lnTo>
                    <a:pt x="41626" y="31952"/>
                  </a:lnTo>
                  <a:lnTo>
                    <a:pt x="41573" y="32096"/>
                  </a:lnTo>
                  <a:lnTo>
                    <a:pt x="41429" y="32401"/>
                  </a:lnTo>
                  <a:lnTo>
                    <a:pt x="41285" y="32670"/>
                  </a:lnTo>
                  <a:lnTo>
                    <a:pt x="41124" y="32939"/>
                  </a:lnTo>
                  <a:lnTo>
                    <a:pt x="40944" y="33191"/>
                  </a:lnTo>
                  <a:lnTo>
                    <a:pt x="40729" y="33442"/>
                  </a:lnTo>
                  <a:lnTo>
                    <a:pt x="40514" y="33658"/>
                  </a:lnTo>
                  <a:lnTo>
                    <a:pt x="40262" y="33855"/>
                  </a:lnTo>
                  <a:lnTo>
                    <a:pt x="40011" y="34052"/>
                  </a:lnTo>
                  <a:lnTo>
                    <a:pt x="39724" y="34214"/>
                  </a:lnTo>
                  <a:lnTo>
                    <a:pt x="39437" y="34358"/>
                  </a:lnTo>
                  <a:lnTo>
                    <a:pt x="39383" y="34376"/>
                  </a:lnTo>
                  <a:lnTo>
                    <a:pt x="39329" y="34411"/>
                  </a:lnTo>
                  <a:lnTo>
                    <a:pt x="39293" y="34465"/>
                  </a:lnTo>
                  <a:lnTo>
                    <a:pt x="39275" y="34519"/>
                  </a:lnTo>
                  <a:lnTo>
                    <a:pt x="39257" y="34609"/>
                  </a:lnTo>
                  <a:lnTo>
                    <a:pt x="39275" y="34717"/>
                  </a:lnTo>
                  <a:lnTo>
                    <a:pt x="39347" y="34788"/>
                  </a:lnTo>
                  <a:lnTo>
                    <a:pt x="39437" y="34842"/>
                  </a:lnTo>
                  <a:lnTo>
                    <a:pt x="39455" y="34860"/>
                  </a:lnTo>
                  <a:lnTo>
                    <a:pt x="40047" y="35076"/>
                  </a:lnTo>
                  <a:lnTo>
                    <a:pt x="40621" y="35309"/>
                  </a:lnTo>
                  <a:lnTo>
                    <a:pt x="41178" y="35560"/>
                  </a:lnTo>
                  <a:lnTo>
                    <a:pt x="41447" y="35704"/>
                  </a:lnTo>
                  <a:lnTo>
                    <a:pt x="41716" y="35847"/>
                  </a:lnTo>
                  <a:lnTo>
                    <a:pt x="41968" y="35991"/>
                  </a:lnTo>
                  <a:lnTo>
                    <a:pt x="42219" y="36153"/>
                  </a:lnTo>
                  <a:lnTo>
                    <a:pt x="42452" y="36332"/>
                  </a:lnTo>
                  <a:lnTo>
                    <a:pt x="42668" y="36512"/>
                  </a:lnTo>
                  <a:lnTo>
                    <a:pt x="42865" y="36709"/>
                  </a:lnTo>
                  <a:lnTo>
                    <a:pt x="43045" y="36924"/>
                  </a:lnTo>
                  <a:lnTo>
                    <a:pt x="43206" y="37140"/>
                  </a:lnTo>
                  <a:lnTo>
                    <a:pt x="43332" y="37373"/>
                  </a:lnTo>
                  <a:lnTo>
                    <a:pt x="43439" y="37624"/>
                  </a:lnTo>
                  <a:lnTo>
                    <a:pt x="43511" y="37876"/>
                  </a:lnTo>
                  <a:lnTo>
                    <a:pt x="43529" y="37930"/>
                  </a:lnTo>
                  <a:lnTo>
                    <a:pt x="43529" y="38001"/>
                  </a:lnTo>
                  <a:lnTo>
                    <a:pt x="43565" y="38163"/>
                  </a:lnTo>
                  <a:lnTo>
                    <a:pt x="43601" y="38468"/>
                  </a:lnTo>
                  <a:lnTo>
                    <a:pt x="43691" y="39078"/>
                  </a:lnTo>
                  <a:lnTo>
                    <a:pt x="43781" y="39707"/>
                  </a:lnTo>
                  <a:lnTo>
                    <a:pt x="43906" y="40963"/>
                  </a:lnTo>
                  <a:lnTo>
                    <a:pt x="43942" y="41268"/>
                  </a:lnTo>
                  <a:lnTo>
                    <a:pt x="43960" y="41430"/>
                  </a:lnTo>
                  <a:lnTo>
                    <a:pt x="43978" y="41520"/>
                  </a:lnTo>
                  <a:lnTo>
                    <a:pt x="43978" y="41591"/>
                  </a:lnTo>
                  <a:lnTo>
                    <a:pt x="43978" y="41735"/>
                  </a:lnTo>
                  <a:lnTo>
                    <a:pt x="43996" y="41879"/>
                  </a:lnTo>
                  <a:lnTo>
                    <a:pt x="43978" y="42166"/>
                  </a:lnTo>
                  <a:lnTo>
                    <a:pt x="43960" y="42471"/>
                  </a:lnTo>
                  <a:lnTo>
                    <a:pt x="43924" y="42758"/>
                  </a:lnTo>
                  <a:lnTo>
                    <a:pt x="43870" y="43063"/>
                  </a:lnTo>
                  <a:lnTo>
                    <a:pt x="43798" y="43369"/>
                  </a:lnTo>
                  <a:lnTo>
                    <a:pt x="43727" y="43656"/>
                  </a:lnTo>
                  <a:lnTo>
                    <a:pt x="43637" y="43961"/>
                  </a:lnTo>
                  <a:lnTo>
                    <a:pt x="43422" y="44535"/>
                  </a:lnTo>
                  <a:lnTo>
                    <a:pt x="43188" y="45110"/>
                  </a:lnTo>
                  <a:lnTo>
                    <a:pt x="42937" y="45684"/>
                  </a:lnTo>
                  <a:lnTo>
                    <a:pt x="42650" y="46241"/>
                  </a:lnTo>
                  <a:lnTo>
                    <a:pt x="42345" y="46797"/>
                  </a:lnTo>
                  <a:lnTo>
                    <a:pt x="42021" y="47336"/>
                  </a:lnTo>
                  <a:lnTo>
                    <a:pt x="41698" y="47874"/>
                  </a:lnTo>
                  <a:lnTo>
                    <a:pt x="41357" y="48377"/>
                  </a:lnTo>
                  <a:lnTo>
                    <a:pt x="40980" y="48879"/>
                  </a:lnTo>
                  <a:lnTo>
                    <a:pt x="40585" y="49346"/>
                  </a:lnTo>
                  <a:lnTo>
                    <a:pt x="40155" y="49813"/>
                  </a:lnTo>
                  <a:lnTo>
                    <a:pt x="39724" y="50261"/>
                  </a:lnTo>
                  <a:lnTo>
                    <a:pt x="39257" y="50692"/>
                  </a:lnTo>
                  <a:lnTo>
                    <a:pt x="38790" y="51105"/>
                  </a:lnTo>
                  <a:lnTo>
                    <a:pt x="38306" y="51518"/>
                  </a:lnTo>
                  <a:lnTo>
                    <a:pt x="37821" y="51913"/>
                  </a:lnTo>
                  <a:lnTo>
                    <a:pt x="37318" y="52290"/>
                  </a:lnTo>
                  <a:lnTo>
                    <a:pt x="36816" y="52667"/>
                  </a:lnTo>
                  <a:lnTo>
                    <a:pt x="36295" y="53026"/>
                  </a:lnTo>
                  <a:lnTo>
                    <a:pt x="35775" y="53367"/>
                  </a:lnTo>
                  <a:lnTo>
                    <a:pt x="35236" y="53708"/>
                  </a:lnTo>
                  <a:lnTo>
                    <a:pt x="34159" y="54372"/>
                  </a:lnTo>
                  <a:lnTo>
                    <a:pt x="33064" y="55000"/>
                  </a:lnTo>
                  <a:lnTo>
                    <a:pt x="31951" y="55611"/>
                  </a:lnTo>
                  <a:lnTo>
                    <a:pt x="30838" y="56203"/>
                  </a:lnTo>
                  <a:lnTo>
                    <a:pt x="28559" y="57352"/>
                  </a:lnTo>
                  <a:lnTo>
                    <a:pt x="26279" y="58483"/>
                  </a:lnTo>
                  <a:lnTo>
                    <a:pt x="25148" y="59021"/>
                  </a:lnTo>
                  <a:lnTo>
                    <a:pt x="23999" y="59560"/>
                  </a:lnTo>
                  <a:lnTo>
                    <a:pt x="22833" y="60080"/>
                  </a:lnTo>
                  <a:lnTo>
                    <a:pt x="21666" y="60565"/>
                  </a:lnTo>
                  <a:lnTo>
                    <a:pt x="21092" y="60798"/>
                  </a:lnTo>
                  <a:lnTo>
                    <a:pt x="20948" y="60852"/>
                  </a:lnTo>
                  <a:lnTo>
                    <a:pt x="20804" y="60906"/>
                  </a:lnTo>
                  <a:lnTo>
                    <a:pt x="20517" y="60996"/>
                  </a:lnTo>
                  <a:lnTo>
                    <a:pt x="20230" y="61067"/>
                  </a:lnTo>
                  <a:lnTo>
                    <a:pt x="19943" y="61121"/>
                  </a:lnTo>
                  <a:lnTo>
                    <a:pt x="19638" y="61175"/>
                  </a:lnTo>
                  <a:lnTo>
                    <a:pt x="19350" y="61211"/>
                  </a:lnTo>
                  <a:lnTo>
                    <a:pt x="19045" y="61229"/>
                  </a:lnTo>
                  <a:lnTo>
                    <a:pt x="18453" y="61229"/>
                  </a:lnTo>
                  <a:lnTo>
                    <a:pt x="18166" y="61211"/>
                  </a:lnTo>
                  <a:lnTo>
                    <a:pt x="17879" y="61157"/>
                  </a:lnTo>
                  <a:lnTo>
                    <a:pt x="17573" y="61103"/>
                  </a:lnTo>
                  <a:lnTo>
                    <a:pt x="17286" y="61031"/>
                  </a:lnTo>
                  <a:lnTo>
                    <a:pt x="16999" y="60960"/>
                  </a:lnTo>
                  <a:lnTo>
                    <a:pt x="16730" y="60852"/>
                  </a:lnTo>
                  <a:lnTo>
                    <a:pt x="16442" y="60744"/>
                  </a:lnTo>
                  <a:lnTo>
                    <a:pt x="16173" y="60619"/>
                  </a:lnTo>
                  <a:lnTo>
                    <a:pt x="15904" y="60475"/>
                  </a:lnTo>
                  <a:lnTo>
                    <a:pt x="15653" y="60331"/>
                  </a:lnTo>
                  <a:lnTo>
                    <a:pt x="15383" y="60170"/>
                  </a:lnTo>
                  <a:lnTo>
                    <a:pt x="14899" y="59829"/>
                  </a:lnTo>
                  <a:lnTo>
                    <a:pt x="14414" y="59452"/>
                  </a:lnTo>
                  <a:lnTo>
                    <a:pt x="14199" y="59254"/>
                  </a:lnTo>
                  <a:lnTo>
                    <a:pt x="13965" y="59039"/>
                  </a:lnTo>
                  <a:lnTo>
                    <a:pt x="13768" y="58824"/>
                  </a:lnTo>
                  <a:lnTo>
                    <a:pt x="13553" y="58608"/>
                  </a:lnTo>
                  <a:lnTo>
                    <a:pt x="13373" y="58375"/>
                  </a:lnTo>
                  <a:lnTo>
                    <a:pt x="13194" y="58142"/>
                  </a:lnTo>
                  <a:lnTo>
                    <a:pt x="13014" y="57890"/>
                  </a:lnTo>
                  <a:lnTo>
                    <a:pt x="12852" y="57639"/>
                  </a:lnTo>
                  <a:lnTo>
                    <a:pt x="12709" y="57370"/>
                  </a:lnTo>
                  <a:lnTo>
                    <a:pt x="12583" y="57118"/>
                  </a:lnTo>
                  <a:lnTo>
                    <a:pt x="12458" y="56831"/>
                  </a:lnTo>
                  <a:lnTo>
                    <a:pt x="12350" y="56562"/>
                  </a:lnTo>
                  <a:lnTo>
                    <a:pt x="12242" y="56275"/>
                  </a:lnTo>
                  <a:lnTo>
                    <a:pt x="12152" y="55987"/>
                  </a:lnTo>
                  <a:lnTo>
                    <a:pt x="12081" y="55700"/>
                  </a:lnTo>
                  <a:lnTo>
                    <a:pt x="12009" y="55413"/>
                  </a:lnTo>
                  <a:lnTo>
                    <a:pt x="11955" y="55108"/>
                  </a:lnTo>
                  <a:lnTo>
                    <a:pt x="11919" y="54821"/>
                  </a:lnTo>
                  <a:lnTo>
                    <a:pt x="11883" y="54516"/>
                  </a:lnTo>
                  <a:lnTo>
                    <a:pt x="11865" y="54210"/>
                  </a:lnTo>
                  <a:lnTo>
                    <a:pt x="11847" y="53905"/>
                  </a:lnTo>
                  <a:lnTo>
                    <a:pt x="11847" y="53600"/>
                  </a:lnTo>
                  <a:lnTo>
                    <a:pt x="11865" y="53295"/>
                  </a:lnTo>
                  <a:lnTo>
                    <a:pt x="11883" y="52990"/>
                  </a:lnTo>
                  <a:lnTo>
                    <a:pt x="11919" y="52685"/>
                  </a:lnTo>
                  <a:lnTo>
                    <a:pt x="11973" y="52380"/>
                  </a:lnTo>
                  <a:lnTo>
                    <a:pt x="12027" y="52092"/>
                  </a:lnTo>
                  <a:lnTo>
                    <a:pt x="12117" y="51787"/>
                  </a:lnTo>
                  <a:lnTo>
                    <a:pt x="12206" y="51500"/>
                  </a:lnTo>
                  <a:lnTo>
                    <a:pt x="12332" y="51213"/>
                  </a:lnTo>
                  <a:lnTo>
                    <a:pt x="12458" y="50926"/>
                  </a:lnTo>
                  <a:lnTo>
                    <a:pt x="12601" y="50656"/>
                  </a:lnTo>
                  <a:lnTo>
                    <a:pt x="12745" y="50387"/>
                  </a:lnTo>
                  <a:lnTo>
                    <a:pt x="12924" y="50136"/>
                  </a:lnTo>
                  <a:lnTo>
                    <a:pt x="13104" y="49884"/>
                  </a:lnTo>
                  <a:lnTo>
                    <a:pt x="13301" y="49651"/>
                  </a:lnTo>
                  <a:lnTo>
                    <a:pt x="13517" y="49418"/>
                  </a:lnTo>
                  <a:lnTo>
                    <a:pt x="13732" y="49184"/>
                  </a:lnTo>
                  <a:lnTo>
                    <a:pt x="13965" y="48987"/>
                  </a:lnTo>
                  <a:lnTo>
                    <a:pt x="14199" y="48772"/>
                  </a:lnTo>
                  <a:lnTo>
                    <a:pt x="14683" y="48395"/>
                  </a:lnTo>
                  <a:lnTo>
                    <a:pt x="15707" y="47605"/>
                  </a:lnTo>
                  <a:lnTo>
                    <a:pt x="17699" y="46025"/>
                  </a:lnTo>
                  <a:lnTo>
                    <a:pt x="19709" y="44446"/>
                  </a:lnTo>
                  <a:lnTo>
                    <a:pt x="21702" y="42848"/>
                  </a:lnTo>
                  <a:lnTo>
                    <a:pt x="23676" y="41250"/>
                  </a:lnTo>
                  <a:lnTo>
                    <a:pt x="24646" y="40425"/>
                  </a:lnTo>
                  <a:lnTo>
                    <a:pt x="25633" y="39617"/>
                  </a:lnTo>
                  <a:lnTo>
                    <a:pt x="26100" y="39186"/>
                  </a:lnTo>
                  <a:lnTo>
                    <a:pt x="26548" y="38737"/>
                  </a:lnTo>
                  <a:lnTo>
                    <a:pt x="27015" y="38289"/>
                  </a:lnTo>
                  <a:lnTo>
                    <a:pt x="27482" y="37858"/>
                  </a:lnTo>
                  <a:lnTo>
                    <a:pt x="27966" y="37445"/>
                  </a:lnTo>
                  <a:lnTo>
                    <a:pt x="28469" y="37050"/>
                  </a:lnTo>
                  <a:lnTo>
                    <a:pt x="28972" y="36655"/>
                  </a:lnTo>
                  <a:lnTo>
                    <a:pt x="29474" y="36278"/>
                  </a:lnTo>
                  <a:lnTo>
                    <a:pt x="29528" y="36206"/>
                  </a:lnTo>
                  <a:lnTo>
                    <a:pt x="29564" y="36135"/>
                  </a:lnTo>
                  <a:lnTo>
                    <a:pt x="29582" y="36063"/>
                  </a:lnTo>
                  <a:lnTo>
                    <a:pt x="29564" y="35973"/>
                  </a:lnTo>
                  <a:lnTo>
                    <a:pt x="29528" y="35883"/>
                  </a:lnTo>
                  <a:lnTo>
                    <a:pt x="29438" y="35829"/>
                  </a:lnTo>
                  <a:lnTo>
                    <a:pt x="29349" y="35812"/>
                  </a:lnTo>
                  <a:lnTo>
                    <a:pt x="29241" y="35812"/>
                  </a:lnTo>
                  <a:lnTo>
                    <a:pt x="29223" y="35829"/>
                  </a:lnTo>
                  <a:lnTo>
                    <a:pt x="27248" y="36494"/>
                  </a:lnTo>
                  <a:lnTo>
                    <a:pt x="25292" y="37194"/>
                  </a:lnTo>
                  <a:lnTo>
                    <a:pt x="23335" y="37912"/>
                  </a:lnTo>
                  <a:lnTo>
                    <a:pt x="21397" y="38648"/>
                  </a:lnTo>
                  <a:lnTo>
                    <a:pt x="17502" y="40120"/>
                  </a:lnTo>
                  <a:lnTo>
                    <a:pt x="15563" y="40856"/>
                  </a:lnTo>
                  <a:lnTo>
                    <a:pt x="13606" y="41574"/>
                  </a:lnTo>
                  <a:lnTo>
                    <a:pt x="13122" y="41735"/>
                  </a:lnTo>
                  <a:lnTo>
                    <a:pt x="12637" y="41897"/>
                  </a:lnTo>
                  <a:lnTo>
                    <a:pt x="12134" y="42022"/>
                  </a:lnTo>
                  <a:lnTo>
                    <a:pt x="11632" y="42130"/>
                  </a:lnTo>
                  <a:lnTo>
                    <a:pt x="11129" y="42220"/>
                  </a:lnTo>
                  <a:lnTo>
                    <a:pt x="10609" y="42274"/>
                  </a:lnTo>
                  <a:lnTo>
                    <a:pt x="10106" y="42309"/>
                  </a:lnTo>
                  <a:lnTo>
                    <a:pt x="9586" y="42327"/>
                  </a:lnTo>
                  <a:lnTo>
                    <a:pt x="9083" y="42327"/>
                  </a:lnTo>
                  <a:lnTo>
                    <a:pt x="8562" y="42292"/>
                  </a:lnTo>
                  <a:lnTo>
                    <a:pt x="8060" y="42238"/>
                  </a:lnTo>
                  <a:lnTo>
                    <a:pt x="7539" y="42148"/>
                  </a:lnTo>
                  <a:lnTo>
                    <a:pt x="7037" y="42040"/>
                  </a:lnTo>
                  <a:lnTo>
                    <a:pt x="6552" y="41915"/>
                  </a:lnTo>
                  <a:lnTo>
                    <a:pt x="6049" y="41753"/>
                  </a:lnTo>
                  <a:lnTo>
                    <a:pt x="5583" y="41574"/>
                  </a:lnTo>
                  <a:lnTo>
                    <a:pt x="5098" y="41376"/>
                  </a:lnTo>
                  <a:lnTo>
                    <a:pt x="4631" y="41161"/>
                  </a:lnTo>
                  <a:lnTo>
                    <a:pt x="4183" y="40909"/>
                  </a:lnTo>
                  <a:lnTo>
                    <a:pt x="3752" y="40658"/>
                  </a:lnTo>
                  <a:lnTo>
                    <a:pt x="3321" y="40371"/>
                  </a:lnTo>
                  <a:lnTo>
                    <a:pt x="2908" y="40066"/>
                  </a:lnTo>
                  <a:lnTo>
                    <a:pt x="2531" y="39743"/>
                  </a:lnTo>
                  <a:lnTo>
                    <a:pt x="2172" y="39384"/>
                  </a:lnTo>
                  <a:lnTo>
                    <a:pt x="1831" y="39007"/>
                  </a:lnTo>
                  <a:lnTo>
                    <a:pt x="1688" y="38809"/>
                  </a:lnTo>
                  <a:lnTo>
                    <a:pt x="1544" y="38612"/>
                  </a:lnTo>
                  <a:lnTo>
                    <a:pt x="1400" y="38396"/>
                  </a:lnTo>
                  <a:lnTo>
                    <a:pt x="1275" y="38181"/>
                  </a:lnTo>
                  <a:lnTo>
                    <a:pt x="1167" y="37948"/>
                  </a:lnTo>
                  <a:lnTo>
                    <a:pt x="1059" y="37732"/>
                  </a:lnTo>
                  <a:lnTo>
                    <a:pt x="970" y="37499"/>
                  </a:lnTo>
                  <a:lnTo>
                    <a:pt x="898" y="37265"/>
                  </a:lnTo>
                  <a:lnTo>
                    <a:pt x="826" y="37014"/>
                  </a:lnTo>
                  <a:lnTo>
                    <a:pt x="772" y="36781"/>
                  </a:lnTo>
                  <a:lnTo>
                    <a:pt x="736" y="36530"/>
                  </a:lnTo>
                  <a:lnTo>
                    <a:pt x="700" y="36296"/>
                  </a:lnTo>
                  <a:lnTo>
                    <a:pt x="664" y="35794"/>
                  </a:lnTo>
                  <a:lnTo>
                    <a:pt x="682" y="35309"/>
                  </a:lnTo>
                  <a:lnTo>
                    <a:pt x="718" y="34806"/>
                  </a:lnTo>
                  <a:lnTo>
                    <a:pt x="736" y="34555"/>
                  </a:lnTo>
                  <a:lnTo>
                    <a:pt x="772" y="34304"/>
                  </a:lnTo>
                  <a:lnTo>
                    <a:pt x="862" y="33819"/>
                  </a:lnTo>
                  <a:lnTo>
                    <a:pt x="952" y="33316"/>
                  </a:lnTo>
                  <a:lnTo>
                    <a:pt x="1077" y="32832"/>
                  </a:lnTo>
                  <a:lnTo>
                    <a:pt x="1203" y="32347"/>
                  </a:lnTo>
                  <a:lnTo>
                    <a:pt x="1364" y="31862"/>
                  </a:lnTo>
                  <a:lnTo>
                    <a:pt x="1544" y="31396"/>
                  </a:lnTo>
                  <a:lnTo>
                    <a:pt x="1759" y="30947"/>
                  </a:lnTo>
                  <a:lnTo>
                    <a:pt x="1993" y="30516"/>
                  </a:lnTo>
                  <a:lnTo>
                    <a:pt x="2262" y="30103"/>
                  </a:lnTo>
                  <a:lnTo>
                    <a:pt x="2406" y="29924"/>
                  </a:lnTo>
                  <a:lnTo>
                    <a:pt x="2567" y="29726"/>
                  </a:lnTo>
                  <a:lnTo>
                    <a:pt x="2890" y="29367"/>
                  </a:lnTo>
                  <a:lnTo>
                    <a:pt x="3070" y="29206"/>
                  </a:lnTo>
                  <a:lnTo>
                    <a:pt x="3267" y="29044"/>
                  </a:lnTo>
                  <a:lnTo>
                    <a:pt x="3447" y="28901"/>
                  </a:lnTo>
                  <a:lnTo>
                    <a:pt x="3644" y="28757"/>
                  </a:lnTo>
                  <a:lnTo>
                    <a:pt x="3859" y="28631"/>
                  </a:lnTo>
                  <a:lnTo>
                    <a:pt x="4057" y="28506"/>
                  </a:lnTo>
                  <a:lnTo>
                    <a:pt x="4524" y="28272"/>
                  </a:lnTo>
                  <a:lnTo>
                    <a:pt x="5439" y="27824"/>
                  </a:lnTo>
                  <a:lnTo>
                    <a:pt x="6372" y="27411"/>
                  </a:lnTo>
                  <a:lnTo>
                    <a:pt x="7324" y="27016"/>
                  </a:lnTo>
                  <a:lnTo>
                    <a:pt x="8293" y="26657"/>
                  </a:lnTo>
                  <a:lnTo>
                    <a:pt x="9262" y="26316"/>
                  </a:lnTo>
                  <a:lnTo>
                    <a:pt x="10250" y="26011"/>
                  </a:lnTo>
                  <a:lnTo>
                    <a:pt x="11255" y="25706"/>
                  </a:lnTo>
                  <a:lnTo>
                    <a:pt x="13229" y="25077"/>
                  </a:lnTo>
                  <a:lnTo>
                    <a:pt x="15222" y="24431"/>
                  </a:lnTo>
                  <a:lnTo>
                    <a:pt x="17178" y="23767"/>
                  </a:lnTo>
                  <a:lnTo>
                    <a:pt x="19153" y="23085"/>
                  </a:lnTo>
                  <a:lnTo>
                    <a:pt x="20140" y="22708"/>
                  </a:lnTo>
                  <a:lnTo>
                    <a:pt x="21110" y="22313"/>
                  </a:lnTo>
                  <a:lnTo>
                    <a:pt x="22061" y="21900"/>
                  </a:lnTo>
                  <a:lnTo>
                    <a:pt x="23012" y="21487"/>
                  </a:lnTo>
                  <a:lnTo>
                    <a:pt x="24915" y="20608"/>
                  </a:lnTo>
                  <a:lnTo>
                    <a:pt x="26800" y="19728"/>
                  </a:lnTo>
                  <a:lnTo>
                    <a:pt x="26854" y="19674"/>
                  </a:lnTo>
                  <a:lnTo>
                    <a:pt x="26907" y="19620"/>
                  </a:lnTo>
                  <a:lnTo>
                    <a:pt x="26943" y="19549"/>
                  </a:lnTo>
                  <a:lnTo>
                    <a:pt x="26943" y="19459"/>
                  </a:lnTo>
                  <a:lnTo>
                    <a:pt x="26907" y="19369"/>
                  </a:lnTo>
                  <a:lnTo>
                    <a:pt x="26854" y="19279"/>
                  </a:lnTo>
                  <a:lnTo>
                    <a:pt x="26764" y="19244"/>
                  </a:lnTo>
                  <a:lnTo>
                    <a:pt x="26710" y="19226"/>
                  </a:lnTo>
                  <a:lnTo>
                    <a:pt x="26656" y="19226"/>
                  </a:lnTo>
                  <a:lnTo>
                    <a:pt x="24933" y="19387"/>
                  </a:lnTo>
                  <a:lnTo>
                    <a:pt x="23210" y="19603"/>
                  </a:lnTo>
                  <a:lnTo>
                    <a:pt x="21504" y="19854"/>
                  </a:lnTo>
                  <a:lnTo>
                    <a:pt x="19781" y="20141"/>
                  </a:lnTo>
                  <a:lnTo>
                    <a:pt x="18938" y="20285"/>
                  </a:lnTo>
                  <a:lnTo>
                    <a:pt x="18094" y="20464"/>
                  </a:lnTo>
                  <a:lnTo>
                    <a:pt x="17232" y="20644"/>
                  </a:lnTo>
                  <a:lnTo>
                    <a:pt x="16407" y="20823"/>
                  </a:lnTo>
                  <a:lnTo>
                    <a:pt x="15563" y="20985"/>
                  </a:lnTo>
                  <a:lnTo>
                    <a:pt x="14719" y="21146"/>
                  </a:lnTo>
                  <a:lnTo>
                    <a:pt x="13876" y="21290"/>
                  </a:lnTo>
                  <a:lnTo>
                    <a:pt x="13032" y="21416"/>
                  </a:lnTo>
                  <a:lnTo>
                    <a:pt x="12188" y="21523"/>
                  </a:lnTo>
                  <a:lnTo>
                    <a:pt x="11345" y="21613"/>
                  </a:lnTo>
                  <a:lnTo>
                    <a:pt x="10501" y="21667"/>
                  </a:lnTo>
                  <a:lnTo>
                    <a:pt x="10088" y="21685"/>
                  </a:lnTo>
                  <a:lnTo>
                    <a:pt x="9675" y="21703"/>
                  </a:lnTo>
                  <a:lnTo>
                    <a:pt x="9262" y="21667"/>
                  </a:lnTo>
                  <a:lnTo>
                    <a:pt x="8868" y="21613"/>
                  </a:lnTo>
                  <a:lnTo>
                    <a:pt x="8473" y="21541"/>
                  </a:lnTo>
                  <a:lnTo>
                    <a:pt x="8078" y="21433"/>
                  </a:lnTo>
                  <a:lnTo>
                    <a:pt x="7701" y="21308"/>
                  </a:lnTo>
                  <a:lnTo>
                    <a:pt x="7324" y="21146"/>
                  </a:lnTo>
                  <a:lnTo>
                    <a:pt x="6965" y="20949"/>
                  </a:lnTo>
                  <a:lnTo>
                    <a:pt x="6606" y="20733"/>
                  </a:lnTo>
                  <a:lnTo>
                    <a:pt x="6283" y="20500"/>
                  </a:lnTo>
                  <a:lnTo>
                    <a:pt x="5960" y="20231"/>
                  </a:lnTo>
                  <a:lnTo>
                    <a:pt x="5672" y="19944"/>
                  </a:lnTo>
                  <a:lnTo>
                    <a:pt x="5385" y="19656"/>
                  </a:lnTo>
                  <a:lnTo>
                    <a:pt x="5116" y="19333"/>
                  </a:lnTo>
                  <a:lnTo>
                    <a:pt x="4883" y="19010"/>
                  </a:lnTo>
                  <a:lnTo>
                    <a:pt x="4667" y="18651"/>
                  </a:lnTo>
                  <a:lnTo>
                    <a:pt x="4470" y="18292"/>
                  </a:lnTo>
                  <a:lnTo>
                    <a:pt x="4290" y="17915"/>
                  </a:lnTo>
                  <a:lnTo>
                    <a:pt x="4147" y="17538"/>
                  </a:lnTo>
                  <a:lnTo>
                    <a:pt x="4039" y="17143"/>
                  </a:lnTo>
                  <a:lnTo>
                    <a:pt x="3931" y="16748"/>
                  </a:lnTo>
                  <a:lnTo>
                    <a:pt x="3859" y="16336"/>
                  </a:lnTo>
                  <a:lnTo>
                    <a:pt x="3824" y="15923"/>
                  </a:lnTo>
                  <a:lnTo>
                    <a:pt x="3788" y="15510"/>
                  </a:lnTo>
                  <a:lnTo>
                    <a:pt x="3788" y="15097"/>
                  </a:lnTo>
                  <a:lnTo>
                    <a:pt x="3806" y="14684"/>
                  </a:lnTo>
                  <a:lnTo>
                    <a:pt x="3824" y="14271"/>
                  </a:lnTo>
                  <a:lnTo>
                    <a:pt x="3877" y="13858"/>
                  </a:lnTo>
                  <a:lnTo>
                    <a:pt x="3913" y="13643"/>
                  </a:lnTo>
                  <a:lnTo>
                    <a:pt x="3949" y="13446"/>
                  </a:lnTo>
                  <a:lnTo>
                    <a:pt x="4039" y="13051"/>
                  </a:lnTo>
                  <a:lnTo>
                    <a:pt x="4147" y="12674"/>
                  </a:lnTo>
                  <a:lnTo>
                    <a:pt x="4290" y="12297"/>
                  </a:lnTo>
                  <a:lnTo>
                    <a:pt x="4452" y="11920"/>
                  </a:lnTo>
                  <a:lnTo>
                    <a:pt x="4631" y="11579"/>
                  </a:lnTo>
                  <a:lnTo>
                    <a:pt x="4847" y="11238"/>
                  </a:lnTo>
                  <a:lnTo>
                    <a:pt x="5080" y="10915"/>
                  </a:lnTo>
                  <a:lnTo>
                    <a:pt x="5349" y="10610"/>
                  </a:lnTo>
                  <a:lnTo>
                    <a:pt x="5619" y="10322"/>
                  </a:lnTo>
                  <a:lnTo>
                    <a:pt x="5924" y="10053"/>
                  </a:lnTo>
                  <a:lnTo>
                    <a:pt x="6229" y="9802"/>
                  </a:lnTo>
                  <a:lnTo>
                    <a:pt x="6552" y="9568"/>
                  </a:lnTo>
                  <a:lnTo>
                    <a:pt x="6893" y="9335"/>
                  </a:lnTo>
                  <a:lnTo>
                    <a:pt x="7252" y="9138"/>
                  </a:lnTo>
                  <a:lnTo>
                    <a:pt x="7611" y="8940"/>
                  </a:lnTo>
                  <a:lnTo>
                    <a:pt x="7988" y="8761"/>
                  </a:lnTo>
                  <a:lnTo>
                    <a:pt x="8760" y="8384"/>
                  </a:lnTo>
                  <a:lnTo>
                    <a:pt x="9532" y="8025"/>
                  </a:lnTo>
                  <a:lnTo>
                    <a:pt x="10322" y="7666"/>
                  </a:lnTo>
                  <a:lnTo>
                    <a:pt x="11111" y="7325"/>
                  </a:lnTo>
                  <a:lnTo>
                    <a:pt x="11883" y="7002"/>
                  </a:lnTo>
                  <a:lnTo>
                    <a:pt x="12691" y="6696"/>
                  </a:lnTo>
                  <a:lnTo>
                    <a:pt x="13481" y="6391"/>
                  </a:lnTo>
                  <a:lnTo>
                    <a:pt x="14288" y="6122"/>
                  </a:lnTo>
                  <a:lnTo>
                    <a:pt x="15922" y="5548"/>
                  </a:lnTo>
                  <a:lnTo>
                    <a:pt x="17555" y="4937"/>
                  </a:lnTo>
                  <a:lnTo>
                    <a:pt x="19171" y="4327"/>
                  </a:lnTo>
                  <a:lnTo>
                    <a:pt x="20768" y="3699"/>
                  </a:lnTo>
                  <a:lnTo>
                    <a:pt x="21576" y="3376"/>
                  </a:lnTo>
                  <a:lnTo>
                    <a:pt x="22384" y="3070"/>
                  </a:lnTo>
                  <a:lnTo>
                    <a:pt x="23192" y="2783"/>
                  </a:lnTo>
                  <a:lnTo>
                    <a:pt x="23999" y="2532"/>
                  </a:lnTo>
                  <a:lnTo>
                    <a:pt x="24825" y="2281"/>
                  </a:lnTo>
                  <a:lnTo>
                    <a:pt x="25651" y="2047"/>
                  </a:lnTo>
                  <a:lnTo>
                    <a:pt x="26423" y="1868"/>
                  </a:lnTo>
                  <a:lnTo>
                    <a:pt x="27195" y="1688"/>
                  </a:lnTo>
                  <a:lnTo>
                    <a:pt x="27984" y="1527"/>
                  </a:lnTo>
                  <a:lnTo>
                    <a:pt x="28774" y="1383"/>
                  </a:lnTo>
                  <a:lnTo>
                    <a:pt x="30372" y="1114"/>
                  </a:lnTo>
                  <a:lnTo>
                    <a:pt x="31162" y="988"/>
                  </a:lnTo>
                  <a:lnTo>
                    <a:pt x="31951" y="863"/>
                  </a:lnTo>
                  <a:lnTo>
                    <a:pt x="32346" y="809"/>
                  </a:lnTo>
                  <a:lnTo>
                    <a:pt x="32741" y="773"/>
                  </a:lnTo>
                  <a:lnTo>
                    <a:pt x="32921" y="755"/>
                  </a:lnTo>
                  <a:close/>
                  <a:moveTo>
                    <a:pt x="32885" y="1"/>
                  </a:moveTo>
                  <a:lnTo>
                    <a:pt x="32651" y="19"/>
                  </a:lnTo>
                  <a:lnTo>
                    <a:pt x="32239" y="91"/>
                  </a:lnTo>
                  <a:lnTo>
                    <a:pt x="31844" y="145"/>
                  </a:lnTo>
                  <a:lnTo>
                    <a:pt x="30246" y="450"/>
                  </a:lnTo>
                  <a:lnTo>
                    <a:pt x="28667" y="773"/>
                  </a:lnTo>
                  <a:lnTo>
                    <a:pt x="27877" y="934"/>
                  </a:lnTo>
                  <a:lnTo>
                    <a:pt x="27069" y="1114"/>
                  </a:lnTo>
                  <a:lnTo>
                    <a:pt x="26279" y="1293"/>
                  </a:lnTo>
                  <a:lnTo>
                    <a:pt x="25489" y="1491"/>
                  </a:lnTo>
                  <a:lnTo>
                    <a:pt x="24664" y="1706"/>
                  </a:lnTo>
                  <a:lnTo>
                    <a:pt x="23820" y="1958"/>
                  </a:lnTo>
                  <a:lnTo>
                    <a:pt x="22994" y="2209"/>
                  </a:lnTo>
                  <a:lnTo>
                    <a:pt x="22169" y="2496"/>
                  </a:lnTo>
                  <a:lnTo>
                    <a:pt x="21343" y="2783"/>
                  </a:lnTo>
                  <a:lnTo>
                    <a:pt x="20535" y="3088"/>
                  </a:lnTo>
                  <a:lnTo>
                    <a:pt x="18920" y="3663"/>
                  </a:lnTo>
                  <a:lnTo>
                    <a:pt x="17304" y="4237"/>
                  </a:lnTo>
                  <a:lnTo>
                    <a:pt x="15671" y="4776"/>
                  </a:lnTo>
                  <a:lnTo>
                    <a:pt x="14037" y="5296"/>
                  </a:lnTo>
                  <a:lnTo>
                    <a:pt x="13194" y="5566"/>
                  </a:lnTo>
                  <a:lnTo>
                    <a:pt x="12368" y="5853"/>
                  </a:lnTo>
                  <a:lnTo>
                    <a:pt x="11560" y="6158"/>
                  </a:lnTo>
                  <a:lnTo>
                    <a:pt x="10752" y="6463"/>
                  </a:lnTo>
                  <a:lnTo>
                    <a:pt x="9945" y="6804"/>
                  </a:lnTo>
                  <a:lnTo>
                    <a:pt x="9137" y="7145"/>
                  </a:lnTo>
                  <a:lnTo>
                    <a:pt x="8347" y="7504"/>
                  </a:lnTo>
                  <a:lnTo>
                    <a:pt x="7575" y="7881"/>
                  </a:lnTo>
                  <a:lnTo>
                    <a:pt x="7180" y="8061"/>
                  </a:lnTo>
                  <a:lnTo>
                    <a:pt x="6767" y="8276"/>
                  </a:lnTo>
                  <a:lnTo>
                    <a:pt x="6372" y="8509"/>
                  </a:lnTo>
                  <a:lnTo>
                    <a:pt x="5996" y="8761"/>
                  </a:lnTo>
                  <a:lnTo>
                    <a:pt x="5637" y="9030"/>
                  </a:lnTo>
                  <a:lnTo>
                    <a:pt x="5278" y="9317"/>
                  </a:lnTo>
                  <a:lnTo>
                    <a:pt x="4936" y="9640"/>
                  </a:lnTo>
                  <a:lnTo>
                    <a:pt x="4631" y="9981"/>
                  </a:lnTo>
                  <a:lnTo>
                    <a:pt x="4344" y="10340"/>
                  </a:lnTo>
                  <a:lnTo>
                    <a:pt x="4075" y="10735"/>
                  </a:lnTo>
                  <a:lnTo>
                    <a:pt x="3842" y="11130"/>
                  </a:lnTo>
                  <a:lnTo>
                    <a:pt x="3644" y="11543"/>
                  </a:lnTo>
                  <a:lnTo>
                    <a:pt x="3483" y="11974"/>
                  </a:lnTo>
                  <a:lnTo>
                    <a:pt x="3339" y="12422"/>
                  </a:lnTo>
                  <a:lnTo>
                    <a:pt x="3231" y="12871"/>
                  </a:lnTo>
                  <a:lnTo>
                    <a:pt x="3141" y="13320"/>
                  </a:lnTo>
                  <a:lnTo>
                    <a:pt x="3124" y="13535"/>
                  </a:lnTo>
                  <a:lnTo>
                    <a:pt x="3106" y="13769"/>
                  </a:lnTo>
                  <a:lnTo>
                    <a:pt x="3070" y="14217"/>
                  </a:lnTo>
                  <a:lnTo>
                    <a:pt x="3052" y="14648"/>
                  </a:lnTo>
                  <a:lnTo>
                    <a:pt x="3052" y="15097"/>
                  </a:lnTo>
                  <a:lnTo>
                    <a:pt x="3088" y="15546"/>
                  </a:lnTo>
                  <a:lnTo>
                    <a:pt x="3124" y="15995"/>
                  </a:lnTo>
                  <a:lnTo>
                    <a:pt x="3195" y="16443"/>
                  </a:lnTo>
                  <a:lnTo>
                    <a:pt x="3285" y="16874"/>
                  </a:lnTo>
                  <a:lnTo>
                    <a:pt x="3393" y="17323"/>
                  </a:lnTo>
                  <a:lnTo>
                    <a:pt x="3536" y="17754"/>
                  </a:lnTo>
                  <a:lnTo>
                    <a:pt x="3698" y="18167"/>
                  </a:lnTo>
                  <a:lnTo>
                    <a:pt x="3895" y="18579"/>
                  </a:lnTo>
                  <a:lnTo>
                    <a:pt x="4111" y="18974"/>
                  </a:lnTo>
                  <a:lnTo>
                    <a:pt x="4344" y="19351"/>
                  </a:lnTo>
                  <a:lnTo>
                    <a:pt x="4613" y="19728"/>
                  </a:lnTo>
                  <a:lnTo>
                    <a:pt x="4901" y="20069"/>
                  </a:lnTo>
                  <a:lnTo>
                    <a:pt x="5206" y="20410"/>
                  </a:lnTo>
                  <a:lnTo>
                    <a:pt x="5529" y="20715"/>
                  </a:lnTo>
                  <a:lnTo>
                    <a:pt x="5870" y="21003"/>
                  </a:lnTo>
                  <a:lnTo>
                    <a:pt x="6229" y="21272"/>
                  </a:lnTo>
                  <a:lnTo>
                    <a:pt x="6624" y="21523"/>
                  </a:lnTo>
                  <a:lnTo>
                    <a:pt x="7019" y="21757"/>
                  </a:lnTo>
                  <a:lnTo>
                    <a:pt x="7432" y="21954"/>
                  </a:lnTo>
                  <a:lnTo>
                    <a:pt x="7844" y="22116"/>
                  </a:lnTo>
                  <a:lnTo>
                    <a:pt x="8293" y="22241"/>
                  </a:lnTo>
                  <a:lnTo>
                    <a:pt x="8742" y="22349"/>
                  </a:lnTo>
                  <a:lnTo>
                    <a:pt x="9191" y="22421"/>
                  </a:lnTo>
                  <a:lnTo>
                    <a:pt x="9639" y="22457"/>
                  </a:lnTo>
                  <a:lnTo>
                    <a:pt x="10088" y="22475"/>
                  </a:lnTo>
                  <a:lnTo>
                    <a:pt x="10537" y="22475"/>
                  </a:lnTo>
                  <a:lnTo>
                    <a:pt x="11416" y="22439"/>
                  </a:lnTo>
                  <a:lnTo>
                    <a:pt x="12278" y="22367"/>
                  </a:lnTo>
                  <a:lnTo>
                    <a:pt x="13158" y="22277"/>
                  </a:lnTo>
                  <a:lnTo>
                    <a:pt x="14019" y="22151"/>
                  </a:lnTo>
                  <a:lnTo>
                    <a:pt x="14881" y="22026"/>
                  </a:lnTo>
                  <a:lnTo>
                    <a:pt x="15724" y="21864"/>
                  </a:lnTo>
                  <a:lnTo>
                    <a:pt x="16586" y="21685"/>
                  </a:lnTo>
                  <a:lnTo>
                    <a:pt x="17430" y="21505"/>
                  </a:lnTo>
                  <a:lnTo>
                    <a:pt x="18273" y="21308"/>
                  </a:lnTo>
                  <a:lnTo>
                    <a:pt x="19943" y="20949"/>
                  </a:lnTo>
                  <a:lnTo>
                    <a:pt x="21630" y="20626"/>
                  </a:lnTo>
                  <a:lnTo>
                    <a:pt x="23317" y="20321"/>
                  </a:lnTo>
                  <a:lnTo>
                    <a:pt x="24731" y="20082"/>
                  </a:lnTo>
                  <a:lnTo>
                    <a:pt x="24731" y="20082"/>
                  </a:lnTo>
                  <a:lnTo>
                    <a:pt x="24682" y="20105"/>
                  </a:lnTo>
                  <a:lnTo>
                    <a:pt x="22779" y="20931"/>
                  </a:lnTo>
                  <a:lnTo>
                    <a:pt x="21828" y="21344"/>
                  </a:lnTo>
                  <a:lnTo>
                    <a:pt x="20858" y="21739"/>
                  </a:lnTo>
                  <a:lnTo>
                    <a:pt x="19907" y="22116"/>
                  </a:lnTo>
                  <a:lnTo>
                    <a:pt x="18938" y="22475"/>
                  </a:lnTo>
                  <a:lnTo>
                    <a:pt x="16981" y="23139"/>
                  </a:lnTo>
                  <a:lnTo>
                    <a:pt x="15006" y="23785"/>
                  </a:lnTo>
                  <a:lnTo>
                    <a:pt x="13014" y="24413"/>
                  </a:lnTo>
                  <a:lnTo>
                    <a:pt x="11040" y="25023"/>
                  </a:lnTo>
                  <a:lnTo>
                    <a:pt x="10052" y="25311"/>
                  </a:lnTo>
                  <a:lnTo>
                    <a:pt x="9047" y="25634"/>
                  </a:lnTo>
                  <a:lnTo>
                    <a:pt x="8042" y="25957"/>
                  </a:lnTo>
                  <a:lnTo>
                    <a:pt x="7055" y="26334"/>
                  </a:lnTo>
                  <a:lnTo>
                    <a:pt x="6085" y="26729"/>
                  </a:lnTo>
                  <a:lnTo>
                    <a:pt x="5134" y="27160"/>
                  </a:lnTo>
                  <a:lnTo>
                    <a:pt x="4649" y="27375"/>
                  </a:lnTo>
                  <a:lnTo>
                    <a:pt x="4183" y="27608"/>
                  </a:lnTo>
                  <a:lnTo>
                    <a:pt x="3949" y="27734"/>
                  </a:lnTo>
                  <a:lnTo>
                    <a:pt x="3716" y="27860"/>
                  </a:lnTo>
                  <a:lnTo>
                    <a:pt x="3465" y="27985"/>
                  </a:lnTo>
                  <a:lnTo>
                    <a:pt x="3231" y="28147"/>
                  </a:lnTo>
                  <a:lnTo>
                    <a:pt x="3016" y="28290"/>
                  </a:lnTo>
                  <a:lnTo>
                    <a:pt x="2782" y="28470"/>
                  </a:lnTo>
                  <a:lnTo>
                    <a:pt x="2585" y="28649"/>
                  </a:lnTo>
                  <a:lnTo>
                    <a:pt x="2370" y="28847"/>
                  </a:lnTo>
                  <a:lnTo>
                    <a:pt x="2190" y="29044"/>
                  </a:lnTo>
                  <a:lnTo>
                    <a:pt x="1993" y="29242"/>
                  </a:lnTo>
                  <a:lnTo>
                    <a:pt x="1831" y="29457"/>
                  </a:lnTo>
                  <a:lnTo>
                    <a:pt x="1670" y="29673"/>
                  </a:lnTo>
                  <a:lnTo>
                    <a:pt x="1364" y="30139"/>
                  </a:lnTo>
                  <a:lnTo>
                    <a:pt x="1095" y="30624"/>
                  </a:lnTo>
                  <a:lnTo>
                    <a:pt x="862" y="31109"/>
                  </a:lnTo>
                  <a:lnTo>
                    <a:pt x="664" y="31611"/>
                  </a:lnTo>
                  <a:lnTo>
                    <a:pt x="503" y="32114"/>
                  </a:lnTo>
                  <a:lnTo>
                    <a:pt x="341" y="32634"/>
                  </a:lnTo>
                  <a:lnTo>
                    <a:pt x="234" y="33155"/>
                  </a:lnTo>
                  <a:lnTo>
                    <a:pt x="126" y="33675"/>
                  </a:lnTo>
                  <a:lnTo>
                    <a:pt x="54" y="34214"/>
                  </a:lnTo>
                  <a:lnTo>
                    <a:pt x="18" y="34483"/>
                  </a:lnTo>
                  <a:lnTo>
                    <a:pt x="0" y="34752"/>
                  </a:lnTo>
                  <a:lnTo>
                    <a:pt x="0" y="35291"/>
                  </a:lnTo>
                  <a:lnTo>
                    <a:pt x="18" y="35560"/>
                  </a:lnTo>
                  <a:lnTo>
                    <a:pt x="36" y="35847"/>
                  </a:lnTo>
                  <a:lnTo>
                    <a:pt x="72" y="36117"/>
                  </a:lnTo>
                  <a:lnTo>
                    <a:pt x="126" y="36386"/>
                  </a:lnTo>
                  <a:lnTo>
                    <a:pt x="180" y="36637"/>
                  </a:lnTo>
                  <a:lnTo>
                    <a:pt x="251" y="36906"/>
                  </a:lnTo>
                  <a:lnTo>
                    <a:pt x="323" y="37176"/>
                  </a:lnTo>
                  <a:lnTo>
                    <a:pt x="413" y="37427"/>
                  </a:lnTo>
                  <a:lnTo>
                    <a:pt x="521" y="37678"/>
                  </a:lnTo>
                  <a:lnTo>
                    <a:pt x="628" y="37930"/>
                  </a:lnTo>
                  <a:lnTo>
                    <a:pt x="754" y="38163"/>
                  </a:lnTo>
                  <a:lnTo>
                    <a:pt x="880" y="38414"/>
                  </a:lnTo>
                  <a:lnTo>
                    <a:pt x="1023" y="38630"/>
                  </a:lnTo>
                  <a:lnTo>
                    <a:pt x="1167" y="38863"/>
                  </a:lnTo>
                  <a:lnTo>
                    <a:pt x="1329" y="39078"/>
                  </a:lnTo>
                  <a:lnTo>
                    <a:pt x="1508" y="39276"/>
                  </a:lnTo>
                  <a:lnTo>
                    <a:pt x="1688" y="39491"/>
                  </a:lnTo>
                  <a:lnTo>
                    <a:pt x="1867" y="39671"/>
                  </a:lnTo>
                  <a:lnTo>
                    <a:pt x="2262" y="40030"/>
                  </a:lnTo>
                  <a:lnTo>
                    <a:pt x="2675" y="40371"/>
                  </a:lnTo>
                  <a:lnTo>
                    <a:pt x="3106" y="40676"/>
                  </a:lnTo>
                  <a:lnTo>
                    <a:pt x="3572" y="40963"/>
                  </a:lnTo>
                  <a:lnTo>
                    <a:pt x="4021" y="41215"/>
                  </a:lnTo>
                  <a:lnTo>
                    <a:pt x="4506" y="41448"/>
                  </a:lnTo>
                  <a:lnTo>
                    <a:pt x="4972" y="41645"/>
                  </a:lnTo>
                  <a:lnTo>
                    <a:pt x="5475" y="41843"/>
                  </a:lnTo>
                  <a:lnTo>
                    <a:pt x="5960" y="42022"/>
                  </a:lnTo>
                  <a:lnTo>
                    <a:pt x="6480" y="42166"/>
                  </a:lnTo>
                  <a:lnTo>
                    <a:pt x="6983" y="42292"/>
                  </a:lnTo>
                  <a:lnTo>
                    <a:pt x="7503" y="42399"/>
                  </a:lnTo>
                  <a:lnTo>
                    <a:pt x="8024" y="42489"/>
                  </a:lnTo>
                  <a:lnTo>
                    <a:pt x="8544" y="42543"/>
                  </a:lnTo>
                  <a:lnTo>
                    <a:pt x="9065" y="42579"/>
                  </a:lnTo>
                  <a:lnTo>
                    <a:pt x="10124" y="42579"/>
                  </a:lnTo>
                  <a:lnTo>
                    <a:pt x="10645" y="42543"/>
                  </a:lnTo>
                  <a:lnTo>
                    <a:pt x="11165" y="42471"/>
                  </a:lnTo>
                  <a:lnTo>
                    <a:pt x="11686" y="42399"/>
                  </a:lnTo>
                  <a:lnTo>
                    <a:pt x="12188" y="42292"/>
                  </a:lnTo>
                  <a:lnTo>
                    <a:pt x="12709" y="42166"/>
                  </a:lnTo>
                  <a:lnTo>
                    <a:pt x="13211" y="42022"/>
                  </a:lnTo>
                  <a:lnTo>
                    <a:pt x="13714" y="41879"/>
                  </a:lnTo>
                  <a:lnTo>
                    <a:pt x="17663" y="40550"/>
                  </a:lnTo>
                  <a:lnTo>
                    <a:pt x="19638" y="39886"/>
                  </a:lnTo>
                  <a:lnTo>
                    <a:pt x="21594" y="39204"/>
                  </a:lnTo>
                  <a:lnTo>
                    <a:pt x="23569" y="38522"/>
                  </a:lnTo>
                  <a:lnTo>
                    <a:pt x="25507" y="37804"/>
                  </a:lnTo>
                  <a:lnTo>
                    <a:pt x="27464" y="37068"/>
                  </a:lnTo>
                  <a:lnTo>
                    <a:pt x="28125" y="36811"/>
                  </a:lnTo>
                  <a:lnTo>
                    <a:pt x="27733" y="37158"/>
                  </a:lnTo>
                  <a:lnTo>
                    <a:pt x="27231" y="37571"/>
                  </a:lnTo>
                  <a:lnTo>
                    <a:pt x="26728" y="37966"/>
                  </a:lnTo>
                  <a:lnTo>
                    <a:pt x="26225" y="38342"/>
                  </a:lnTo>
                  <a:lnTo>
                    <a:pt x="25705" y="38719"/>
                  </a:lnTo>
                  <a:lnTo>
                    <a:pt x="25202" y="39096"/>
                  </a:lnTo>
                  <a:lnTo>
                    <a:pt x="23246" y="40748"/>
                  </a:lnTo>
                  <a:lnTo>
                    <a:pt x="21325" y="42399"/>
                  </a:lnTo>
                  <a:lnTo>
                    <a:pt x="19386" y="44069"/>
                  </a:lnTo>
                  <a:lnTo>
                    <a:pt x="17448" y="45720"/>
                  </a:lnTo>
                  <a:lnTo>
                    <a:pt x="16478" y="46528"/>
                  </a:lnTo>
                  <a:lnTo>
                    <a:pt x="15491" y="47336"/>
                  </a:lnTo>
                  <a:lnTo>
                    <a:pt x="14989" y="47730"/>
                  </a:lnTo>
                  <a:lnTo>
                    <a:pt x="14486" y="48125"/>
                  </a:lnTo>
                  <a:lnTo>
                    <a:pt x="13983" y="48520"/>
                  </a:lnTo>
                  <a:lnTo>
                    <a:pt x="13732" y="48736"/>
                  </a:lnTo>
                  <a:lnTo>
                    <a:pt x="13499" y="48951"/>
                  </a:lnTo>
                  <a:lnTo>
                    <a:pt x="13265" y="49184"/>
                  </a:lnTo>
                  <a:lnTo>
                    <a:pt x="13032" y="49418"/>
                  </a:lnTo>
                  <a:lnTo>
                    <a:pt x="12835" y="49669"/>
                  </a:lnTo>
                  <a:lnTo>
                    <a:pt x="12619" y="49920"/>
                  </a:lnTo>
                  <a:lnTo>
                    <a:pt x="12440" y="50190"/>
                  </a:lnTo>
                  <a:lnTo>
                    <a:pt x="12242" y="50459"/>
                  </a:lnTo>
                  <a:lnTo>
                    <a:pt x="12081" y="50746"/>
                  </a:lnTo>
                  <a:lnTo>
                    <a:pt x="11919" y="51033"/>
                  </a:lnTo>
                  <a:lnTo>
                    <a:pt x="11775" y="51320"/>
                  </a:lnTo>
                  <a:lnTo>
                    <a:pt x="11650" y="51626"/>
                  </a:lnTo>
                  <a:lnTo>
                    <a:pt x="11524" y="51931"/>
                  </a:lnTo>
                  <a:lnTo>
                    <a:pt x="11434" y="52254"/>
                  </a:lnTo>
                  <a:lnTo>
                    <a:pt x="11345" y="52577"/>
                  </a:lnTo>
                  <a:lnTo>
                    <a:pt x="11273" y="52900"/>
                  </a:lnTo>
                  <a:lnTo>
                    <a:pt x="11201" y="53223"/>
                  </a:lnTo>
                  <a:lnTo>
                    <a:pt x="11165" y="53546"/>
                  </a:lnTo>
                  <a:lnTo>
                    <a:pt x="11129" y="53887"/>
                  </a:lnTo>
                  <a:lnTo>
                    <a:pt x="11111" y="54228"/>
                  </a:lnTo>
                  <a:lnTo>
                    <a:pt x="11111" y="54551"/>
                  </a:lnTo>
                  <a:lnTo>
                    <a:pt x="11129" y="54893"/>
                  </a:lnTo>
                  <a:lnTo>
                    <a:pt x="11165" y="55216"/>
                  </a:lnTo>
                  <a:lnTo>
                    <a:pt x="11201" y="55557"/>
                  </a:lnTo>
                  <a:lnTo>
                    <a:pt x="11273" y="55880"/>
                  </a:lnTo>
                  <a:lnTo>
                    <a:pt x="11345" y="56203"/>
                  </a:lnTo>
                  <a:lnTo>
                    <a:pt x="11434" y="56544"/>
                  </a:lnTo>
                  <a:lnTo>
                    <a:pt x="11542" y="56849"/>
                  </a:lnTo>
                  <a:lnTo>
                    <a:pt x="11668" y="57172"/>
                  </a:lnTo>
                  <a:lnTo>
                    <a:pt x="11793" y="57477"/>
                  </a:lnTo>
                  <a:lnTo>
                    <a:pt x="11955" y="57783"/>
                  </a:lnTo>
                  <a:lnTo>
                    <a:pt x="12117" y="58088"/>
                  </a:lnTo>
                  <a:lnTo>
                    <a:pt x="12296" y="58357"/>
                  </a:lnTo>
                  <a:lnTo>
                    <a:pt x="12476" y="58644"/>
                  </a:lnTo>
                  <a:lnTo>
                    <a:pt x="12691" y="58913"/>
                  </a:lnTo>
                  <a:lnTo>
                    <a:pt x="12906" y="59183"/>
                  </a:lnTo>
                  <a:lnTo>
                    <a:pt x="13122" y="59416"/>
                  </a:lnTo>
                  <a:lnTo>
                    <a:pt x="13355" y="59667"/>
                  </a:lnTo>
                  <a:lnTo>
                    <a:pt x="13606" y="59901"/>
                  </a:lnTo>
                  <a:lnTo>
                    <a:pt x="13840" y="60116"/>
                  </a:lnTo>
                  <a:lnTo>
                    <a:pt x="14109" y="60331"/>
                  </a:lnTo>
                  <a:lnTo>
                    <a:pt x="14360" y="60547"/>
                  </a:lnTo>
                  <a:lnTo>
                    <a:pt x="14647" y="60726"/>
                  </a:lnTo>
                  <a:lnTo>
                    <a:pt x="14917" y="60924"/>
                  </a:lnTo>
                  <a:lnTo>
                    <a:pt x="15204" y="61103"/>
                  </a:lnTo>
                  <a:lnTo>
                    <a:pt x="15491" y="61265"/>
                  </a:lnTo>
                  <a:lnTo>
                    <a:pt x="15796" y="61408"/>
                  </a:lnTo>
                  <a:lnTo>
                    <a:pt x="16101" y="61552"/>
                  </a:lnTo>
                  <a:lnTo>
                    <a:pt x="16425" y="61678"/>
                  </a:lnTo>
                  <a:lnTo>
                    <a:pt x="16730" y="61785"/>
                  </a:lnTo>
                  <a:lnTo>
                    <a:pt x="17071" y="61875"/>
                  </a:lnTo>
                  <a:lnTo>
                    <a:pt x="17394" y="61965"/>
                  </a:lnTo>
                  <a:lnTo>
                    <a:pt x="17735" y="62019"/>
                  </a:lnTo>
                  <a:lnTo>
                    <a:pt x="18076" y="62073"/>
                  </a:lnTo>
                  <a:lnTo>
                    <a:pt x="18417" y="62091"/>
                  </a:lnTo>
                  <a:lnTo>
                    <a:pt x="18758" y="62108"/>
                  </a:lnTo>
                  <a:lnTo>
                    <a:pt x="19099" y="62108"/>
                  </a:lnTo>
                  <a:lnTo>
                    <a:pt x="19422" y="62073"/>
                  </a:lnTo>
                  <a:lnTo>
                    <a:pt x="19763" y="62037"/>
                  </a:lnTo>
                  <a:lnTo>
                    <a:pt x="20104" y="61983"/>
                  </a:lnTo>
                  <a:lnTo>
                    <a:pt x="20427" y="61911"/>
                  </a:lnTo>
                  <a:lnTo>
                    <a:pt x="20751" y="61821"/>
                  </a:lnTo>
                  <a:lnTo>
                    <a:pt x="21074" y="61714"/>
                  </a:lnTo>
                  <a:lnTo>
                    <a:pt x="21235" y="61660"/>
                  </a:lnTo>
                  <a:lnTo>
                    <a:pt x="21397" y="61606"/>
                  </a:lnTo>
                  <a:lnTo>
                    <a:pt x="21989" y="61355"/>
                  </a:lnTo>
                  <a:lnTo>
                    <a:pt x="23174" y="60852"/>
                  </a:lnTo>
                  <a:lnTo>
                    <a:pt x="24341" y="60331"/>
                  </a:lnTo>
                  <a:lnTo>
                    <a:pt x="25489" y="59775"/>
                  </a:lnTo>
                  <a:lnTo>
                    <a:pt x="26638" y="59201"/>
                  </a:lnTo>
                  <a:lnTo>
                    <a:pt x="28918" y="58052"/>
                  </a:lnTo>
                  <a:lnTo>
                    <a:pt x="31180" y="56867"/>
                  </a:lnTo>
                  <a:lnTo>
                    <a:pt x="32310" y="56257"/>
                  </a:lnTo>
                  <a:lnTo>
                    <a:pt x="33423" y="55628"/>
                  </a:lnTo>
                  <a:lnTo>
                    <a:pt x="34536" y="54982"/>
                  </a:lnTo>
                  <a:lnTo>
                    <a:pt x="35613" y="54300"/>
                  </a:lnTo>
                  <a:lnTo>
                    <a:pt x="36690" y="53582"/>
                  </a:lnTo>
                  <a:lnTo>
                    <a:pt x="37211" y="53205"/>
                  </a:lnTo>
                  <a:lnTo>
                    <a:pt x="37731" y="52828"/>
                  </a:lnTo>
                  <a:lnTo>
                    <a:pt x="38234" y="52433"/>
                  </a:lnTo>
                  <a:lnTo>
                    <a:pt x="38737" y="52021"/>
                  </a:lnTo>
                  <a:lnTo>
                    <a:pt x="39221" y="51608"/>
                  </a:lnTo>
                  <a:lnTo>
                    <a:pt x="39706" y="51177"/>
                  </a:lnTo>
                  <a:lnTo>
                    <a:pt x="40173" y="50728"/>
                  </a:lnTo>
                  <a:lnTo>
                    <a:pt x="40621" y="50261"/>
                  </a:lnTo>
                  <a:lnTo>
                    <a:pt x="41070" y="49777"/>
                  </a:lnTo>
                  <a:lnTo>
                    <a:pt x="41483" y="49274"/>
                  </a:lnTo>
                  <a:lnTo>
                    <a:pt x="41878" y="48772"/>
                  </a:lnTo>
                  <a:lnTo>
                    <a:pt x="42255" y="48215"/>
                  </a:lnTo>
                  <a:lnTo>
                    <a:pt x="42596" y="47677"/>
                  </a:lnTo>
                  <a:lnTo>
                    <a:pt x="42901" y="47102"/>
                  </a:lnTo>
                  <a:lnTo>
                    <a:pt x="43224" y="46546"/>
                  </a:lnTo>
                  <a:lnTo>
                    <a:pt x="43511" y="45971"/>
                  </a:lnTo>
                  <a:lnTo>
                    <a:pt x="43781" y="45379"/>
                  </a:lnTo>
                  <a:lnTo>
                    <a:pt x="44032" y="44787"/>
                  </a:lnTo>
                  <a:lnTo>
                    <a:pt x="44265" y="44176"/>
                  </a:lnTo>
                  <a:lnTo>
                    <a:pt x="44481" y="43548"/>
                  </a:lnTo>
                  <a:lnTo>
                    <a:pt x="44570" y="43225"/>
                  </a:lnTo>
                  <a:lnTo>
                    <a:pt x="44642" y="42902"/>
                  </a:lnTo>
                  <a:lnTo>
                    <a:pt x="44696" y="42561"/>
                  </a:lnTo>
                  <a:lnTo>
                    <a:pt x="44750" y="42238"/>
                  </a:lnTo>
                  <a:lnTo>
                    <a:pt x="44768" y="41897"/>
                  </a:lnTo>
                  <a:lnTo>
                    <a:pt x="44768" y="41717"/>
                  </a:lnTo>
                  <a:lnTo>
                    <a:pt x="44768" y="41538"/>
                  </a:lnTo>
                  <a:lnTo>
                    <a:pt x="44768" y="41466"/>
                  </a:lnTo>
                  <a:lnTo>
                    <a:pt x="44768" y="41376"/>
                  </a:lnTo>
                  <a:lnTo>
                    <a:pt x="44768" y="41215"/>
                  </a:lnTo>
                  <a:lnTo>
                    <a:pt x="44750" y="40891"/>
                  </a:lnTo>
                  <a:lnTo>
                    <a:pt x="44714" y="40263"/>
                  </a:lnTo>
                  <a:lnTo>
                    <a:pt x="44660" y="39617"/>
                  </a:lnTo>
                  <a:lnTo>
                    <a:pt x="44606" y="38971"/>
                  </a:lnTo>
                  <a:lnTo>
                    <a:pt x="44534" y="38325"/>
                  </a:lnTo>
                  <a:lnTo>
                    <a:pt x="44481" y="38001"/>
                  </a:lnTo>
                  <a:lnTo>
                    <a:pt x="44463" y="37840"/>
                  </a:lnTo>
                  <a:lnTo>
                    <a:pt x="44445" y="37750"/>
                  </a:lnTo>
                  <a:lnTo>
                    <a:pt x="44427" y="37660"/>
                  </a:lnTo>
                  <a:lnTo>
                    <a:pt x="44373" y="37481"/>
                  </a:lnTo>
                  <a:lnTo>
                    <a:pt x="44319" y="37301"/>
                  </a:lnTo>
                  <a:lnTo>
                    <a:pt x="44247" y="37122"/>
                  </a:lnTo>
                  <a:lnTo>
                    <a:pt x="44175" y="36960"/>
                  </a:lnTo>
                  <a:lnTo>
                    <a:pt x="44086" y="36799"/>
                  </a:lnTo>
                  <a:lnTo>
                    <a:pt x="43978" y="36637"/>
                  </a:lnTo>
                  <a:lnTo>
                    <a:pt x="43763" y="36350"/>
                  </a:lnTo>
                  <a:lnTo>
                    <a:pt x="43529" y="36081"/>
                  </a:lnTo>
                  <a:lnTo>
                    <a:pt x="43260" y="35829"/>
                  </a:lnTo>
                  <a:lnTo>
                    <a:pt x="42991" y="35614"/>
                  </a:lnTo>
                  <a:lnTo>
                    <a:pt x="42704" y="35435"/>
                  </a:lnTo>
                  <a:lnTo>
                    <a:pt x="42398" y="35255"/>
                  </a:lnTo>
                  <a:lnTo>
                    <a:pt x="42093" y="35094"/>
                  </a:lnTo>
                  <a:lnTo>
                    <a:pt x="41788" y="34968"/>
                  </a:lnTo>
                  <a:lnTo>
                    <a:pt x="41483" y="34842"/>
                  </a:lnTo>
                  <a:lnTo>
                    <a:pt x="41178" y="34735"/>
                  </a:lnTo>
                  <a:lnTo>
                    <a:pt x="40855" y="34627"/>
                  </a:lnTo>
                  <a:lnTo>
                    <a:pt x="40532" y="34537"/>
                  </a:lnTo>
                  <a:lnTo>
                    <a:pt x="40465" y="34521"/>
                  </a:lnTo>
                  <a:lnTo>
                    <a:pt x="40465" y="34521"/>
                  </a:lnTo>
                  <a:lnTo>
                    <a:pt x="40639" y="34429"/>
                  </a:lnTo>
                  <a:lnTo>
                    <a:pt x="40962" y="34232"/>
                  </a:lnTo>
                  <a:lnTo>
                    <a:pt x="41267" y="33999"/>
                  </a:lnTo>
                  <a:lnTo>
                    <a:pt x="41555" y="33729"/>
                  </a:lnTo>
                  <a:lnTo>
                    <a:pt x="41806" y="33460"/>
                  </a:lnTo>
                  <a:lnTo>
                    <a:pt x="42039" y="33155"/>
                  </a:lnTo>
                  <a:lnTo>
                    <a:pt x="42237" y="32832"/>
                  </a:lnTo>
                  <a:lnTo>
                    <a:pt x="42434" y="32509"/>
                  </a:lnTo>
                  <a:lnTo>
                    <a:pt x="42506" y="32347"/>
                  </a:lnTo>
                  <a:lnTo>
                    <a:pt x="42596" y="32168"/>
                  </a:lnTo>
                  <a:lnTo>
                    <a:pt x="42739" y="31845"/>
                  </a:lnTo>
                  <a:lnTo>
                    <a:pt x="42883" y="31503"/>
                  </a:lnTo>
                  <a:lnTo>
                    <a:pt x="42991" y="31144"/>
                  </a:lnTo>
                  <a:lnTo>
                    <a:pt x="43116" y="30803"/>
                  </a:lnTo>
                  <a:lnTo>
                    <a:pt x="43206" y="30444"/>
                  </a:lnTo>
                  <a:lnTo>
                    <a:pt x="43296" y="30085"/>
                  </a:lnTo>
                  <a:lnTo>
                    <a:pt x="43350" y="29726"/>
                  </a:lnTo>
                  <a:lnTo>
                    <a:pt x="43404" y="29367"/>
                  </a:lnTo>
                  <a:lnTo>
                    <a:pt x="43457" y="28990"/>
                  </a:lnTo>
                  <a:lnTo>
                    <a:pt x="43493" y="28631"/>
                  </a:lnTo>
                  <a:lnTo>
                    <a:pt x="43511" y="28272"/>
                  </a:lnTo>
                  <a:lnTo>
                    <a:pt x="43511" y="27537"/>
                  </a:lnTo>
                  <a:lnTo>
                    <a:pt x="43475" y="26818"/>
                  </a:lnTo>
                  <a:lnTo>
                    <a:pt x="43404" y="26100"/>
                  </a:lnTo>
                  <a:lnTo>
                    <a:pt x="43314" y="25382"/>
                  </a:lnTo>
                  <a:lnTo>
                    <a:pt x="43188" y="24664"/>
                  </a:lnTo>
                  <a:lnTo>
                    <a:pt x="43027" y="23964"/>
                  </a:lnTo>
                  <a:lnTo>
                    <a:pt x="42847" y="23282"/>
                  </a:lnTo>
                  <a:lnTo>
                    <a:pt x="42739" y="22941"/>
                  </a:lnTo>
                  <a:lnTo>
                    <a:pt x="42632" y="22582"/>
                  </a:lnTo>
                  <a:lnTo>
                    <a:pt x="42506" y="22241"/>
                  </a:lnTo>
                  <a:lnTo>
                    <a:pt x="42362" y="21900"/>
                  </a:lnTo>
                  <a:lnTo>
                    <a:pt x="42219" y="21559"/>
                  </a:lnTo>
                  <a:lnTo>
                    <a:pt x="42039" y="21236"/>
                  </a:lnTo>
                  <a:lnTo>
                    <a:pt x="41860" y="20913"/>
                  </a:lnTo>
                  <a:lnTo>
                    <a:pt x="41644" y="20608"/>
                  </a:lnTo>
                  <a:lnTo>
                    <a:pt x="41447" y="20303"/>
                  </a:lnTo>
                  <a:lnTo>
                    <a:pt x="41214" y="20015"/>
                  </a:lnTo>
                  <a:lnTo>
                    <a:pt x="40980" y="19728"/>
                  </a:lnTo>
                  <a:lnTo>
                    <a:pt x="40729" y="19459"/>
                  </a:lnTo>
                  <a:lnTo>
                    <a:pt x="40478" y="19208"/>
                  </a:lnTo>
                  <a:lnTo>
                    <a:pt x="40208" y="18956"/>
                  </a:lnTo>
                  <a:lnTo>
                    <a:pt x="39939" y="18723"/>
                  </a:lnTo>
                  <a:lnTo>
                    <a:pt x="39796" y="18597"/>
                  </a:lnTo>
                  <a:lnTo>
                    <a:pt x="39724" y="18543"/>
                  </a:lnTo>
                  <a:lnTo>
                    <a:pt x="39652" y="18472"/>
                  </a:lnTo>
                  <a:lnTo>
                    <a:pt x="39472" y="18364"/>
                  </a:lnTo>
                  <a:lnTo>
                    <a:pt x="39311" y="18274"/>
                  </a:lnTo>
                  <a:lnTo>
                    <a:pt x="38970" y="18113"/>
                  </a:lnTo>
                  <a:lnTo>
                    <a:pt x="38629" y="17987"/>
                  </a:lnTo>
                  <a:lnTo>
                    <a:pt x="38306" y="17861"/>
                  </a:lnTo>
                  <a:lnTo>
                    <a:pt x="36959" y="17413"/>
                  </a:lnTo>
                  <a:lnTo>
                    <a:pt x="36313" y="17179"/>
                  </a:lnTo>
                  <a:lnTo>
                    <a:pt x="36062" y="17084"/>
                  </a:lnTo>
                  <a:lnTo>
                    <a:pt x="36062" y="17084"/>
                  </a:lnTo>
                  <a:lnTo>
                    <a:pt x="36313" y="16892"/>
                  </a:lnTo>
                  <a:lnTo>
                    <a:pt x="36618" y="16659"/>
                  </a:lnTo>
                  <a:lnTo>
                    <a:pt x="36924" y="16443"/>
                  </a:lnTo>
                  <a:lnTo>
                    <a:pt x="37570" y="16013"/>
                  </a:lnTo>
                  <a:lnTo>
                    <a:pt x="37893" y="15815"/>
                  </a:lnTo>
                  <a:lnTo>
                    <a:pt x="38054" y="15707"/>
                  </a:lnTo>
                  <a:lnTo>
                    <a:pt x="38126" y="15654"/>
                  </a:lnTo>
                  <a:lnTo>
                    <a:pt x="38216" y="15582"/>
                  </a:lnTo>
                  <a:lnTo>
                    <a:pt x="38234" y="15564"/>
                  </a:lnTo>
                  <a:lnTo>
                    <a:pt x="38503" y="15241"/>
                  </a:lnTo>
                  <a:lnTo>
                    <a:pt x="38754" y="14900"/>
                  </a:lnTo>
                  <a:lnTo>
                    <a:pt x="38970" y="14541"/>
                  </a:lnTo>
                  <a:lnTo>
                    <a:pt x="39149" y="14164"/>
                  </a:lnTo>
                  <a:lnTo>
                    <a:pt x="39311" y="13769"/>
                  </a:lnTo>
                  <a:lnTo>
                    <a:pt x="39419" y="13356"/>
                  </a:lnTo>
                  <a:lnTo>
                    <a:pt x="39455" y="13140"/>
                  </a:lnTo>
                  <a:lnTo>
                    <a:pt x="39490" y="12943"/>
                  </a:lnTo>
                  <a:lnTo>
                    <a:pt x="39526" y="12530"/>
                  </a:lnTo>
                  <a:lnTo>
                    <a:pt x="39562" y="12117"/>
                  </a:lnTo>
                  <a:lnTo>
                    <a:pt x="39598" y="11704"/>
                  </a:lnTo>
                  <a:lnTo>
                    <a:pt x="39616" y="11292"/>
                  </a:lnTo>
                  <a:lnTo>
                    <a:pt x="39616" y="10879"/>
                  </a:lnTo>
                  <a:lnTo>
                    <a:pt x="39598" y="10466"/>
                  </a:lnTo>
                  <a:lnTo>
                    <a:pt x="39580" y="10053"/>
                  </a:lnTo>
                  <a:lnTo>
                    <a:pt x="39508" y="9227"/>
                  </a:lnTo>
                  <a:lnTo>
                    <a:pt x="39455" y="8832"/>
                  </a:lnTo>
                  <a:lnTo>
                    <a:pt x="39383" y="8420"/>
                  </a:lnTo>
                  <a:lnTo>
                    <a:pt x="39239" y="7612"/>
                  </a:lnTo>
                  <a:lnTo>
                    <a:pt x="39042" y="6804"/>
                  </a:lnTo>
                  <a:lnTo>
                    <a:pt x="38808" y="6014"/>
                  </a:lnTo>
                  <a:lnTo>
                    <a:pt x="38557" y="5224"/>
                  </a:lnTo>
                  <a:lnTo>
                    <a:pt x="38270" y="4453"/>
                  </a:lnTo>
                  <a:lnTo>
                    <a:pt x="38108" y="4076"/>
                  </a:lnTo>
                  <a:lnTo>
                    <a:pt x="37947" y="3699"/>
                  </a:lnTo>
                  <a:lnTo>
                    <a:pt x="37767" y="3322"/>
                  </a:lnTo>
                  <a:lnTo>
                    <a:pt x="37570" y="2945"/>
                  </a:lnTo>
                  <a:lnTo>
                    <a:pt x="37354" y="2586"/>
                  </a:lnTo>
                  <a:lnTo>
                    <a:pt x="37121" y="2227"/>
                  </a:lnTo>
                  <a:lnTo>
                    <a:pt x="36870" y="1886"/>
                  </a:lnTo>
                  <a:lnTo>
                    <a:pt x="36618" y="1545"/>
                  </a:lnTo>
                  <a:lnTo>
                    <a:pt x="36313" y="1222"/>
                  </a:lnTo>
                  <a:lnTo>
                    <a:pt x="35990" y="916"/>
                  </a:lnTo>
                  <a:lnTo>
                    <a:pt x="35829" y="791"/>
                  </a:lnTo>
                  <a:lnTo>
                    <a:pt x="35649" y="647"/>
                  </a:lnTo>
                  <a:lnTo>
                    <a:pt x="35452" y="522"/>
                  </a:lnTo>
                  <a:lnTo>
                    <a:pt x="35254" y="414"/>
                  </a:lnTo>
                  <a:lnTo>
                    <a:pt x="35057" y="306"/>
                  </a:lnTo>
                  <a:lnTo>
                    <a:pt x="34841" y="216"/>
                  </a:lnTo>
                  <a:lnTo>
                    <a:pt x="34626" y="145"/>
                  </a:lnTo>
                  <a:lnTo>
                    <a:pt x="34572" y="127"/>
                  </a:lnTo>
                  <a:lnTo>
                    <a:pt x="34518" y="109"/>
                  </a:lnTo>
                  <a:lnTo>
                    <a:pt x="34393" y="73"/>
                  </a:lnTo>
                  <a:lnTo>
                    <a:pt x="34159" y="55"/>
                  </a:lnTo>
                  <a:lnTo>
                    <a:pt x="33944" y="19"/>
                  </a:lnTo>
                  <a:lnTo>
                    <a:pt x="3353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6" name="Google Shape;1196;p1"/>
            <p:cNvSpPr/>
            <p:nvPr/>
          </p:nvSpPr>
          <p:spPr>
            <a:xfrm>
              <a:off x="4629400" y="2607075"/>
              <a:ext cx="93825" cy="51650"/>
            </a:xfrm>
            <a:custGeom>
              <a:rect b="b" l="l" r="r" t="t"/>
              <a:pathLst>
                <a:path extrusionOk="0" h="2066" w="3753">
                  <a:moveTo>
                    <a:pt x="3429" y="1"/>
                  </a:moveTo>
                  <a:lnTo>
                    <a:pt x="3376" y="19"/>
                  </a:lnTo>
                  <a:lnTo>
                    <a:pt x="3322" y="55"/>
                  </a:lnTo>
                  <a:lnTo>
                    <a:pt x="2963" y="306"/>
                  </a:lnTo>
                  <a:lnTo>
                    <a:pt x="2586" y="521"/>
                  </a:lnTo>
                  <a:lnTo>
                    <a:pt x="2209" y="737"/>
                  </a:lnTo>
                  <a:lnTo>
                    <a:pt x="1814" y="916"/>
                  </a:lnTo>
                  <a:lnTo>
                    <a:pt x="1419" y="1096"/>
                  </a:lnTo>
                  <a:lnTo>
                    <a:pt x="1024" y="1257"/>
                  </a:lnTo>
                  <a:lnTo>
                    <a:pt x="629" y="1419"/>
                  </a:lnTo>
                  <a:lnTo>
                    <a:pt x="198" y="1545"/>
                  </a:lnTo>
                  <a:lnTo>
                    <a:pt x="109" y="1598"/>
                  </a:lnTo>
                  <a:lnTo>
                    <a:pt x="73" y="1634"/>
                  </a:lnTo>
                  <a:lnTo>
                    <a:pt x="37" y="1670"/>
                  </a:lnTo>
                  <a:lnTo>
                    <a:pt x="1" y="1760"/>
                  </a:lnTo>
                  <a:lnTo>
                    <a:pt x="19" y="1868"/>
                  </a:lnTo>
                  <a:lnTo>
                    <a:pt x="37" y="1921"/>
                  </a:lnTo>
                  <a:lnTo>
                    <a:pt x="55" y="1957"/>
                  </a:lnTo>
                  <a:lnTo>
                    <a:pt x="91" y="2011"/>
                  </a:lnTo>
                  <a:lnTo>
                    <a:pt x="127" y="2029"/>
                  </a:lnTo>
                  <a:lnTo>
                    <a:pt x="234" y="2065"/>
                  </a:lnTo>
                  <a:lnTo>
                    <a:pt x="324" y="2065"/>
                  </a:lnTo>
                  <a:lnTo>
                    <a:pt x="378" y="2047"/>
                  </a:lnTo>
                  <a:lnTo>
                    <a:pt x="432" y="2029"/>
                  </a:lnTo>
                  <a:lnTo>
                    <a:pt x="791" y="1778"/>
                  </a:lnTo>
                  <a:lnTo>
                    <a:pt x="1168" y="1562"/>
                  </a:lnTo>
                  <a:lnTo>
                    <a:pt x="1545" y="1347"/>
                  </a:lnTo>
                  <a:lnTo>
                    <a:pt x="1940" y="1150"/>
                  </a:lnTo>
                  <a:lnTo>
                    <a:pt x="2334" y="970"/>
                  </a:lnTo>
                  <a:lnTo>
                    <a:pt x="2729" y="809"/>
                  </a:lnTo>
                  <a:lnTo>
                    <a:pt x="3142" y="647"/>
                  </a:lnTo>
                  <a:lnTo>
                    <a:pt x="3555" y="521"/>
                  </a:lnTo>
                  <a:lnTo>
                    <a:pt x="3645" y="485"/>
                  </a:lnTo>
                  <a:lnTo>
                    <a:pt x="3681" y="450"/>
                  </a:lnTo>
                  <a:lnTo>
                    <a:pt x="3717" y="396"/>
                  </a:lnTo>
                  <a:lnTo>
                    <a:pt x="3752" y="306"/>
                  </a:lnTo>
                  <a:lnTo>
                    <a:pt x="3752" y="198"/>
                  </a:lnTo>
                  <a:lnTo>
                    <a:pt x="3735" y="162"/>
                  </a:lnTo>
                  <a:lnTo>
                    <a:pt x="3699" y="109"/>
                  </a:lnTo>
                  <a:lnTo>
                    <a:pt x="3663" y="73"/>
                  </a:lnTo>
                  <a:lnTo>
                    <a:pt x="3627" y="37"/>
                  </a:lnTo>
                  <a:lnTo>
                    <a:pt x="351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7" name="Google Shape;1197;p1"/>
            <p:cNvSpPr/>
            <p:nvPr/>
          </p:nvSpPr>
          <p:spPr>
            <a:xfrm>
              <a:off x="4697625" y="3033850"/>
              <a:ext cx="82150" cy="38625"/>
            </a:xfrm>
            <a:custGeom>
              <a:rect b="b" l="l" r="r" t="t"/>
              <a:pathLst>
                <a:path extrusionOk="0" h="1545" w="3286">
                  <a:moveTo>
                    <a:pt x="2980" y="0"/>
                  </a:moveTo>
                  <a:lnTo>
                    <a:pt x="2603" y="72"/>
                  </a:lnTo>
                  <a:lnTo>
                    <a:pt x="2226" y="162"/>
                  </a:lnTo>
                  <a:lnTo>
                    <a:pt x="1867" y="270"/>
                  </a:lnTo>
                  <a:lnTo>
                    <a:pt x="1508" y="395"/>
                  </a:lnTo>
                  <a:lnTo>
                    <a:pt x="1149" y="521"/>
                  </a:lnTo>
                  <a:lnTo>
                    <a:pt x="790" y="683"/>
                  </a:lnTo>
                  <a:lnTo>
                    <a:pt x="449" y="862"/>
                  </a:lnTo>
                  <a:lnTo>
                    <a:pt x="288" y="952"/>
                  </a:lnTo>
                  <a:lnTo>
                    <a:pt x="108" y="1059"/>
                  </a:lnTo>
                  <a:lnTo>
                    <a:pt x="54" y="1113"/>
                  </a:lnTo>
                  <a:lnTo>
                    <a:pt x="18" y="1167"/>
                  </a:lnTo>
                  <a:lnTo>
                    <a:pt x="0" y="1239"/>
                  </a:lnTo>
                  <a:lnTo>
                    <a:pt x="0" y="1311"/>
                  </a:lnTo>
                  <a:lnTo>
                    <a:pt x="18" y="1365"/>
                  </a:lnTo>
                  <a:lnTo>
                    <a:pt x="36" y="1418"/>
                  </a:lnTo>
                  <a:lnTo>
                    <a:pt x="108" y="1490"/>
                  </a:lnTo>
                  <a:lnTo>
                    <a:pt x="198" y="1544"/>
                  </a:lnTo>
                  <a:lnTo>
                    <a:pt x="305" y="1544"/>
                  </a:lnTo>
                  <a:lnTo>
                    <a:pt x="503" y="1508"/>
                  </a:lnTo>
                  <a:lnTo>
                    <a:pt x="682" y="1472"/>
                  </a:lnTo>
                  <a:lnTo>
                    <a:pt x="1059" y="1365"/>
                  </a:lnTo>
                  <a:lnTo>
                    <a:pt x="1418" y="1257"/>
                  </a:lnTo>
                  <a:lnTo>
                    <a:pt x="1777" y="1113"/>
                  </a:lnTo>
                  <a:lnTo>
                    <a:pt x="2477" y="826"/>
                  </a:lnTo>
                  <a:lnTo>
                    <a:pt x="2818" y="683"/>
                  </a:lnTo>
                  <a:lnTo>
                    <a:pt x="3160" y="503"/>
                  </a:lnTo>
                  <a:lnTo>
                    <a:pt x="3213" y="449"/>
                  </a:lnTo>
                  <a:lnTo>
                    <a:pt x="3267" y="377"/>
                  </a:lnTo>
                  <a:lnTo>
                    <a:pt x="3285" y="306"/>
                  </a:lnTo>
                  <a:lnTo>
                    <a:pt x="3285" y="234"/>
                  </a:lnTo>
                  <a:lnTo>
                    <a:pt x="3285" y="180"/>
                  </a:lnTo>
                  <a:lnTo>
                    <a:pt x="3249" y="126"/>
                  </a:lnTo>
                  <a:lnTo>
                    <a:pt x="3177" y="54"/>
                  </a:lnTo>
                  <a:lnTo>
                    <a:pt x="3088" y="0"/>
                  </a:lnTo>
                  <a:close/>
                </a:path>
              </a:pathLst>
            </a:custGeom>
            <a:solidFill>
              <a:srgbClr val="58322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98" name="Google Shape;1198;p1"/>
          <p:cNvSpPr txBox="1"/>
          <p:nvPr/>
        </p:nvSpPr>
        <p:spPr>
          <a:xfrm>
            <a:off x="5076190" y="195580"/>
            <a:ext cx="309880" cy="30670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9" name="Google Shape;1199;p1"/>
          <p:cNvSpPr/>
          <p:nvPr/>
        </p:nvSpPr>
        <p:spPr>
          <a:xfrm>
            <a:off x="7188835" y="2211705"/>
            <a:ext cx="1283970" cy="1593850"/>
          </a:xfrm>
          <a:custGeom>
            <a:rect b="b" l="l" r="r" t="t"/>
            <a:pathLst>
              <a:path extrusionOk="0" h="59900" w="42435">
                <a:moveTo>
                  <a:pt x="25220" y="0"/>
                </a:moveTo>
                <a:lnTo>
                  <a:pt x="24017" y="323"/>
                </a:lnTo>
                <a:lnTo>
                  <a:pt x="22833" y="700"/>
                </a:lnTo>
                <a:lnTo>
                  <a:pt x="21648" y="1095"/>
                </a:lnTo>
                <a:lnTo>
                  <a:pt x="20499" y="1544"/>
                </a:lnTo>
                <a:lnTo>
                  <a:pt x="18668" y="2226"/>
                </a:lnTo>
                <a:lnTo>
                  <a:pt x="16945" y="2854"/>
                </a:lnTo>
                <a:lnTo>
                  <a:pt x="15330" y="3429"/>
                </a:lnTo>
                <a:lnTo>
                  <a:pt x="13822" y="3931"/>
                </a:lnTo>
                <a:lnTo>
                  <a:pt x="13086" y="4164"/>
                </a:lnTo>
                <a:lnTo>
                  <a:pt x="12314" y="4452"/>
                </a:lnTo>
                <a:lnTo>
                  <a:pt x="11542" y="4739"/>
                </a:lnTo>
                <a:lnTo>
                  <a:pt x="10716" y="5062"/>
                </a:lnTo>
                <a:lnTo>
                  <a:pt x="9891" y="5421"/>
                </a:lnTo>
                <a:lnTo>
                  <a:pt x="9029" y="5798"/>
                </a:lnTo>
                <a:lnTo>
                  <a:pt x="8150" y="6193"/>
                </a:lnTo>
                <a:lnTo>
                  <a:pt x="7234" y="6642"/>
                </a:lnTo>
                <a:lnTo>
                  <a:pt x="6785" y="6857"/>
                </a:lnTo>
                <a:lnTo>
                  <a:pt x="6373" y="7108"/>
                </a:lnTo>
                <a:lnTo>
                  <a:pt x="5960" y="7360"/>
                </a:lnTo>
                <a:lnTo>
                  <a:pt x="5601" y="7629"/>
                </a:lnTo>
                <a:lnTo>
                  <a:pt x="5242" y="7916"/>
                </a:lnTo>
                <a:lnTo>
                  <a:pt x="4937" y="8221"/>
                </a:lnTo>
                <a:lnTo>
                  <a:pt x="4631" y="8526"/>
                </a:lnTo>
                <a:lnTo>
                  <a:pt x="4362" y="8867"/>
                </a:lnTo>
                <a:lnTo>
                  <a:pt x="4129" y="9208"/>
                </a:lnTo>
                <a:lnTo>
                  <a:pt x="3913" y="9567"/>
                </a:lnTo>
                <a:lnTo>
                  <a:pt x="3716" y="9944"/>
                </a:lnTo>
                <a:lnTo>
                  <a:pt x="3554" y="10339"/>
                </a:lnTo>
                <a:lnTo>
                  <a:pt x="3411" y="10734"/>
                </a:lnTo>
                <a:lnTo>
                  <a:pt x="3303" y="11165"/>
                </a:lnTo>
                <a:lnTo>
                  <a:pt x="3213" y="11596"/>
                </a:lnTo>
                <a:lnTo>
                  <a:pt x="3142" y="12045"/>
                </a:lnTo>
                <a:lnTo>
                  <a:pt x="3106" y="12493"/>
                </a:lnTo>
                <a:lnTo>
                  <a:pt x="3088" y="12924"/>
                </a:lnTo>
                <a:lnTo>
                  <a:pt x="3088" y="13355"/>
                </a:lnTo>
                <a:lnTo>
                  <a:pt x="3106" y="13786"/>
                </a:lnTo>
                <a:lnTo>
                  <a:pt x="3124" y="14199"/>
                </a:lnTo>
                <a:lnTo>
                  <a:pt x="3177" y="14594"/>
                </a:lnTo>
                <a:lnTo>
                  <a:pt x="3249" y="14970"/>
                </a:lnTo>
                <a:lnTo>
                  <a:pt x="3339" y="15365"/>
                </a:lnTo>
                <a:lnTo>
                  <a:pt x="3465" y="15724"/>
                </a:lnTo>
                <a:lnTo>
                  <a:pt x="3590" y="16083"/>
                </a:lnTo>
                <a:lnTo>
                  <a:pt x="3734" y="16442"/>
                </a:lnTo>
                <a:lnTo>
                  <a:pt x="3895" y="16765"/>
                </a:lnTo>
                <a:lnTo>
                  <a:pt x="4075" y="17107"/>
                </a:lnTo>
                <a:lnTo>
                  <a:pt x="4290" y="17412"/>
                </a:lnTo>
                <a:lnTo>
                  <a:pt x="4506" y="17717"/>
                </a:lnTo>
                <a:lnTo>
                  <a:pt x="4739" y="18022"/>
                </a:lnTo>
                <a:lnTo>
                  <a:pt x="5008" y="18309"/>
                </a:lnTo>
                <a:lnTo>
                  <a:pt x="5278" y="18560"/>
                </a:lnTo>
                <a:lnTo>
                  <a:pt x="5547" y="18812"/>
                </a:lnTo>
                <a:lnTo>
                  <a:pt x="5834" y="19045"/>
                </a:lnTo>
                <a:lnTo>
                  <a:pt x="6121" y="19243"/>
                </a:lnTo>
                <a:lnTo>
                  <a:pt x="6408" y="19440"/>
                </a:lnTo>
                <a:lnTo>
                  <a:pt x="6714" y="19602"/>
                </a:lnTo>
                <a:lnTo>
                  <a:pt x="7019" y="19763"/>
                </a:lnTo>
                <a:lnTo>
                  <a:pt x="7342" y="19889"/>
                </a:lnTo>
                <a:lnTo>
                  <a:pt x="7665" y="20014"/>
                </a:lnTo>
                <a:lnTo>
                  <a:pt x="7988" y="20104"/>
                </a:lnTo>
                <a:lnTo>
                  <a:pt x="8329" y="20176"/>
                </a:lnTo>
                <a:lnTo>
                  <a:pt x="8670" y="20248"/>
                </a:lnTo>
                <a:lnTo>
                  <a:pt x="9029" y="20284"/>
                </a:lnTo>
                <a:lnTo>
                  <a:pt x="9388" y="20302"/>
                </a:lnTo>
                <a:lnTo>
                  <a:pt x="9765" y="20302"/>
                </a:lnTo>
                <a:lnTo>
                  <a:pt x="10519" y="20284"/>
                </a:lnTo>
                <a:lnTo>
                  <a:pt x="11327" y="20230"/>
                </a:lnTo>
                <a:lnTo>
                  <a:pt x="12188" y="20140"/>
                </a:lnTo>
                <a:lnTo>
                  <a:pt x="13068" y="20014"/>
                </a:lnTo>
                <a:lnTo>
                  <a:pt x="14001" y="19889"/>
                </a:lnTo>
                <a:lnTo>
                  <a:pt x="14971" y="19709"/>
                </a:lnTo>
                <a:lnTo>
                  <a:pt x="15976" y="19512"/>
                </a:lnTo>
                <a:lnTo>
                  <a:pt x="17035" y="19278"/>
                </a:lnTo>
                <a:lnTo>
                  <a:pt x="18094" y="19045"/>
                </a:lnTo>
                <a:lnTo>
                  <a:pt x="19207" y="18830"/>
                </a:lnTo>
                <a:lnTo>
                  <a:pt x="20338" y="18614"/>
                </a:lnTo>
                <a:lnTo>
                  <a:pt x="21487" y="18417"/>
                </a:lnTo>
                <a:lnTo>
                  <a:pt x="22653" y="18219"/>
                </a:lnTo>
                <a:lnTo>
                  <a:pt x="23856" y="18040"/>
                </a:lnTo>
                <a:lnTo>
                  <a:pt x="25094" y="17878"/>
                </a:lnTo>
                <a:lnTo>
                  <a:pt x="26351" y="17699"/>
                </a:lnTo>
                <a:lnTo>
                  <a:pt x="23982" y="18794"/>
                </a:lnTo>
                <a:lnTo>
                  <a:pt x="21917" y="19709"/>
                </a:lnTo>
                <a:lnTo>
                  <a:pt x="20984" y="20104"/>
                </a:lnTo>
                <a:lnTo>
                  <a:pt x="20122" y="20463"/>
                </a:lnTo>
                <a:lnTo>
                  <a:pt x="19333" y="20768"/>
                </a:lnTo>
                <a:lnTo>
                  <a:pt x="18597" y="21038"/>
                </a:lnTo>
                <a:lnTo>
                  <a:pt x="16101" y="21881"/>
                </a:lnTo>
                <a:lnTo>
                  <a:pt x="13822" y="22635"/>
                </a:lnTo>
                <a:lnTo>
                  <a:pt x="11776" y="23281"/>
                </a:lnTo>
                <a:lnTo>
                  <a:pt x="9945" y="23856"/>
                </a:lnTo>
                <a:lnTo>
                  <a:pt x="9083" y="24107"/>
                </a:lnTo>
                <a:lnTo>
                  <a:pt x="8257" y="24376"/>
                </a:lnTo>
                <a:lnTo>
                  <a:pt x="7450" y="24664"/>
                </a:lnTo>
                <a:lnTo>
                  <a:pt x="6642" y="24969"/>
                </a:lnTo>
                <a:lnTo>
                  <a:pt x="5852" y="25292"/>
                </a:lnTo>
                <a:lnTo>
                  <a:pt x="5098" y="25633"/>
                </a:lnTo>
                <a:lnTo>
                  <a:pt x="4344" y="25992"/>
                </a:lnTo>
                <a:lnTo>
                  <a:pt x="3608" y="26369"/>
                </a:lnTo>
                <a:lnTo>
                  <a:pt x="3267" y="26566"/>
                </a:lnTo>
                <a:lnTo>
                  <a:pt x="2926" y="26782"/>
                </a:lnTo>
                <a:lnTo>
                  <a:pt x="2621" y="27033"/>
                </a:lnTo>
                <a:lnTo>
                  <a:pt x="2316" y="27302"/>
                </a:lnTo>
                <a:lnTo>
                  <a:pt x="2029" y="27607"/>
                </a:lnTo>
                <a:lnTo>
                  <a:pt x="1759" y="27930"/>
                </a:lnTo>
                <a:lnTo>
                  <a:pt x="1526" y="28272"/>
                </a:lnTo>
                <a:lnTo>
                  <a:pt x="1293" y="28631"/>
                </a:lnTo>
                <a:lnTo>
                  <a:pt x="1077" y="29025"/>
                </a:lnTo>
                <a:lnTo>
                  <a:pt x="880" y="29438"/>
                </a:lnTo>
                <a:lnTo>
                  <a:pt x="700" y="29887"/>
                </a:lnTo>
                <a:lnTo>
                  <a:pt x="539" y="30354"/>
                </a:lnTo>
                <a:lnTo>
                  <a:pt x="395" y="30838"/>
                </a:lnTo>
                <a:lnTo>
                  <a:pt x="269" y="31359"/>
                </a:lnTo>
                <a:lnTo>
                  <a:pt x="162" y="31897"/>
                </a:lnTo>
                <a:lnTo>
                  <a:pt x="72" y="32454"/>
                </a:lnTo>
                <a:lnTo>
                  <a:pt x="18" y="33028"/>
                </a:lnTo>
                <a:lnTo>
                  <a:pt x="0" y="33567"/>
                </a:lnTo>
                <a:lnTo>
                  <a:pt x="18" y="34105"/>
                </a:lnTo>
                <a:lnTo>
                  <a:pt x="72" y="34608"/>
                </a:lnTo>
                <a:lnTo>
                  <a:pt x="180" y="35111"/>
                </a:lnTo>
                <a:lnTo>
                  <a:pt x="252" y="35344"/>
                </a:lnTo>
                <a:lnTo>
                  <a:pt x="323" y="35577"/>
                </a:lnTo>
                <a:lnTo>
                  <a:pt x="395" y="35811"/>
                </a:lnTo>
                <a:lnTo>
                  <a:pt x="503" y="36044"/>
                </a:lnTo>
                <a:lnTo>
                  <a:pt x="611" y="36259"/>
                </a:lnTo>
                <a:lnTo>
                  <a:pt x="718" y="36475"/>
                </a:lnTo>
                <a:lnTo>
                  <a:pt x="844" y="36690"/>
                </a:lnTo>
                <a:lnTo>
                  <a:pt x="970" y="36906"/>
                </a:lnTo>
                <a:lnTo>
                  <a:pt x="1275" y="37300"/>
                </a:lnTo>
                <a:lnTo>
                  <a:pt x="1616" y="37695"/>
                </a:lnTo>
                <a:lnTo>
                  <a:pt x="1993" y="38054"/>
                </a:lnTo>
                <a:lnTo>
                  <a:pt x="2406" y="38413"/>
                </a:lnTo>
                <a:lnTo>
                  <a:pt x="2872" y="38736"/>
                </a:lnTo>
                <a:lnTo>
                  <a:pt x="3375" y="39060"/>
                </a:lnTo>
                <a:lnTo>
                  <a:pt x="3913" y="39365"/>
                </a:lnTo>
                <a:lnTo>
                  <a:pt x="4452" y="39634"/>
                </a:lnTo>
                <a:lnTo>
                  <a:pt x="5008" y="39867"/>
                </a:lnTo>
                <a:lnTo>
                  <a:pt x="5583" y="40083"/>
                </a:lnTo>
                <a:lnTo>
                  <a:pt x="6139" y="40262"/>
                </a:lnTo>
                <a:lnTo>
                  <a:pt x="6714" y="40406"/>
                </a:lnTo>
                <a:lnTo>
                  <a:pt x="7270" y="40514"/>
                </a:lnTo>
                <a:lnTo>
                  <a:pt x="7862" y="40603"/>
                </a:lnTo>
                <a:lnTo>
                  <a:pt x="8437" y="40657"/>
                </a:lnTo>
                <a:lnTo>
                  <a:pt x="9011" y="40675"/>
                </a:lnTo>
                <a:lnTo>
                  <a:pt x="9604" y="40675"/>
                </a:lnTo>
                <a:lnTo>
                  <a:pt x="10196" y="40639"/>
                </a:lnTo>
                <a:lnTo>
                  <a:pt x="10788" y="40567"/>
                </a:lnTo>
                <a:lnTo>
                  <a:pt x="11381" y="40478"/>
                </a:lnTo>
                <a:lnTo>
                  <a:pt x="11991" y="40334"/>
                </a:lnTo>
                <a:lnTo>
                  <a:pt x="12583" y="40172"/>
                </a:lnTo>
                <a:lnTo>
                  <a:pt x="13194" y="39993"/>
                </a:lnTo>
                <a:lnTo>
                  <a:pt x="15994" y="39006"/>
                </a:lnTo>
                <a:lnTo>
                  <a:pt x="19566" y="37731"/>
                </a:lnTo>
                <a:lnTo>
                  <a:pt x="23892" y="36152"/>
                </a:lnTo>
                <a:lnTo>
                  <a:pt x="28972" y="34285"/>
                </a:lnTo>
                <a:lnTo>
                  <a:pt x="23389" y="38988"/>
                </a:lnTo>
                <a:lnTo>
                  <a:pt x="19063" y="42596"/>
                </a:lnTo>
                <a:lnTo>
                  <a:pt x="17358" y="43996"/>
                </a:lnTo>
                <a:lnTo>
                  <a:pt x="15976" y="45127"/>
                </a:lnTo>
                <a:lnTo>
                  <a:pt x="14881" y="45988"/>
                </a:lnTo>
                <a:lnTo>
                  <a:pt x="14109" y="46581"/>
                </a:lnTo>
                <a:lnTo>
                  <a:pt x="13750" y="46868"/>
                </a:lnTo>
                <a:lnTo>
                  <a:pt x="13409" y="47173"/>
                </a:lnTo>
                <a:lnTo>
                  <a:pt x="13086" y="47478"/>
                </a:lnTo>
                <a:lnTo>
                  <a:pt x="12781" y="47801"/>
                </a:lnTo>
                <a:lnTo>
                  <a:pt x="12511" y="48142"/>
                </a:lnTo>
                <a:lnTo>
                  <a:pt x="12278" y="48483"/>
                </a:lnTo>
                <a:lnTo>
                  <a:pt x="12045" y="48842"/>
                </a:lnTo>
                <a:lnTo>
                  <a:pt x="11847" y="49201"/>
                </a:lnTo>
                <a:lnTo>
                  <a:pt x="11686" y="49578"/>
                </a:lnTo>
                <a:lnTo>
                  <a:pt x="11524" y="49955"/>
                </a:lnTo>
                <a:lnTo>
                  <a:pt x="11399" y="50368"/>
                </a:lnTo>
                <a:lnTo>
                  <a:pt x="11309" y="50763"/>
                </a:lnTo>
                <a:lnTo>
                  <a:pt x="11237" y="51194"/>
                </a:lnTo>
                <a:lnTo>
                  <a:pt x="11183" y="51607"/>
                </a:lnTo>
                <a:lnTo>
                  <a:pt x="11147" y="52055"/>
                </a:lnTo>
                <a:lnTo>
                  <a:pt x="11147" y="52504"/>
                </a:lnTo>
                <a:lnTo>
                  <a:pt x="11165" y="52953"/>
                </a:lnTo>
                <a:lnTo>
                  <a:pt x="11219" y="53402"/>
                </a:lnTo>
                <a:lnTo>
                  <a:pt x="11291" y="53833"/>
                </a:lnTo>
                <a:lnTo>
                  <a:pt x="11381" y="54245"/>
                </a:lnTo>
                <a:lnTo>
                  <a:pt x="11506" y="54658"/>
                </a:lnTo>
                <a:lnTo>
                  <a:pt x="11650" y="55053"/>
                </a:lnTo>
                <a:lnTo>
                  <a:pt x="11811" y="55430"/>
                </a:lnTo>
                <a:lnTo>
                  <a:pt x="11991" y="55807"/>
                </a:lnTo>
                <a:lnTo>
                  <a:pt x="12206" y="56184"/>
                </a:lnTo>
                <a:lnTo>
                  <a:pt x="12440" y="56525"/>
                </a:lnTo>
                <a:lnTo>
                  <a:pt x="12691" y="56884"/>
                </a:lnTo>
                <a:lnTo>
                  <a:pt x="12978" y="57207"/>
                </a:lnTo>
                <a:lnTo>
                  <a:pt x="13283" y="57530"/>
                </a:lnTo>
                <a:lnTo>
                  <a:pt x="13606" y="57853"/>
                </a:lnTo>
                <a:lnTo>
                  <a:pt x="13947" y="58141"/>
                </a:lnTo>
                <a:lnTo>
                  <a:pt x="14324" y="58446"/>
                </a:lnTo>
                <a:lnTo>
                  <a:pt x="14701" y="58697"/>
                </a:lnTo>
                <a:lnTo>
                  <a:pt x="15096" y="58948"/>
                </a:lnTo>
                <a:lnTo>
                  <a:pt x="15473" y="59146"/>
                </a:lnTo>
                <a:lnTo>
                  <a:pt x="15868" y="59343"/>
                </a:lnTo>
                <a:lnTo>
                  <a:pt x="16263" y="59505"/>
                </a:lnTo>
                <a:lnTo>
                  <a:pt x="16658" y="59630"/>
                </a:lnTo>
                <a:lnTo>
                  <a:pt x="17053" y="59738"/>
                </a:lnTo>
                <a:lnTo>
                  <a:pt x="17448" y="59810"/>
                </a:lnTo>
                <a:lnTo>
                  <a:pt x="17843" y="59864"/>
                </a:lnTo>
                <a:lnTo>
                  <a:pt x="18256" y="59900"/>
                </a:lnTo>
                <a:lnTo>
                  <a:pt x="18650" y="59900"/>
                </a:lnTo>
                <a:lnTo>
                  <a:pt x="19063" y="59864"/>
                </a:lnTo>
                <a:lnTo>
                  <a:pt x="19476" y="59810"/>
                </a:lnTo>
                <a:lnTo>
                  <a:pt x="19889" y="59720"/>
                </a:lnTo>
                <a:lnTo>
                  <a:pt x="20302" y="59612"/>
                </a:lnTo>
                <a:lnTo>
                  <a:pt x="20733" y="59487"/>
                </a:lnTo>
                <a:lnTo>
                  <a:pt x="21612" y="59128"/>
                </a:lnTo>
                <a:lnTo>
                  <a:pt x="22635" y="58697"/>
                </a:lnTo>
                <a:lnTo>
                  <a:pt x="23802" y="58176"/>
                </a:lnTo>
                <a:lnTo>
                  <a:pt x="25077" y="57566"/>
                </a:lnTo>
                <a:lnTo>
                  <a:pt x="26495" y="56884"/>
                </a:lnTo>
                <a:lnTo>
                  <a:pt x="28056" y="56094"/>
                </a:lnTo>
                <a:lnTo>
                  <a:pt x="29726" y="55233"/>
                </a:lnTo>
                <a:lnTo>
                  <a:pt x="31539" y="54299"/>
                </a:lnTo>
                <a:lnTo>
                  <a:pt x="32454" y="53797"/>
                </a:lnTo>
                <a:lnTo>
                  <a:pt x="33334" y="53294"/>
                </a:lnTo>
                <a:lnTo>
                  <a:pt x="34177" y="52809"/>
                </a:lnTo>
                <a:lnTo>
                  <a:pt x="34985" y="52307"/>
                </a:lnTo>
                <a:lnTo>
                  <a:pt x="35739" y="51804"/>
                </a:lnTo>
                <a:lnTo>
                  <a:pt x="36475" y="51302"/>
                </a:lnTo>
                <a:lnTo>
                  <a:pt x="37157" y="50799"/>
                </a:lnTo>
                <a:lnTo>
                  <a:pt x="37803" y="50296"/>
                </a:lnTo>
                <a:lnTo>
                  <a:pt x="38413" y="49794"/>
                </a:lnTo>
                <a:lnTo>
                  <a:pt x="38988" y="49291"/>
                </a:lnTo>
                <a:lnTo>
                  <a:pt x="39526" y="48789"/>
                </a:lnTo>
                <a:lnTo>
                  <a:pt x="40029" y="48286"/>
                </a:lnTo>
                <a:lnTo>
                  <a:pt x="40496" y="47783"/>
                </a:lnTo>
                <a:lnTo>
                  <a:pt x="40909" y="47281"/>
                </a:lnTo>
                <a:lnTo>
                  <a:pt x="41303" y="46760"/>
                </a:lnTo>
                <a:lnTo>
                  <a:pt x="41644" y="46258"/>
                </a:lnTo>
                <a:lnTo>
                  <a:pt x="42057" y="45575"/>
                </a:lnTo>
                <a:lnTo>
                  <a:pt x="42434" y="44893"/>
                </a:lnTo>
                <a:lnTo>
                  <a:pt x="42345" y="44552"/>
                </a:lnTo>
                <a:lnTo>
                  <a:pt x="42255" y="44193"/>
                </a:lnTo>
                <a:lnTo>
                  <a:pt x="42129" y="43852"/>
                </a:lnTo>
                <a:lnTo>
                  <a:pt x="42004" y="43493"/>
                </a:lnTo>
                <a:lnTo>
                  <a:pt x="41842" y="43116"/>
                </a:lnTo>
                <a:lnTo>
                  <a:pt x="41662" y="42757"/>
                </a:lnTo>
                <a:lnTo>
                  <a:pt x="41465" y="42380"/>
                </a:lnTo>
                <a:lnTo>
                  <a:pt x="41250" y="42003"/>
                </a:lnTo>
                <a:lnTo>
                  <a:pt x="41016" y="41626"/>
                </a:lnTo>
                <a:lnTo>
                  <a:pt x="40765" y="41232"/>
                </a:lnTo>
                <a:lnTo>
                  <a:pt x="40478" y="40837"/>
                </a:lnTo>
                <a:lnTo>
                  <a:pt x="40191" y="40442"/>
                </a:lnTo>
                <a:lnTo>
                  <a:pt x="39867" y="40047"/>
                </a:lnTo>
                <a:lnTo>
                  <a:pt x="39544" y="39634"/>
                </a:lnTo>
                <a:lnTo>
                  <a:pt x="39185" y="39221"/>
                </a:lnTo>
                <a:lnTo>
                  <a:pt x="38808" y="38808"/>
                </a:lnTo>
                <a:lnTo>
                  <a:pt x="38090" y="38018"/>
                </a:lnTo>
                <a:lnTo>
                  <a:pt x="37426" y="37318"/>
                </a:lnTo>
                <a:lnTo>
                  <a:pt x="36834" y="36708"/>
                </a:lnTo>
                <a:lnTo>
                  <a:pt x="36295" y="36170"/>
                </a:lnTo>
                <a:lnTo>
                  <a:pt x="35829" y="35739"/>
                </a:lnTo>
                <a:lnTo>
                  <a:pt x="35434" y="35380"/>
                </a:lnTo>
                <a:lnTo>
                  <a:pt x="35093" y="35111"/>
                </a:lnTo>
                <a:lnTo>
                  <a:pt x="34823" y="34931"/>
                </a:lnTo>
                <a:lnTo>
                  <a:pt x="34590" y="34787"/>
                </a:lnTo>
                <a:lnTo>
                  <a:pt x="34375" y="34626"/>
                </a:lnTo>
                <a:lnTo>
                  <a:pt x="34177" y="34464"/>
                </a:lnTo>
                <a:lnTo>
                  <a:pt x="33998" y="34285"/>
                </a:lnTo>
                <a:lnTo>
                  <a:pt x="33836" y="34087"/>
                </a:lnTo>
                <a:lnTo>
                  <a:pt x="33693" y="33890"/>
                </a:lnTo>
                <a:lnTo>
                  <a:pt x="33567" y="33675"/>
                </a:lnTo>
                <a:lnTo>
                  <a:pt x="33459" y="33459"/>
                </a:lnTo>
                <a:lnTo>
                  <a:pt x="33405" y="33333"/>
                </a:lnTo>
                <a:lnTo>
                  <a:pt x="33369" y="33208"/>
                </a:lnTo>
                <a:lnTo>
                  <a:pt x="33352" y="33064"/>
                </a:lnTo>
                <a:lnTo>
                  <a:pt x="33334" y="32921"/>
                </a:lnTo>
                <a:lnTo>
                  <a:pt x="33352" y="32598"/>
                </a:lnTo>
                <a:lnTo>
                  <a:pt x="33405" y="32221"/>
                </a:lnTo>
                <a:lnTo>
                  <a:pt x="33495" y="31808"/>
                </a:lnTo>
                <a:lnTo>
                  <a:pt x="33639" y="31359"/>
                </a:lnTo>
                <a:lnTo>
                  <a:pt x="33818" y="30874"/>
                </a:lnTo>
                <a:lnTo>
                  <a:pt x="34034" y="30336"/>
                </a:lnTo>
                <a:lnTo>
                  <a:pt x="34141" y="30049"/>
                </a:lnTo>
                <a:lnTo>
                  <a:pt x="34231" y="29743"/>
                </a:lnTo>
                <a:lnTo>
                  <a:pt x="34285" y="29420"/>
                </a:lnTo>
                <a:lnTo>
                  <a:pt x="34339" y="29079"/>
                </a:lnTo>
                <a:lnTo>
                  <a:pt x="34357" y="28720"/>
                </a:lnTo>
                <a:lnTo>
                  <a:pt x="34339" y="28343"/>
                </a:lnTo>
                <a:lnTo>
                  <a:pt x="34303" y="27930"/>
                </a:lnTo>
                <a:lnTo>
                  <a:pt x="34249" y="27518"/>
                </a:lnTo>
                <a:lnTo>
                  <a:pt x="34177" y="27087"/>
                </a:lnTo>
                <a:lnTo>
                  <a:pt x="34088" y="26638"/>
                </a:lnTo>
                <a:lnTo>
                  <a:pt x="33962" y="26153"/>
                </a:lnTo>
                <a:lnTo>
                  <a:pt x="33800" y="25669"/>
                </a:lnTo>
                <a:lnTo>
                  <a:pt x="33639" y="25148"/>
                </a:lnTo>
                <a:lnTo>
                  <a:pt x="33441" y="24628"/>
                </a:lnTo>
                <a:lnTo>
                  <a:pt x="33226" y="24071"/>
                </a:lnTo>
                <a:lnTo>
                  <a:pt x="32975" y="23515"/>
                </a:lnTo>
                <a:lnTo>
                  <a:pt x="32723" y="22958"/>
                </a:lnTo>
                <a:lnTo>
                  <a:pt x="32472" y="22456"/>
                </a:lnTo>
                <a:lnTo>
                  <a:pt x="32221" y="22025"/>
                </a:lnTo>
                <a:lnTo>
                  <a:pt x="31987" y="21630"/>
                </a:lnTo>
                <a:lnTo>
                  <a:pt x="31736" y="21289"/>
                </a:lnTo>
                <a:lnTo>
                  <a:pt x="31503" y="20984"/>
                </a:lnTo>
                <a:lnTo>
                  <a:pt x="31251" y="20750"/>
                </a:lnTo>
                <a:lnTo>
                  <a:pt x="31018" y="20571"/>
                </a:lnTo>
                <a:lnTo>
                  <a:pt x="30785" y="20409"/>
                </a:lnTo>
                <a:lnTo>
                  <a:pt x="30587" y="20212"/>
                </a:lnTo>
                <a:lnTo>
                  <a:pt x="30390" y="20014"/>
                </a:lnTo>
                <a:lnTo>
                  <a:pt x="30210" y="19781"/>
                </a:lnTo>
                <a:lnTo>
                  <a:pt x="30049" y="19512"/>
                </a:lnTo>
                <a:lnTo>
                  <a:pt x="29905" y="19243"/>
                </a:lnTo>
                <a:lnTo>
                  <a:pt x="29762" y="18937"/>
                </a:lnTo>
                <a:lnTo>
                  <a:pt x="29654" y="18632"/>
                </a:lnTo>
                <a:lnTo>
                  <a:pt x="29600" y="18453"/>
                </a:lnTo>
                <a:lnTo>
                  <a:pt x="29582" y="18291"/>
                </a:lnTo>
                <a:lnTo>
                  <a:pt x="29546" y="18112"/>
                </a:lnTo>
                <a:lnTo>
                  <a:pt x="29546" y="17950"/>
                </a:lnTo>
                <a:lnTo>
                  <a:pt x="29546" y="17771"/>
                </a:lnTo>
                <a:lnTo>
                  <a:pt x="29564" y="17591"/>
                </a:lnTo>
                <a:lnTo>
                  <a:pt x="29600" y="17412"/>
                </a:lnTo>
                <a:lnTo>
                  <a:pt x="29636" y="17214"/>
                </a:lnTo>
                <a:lnTo>
                  <a:pt x="29690" y="17035"/>
                </a:lnTo>
                <a:lnTo>
                  <a:pt x="29744" y="16837"/>
                </a:lnTo>
                <a:lnTo>
                  <a:pt x="29905" y="16460"/>
                </a:lnTo>
                <a:lnTo>
                  <a:pt x="30121" y="16065"/>
                </a:lnTo>
                <a:lnTo>
                  <a:pt x="30390" y="15653"/>
                </a:lnTo>
                <a:lnTo>
                  <a:pt x="30659" y="15240"/>
                </a:lnTo>
                <a:lnTo>
                  <a:pt x="30910" y="14791"/>
                </a:lnTo>
                <a:lnTo>
                  <a:pt x="31144" y="14306"/>
                </a:lnTo>
                <a:lnTo>
                  <a:pt x="31323" y="13804"/>
                </a:lnTo>
                <a:lnTo>
                  <a:pt x="31503" y="13265"/>
                </a:lnTo>
                <a:lnTo>
                  <a:pt x="31628" y="12709"/>
                </a:lnTo>
                <a:lnTo>
                  <a:pt x="31754" y="12134"/>
                </a:lnTo>
                <a:lnTo>
                  <a:pt x="31826" y="11506"/>
                </a:lnTo>
                <a:lnTo>
                  <a:pt x="31844" y="11201"/>
                </a:lnTo>
                <a:lnTo>
                  <a:pt x="31862" y="10860"/>
                </a:lnTo>
                <a:lnTo>
                  <a:pt x="31844" y="10519"/>
                </a:lnTo>
                <a:lnTo>
                  <a:pt x="31808" y="10178"/>
                </a:lnTo>
                <a:lnTo>
                  <a:pt x="31754" y="9801"/>
                </a:lnTo>
                <a:lnTo>
                  <a:pt x="31664" y="9424"/>
                </a:lnTo>
                <a:lnTo>
                  <a:pt x="31574" y="9047"/>
                </a:lnTo>
                <a:lnTo>
                  <a:pt x="31467" y="8634"/>
                </a:lnTo>
                <a:lnTo>
                  <a:pt x="31323" y="8221"/>
                </a:lnTo>
                <a:lnTo>
                  <a:pt x="31180" y="7790"/>
                </a:lnTo>
                <a:lnTo>
                  <a:pt x="31000" y="7360"/>
                </a:lnTo>
                <a:lnTo>
                  <a:pt x="30803" y="6911"/>
                </a:lnTo>
                <a:lnTo>
                  <a:pt x="30587" y="6444"/>
                </a:lnTo>
                <a:lnTo>
                  <a:pt x="30354" y="5959"/>
                </a:lnTo>
                <a:lnTo>
                  <a:pt x="30103" y="5475"/>
                </a:lnTo>
                <a:lnTo>
                  <a:pt x="29833" y="4972"/>
                </a:lnTo>
                <a:lnTo>
                  <a:pt x="29546" y="4488"/>
                </a:lnTo>
                <a:lnTo>
                  <a:pt x="29277" y="4021"/>
                </a:lnTo>
                <a:lnTo>
                  <a:pt x="28990" y="3572"/>
                </a:lnTo>
                <a:lnTo>
                  <a:pt x="28702" y="3141"/>
                </a:lnTo>
                <a:lnTo>
                  <a:pt x="28415" y="2746"/>
                </a:lnTo>
                <a:lnTo>
                  <a:pt x="28128" y="2387"/>
                </a:lnTo>
                <a:lnTo>
                  <a:pt x="27841" y="2028"/>
                </a:lnTo>
                <a:lnTo>
                  <a:pt x="27554" y="1705"/>
                </a:lnTo>
                <a:lnTo>
                  <a:pt x="27266" y="1418"/>
                </a:lnTo>
                <a:lnTo>
                  <a:pt x="26979" y="1131"/>
                </a:lnTo>
                <a:lnTo>
                  <a:pt x="26674" y="880"/>
                </a:lnTo>
                <a:lnTo>
                  <a:pt x="26387" y="664"/>
                </a:lnTo>
                <a:lnTo>
                  <a:pt x="26100" y="449"/>
                </a:lnTo>
                <a:lnTo>
                  <a:pt x="25813" y="269"/>
                </a:lnTo>
                <a:lnTo>
                  <a:pt x="25507" y="126"/>
                </a:lnTo>
                <a:lnTo>
                  <a:pt x="25220" y="0"/>
                </a:lnTo>
                <a:close/>
              </a:path>
            </a:pathLst>
          </a:custGeom>
          <a:solidFill>
            <a:srgbClr val="FFC8A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0" name="Google Shape;1200;p1"/>
          <p:cNvSpPr txBox="1"/>
          <p:nvPr/>
        </p:nvSpPr>
        <p:spPr>
          <a:xfrm>
            <a:off x="675640" y="2320290"/>
            <a:ext cx="4568825" cy="1127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arela Round"/>
              <a:buNone/>
            </a:pPr>
            <a:br>
              <a:rPr b="1" i="0" lang="en-GB" sz="3000" u="none" cap="none" strike="noStrike">
                <a:solidFill>
                  <a:schemeClr val="lt2"/>
                </a:solidFill>
                <a:latin typeface="Varela Round"/>
                <a:ea typeface="Varela Round"/>
                <a:cs typeface="Varela Round"/>
                <a:sym typeface="Varela Round"/>
              </a:rPr>
            </a:br>
            <a:r>
              <a:rPr b="1" i="0" lang="en-GB" sz="2500" u="none" cap="none" strike="noStrike"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rPr>
              <a:t> Done by 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arela Round"/>
              <a:buNone/>
            </a:pPr>
            <a:r>
              <a:rPr b="1" i="0" lang="en-GB" sz="2500" u="none" cap="none" strike="noStrike"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rPr>
              <a:t>Deyar Idhilie</a:t>
            </a:r>
            <a:endParaRPr b="1" i="0" sz="2500" u="none" cap="none" strike="noStrike">
              <a:solidFill>
                <a:schemeClr val="dk1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arela Round"/>
              <a:buNone/>
            </a:pPr>
            <a:r>
              <a:rPr b="1" i="0" lang="en-GB" sz="2500" u="none" cap="none" strike="noStrike"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rPr>
              <a:t> Supervised by :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arela Round"/>
              <a:buNone/>
            </a:pPr>
            <a:r>
              <a:rPr b="1" i="0" lang="en-GB" sz="2500" u="none" cap="none" strike="noStrike"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rPr>
              <a:t>Dr. Sufyan Samarah</a:t>
            </a:r>
            <a:endParaRPr b="1" i="0" sz="2500" u="none" cap="none" strike="noStrike">
              <a:solidFill>
                <a:schemeClr val="dk1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201" name="Google Shape;1201;p1"/>
          <p:cNvSpPr txBox="1"/>
          <p:nvPr/>
        </p:nvSpPr>
        <p:spPr>
          <a:xfrm>
            <a:off x="4643755" y="195580"/>
            <a:ext cx="469265" cy="30670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02" name="Google Shape;1202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80600" y="878025"/>
            <a:ext cx="1283975" cy="83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5" name="Shape 1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6" name="Google Shape;1476;p10"/>
          <p:cNvSpPr txBox="1"/>
          <p:nvPr/>
        </p:nvSpPr>
        <p:spPr>
          <a:xfrm>
            <a:off x="5485606" y="-92710"/>
            <a:ext cx="5709600" cy="570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7" name="Google Shape;1477;p10"/>
          <p:cNvSpPr txBox="1"/>
          <p:nvPr>
            <p:ph idx="1" type="subTitle"/>
          </p:nvPr>
        </p:nvSpPr>
        <p:spPr>
          <a:xfrm>
            <a:off x="142725" y="2163064"/>
            <a:ext cx="3566100" cy="14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/>
              <a:t>You can replace the image on the screen with your own work. Right-click on it and then choose "Replace image" (in Google Slides) or "Change Picture" (in PPT) so you can add yours</a:t>
            </a:r>
            <a:endParaRPr/>
          </a:p>
        </p:txBody>
      </p:sp>
      <p:sp>
        <p:nvSpPr>
          <p:cNvPr id="1478" name="Google Shape;1478;p10"/>
          <p:cNvSpPr/>
          <p:nvPr/>
        </p:nvSpPr>
        <p:spPr>
          <a:xfrm>
            <a:off x="1187450" y="123190"/>
            <a:ext cx="2774315" cy="4776470"/>
          </a:xfrm>
          <a:custGeom>
            <a:rect b="b" l="l" r="r" t="t"/>
            <a:pathLst>
              <a:path extrusionOk="0" h="51329" w="33758">
                <a:moveTo>
                  <a:pt x="2587" y="0"/>
                </a:moveTo>
                <a:cubicBezTo>
                  <a:pt x="1162" y="0"/>
                  <a:pt x="0" y="1163"/>
                  <a:pt x="0" y="2600"/>
                </a:cubicBezTo>
                <a:lnTo>
                  <a:pt x="0" y="48730"/>
                </a:lnTo>
                <a:cubicBezTo>
                  <a:pt x="0" y="50167"/>
                  <a:pt x="1162" y="51329"/>
                  <a:pt x="2587" y="51329"/>
                </a:cubicBezTo>
                <a:lnTo>
                  <a:pt x="31158" y="51329"/>
                </a:lnTo>
                <a:cubicBezTo>
                  <a:pt x="32595" y="51329"/>
                  <a:pt x="33758" y="50167"/>
                  <a:pt x="33758" y="48730"/>
                </a:cubicBezTo>
                <a:lnTo>
                  <a:pt x="33758" y="2600"/>
                </a:lnTo>
                <a:cubicBezTo>
                  <a:pt x="33758" y="1163"/>
                  <a:pt x="32595" y="0"/>
                  <a:pt x="31158" y="0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  <a:effectLst>
            <a:outerShdw rotWithShape="0" algn="bl" dir="3120000" dist="11430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9" name="Google Shape;1479;p10"/>
          <p:cNvSpPr/>
          <p:nvPr/>
        </p:nvSpPr>
        <p:spPr>
          <a:xfrm>
            <a:off x="2475865" y="4587875"/>
            <a:ext cx="198120" cy="194945"/>
          </a:xfrm>
          <a:custGeom>
            <a:rect b="b" l="l" r="r" t="t"/>
            <a:pathLst>
              <a:path extrusionOk="0" h="3020" w="3005">
                <a:moveTo>
                  <a:pt x="1503" y="1"/>
                </a:moveTo>
                <a:cubicBezTo>
                  <a:pt x="667" y="1"/>
                  <a:pt x="0" y="680"/>
                  <a:pt x="0" y="1504"/>
                </a:cubicBezTo>
                <a:cubicBezTo>
                  <a:pt x="0" y="2340"/>
                  <a:pt x="667" y="3019"/>
                  <a:pt x="1503" y="3019"/>
                </a:cubicBezTo>
                <a:cubicBezTo>
                  <a:pt x="2326" y="3019"/>
                  <a:pt x="3005" y="2340"/>
                  <a:pt x="3005" y="1504"/>
                </a:cubicBezTo>
                <a:cubicBezTo>
                  <a:pt x="3005" y="680"/>
                  <a:pt x="2326" y="1"/>
                  <a:pt x="150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0" name="Google Shape;1480;p10"/>
          <p:cNvSpPr txBox="1"/>
          <p:nvPr/>
        </p:nvSpPr>
        <p:spPr>
          <a:xfrm>
            <a:off x="3996055" y="555625"/>
            <a:ext cx="309880" cy="3067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1" name="Google Shape;1481;p10"/>
          <p:cNvSpPr txBox="1"/>
          <p:nvPr>
            <p:ph type="title"/>
          </p:nvPr>
        </p:nvSpPr>
        <p:spPr>
          <a:xfrm>
            <a:off x="2987795" y="555375"/>
            <a:ext cx="7717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View Dates around</a:t>
            </a:r>
            <a:endParaRPr/>
          </a:p>
        </p:txBody>
      </p:sp>
      <p:pic>
        <p:nvPicPr>
          <p:cNvPr id="1482" name="Google Shape;1482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82237" y="964565"/>
            <a:ext cx="1925320" cy="3214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3" name="Google Shape;1483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52933" y="528040"/>
            <a:ext cx="2257599" cy="37444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84" name="Google Shape;1484;p10"/>
          <p:cNvCxnSpPr/>
          <p:nvPr/>
        </p:nvCxnSpPr>
        <p:spPr>
          <a:xfrm flipH="1">
            <a:off x="3240507" y="2760289"/>
            <a:ext cx="1838700" cy="203700"/>
          </a:xfrm>
          <a:prstGeom prst="curvedConnector3">
            <a:avLst>
              <a:gd fmla="val 50001" name="adj1"/>
            </a:avLst>
          </a:prstGeom>
          <a:noFill/>
          <a:ln cap="flat" cmpd="sng" w="25400">
            <a:solidFill>
              <a:schemeClr val="accent2"/>
            </a:solidFill>
            <a:prstDash val="solid"/>
            <a:round/>
            <a:headEnd len="med" w="med" type="stealth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1485" name="Google Shape;1485;p10"/>
          <p:cNvCxnSpPr/>
          <p:nvPr/>
        </p:nvCxnSpPr>
        <p:spPr>
          <a:xfrm rot="10800000">
            <a:off x="6807492" y="3219932"/>
            <a:ext cx="1018200" cy="560700"/>
          </a:xfrm>
          <a:prstGeom prst="curvedConnector3">
            <a:avLst>
              <a:gd fmla="val 47903" name="adj1"/>
            </a:avLst>
          </a:prstGeom>
          <a:noFill/>
          <a:ln cap="flat" cmpd="sng" w="25400">
            <a:solidFill>
              <a:schemeClr val="accent2"/>
            </a:solidFill>
            <a:prstDash val="solid"/>
            <a:round/>
            <a:headEnd len="med" w="med" type="stealth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pic>
        <p:nvPicPr>
          <p:cNvPr id="1486" name="Google Shape;1486;p10"/>
          <p:cNvPicPr preferRelativeResize="0"/>
          <p:nvPr/>
        </p:nvPicPr>
        <p:blipFill rotWithShape="1">
          <a:blip r:embed="rId5">
            <a:alphaModFix/>
          </a:blip>
          <a:srcRect b="25288" l="-192676" r="205643" t="-144"/>
          <a:stretch/>
        </p:blipFill>
        <p:spPr>
          <a:xfrm>
            <a:off x="3627693" y="964565"/>
            <a:ext cx="1974850" cy="3214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7" name="Google Shape;1487;p10"/>
          <p:cNvPicPr preferRelativeResize="0"/>
          <p:nvPr/>
        </p:nvPicPr>
        <p:blipFill rotWithShape="1">
          <a:blip r:embed="rId5">
            <a:alphaModFix/>
          </a:blip>
          <a:srcRect b="11160" l="7387" r="5580" t="9177"/>
          <a:stretch/>
        </p:blipFill>
        <p:spPr>
          <a:xfrm>
            <a:off x="8013850" y="1611455"/>
            <a:ext cx="1974850" cy="34207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1" name="Shape 1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2" name="Google Shape;1492;p11"/>
          <p:cNvSpPr txBox="1"/>
          <p:nvPr/>
        </p:nvSpPr>
        <p:spPr>
          <a:xfrm>
            <a:off x="5435600" y="-92710"/>
            <a:ext cx="5709600" cy="570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3" name="Google Shape;1493;p11"/>
          <p:cNvSpPr txBox="1"/>
          <p:nvPr>
            <p:ph idx="1" type="subTitle"/>
          </p:nvPr>
        </p:nvSpPr>
        <p:spPr>
          <a:xfrm>
            <a:off x="142725" y="2163064"/>
            <a:ext cx="3566100" cy="14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/>
              <a:t>You can replace the image on the screen with your own work. Right-click on it and then choose "Replace image" (in Google Slides) or "Change Picture" (in PPT) so you can add yours</a:t>
            </a:r>
            <a:endParaRPr/>
          </a:p>
        </p:txBody>
      </p:sp>
      <p:sp>
        <p:nvSpPr>
          <p:cNvPr id="1494" name="Google Shape;1494;p11"/>
          <p:cNvSpPr/>
          <p:nvPr/>
        </p:nvSpPr>
        <p:spPr>
          <a:xfrm>
            <a:off x="1187767" y="123190"/>
            <a:ext cx="2774315" cy="4776470"/>
          </a:xfrm>
          <a:custGeom>
            <a:rect b="b" l="l" r="r" t="t"/>
            <a:pathLst>
              <a:path extrusionOk="0" h="51329" w="33758">
                <a:moveTo>
                  <a:pt x="2587" y="0"/>
                </a:moveTo>
                <a:cubicBezTo>
                  <a:pt x="1162" y="0"/>
                  <a:pt x="0" y="1163"/>
                  <a:pt x="0" y="2600"/>
                </a:cubicBezTo>
                <a:lnTo>
                  <a:pt x="0" y="48730"/>
                </a:lnTo>
                <a:cubicBezTo>
                  <a:pt x="0" y="50167"/>
                  <a:pt x="1162" y="51329"/>
                  <a:pt x="2587" y="51329"/>
                </a:cubicBezTo>
                <a:lnTo>
                  <a:pt x="31158" y="51329"/>
                </a:lnTo>
                <a:cubicBezTo>
                  <a:pt x="32595" y="51329"/>
                  <a:pt x="33758" y="50167"/>
                  <a:pt x="33758" y="48730"/>
                </a:cubicBezTo>
                <a:lnTo>
                  <a:pt x="33758" y="2600"/>
                </a:lnTo>
                <a:cubicBezTo>
                  <a:pt x="33758" y="1163"/>
                  <a:pt x="32595" y="0"/>
                  <a:pt x="31158" y="0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  <a:effectLst>
            <a:outerShdw rotWithShape="0" algn="bl" dir="3120000" dist="11430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5" name="Google Shape;1495;p11"/>
          <p:cNvSpPr/>
          <p:nvPr/>
        </p:nvSpPr>
        <p:spPr>
          <a:xfrm>
            <a:off x="2475865" y="4587875"/>
            <a:ext cx="198120" cy="194945"/>
          </a:xfrm>
          <a:custGeom>
            <a:rect b="b" l="l" r="r" t="t"/>
            <a:pathLst>
              <a:path extrusionOk="0" h="3020" w="3005">
                <a:moveTo>
                  <a:pt x="1503" y="1"/>
                </a:moveTo>
                <a:cubicBezTo>
                  <a:pt x="667" y="1"/>
                  <a:pt x="0" y="680"/>
                  <a:pt x="0" y="1504"/>
                </a:cubicBezTo>
                <a:cubicBezTo>
                  <a:pt x="0" y="2340"/>
                  <a:pt x="667" y="3019"/>
                  <a:pt x="1503" y="3019"/>
                </a:cubicBezTo>
                <a:cubicBezTo>
                  <a:pt x="2326" y="3019"/>
                  <a:pt x="3005" y="2340"/>
                  <a:pt x="3005" y="1504"/>
                </a:cubicBezTo>
                <a:cubicBezTo>
                  <a:pt x="3005" y="680"/>
                  <a:pt x="2326" y="1"/>
                  <a:pt x="150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6" name="Google Shape;1496;p11"/>
          <p:cNvSpPr txBox="1"/>
          <p:nvPr/>
        </p:nvSpPr>
        <p:spPr>
          <a:xfrm>
            <a:off x="3996055" y="555625"/>
            <a:ext cx="309880" cy="3067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7" name="Google Shape;1497;p11"/>
          <p:cNvSpPr txBox="1"/>
          <p:nvPr>
            <p:ph type="title"/>
          </p:nvPr>
        </p:nvSpPr>
        <p:spPr>
          <a:xfrm>
            <a:off x="3276085" y="555375"/>
            <a:ext cx="7717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Seect Day And Time</a:t>
            </a:r>
            <a:endParaRPr/>
          </a:p>
        </p:txBody>
      </p:sp>
      <p:pic>
        <p:nvPicPr>
          <p:cNvPr id="1498" name="Google Shape;149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23890" y="1275715"/>
            <a:ext cx="2726690" cy="2807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9" name="Google Shape;1499;p11"/>
          <p:cNvPicPr preferRelativeResize="0"/>
          <p:nvPr/>
        </p:nvPicPr>
        <p:blipFill rotWithShape="1">
          <a:blip r:embed="rId4">
            <a:alphaModFix/>
          </a:blip>
          <a:srcRect b="5382" l="1" r="-144" t="0"/>
          <a:stretch/>
        </p:blipFill>
        <p:spPr>
          <a:xfrm>
            <a:off x="1451089" y="397819"/>
            <a:ext cx="2291709" cy="41067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503" name="Shape 1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4" name="Google Shape;1504;p12"/>
          <p:cNvSpPr txBox="1"/>
          <p:nvPr>
            <p:ph idx="1" type="subTitle"/>
          </p:nvPr>
        </p:nvSpPr>
        <p:spPr>
          <a:xfrm>
            <a:off x="142725" y="2163064"/>
            <a:ext cx="3566100" cy="14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/>
              <a:t>You can replace the image on the screen with your own work. Right-click on it and then choose "Replace image" (in Google Slides) or "Change Picture" (in PPT) so you can add yours</a:t>
            </a:r>
            <a:endParaRPr/>
          </a:p>
        </p:txBody>
      </p:sp>
      <p:sp>
        <p:nvSpPr>
          <p:cNvPr id="1505" name="Google Shape;1505;p12"/>
          <p:cNvSpPr/>
          <p:nvPr/>
        </p:nvSpPr>
        <p:spPr>
          <a:xfrm>
            <a:off x="1827530" y="4588510"/>
            <a:ext cx="198120" cy="194945"/>
          </a:xfrm>
          <a:custGeom>
            <a:rect b="b" l="l" r="r" t="t"/>
            <a:pathLst>
              <a:path extrusionOk="0" h="3020" w="3005">
                <a:moveTo>
                  <a:pt x="1503" y="1"/>
                </a:moveTo>
                <a:cubicBezTo>
                  <a:pt x="667" y="1"/>
                  <a:pt x="0" y="680"/>
                  <a:pt x="0" y="1504"/>
                </a:cubicBezTo>
                <a:cubicBezTo>
                  <a:pt x="0" y="2340"/>
                  <a:pt x="667" y="3019"/>
                  <a:pt x="1503" y="3019"/>
                </a:cubicBezTo>
                <a:cubicBezTo>
                  <a:pt x="2326" y="3019"/>
                  <a:pt x="3005" y="2340"/>
                  <a:pt x="3005" y="1504"/>
                </a:cubicBezTo>
                <a:cubicBezTo>
                  <a:pt x="3005" y="680"/>
                  <a:pt x="2326" y="1"/>
                  <a:pt x="150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6" name="Google Shape;1506;p12"/>
          <p:cNvSpPr txBox="1"/>
          <p:nvPr/>
        </p:nvSpPr>
        <p:spPr>
          <a:xfrm>
            <a:off x="3347720" y="556260"/>
            <a:ext cx="309880" cy="3067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7" name="Google Shape;150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8322" y="912282"/>
            <a:ext cx="1775460" cy="31445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08" name="Google Shape;1508;p12"/>
          <p:cNvCxnSpPr/>
          <p:nvPr/>
        </p:nvCxnSpPr>
        <p:spPr>
          <a:xfrm rot="10800000">
            <a:off x="1359757" y="2235273"/>
            <a:ext cx="3327300" cy="453900"/>
          </a:xfrm>
          <a:prstGeom prst="curvedConnector5">
            <a:avLst>
              <a:gd fmla="val 14294" name="adj1"/>
              <a:gd fmla="val -407245" name="adj2"/>
              <a:gd fmla="val 107159" name="adj3"/>
            </a:avLst>
          </a:prstGeom>
          <a:noFill/>
          <a:ln cap="flat" cmpd="sng" w="25400">
            <a:solidFill>
              <a:schemeClr val="accent2"/>
            </a:solidFill>
            <a:prstDash val="solid"/>
            <a:round/>
            <a:headEnd len="med" w="med" type="stealth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pic>
        <p:nvPicPr>
          <p:cNvPr id="1509" name="Google Shape;1509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51270" y="269856"/>
            <a:ext cx="1758950" cy="3128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0" name="Google Shape;1510;p12"/>
          <p:cNvPicPr preferRelativeResize="0"/>
          <p:nvPr/>
        </p:nvPicPr>
        <p:blipFill rotWithShape="1">
          <a:blip r:embed="rId5">
            <a:alphaModFix/>
          </a:blip>
          <a:srcRect b="21049" l="10925" r="12599" t="6360"/>
          <a:stretch/>
        </p:blipFill>
        <p:spPr>
          <a:xfrm>
            <a:off x="6903001" y="2028825"/>
            <a:ext cx="1450937" cy="236458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11" name="Google Shape;1511;p12"/>
          <p:cNvCxnSpPr/>
          <p:nvPr/>
        </p:nvCxnSpPr>
        <p:spPr>
          <a:xfrm flipH="1" rot="5400000">
            <a:off x="4880776" y="932165"/>
            <a:ext cx="1968600" cy="1928700"/>
          </a:xfrm>
          <a:prstGeom prst="curvedConnector3">
            <a:avLst>
              <a:gd fmla="val 49998" name="adj1"/>
            </a:avLst>
          </a:prstGeom>
          <a:noFill/>
          <a:ln cap="flat" cmpd="sng" w="25400">
            <a:solidFill>
              <a:schemeClr val="accent2"/>
            </a:solidFill>
            <a:prstDash val="solid"/>
            <a:round/>
            <a:headEnd len="med" w="med" type="stealth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5" name="Shape 1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6" name="Google Shape;1516;p13"/>
          <p:cNvSpPr/>
          <p:nvPr/>
        </p:nvSpPr>
        <p:spPr>
          <a:xfrm>
            <a:off x="1827530" y="4588510"/>
            <a:ext cx="198120" cy="194945"/>
          </a:xfrm>
          <a:custGeom>
            <a:rect b="b" l="l" r="r" t="t"/>
            <a:pathLst>
              <a:path extrusionOk="0" h="3020" w="3005">
                <a:moveTo>
                  <a:pt x="1503" y="1"/>
                </a:moveTo>
                <a:cubicBezTo>
                  <a:pt x="667" y="1"/>
                  <a:pt x="0" y="680"/>
                  <a:pt x="0" y="1504"/>
                </a:cubicBezTo>
                <a:cubicBezTo>
                  <a:pt x="0" y="2340"/>
                  <a:pt x="667" y="3019"/>
                  <a:pt x="1503" y="3019"/>
                </a:cubicBezTo>
                <a:cubicBezTo>
                  <a:pt x="2326" y="3019"/>
                  <a:pt x="3005" y="2340"/>
                  <a:pt x="3005" y="1504"/>
                </a:cubicBezTo>
                <a:cubicBezTo>
                  <a:pt x="3005" y="680"/>
                  <a:pt x="2326" y="1"/>
                  <a:pt x="150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7" name="Google Shape;1517;p13"/>
          <p:cNvSpPr txBox="1"/>
          <p:nvPr/>
        </p:nvSpPr>
        <p:spPr>
          <a:xfrm>
            <a:off x="3347720" y="556260"/>
            <a:ext cx="309880" cy="3067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18" name="Google Shape;151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625" y="470799"/>
            <a:ext cx="2895851" cy="60965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19" name="Google Shape;1519;p13"/>
          <p:cNvCxnSpPr/>
          <p:nvPr/>
        </p:nvCxnSpPr>
        <p:spPr>
          <a:xfrm flipH="1" rot="5400000">
            <a:off x="915688" y="923892"/>
            <a:ext cx="890100" cy="733500"/>
          </a:xfrm>
          <a:prstGeom prst="curvedConnector3">
            <a:avLst>
              <a:gd fmla="val 49997" name="adj1"/>
            </a:avLst>
          </a:prstGeom>
          <a:noFill/>
          <a:ln cap="flat" cmpd="sng" w="25400">
            <a:solidFill>
              <a:schemeClr val="accent2"/>
            </a:solidFill>
            <a:prstDash val="solid"/>
            <a:round/>
            <a:headEnd len="med" w="med" type="stealth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pic>
        <p:nvPicPr>
          <p:cNvPr id="1520" name="Google Shape;152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35742" y="1290667"/>
            <a:ext cx="1643716" cy="2683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1" name="Google Shape;1521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23015" y="2022032"/>
            <a:ext cx="1516101" cy="266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2" name="Google Shape;1522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11966" y="1786147"/>
            <a:ext cx="1413684" cy="299730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23" name="Google Shape;1523;p13"/>
          <p:cNvCxnSpPr/>
          <p:nvPr/>
        </p:nvCxnSpPr>
        <p:spPr>
          <a:xfrm flipH="1">
            <a:off x="1727542" y="3244645"/>
            <a:ext cx="1108200" cy="729300"/>
          </a:xfrm>
          <a:prstGeom prst="curvedConnector3">
            <a:avLst>
              <a:gd fmla="val 50002" name="adj1"/>
            </a:avLst>
          </a:prstGeom>
          <a:noFill/>
          <a:ln cap="flat" cmpd="sng" w="25400">
            <a:solidFill>
              <a:schemeClr val="accent2"/>
            </a:solidFill>
            <a:prstDash val="solid"/>
            <a:round/>
            <a:headEnd len="med" w="med" type="stealth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pic>
        <p:nvPicPr>
          <p:cNvPr id="1524" name="Google Shape;1524;p13"/>
          <p:cNvPicPr preferRelativeResize="0"/>
          <p:nvPr/>
        </p:nvPicPr>
        <p:blipFill rotWithShape="1">
          <a:blip r:embed="rId7">
            <a:alphaModFix/>
          </a:blip>
          <a:srcRect b="27993" l="-8" r="1" t="0"/>
          <a:stretch/>
        </p:blipFill>
        <p:spPr>
          <a:xfrm>
            <a:off x="6379087" y="181964"/>
            <a:ext cx="4940101" cy="15913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25" name="Google Shape;1525;p13"/>
          <p:cNvCxnSpPr/>
          <p:nvPr/>
        </p:nvCxnSpPr>
        <p:spPr>
          <a:xfrm rot="10800000">
            <a:off x="4397164" y="3495348"/>
            <a:ext cx="1108200" cy="177000"/>
          </a:xfrm>
          <a:prstGeom prst="curvedConnector3">
            <a:avLst>
              <a:gd fmla="val 50002" name="adj1"/>
            </a:avLst>
          </a:prstGeom>
          <a:noFill/>
          <a:ln cap="flat" cmpd="sng" w="25400">
            <a:solidFill>
              <a:schemeClr val="accent2"/>
            </a:solidFill>
            <a:prstDash val="solid"/>
            <a:round/>
            <a:headEnd len="med" w="med" type="stealth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1526" name="Google Shape;1526;p13"/>
          <p:cNvCxnSpPr/>
          <p:nvPr/>
        </p:nvCxnSpPr>
        <p:spPr>
          <a:xfrm rot="5400000">
            <a:off x="6151113" y="2343824"/>
            <a:ext cx="1758300" cy="772500"/>
          </a:xfrm>
          <a:prstGeom prst="curvedConnector3">
            <a:avLst>
              <a:gd fmla="val 50001" name="adj1"/>
            </a:avLst>
          </a:prstGeom>
          <a:noFill/>
          <a:ln cap="flat" cmpd="sng" w="25400">
            <a:solidFill>
              <a:schemeClr val="accent2"/>
            </a:solidFill>
            <a:prstDash val="solid"/>
            <a:round/>
            <a:headEnd len="med" w="med" type="stealth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0" name="Shape 1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1" name="Google Shape;1531;p14"/>
          <p:cNvSpPr txBox="1"/>
          <p:nvPr/>
        </p:nvSpPr>
        <p:spPr>
          <a:xfrm>
            <a:off x="337730" y="1582386"/>
            <a:ext cx="411067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Varela Round"/>
              <a:buNone/>
            </a:pPr>
            <a:r>
              <a:rPr b="1" i="0" lang="en-GB" sz="3500" u="none" cap="none" strike="noStrike">
                <a:solidFill>
                  <a:schemeClr val="lt2"/>
                </a:solidFill>
                <a:latin typeface="Varela Round"/>
                <a:ea typeface="Varela Round"/>
                <a:cs typeface="Varela Round"/>
                <a:sym typeface="Varela Round"/>
              </a:rPr>
              <a:t>Machine Learning:</a:t>
            </a:r>
            <a:endParaRPr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Varela Round"/>
              <a:buNone/>
            </a:pPr>
            <a:r>
              <a:rPr b="1" i="0" lang="en-GB" sz="1800" u="none" cap="none" strike="noStrike">
                <a:solidFill>
                  <a:schemeClr val="lt2"/>
                </a:solidFill>
                <a:latin typeface="Varela Round"/>
                <a:ea typeface="Varela Round"/>
                <a:cs typeface="Varela Round"/>
                <a:sym typeface="Varela Round"/>
              </a:rPr>
              <a:t>Cosine Similarity </a:t>
            </a:r>
            <a:endParaRPr/>
          </a:p>
        </p:txBody>
      </p:sp>
      <p:pic>
        <p:nvPicPr>
          <p:cNvPr id="1532" name="Google Shape;153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4233" y="2910748"/>
            <a:ext cx="8875534" cy="2232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6" name="Shape 1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" name="Google Shape;1537;p15"/>
          <p:cNvSpPr txBox="1"/>
          <p:nvPr>
            <p:ph idx="2" type="title"/>
          </p:nvPr>
        </p:nvSpPr>
        <p:spPr>
          <a:xfrm>
            <a:off x="323570" y="1915471"/>
            <a:ext cx="34731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/>
              <a:t>Chats </a:t>
            </a:r>
            <a:endParaRPr/>
          </a:p>
        </p:txBody>
      </p:sp>
      <p:grpSp>
        <p:nvGrpSpPr>
          <p:cNvPr id="1538" name="Google Shape;1538;p15"/>
          <p:cNvGrpSpPr/>
          <p:nvPr/>
        </p:nvGrpSpPr>
        <p:grpSpPr>
          <a:xfrm>
            <a:off x="5292090" y="411480"/>
            <a:ext cx="3110865" cy="4134485"/>
            <a:chOff x="5227275" y="715811"/>
            <a:chExt cx="2779391" cy="3711878"/>
          </a:xfrm>
        </p:grpSpPr>
        <p:sp>
          <p:nvSpPr>
            <p:cNvPr id="1539" name="Google Shape;1539;p15"/>
            <p:cNvSpPr/>
            <p:nvPr/>
          </p:nvSpPr>
          <p:spPr>
            <a:xfrm>
              <a:off x="5227275" y="715811"/>
              <a:ext cx="2779391" cy="3711878"/>
            </a:xfrm>
            <a:custGeom>
              <a:rect b="b" l="l" r="r" t="t"/>
              <a:pathLst>
                <a:path extrusionOk="0" h="199055" w="149049">
                  <a:moveTo>
                    <a:pt x="68501" y="16678"/>
                  </a:moveTo>
                  <a:lnTo>
                    <a:pt x="72291" y="16705"/>
                  </a:lnTo>
                  <a:lnTo>
                    <a:pt x="76082" y="16760"/>
                  </a:lnTo>
                  <a:lnTo>
                    <a:pt x="79899" y="16841"/>
                  </a:lnTo>
                  <a:lnTo>
                    <a:pt x="83690" y="16949"/>
                  </a:lnTo>
                  <a:lnTo>
                    <a:pt x="87453" y="17112"/>
                  </a:lnTo>
                  <a:lnTo>
                    <a:pt x="87914" y="17112"/>
                  </a:lnTo>
                  <a:lnTo>
                    <a:pt x="90323" y="17193"/>
                  </a:lnTo>
                  <a:lnTo>
                    <a:pt x="92679" y="17274"/>
                  </a:lnTo>
                  <a:lnTo>
                    <a:pt x="95007" y="17382"/>
                  </a:lnTo>
                  <a:lnTo>
                    <a:pt x="97254" y="17518"/>
                  </a:lnTo>
                  <a:lnTo>
                    <a:pt x="99475" y="17653"/>
                  </a:lnTo>
                  <a:lnTo>
                    <a:pt x="101641" y="17816"/>
                  </a:lnTo>
                  <a:lnTo>
                    <a:pt x="103752" y="18005"/>
                  </a:lnTo>
                  <a:lnTo>
                    <a:pt x="105783" y="18195"/>
                  </a:lnTo>
                  <a:lnTo>
                    <a:pt x="106054" y="18222"/>
                  </a:lnTo>
                  <a:lnTo>
                    <a:pt x="106298" y="18222"/>
                  </a:lnTo>
                  <a:lnTo>
                    <a:pt x="108897" y="18465"/>
                  </a:lnTo>
                  <a:lnTo>
                    <a:pt x="111361" y="18682"/>
                  </a:lnTo>
                  <a:lnTo>
                    <a:pt x="113716" y="18926"/>
                  </a:lnTo>
                  <a:lnTo>
                    <a:pt x="115936" y="19169"/>
                  </a:lnTo>
                  <a:lnTo>
                    <a:pt x="116857" y="19305"/>
                  </a:lnTo>
                  <a:lnTo>
                    <a:pt x="117723" y="19440"/>
                  </a:lnTo>
                  <a:lnTo>
                    <a:pt x="118590" y="19630"/>
                  </a:lnTo>
                  <a:lnTo>
                    <a:pt x="119402" y="19819"/>
                  </a:lnTo>
                  <a:lnTo>
                    <a:pt x="120187" y="20063"/>
                  </a:lnTo>
                  <a:lnTo>
                    <a:pt x="120945" y="20334"/>
                  </a:lnTo>
                  <a:lnTo>
                    <a:pt x="121649" y="20631"/>
                  </a:lnTo>
                  <a:lnTo>
                    <a:pt x="122353" y="20956"/>
                  </a:lnTo>
                  <a:lnTo>
                    <a:pt x="123030" y="21308"/>
                  </a:lnTo>
                  <a:lnTo>
                    <a:pt x="123653" y="21687"/>
                  </a:lnTo>
                  <a:lnTo>
                    <a:pt x="124275" y="22120"/>
                  </a:lnTo>
                  <a:lnTo>
                    <a:pt x="124871" y="22554"/>
                  </a:lnTo>
                  <a:lnTo>
                    <a:pt x="125413" y="23041"/>
                  </a:lnTo>
                  <a:lnTo>
                    <a:pt x="125954" y="23555"/>
                  </a:lnTo>
                  <a:lnTo>
                    <a:pt x="126468" y="24124"/>
                  </a:lnTo>
                  <a:lnTo>
                    <a:pt x="126929" y="24693"/>
                  </a:lnTo>
                  <a:lnTo>
                    <a:pt x="127389" y="25315"/>
                  </a:lnTo>
                  <a:lnTo>
                    <a:pt x="127822" y="25965"/>
                  </a:lnTo>
                  <a:lnTo>
                    <a:pt x="128228" y="26642"/>
                  </a:lnTo>
                  <a:lnTo>
                    <a:pt x="128607" y="27373"/>
                  </a:lnTo>
                  <a:lnTo>
                    <a:pt x="128959" y="28131"/>
                  </a:lnTo>
                  <a:lnTo>
                    <a:pt x="129284" y="28916"/>
                  </a:lnTo>
                  <a:lnTo>
                    <a:pt x="129582" y="29756"/>
                  </a:lnTo>
                  <a:lnTo>
                    <a:pt x="129880" y="30622"/>
                  </a:lnTo>
                  <a:lnTo>
                    <a:pt x="130124" y="31515"/>
                  </a:lnTo>
                  <a:lnTo>
                    <a:pt x="130367" y="32463"/>
                  </a:lnTo>
                  <a:lnTo>
                    <a:pt x="130584" y="33438"/>
                  </a:lnTo>
                  <a:lnTo>
                    <a:pt x="130773" y="34440"/>
                  </a:lnTo>
                  <a:lnTo>
                    <a:pt x="130963" y="35495"/>
                  </a:lnTo>
                  <a:lnTo>
                    <a:pt x="131098" y="36606"/>
                  </a:lnTo>
                  <a:lnTo>
                    <a:pt x="131234" y="37743"/>
                  </a:lnTo>
                  <a:lnTo>
                    <a:pt x="131342" y="38907"/>
                  </a:lnTo>
                  <a:lnTo>
                    <a:pt x="131775" y="44024"/>
                  </a:lnTo>
                  <a:lnTo>
                    <a:pt x="132208" y="49439"/>
                  </a:lnTo>
                  <a:lnTo>
                    <a:pt x="132614" y="55125"/>
                  </a:lnTo>
                  <a:lnTo>
                    <a:pt x="133048" y="61054"/>
                  </a:lnTo>
                  <a:lnTo>
                    <a:pt x="133427" y="67173"/>
                  </a:lnTo>
                  <a:lnTo>
                    <a:pt x="133806" y="73482"/>
                  </a:lnTo>
                  <a:lnTo>
                    <a:pt x="134131" y="79925"/>
                  </a:lnTo>
                  <a:lnTo>
                    <a:pt x="134428" y="86450"/>
                  </a:lnTo>
                  <a:lnTo>
                    <a:pt x="134645" y="93057"/>
                  </a:lnTo>
                  <a:lnTo>
                    <a:pt x="134726" y="96387"/>
                  </a:lnTo>
                  <a:lnTo>
                    <a:pt x="134808" y="99717"/>
                  </a:lnTo>
                  <a:lnTo>
                    <a:pt x="134862" y="103020"/>
                  </a:lnTo>
                  <a:lnTo>
                    <a:pt x="134889" y="106351"/>
                  </a:lnTo>
                  <a:lnTo>
                    <a:pt x="134889" y="109681"/>
                  </a:lnTo>
                  <a:lnTo>
                    <a:pt x="134889" y="112984"/>
                  </a:lnTo>
                  <a:lnTo>
                    <a:pt x="134862" y="116260"/>
                  </a:lnTo>
                  <a:lnTo>
                    <a:pt x="134780" y="119536"/>
                  </a:lnTo>
                  <a:lnTo>
                    <a:pt x="134699" y="122758"/>
                  </a:lnTo>
                  <a:lnTo>
                    <a:pt x="134591" y="125980"/>
                  </a:lnTo>
                  <a:lnTo>
                    <a:pt x="134456" y="129175"/>
                  </a:lnTo>
                  <a:lnTo>
                    <a:pt x="134293" y="132315"/>
                  </a:lnTo>
                  <a:lnTo>
                    <a:pt x="134104" y="135402"/>
                  </a:lnTo>
                  <a:lnTo>
                    <a:pt x="133860" y="138461"/>
                  </a:lnTo>
                  <a:lnTo>
                    <a:pt x="133806" y="139219"/>
                  </a:lnTo>
                  <a:lnTo>
                    <a:pt x="133779" y="140032"/>
                  </a:lnTo>
                  <a:lnTo>
                    <a:pt x="133752" y="141737"/>
                  </a:lnTo>
                  <a:lnTo>
                    <a:pt x="133779" y="145474"/>
                  </a:lnTo>
                  <a:lnTo>
                    <a:pt x="133779" y="147450"/>
                  </a:lnTo>
                  <a:lnTo>
                    <a:pt x="133752" y="148452"/>
                  </a:lnTo>
                  <a:lnTo>
                    <a:pt x="133697" y="149454"/>
                  </a:lnTo>
                  <a:lnTo>
                    <a:pt x="133643" y="150483"/>
                  </a:lnTo>
                  <a:lnTo>
                    <a:pt x="133562" y="151484"/>
                  </a:lnTo>
                  <a:lnTo>
                    <a:pt x="133427" y="152486"/>
                  </a:lnTo>
                  <a:lnTo>
                    <a:pt x="133291" y="153461"/>
                  </a:lnTo>
                  <a:lnTo>
                    <a:pt x="133102" y="154436"/>
                  </a:lnTo>
                  <a:lnTo>
                    <a:pt x="132885" y="155383"/>
                  </a:lnTo>
                  <a:lnTo>
                    <a:pt x="132614" y="156304"/>
                  </a:lnTo>
                  <a:lnTo>
                    <a:pt x="132317" y="157197"/>
                  </a:lnTo>
                  <a:lnTo>
                    <a:pt x="131965" y="158091"/>
                  </a:lnTo>
                  <a:lnTo>
                    <a:pt x="131559" y="158930"/>
                  </a:lnTo>
                  <a:lnTo>
                    <a:pt x="131342" y="159336"/>
                  </a:lnTo>
                  <a:lnTo>
                    <a:pt x="131098" y="159715"/>
                  </a:lnTo>
                  <a:lnTo>
                    <a:pt x="130855" y="160121"/>
                  </a:lnTo>
                  <a:lnTo>
                    <a:pt x="130584" y="160473"/>
                  </a:lnTo>
                  <a:lnTo>
                    <a:pt x="130286" y="160852"/>
                  </a:lnTo>
                  <a:lnTo>
                    <a:pt x="129988" y="161204"/>
                  </a:lnTo>
                  <a:lnTo>
                    <a:pt x="129663" y="161529"/>
                  </a:lnTo>
                  <a:lnTo>
                    <a:pt x="129338" y="161881"/>
                  </a:lnTo>
                  <a:lnTo>
                    <a:pt x="128986" y="162179"/>
                  </a:lnTo>
                  <a:lnTo>
                    <a:pt x="128607" y="162477"/>
                  </a:lnTo>
                  <a:lnTo>
                    <a:pt x="128228" y="162775"/>
                  </a:lnTo>
                  <a:lnTo>
                    <a:pt x="127822" y="163045"/>
                  </a:lnTo>
                  <a:lnTo>
                    <a:pt x="127389" y="163289"/>
                  </a:lnTo>
                  <a:lnTo>
                    <a:pt x="126956" y="163533"/>
                  </a:lnTo>
                  <a:lnTo>
                    <a:pt x="126496" y="163776"/>
                  </a:lnTo>
                  <a:lnTo>
                    <a:pt x="126008" y="163966"/>
                  </a:lnTo>
                  <a:lnTo>
                    <a:pt x="125494" y="164155"/>
                  </a:lnTo>
                  <a:lnTo>
                    <a:pt x="124979" y="164345"/>
                  </a:lnTo>
                  <a:lnTo>
                    <a:pt x="124411" y="164507"/>
                  </a:lnTo>
                  <a:lnTo>
                    <a:pt x="123842" y="164643"/>
                  </a:lnTo>
                  <a:lnTo>
                    <a:pt x="122434" y="164914"/>
                  </a:lnTo>
                  <a:lnTo>
                    <a:pt x="120052" y="165293"/>
                  </a:lnTo>
                  <a:lnTo>
                    <a:pt x="116748" y="165753"/>
                  </a:lnTo>
                  <a:lnTo>
                    <a:pt x="114799" y="165997"/>
                  </a:lnTo>
                  <a:lnTo>
                    <a:pt x="112660" y="166240"/>
                  </a:lnTo>
                  <a:lnTo>
                    <a:pt x="112525" y="166267"/>
                  </a:lnTo>
                  <a:lnTo>
                    <a:pt x="112389" y="166294"/>
                  </a:lnTo>
                  <a:lnTo>
                    <a:pt x="111144" y="166484"/>
                  </a:lnTo>
                  <a:lnTo>
                    <a:pt x="109871" y="166646"/>
                  </a:lnTo>
                  <a:lnTo>
                    <a:pt x="108572" y="166809"/>
                  </a:lnTo>
                  <a:lnTo>
                    <a:pt x="107218" y="166944"/>
                  </a:lnTo>
                  <a:lnTo>
                    <a:pt x="105864" y="167080"/>
                  </a:lnTo>
                  <a:lnTo>
                    <a:pt x="104456" y="167188"/>
                  </a:lnTo>
                  <a:lnTo>
                    <a:pt x="103021" y="167296"/>
                  </a:lnTo>
                  <a:lnTo>
                    <a:pt x="101559" y="167377"/>
                  </a:lnTo>
                  <a:lnTo>
                    <a:pt x="101180" y="167404"/>
                  </a:lnTo>
                  <a:lnTo>
                    <a:pt x="97850" y="167675"/>
                  </a:lnTo>
                  <a:lnTo>
                    <a:pt x="94384" y="167919"/>
                  </a:lnTo>
                  <a:lnTo>
                    <a:pt x="90784" y="168108"/>
                  </a:lnTo>
                  <a:lnTo>
                    <a:pt x="87101" y="168298"/>
                  </a:lnTo>
                  <a:lnTo>
                    <a:pt x="83311" y="168406"/>
                  </a:lnTo>
                  <a:lnTo>
                    <a:pt x="79466" y="168487"/>
                  </a:lnTo>
                  <a:lnTo>
                    <a:pt x="75594" y="168515"/>
                  </a:lnTo>
                  <a:lnTo>
                    <a:pt x="73645" y="168487"/>
                  </a:lnTo>
                  <a:lnTo>
                    <a:pt x="71669" y="168460"/>
                  </a:lnTo>
                  <a:lnTo>
                    <a:pt x="69719" y="168433"/>
                  </a:lnTo>
                  <a:lnTo>
                    <a:pt x="67770" y="168352"/>
                  </a:lnTo>
                  <a:lnTo>
                    <a:pt x="65793" y="168271"/>
                  </a:lnTo>
                  <a:lnTo>
                    <a:pt x="63844" y="168163"/>
                  </a:lnTo>
                  <a:lnTo>
                    <a:pt x="61894" y="168054"/>
                  </a:lnTo>
                  <a:lnTo>
                    <a:pt x="59972" y="167919"/>
                  </a:lnTo>
                  <a:lnTo>
                    <a:pt x="58023" y="167756"/>
                  </a:lnTo>
                  <a:lnTo>
                    <a:pt x="56127" y="167567"/>
                  </a:lnTo>
                  <a:lnTo>
                    <a:pt x="54205" y="167350"/>
                  </a:lnTo>
                  <a:lnTo>
                    <a:pt x="52337" y="167134"/>
                  </a:lnTo>
                  <a:lnTo>
                    <a:pt x="50469" y="166863"/>
                  </a:lnTo>
                  <a:lnTo>
                    <a:pt x="48628" y="166592"/>
                  </a:lnTo>
                  <a:lnTo>
                    <a:pt x="46814" y="166267"/>
                  </a:lnTo>
                  <a:lnTo>
                    <a:pt x="45027" y="165942"/>
                  </a:lnTo>
                  <a:lnTo>
                    <a:pt x="43267" y="165563"/>
                  </a:lnTo>
                  <a:lnTo>
                    <a:pt x="41534" y="165184"/>
                  </a:lnTo>
                  <a:lnTo>
                    <a:pt x="38556" y="164859"/>
                  </a:lnTo>
                  <a:lnTo>
                    <a:pt x="36146" y="164589"/>
                  </a:lnTo>
                  <a:lnTo>
                    <a:pt x="34359" y="164372"/>
                  </a:lnTo>
                  <a:lnTo>
                    <a:pt x="33303" y="164183"/>
                  </a:lnTo>
                  <a:lnTo>
                    <a:pt x="32735" y="164074"/>
                  </a:lnTo>
                  <a:lnTo>
                    <a:pt x="32166" y="163939"/>
                  </a:lnTo>
                  <a:lnTo>
                    <a:pt x="31625" y="163803"/>
                  </a:lnTo>
                  <a:lnTo>
                    <a:pt x="31110" y="163641"/>
                  </a:lnTo>
                  <a:lnTo>
                    <a:pt x="30596" y="163479"/>
                  </a:lnTo>
                  <a:lnTo>
                    <a:pt x="30081" y="163289"/>
                  </a:lnTo>
                  <a:lnTo>
                    <a:pt x="29621" y="163100"/>
                  </a:lnTo>
                  <a:lnTo>
                    <a:pt x="29134" y="162883"/>
                  </a:lnTo>
                  <a:lnTo>
                    <a:pt x="28267" y="162450"/>
                  </a:lnTo>
                  <a:lnTo>
                    <a:pt x="27428" y="161962"/>
                  </a:lnTo>
                  <a:lnTo>
                    <a:pt x="26670" y="161448"/>
                  </a:lnTo>
                  <a:lnTo>
                    <a:pt x="25966" y="160879"/>
                  </a:lnTo>
                  <a:lnTo>
                    <a:pt x="25289" y="160311"/>
                  </a:lnTo>
                  <a:lnTo>
                    <a:pt x="24666" y="159688"/>
                  </a:lnTo>
                  <a:lnTo>
                    <a:pt x="24125" y="159038"/>
                  </a:lnTo>
                  <a:lnTo>
                    <a:pt x="23583" y="158361"/>
                  </a:lnTo>
                  <a:lnTo>
                    <a:pt x="23123" y="157657"/>
                  </a:lnTo>
                  <a:lnTo>
                    <a:pt x="22690" y="156926"/>
                  </a:lnTo>
                  <a:lnTo>
                    <a:pt x="22284" y="156168"/>
                  </a:lnTo>
                  <a:lnTo>
                    <a:pt x="21905" y="155410"/>
                  </a:lnTo>
                  <a:lnTo>
                    <a:pt x="21580" y="154625"/>
                  </a:lnTo>
                  <a:lnTo>
                    <a:pt x="21282" y="153840"/>
                  </a:lnTo>
                  <a:lnTo>
                    <a:pt x="21038" y="153028"/>
                  </a:lnTo>
                  <a:lnTo>
                    <a:pt x="20795" y="152215"/>
                  </a:lnTo>
                  <a:lnTo>
                    <a:pt x="20578" y="151403"/>
                  </a:lnTo>
                  <a:lnTo>
                    <a:pt x="20388" y="150591"/>
                  </a:lnTo>
                  <a:lnTo>
                    <a:pt x="20199" y="149752"/>
                  </a:lnTo>
                  <a:lnTo>
                    <a:pt x="20064" y="148939"/>
                  </a:lnTo>
                  <a:lnTo>
                    <a:pt x="19793" y="147288"/>
                  </a:lnTo>
                  <a:lnTo>
                    <a:pt x="19576" y="145663"/>
                  </a:lnTo>
                  <a:lnTo>
                    <a:pt x="19224" y="142604"/>
                  </a:lnTo>
                  <a:lnTo>
                    <a:pt x="18872" y="139544"/>
                  </a:lnTo>
                  <a:lnTo>
                    <a:pt x="18574" y="136458"/>
                  </a:lnTo>
                  <a:lnTo>
                    <a:pt x="18277" y="133317"/>
                  </a:lnTo>
                  <a:lnTo>
                    <a:pt x="18006" y="130149"/>
                  </a:lnTo>
                  <a:lnTo>
                    <a:pt x="17789" y="126927"/>
                  </a:lnTo>
                  <a:lnTo>
                    <a:pt x="17573" y="123678"/>
                  </a:lnTo>
                  <a:lnTo>
                    <a:pt x="17383" y="120429"/>
                  </a:lnTo>
                  <a:lnTo>
                    <a:pt x="17221" y="117153"/>
                  </a:lnTo>
                  <a:lnTo>
                    <a:pt x="17085" y="113850"/>
                  </a:lnTo>
                  <a:lnTo>
                    <a:pt x="16977" y="110520"/>
                  </a:lnTo>
                  <a:lnTo>
                    <a:pt x="16896" y="107217"/>
                  </a:lnTo>
                  <a:lnTo>
                    <a:pt x="16814" y="103887"/>
                  </a:lnTo>
                  <a:lnTo>
                    <a:pt x="16760" y="100556"/>
                  </a:lnTo>
                  <a:lnTo>
                    <a:pt x="16706" y="97226"/>
                  </a:lnTo>
                  <a:lnTo>
                    <a:pt x="16679" y="90620"/>
                  </a:lnTo>
                  <a:lnTo>
                    <a:pt x="16733" y="84095"/>
                  </a:lnTo>
                  <a:lnTo>
                    <a:pt x="16814" y="77651"/>
                  </a:lnTo>
                  <a:lnTo>
                    <a:pt x="16950" y="71343"/>
                  </a:lnTo>
                  <a:lnTo>
                    <a:pt x="17112" y="65197"/>
                  </a:lnTo>
                  <a:lnTo>
                    <a:pt x="17302" y="59267"/>
                  </a:lnTo>
                  <a:lnTo>
                    <a:pt x="17518" y="53582"/>
                  </a:lnTo>
                  <a:lnTo>
                    <a:pt x="17735" y="48139"/>
                  </a:lnTo>
                  <a:lnTo>
                    <a:pt x="17952" y="43022"/>
                  </a:lnTo>
                  <a:lnTo>
                    <a:pt x="18087" y="40667"/>
                  </a:lnTo>
                  <a:lnTo>
                    <a:pt x="18277" y="38420"/>
                  </a:lnTo>
                  <a:lnTo>
                    <a:pt x="18385" y="37309"/>
                  </a:lnTo>
                  <a:lnTo>
                    <a:pt x="18520" y="36226"/>
                  </a:lnTo>
                  <a:lnTo>
                    <a:pt x="18656" y="35198"/>
                  </a:lnTo>
                  <a:lnTo>
                    <a:pt x="18818" y="34169"/>
                  </a:lnTo>
                  <a:lnTo>
                    <a:pt x="19008" y="33167"/>
                  </a:lnTo>
                  <a:lnTo>
                    <a:pt x="19224" y="32192"/>
                  </a:lnTo>
                  <a:lnTo>
                    <a:pt x="19441" y="31245"/>
                  </a:lnTo>
                  <a:lnTo>
                    <a:pt x="19684" y="30324"/>
                  </a:lnTo>
                  <a:lnTo>
                    <a:pt x="19955" y="29458"/>
                  </a:lnTo>
                  <a:lnTo>
                    <a:pt x="20226" y="28591"/>
                  </a:lnTo>
                  <a:lnTo>
                    <a:pt x="20551" y="27779"/>
                  </a:lnTo>
                  <a:lnTo>
                    <a:pt x="20903" y="26994"/>
                  </a:lnTo>
                  <a:lnTo>
                    <a:pt x="21255" y="26236"/>
                  </a:lnTo>
                  <a:lnTo>
                    <a:pt x="21661" y="25505"/>
                  </a:lnTo>
                  <a:lnTo>
                    <a:pt x="22094" y="24801"/>
                  </a:lnTo>
                  <a:lnTo>
                    <a:pt x="22554" y="24151"/>
                  </a:lnTo>
                  <a:lnTo>
                    <a:pt x="23042" y="23555"/>
                  </a:lnTo>
                  <a:lnTo>
                    <a:pt x="23556" y="22960"/>
                  </a:lnTo>
                  <a:lnTo>
                    <a:pt x="24098" y="22418"/>
                  </a:lnTo>
                  <a:lnTo>
                    <a:pt x="24693" y="21931"/>
                  </a:lnTo>
                  <a:lnTo>
                    <a:pt x="25316" y="21471"/>
                  </a:lnTo>
                  <a:lnTo>
                    <a:pt x="25966" y="21037"/>
                  </a:lnTo>
                  <a:lnTo>
                    <a:pt x="26670" y="20658"/>
                  </a:lnTo>
                  <a:lnTo>
                    <a:pt x="27401" y="20334"/>
                  </a:lnTo>
                  <a:lnTo>
                    <a:pt x="28186" y="20036"/>
                  </a:lnTo>
                  <a:lnTo>
                    <a:pt x="28998" y="19792"/>
                  </a:lnTo>
                  <a:lnTo>
                    <a:pt x="29838" y="19602"/>
                  </a:lnTo>
                  <a:lnTo>
                    <a:pt x="30731" y="19440"/>
                  </a:lnTo>
                  <a:lnTo>
                    <a:pt x="32951" y="19142"/>
                  </a:lnTo>
                  <a:lnTo>
                    <a:pt x="34143" y="18899"/>
                  </a:lnTo>
                  <a:lnTo>
                    <a:pt x="35388" y="18682"/>
                  </a:lnTo>
                  <a:lnTo>
                    <a:pt x="36688" y="18465"/>
                  </a:lnTo>
                  <a:lnTo>
                    <a:pt x="38041" y="18276"/>
                  </a:lnTo>
                  <a:lnTo>
                    <a:pt x="39422" y="18086"/>
                  </a:lnTo>
                  <a:lnTo>
                    <a:pt x="40884" y="17924"/>
                  </a:lnTo>
                  <a:lnTo>
                    <a:pt x="42373" y="17761"/>
                  </a:lnTo>
                  <a:lnTo>
                    <a:pt x="43890" y="17599"/>
                  </a:lnTo>
                  <a:lnTo>
                    <a:pt x="47084" y="17355"/>
                  </a:lnTo>
                  <a:lnTo>
                    <a:pt x="50388" y="17139"/>
                  </a:lnTo>
                  <a:lnTo>
                    <a:pt x="53826" y="16976"/>
                  </a:lnTo>
                  <a:lnTo>
                    <a:pt x="57400" y="16841"/>
                  </a:lnTo>
                  <a:lnTo>
                    <a:pt x="61028" y="16760"/>
                  </a:lnTo>
                  <a:lnTo>
                    <a:pt x="64737" y="16705"/>
                  </a:lnTo>
                  <a:lnTo>
                    <a:pt x="68501" y="16678"/>
                  </a:lnTo>
                  <a:close/>
                  <a:moveTo>
                    <a:pt x="74132" y="0"/>
                  </a:moveTo>
                  <a:lnTo>
                    <a:pt x="69611" y="27"/>
                  </a:lnTo>
                  <a:lnTo>
                    <a:pt x="65062" y="81"/>
                  </a:lnTo>
                  <a:lnTo>
                    <a:pt x="60568" y="190"/>
                  </a:lnTo>
                  <a:lnTo>
                    <a:pt x="56100" y="325"/>
                  </a:lnTo>
                  <a:lnTo>
                    <a:pt x="51687" y="515"/>
                  </a:lnTo>
                  <a:lnTo>
                    <a:pt x="47355" y="731"/>
                  </a:lnTo>
                  <a:lnTo>
                    <a:pt x="43131" y="948"/>
                  </a:lnTo>
                  <a:lnTo>
                    <a:pt x="38989" y="1219"/>
                  </a:lnTo>
                  <a:lnTo>
                    <a:pt x="34982" y="1544"/>
                  </a:lnTo>
                  <a:lnTo>
                    <a:pt x="31137" y="1868"/>
                  </a:lnTo>
                  <a:lnTo>
                    <a:pt x="27455" y="2220"/>
                  </a:lnTo>
                  <a:lnTo>
                    <a:pt x="23962" y="2627"/>
                  </a:lnTo>
                  <a:lnTo>
                    <a:pt x="20686" y="3033"/>
                  </a:lnTo>
                  <a:lnTo>
                    <a:pt x="19278" y="3222"/>
                  </a:lnTo>
                  <a:lnTo>
                    <a:pt x="17898" y="3439"/>
                  </a:lnTo>
                  <a:lnTo>
                    <a:pt x="17329" y="3520"/>
                  </a:lnTo>
                  <a:lnTo>
                    <a:pt x="16760" y="3628"/>
                  </a:lnTo>
                  <a:lnTo>
                    <a:pt x="16219" y="3764"/>
                  </a:lnTo>
                  <a:lnTo>
                    <a:pt x="15704" y="3899"/>
                  </a:lnTo>
                  <a:lnTo>
                    <a:pt x="15163" y="4061"/>
                  </a:lnTo>
                  <a:lnTo>
                    <a:pt x="14676" y="4224"/>
                  </a:lnTo>
                  <a:lnTo>
                    <a:pt x="14161" y="4413"/>
                  </a:lnTo>
                  <a:lnTo>
                    <a:pt x="13701" y="4630"/>
                  </a:lnTo>
                  <a:lnTo>
                    <a:pt x="13214" y="4820"/>
                  </a:lnTo>
                  <a:lnTo>
                    <a:pt x="12753" y="5063"/>
                  </a:lnTo>
                  <a:lnTo>
                    <a:pt x="12320" y="5307"/>
                  </a:lnTo>
                  <a:lnTo>
                    <a:pt x="11887" y="5551"/>
                  </a:lnTo>
                  <a:lnTo>
                    <a:pt x="11454" y="5821"/>
                  </a:lnTo>
                  <a:lnTo>
                    <a:pt x="11048" y="6119"/>
                  </a:lnTo>
                  <a:lnTo>
                    <a:pt x="10668" y="6417"/>
                  </a:lnTo>
                  <a:lnTo>
                    <a:pt x="10262" y="6715"/>
                  </a:lnTo>
                  <a:lnTo>
                    <a:pt x="9883" y="7040"/>
                  </a:lnTo>
                  <a:lnTo>
                    <a:pt x="9531" y="7392"/>
                  </a:lnTo>
                  <a:lnTo>
                    <a:pt x="9179" y="7744"/>
                  </a:lnTo>
                  <a:lnTo>
                    <a:pt x="8827" y="8096"/>
                  </a:lnTo>
                  <a:lnTo>
                    <a:pt x="8178" y="8881"/>
                  </a:lnTo>
                  <a:lnTo>
                    <a:pt x="7555" y="9693"/>
                  </a:lnTo>
                  <a:lnTo>
                    <a:pt x="6986" y="10559"/>
                  </a:lnTo>
                  <a:lnTo>
                    <a:pt x="6445" y="11453"/>
                  </a:lnTo>
                  <a:lnTo>
                    <a:pt x="5930" y="12401"/>
                  </a:lnTo>
                  <a:lnTo>
                    <a:pt x="5470" y="13402"/>
                  </a:lnTo>
                  <a:lnTo>
                    <a:pt x="5037" y="14458"/>
                  </a:lnTo>
                  <a:lnTo>
                    <a:pt x="4631" y="15541"/>
                  </a:lnTo>
                  <a:lnTo>
                    <a:pt x="4279" y="16678"/>
                  </a:lnTo>
                  <a:lnTo>
                    <a:pt x="3927" y="17843"/>
                  </a:lnTo>
                  <a:lnTo>
                    <a:pt x="3629" y="19061"/>
                  </a:lnTo>
                  <a:lnTo>
                    <a:pt x="3331" y="20306"/>
                  </a:lnTo>
                  <a:lnTo>
                    <a:pt x="3087" y="21579"/>
                  </a:lnTo>
                  <a:lnTo>
                    <a:pt x="2844" y="22906"/>
                  </a:lnTo>
                  <a:lnTo>
                    <a:pt x="2627" y="24259"/>
                  </a:lnTo>
                  <a:lnTo>
                    <a:pt x="2438" y="25640"/>
                  </a:lnTo>
                  <a:lnTo>
                    <a:pt x="2275" y="27075"/>
                  </a:lnTo>
                  <a:lnTo>
                    <a:pt x="2140" y="28510"/>
                  </a:lnTo>
                  <a:lnTo>
                    <a:pt x="2004" y="29999"/>
                  </a:lnTo>
                  <a:lnTo>
                    <a:pt x="1896" y="31515"/>
                  </a:lnTo>
                  <a:lnTo>
                    <a:pt x="1815" y="33032"/>
                  </a:lnTo>
                  <a:lnTo>
                    <a:pt x="1734" y="34602"/>
                  </a:lnTo>
                  <a:lnTo>
                    <a:pt x="1436" y="41371"/>
                  </a:lnTo>
                  <a:lnTo>
                    <a:pt x="1138" y="48546"/>
                  </a:lnTo>
                  <a:lnTo>
                    <a:pt x="840" y="56072"/>
                  </a:lnTo>
                  <a:lnTo>
                    <a:pt x="597" y="63897"/>
                  </a:lnTo>
                  <a:lnTo>
                    <a:pt x="353" y="71992"/>
                  </a:lnTo>
                  <a:lnTo>
                    <a:pt x="190" y="80304"/>
                  </a:lnTo>
                  <a:lnTo>
                    <a:pt x="55" y="88833"/>
                  </a:lnTo>
                  <a:lnTo>
                    <a:pt x="28" y="93138"/>
                  </a:lnTo>
                  <a:lnTo>
                    <a:pt x="1" y="97470"/>
                  </a:lnTo>
                  <a:lnTo>
                    <a:pt x="1" y="101802"/>
                  </a:lnTo>
                  <a:lnTo>
                    <a:pt x="1" y="106188"/>
                  </a:lnTo>
                  <a:lnTo>
                    <a:pt x="55" y="110574"/>
                  </a:lnTo>
                  <a:lnTo>
                    <a:pt x="109" y="114960"/>
                  </a:lnTo>
                  <a:lnTo>
                    <a:pt x="190" y="119346"/>
                  </a:lnTo>
                  <a:lnTo>
                    <a:pt x="299" y="123733"/>
                  </a:lnTo>
                  <a:lnTo>
                    <a:pt x="434" y="128092"/>
                  </a:lnTo>
                  <a:lnTo>
                    <a:pt x="597" y="132451"/>
                  </a:lnTo>
                  <a:lnTo>
                    <a:pt x="786" y="136783"/>
                  </a:lnTo>
                  <a:lnTo>
                    <a:pt x="1003" y="141115"/>
                  </a:lnTo>
                  <a:lnTo>
                    <a:pt x="1273" y="145365"/>
                  </a:lnTo>
                  <a:lnTo>
                    <a:pt x="1544" y="149616"/>
                  </a:lnTo>
                  <a:lnTo>
                    <a:pt x="1869" y="153813"/>
                  </a:lnTo>
                  <a:lnTo>
                    <a:pt x="2221" y="157955"/>
                  </a:lnTo>
                  <a:lnTo>
                    <a:pt x="2600" y="162044"/>
                  </a:lnTo>
                  <a:lnTo>
                    <a:pt x="3033" y="166078"/>
                  </a:lnTo>
                  <a:lnTo>
                    <a:pt x="3494" y="170112"/>
                  </a:lnTo>
                  <a:lnTo>
                    <a:pt x="3737" y="172251"/>
                  </a:lnTo>
                  <a:lnTo>
                    <a:pt x="3900" y="173334"/>
                  </a:lnTo>
                  <a:lnTo>
                    <a:pt x="4062" y="174417"/>
                  </a:lnTo>
                  <a:lnTo>
                    <a:pt x="4279" y="175500"/>
                  </a:lnTo>
                  <a:lnTo>
                    <a:pt x="4468" y="176610"/>
                  </a:lnTo>
                  <a:lnTo>
                    <a:pt x="4712" y="177693"/>
                  </a:lnTo>
                  <a:lnTo>
                    <a:pt x="4983" y="178776"/>
                  </a:lnTo>
                  <a:lnTo>
                    <a:pt x="5281" y="179832"/>
                  </a:lnTo>
                  <a:lnTo>
                    <a:pt x="5633" y="180888"/>
                  </a:lnTo>
                  <a:lnTo>
                    <a:pt x="5984" y="181944"/>
                  </a:lnTo>
                  <a:lnTo>
                    <a:pt x="6418" y="182973"/>
                  </a:lnTo>
                  <a:lnTo>
                    <a:pt x="6851" y="183974"/>
                  </a:lnTo>
                  <a:lnTo>
                    <a:pt x="7365" y="184949"/>
                  </a:lnTo>
                  <a:lnTo>
                    <a:pt x="7907" y="185924"/>
                  </a:lnTo>
                  <a:lnTo>
                    <a:pt x="8502" y="186844"/>
                  </a:lnTo>
                  <a:lnTo>
                    <a:pt x="8827" y="187304"/>
                  </a:lnTo>
                  <a:lnTo>
                    <a:pt x="9179" y="187738"/>
                  </a:lnTo>
                  <a:lnTo>
                    <a:pt x="9504" y="188171"/>
                  </a:lnTo>
                  <a:lnTo>
                    <a:pt x="9883" y="188604"/>
                  </a:lnTo>
                  <a:lnTo>
                    <a:pt x="10262" y="189010"/>
                  </a:lnTo>
                  <a:lnTo>
                    <a:pt x="10641" y="189416"/>
                  </a:lnTo>
                  <a:lnTo>
                    <a:pt x="11075" y="189795"/>
                  </a:lnTo>
                  <a:lnTo>
                    <a:pt x="11481" y="190174"/>
                  </a:lnTo>
                  <a:lnTo>
                    <a:pt x="11941" y="190553"/>
                  </a:lnTo>
                  <a:lnTo>
                    <a:pt x="12374" y="190905"/>
                  </a:lnTo>
                  <a:lnTo>
                    <a:pt x="12862" y="191257"/>
                  </a:lnTo>
                  <a:lnTo>
                    <a:pt x="13349" y="191609"/>
                  </a:lnTo>
                  <a:lnTo>
                    <a:pt x="13863" y="191934"/>
                  </a:lnTo>
                  <a:lnTo>
                    <a:pt x="14405" y="192232"/>
                  </a:lnTo>
                  <a:lnTo>
                    <a:pt x="14946" y="192530"/>
                  </a:lnTo>
                  <a:lnTo>
                    <a:pt x="15515" y="192801"/>
                  </a:lnTo>
                  <a:lnTo>
                    <a:pt x="16083" y="193071"/>
                  </a:lnTo>
                  <a:lnTo>
                    <a:pt x="16706" y="193342"/>
                  </a:lnTo>
                  <a:lnTo>
                    <a:pt x="17329" y="193586"/>
                  </a:lnTo>
                  <a:lnTo>
                    <a:pt x="17979" y="193802"/>
                  </a:lnTo>
                  <a:lnTo>
                    <a:pt x="18629" y="193992"/>
                  </a:lnTo>
                  <a:lnTo>
                    <a:pt x="19332" y="194182"/>
                  </a:lnTo>
                  <a:lnTo>
                    <a:pt x="20036" y="194371"/>
                  </a:lnTo>
                  <a:lnTo>
                    <a:pt x="20767" y="194533"/>
                  </a:lnTo>
                  <a:lnTo>
                    <a:pt x="21309" y="194615"/>
                  </a:lnTo>
                  <a:lnTo>
                    <a:pt x="22094" y="194750"/>
                  </a:lnTo>
                  <a:lnTo>
                    <a:pt x="24341" y="195048"/>
                  </a:lnTo>
                  <a:lnTo>
                    <a:pt x="27428" y="195400"/>
                  </a:lnTo>
                  <a:lnTo>
                    <a:pt x="31218" y="195833"/>
                  </a:lnTo>
                  <a:lnTo>
                    <a:pt x="34576" y="196158"/>
                  </a:lnTo>
                  <a:lnTo>
                    <a:pt x="38285" y="196510"/>
                  </a:lnTo>
                  <a:lnTo>
                    <a:pt x="42319" y="196862"/>
                  </a:lnTo>
                  <a:lnTo>
                    <a:pt x="46624" y="197214"/>
                  </a:lnTo>
                  <a:lnTo>
                    <a:pt x="51146" y="197566"/>
                  </a:lnTo>
                  <a:lnTo>
                    <a:pt x="55884" y="197891"/>
                  </a:lnTo>
                  <a:lnTo>
                    <a:pt x="60784" y="198189"/>
                  </a:lnTo>
                  <a:lnTo>
                    <a:pt x="65820" y="198432"/>
                  </a:lnTo>
                  <a:lnTo>
                    <a:pt x="70965" y="198676"/>
                  </a:lnTo>
                  <a:lnTo>
                    <a:pt x="76136" y="198865"/>
                  </a:lnTo>
                  <a:lnTo>
                    <a:pt x="81361" y="198974"/>
                  </a:lnTo>
                  <a:lnTo>
                    <a:pt x="86533" y="199055"/>
                  </a:lnTo>
                  <a:lnTo>
                    <a:pt x="91677" y="199055"/>
                  </a:lnTo>
                  <a:lnTo>
                    <a:pt x="94222" y="199028"/>
                  </a:lnTo>
                  <a:lnTo>
                    <a:pt x="96740" y="198974"/>
                  </a:lnTo>
                  <a:lnTo>
                    <a:pt x="99231" y="198920"/>
                  </a:lnTo>
                  <a:lnTo>
                    <a:pt x="101668" y="198838"/>
                  </a:lnTo>
                  <a:lnTo>
                    <a:pt x="104077" y="198730"/>
                  </a:lnTo>
                  <a:lnTo>
                    <a:pt x="106433" y="198595"/>
                  </a:lnTo>
                  <a:lnTo>
                    <a:pt x="106866" y="198541"/>
                  </a:lnTo>
                  <a:lnTo>
                    <a:pt x="110332" y="198216"/>
                  </a:lnTo>
                  <a:lnTo>
                    <a:pt x="113662" y="197891"/>
                  </a:lnTo>
                  <a:lnTo>
                    <a:pt x="116803" y="197539"/>
                  </a:lnTo>
                  <a:lnTo>
                    <a:pt x="119754" y="197187"/>
                  </a:lnTo>
                  <a:lnTo>
                    <a:pt x="119889" y="197187"/>
                  </a:lnTo>
                  <a:lnTo>
                    <a:pt x="122786" y="196808"/>
                  </a:lnTo>
                  <a:lnTo>
                    <a:pt x="125413" y="196456"/>
                  </a:lnTo>
                  <a:lnTo>
                    <a:pt x="127768" y="196104"/>
                  </a:lnTo>
                  <a:lnTo>
                    <a:pt x="129853" y="195779"/>
                  </a:lnTo>
                  <a:lnTo>
                    <a:pt x="131613" y="195508"/>
                  </a:lnTo>
                  <a:lnTo>
                    <a:pt x="133075" y="195237"/>
                  </a:lnTo>
                  <a:lnTo>
                    <a:pt x="134185" y="195048"/>
                  </a:lnTo>
                  <a:lnTo>
                    <a:pt x="134943" y="194885"/>
                  </a:lnTo>
                  <a:lnTo>
                    <a:pt x="135674" y="194696"/>
                  </a:lnTo>
                  <a:lnTo>
                    <a:pt x="136378" y="194479"/>
                  </a:lnTo>
                  <a:lnTo>
                    <a:pt x="137028" y="194263"/>
                  </a:lnTo>
                  <a:lnTo>
                    <a:pt x="137677" y="193992"/>
                  </a:lnTo>
                  <a:lnTo>
                    <a:pt x="138300" y="193721"/>
                  </a:lnTo>
                  <a:lnTo>
                    <a:pt x="138869" y="193423"/>
                  </a:lnTo>
                  <a:lnTo>
                    <a:pt x="139437" y="193099"/>
                  </a:lnTo>
                  <a:lnTo>
                    <a:pt x="139979" y="192774"/>
                  </a:lnTo>
                  <a:lnTo>
                    <a:pt x="140493" y="192395"/>
                  </a:lnTo>
                  <a:lnTo>
                    <a:pt x="140981" y="192016"/>
                  </a:lnTo>
                  <a:lnTo>
                    <a:pt x="141441" y="191609"/>
                  </a:lnTo>
                  <a:lnTo>
                    <a:pt x="141901" y="191203"/>
                  </a:lnTo>
                  <a:lnTo>
                    <a:pt x="142307" y="190770"/>
                  </a:lnTo>
                  <a:lnTo>
                    <a:pt x="142713" y="190337"/>
                  </a:lnTo>
                  <a:lnTo>
                    <a:pt x="143093" y="189850"/>
                  </a:lnTo>
                  <a:lnTo>
                    <a:pt x="143444" y="189389"/>
                  </a:lnTo>
                  <a:lnTo>
                    <a:pt x="143796" y="188875"/>
                  </a:lnTo>
                  <a:lnTo>
                    <a:pt x="144121" y="188360"/>
                  </a:lnTo>
                  <a:lnTo>
                    <a:pt x="144419" y="187846"/>
                  </a:lnTo>
                  <a:lnTo>
                    <a:pt x="144717" y="187304"/>
                  </a:lnTo>
                  <a:lnTo>
                    <a:pt x="144961" y="186763"/>
                  </a:lnTo>
                  <a:lnTo>
                    <a:pt x="145231" y="186194"/>
                  </a:lnTo>
                  <a:lnTo>
                    <a:pt x="145448" y="185626"/>
                  </a:lnTo>
                  <a:lnTo>
                    <a:pt x="145665" y="185057"/>
                  </a:lnTo>
                  <a:lnTo>
                    <a:pt x="145881" y="184462"/>
                  </a:lnTo>
                  <a:lnTo>
                    <a:pt x="146071" y="183866"/>
                  </a:lnTo>
                  <a:lnTo>
                    <a:pt x="146396" y="182621"/>
                  </a:lnTo>
                  <a:lnTo>
                    <a:pt x="146666" y="181375"/>
                  </a:lnTo>
                  <a:lnTo>
                    <a:pt x="146910" y="180075"/>
                  </a:lnTo>
                  <a:lnTo>
                    <a:pt x="147100" y="178776"/>
                  </a:lnTo>
                  <a:lnTo>
                    <a:pt x="147235" y="177476"/>
                  </a:lnTo>
                  <a:lnTo>
                    <a:pt x="147343" y="176150"/>
                  </a:lnTo>
                  <a:lnTo>
                    <a:pt x="147425" y="174823"/>
                  </a:lnTo>
                  <a:lnTo>
                    <a:pt x="147506" y="173496"/>
                  </a:lnTo>
                  <a:lnTo>
                    <a:pt x="147533" y="172170"/>
                  </a:lnTo>
                  <a:lnTo>
                    <a:pt x="147560" y="169543"/>
                  </a:lnTo>
                  <a:lnTo>
                    <a:pt x="147533" y="164589"/>
                  </a:lnTo>
                  <a:lnTo>
                    <a:pt x="147587" y="162341"/>
                  </a:lnTo>
                  <a:lnTo>
                    <a:pt x="147614" y="161286"/>
                  </a:lnTo>
                  <a:lnTo>
                    <a:pt x="147695" y="160284"/>
                  </a:lnTo>
                  <a:lnTo>
                    <a:pt x="147993" y="156250"/>
                  </a:lnTo>
                  <a:lnTo>
                    <a:pt x="148237" y="152161"/>
                  </a:lnTo>
                  <a:lnTo>
                    <a:pt x="148453" y="147992"/>
                  </a:lnTo>
                  <a:lnTo>
                    <a:pt x="148643" y="143795"/>
                  </a:lnTo>
                  <a:lnTo>
                    <a:pt x="148778" y="139544"/>
                  </a:lnTo>
                  <a:lnTo>
                    <a:pt x="148914" y="135267"/>
                  </a:lnTo>
                  <a:lnTo>
                    <a:pt x="148995" y="130962"/>
                  </a:lnTo>
                  <a:lnTo>
                    <a:pt x="149049" y="126630"/>
                  </a:lnTo>
                  <a:lnTo>
                    <a:pt x="149049" y="122243"/>
                  </a:lnTo>
                  <a:lnTo>
                    <a:pt x="149049" y="117884"/>
                  </a:lnTo>
                  <a:lnTo>
                    <a:pt x="149022" y="113498"/>
                  </a:lnTo>
                  <a:lnTo>
                    <a:pt x="148968" y="109112"/>
                  </a:lnTo>
                  <a:lnTo>
                    <a:pt x="148887" y="104726"/>
                  </a:lnTo>
                  <a:lnTo>
                    <a:pt x="148778" y="100340"/>
                  </a:lnTo>
                  <a:lnTo>
                    <a:pt x="148670" y="95954"/>
                  </a:lnTo>
                  <a:lnTo>
                    <a:pt x="148508" y="91595"/>
                  </a:lnTo>
                  <a:lnTo>
                    <a:pt x="148345" y="87290"/>
                  </a:lnTo>
                  <a:lnTo>
                    <a:pt x="148183" y="82985"/>
                  </a:lnTo>
                  <a:lnTo>
                    <a:pt x="147776" y="74483"/>
                  </a:lnTo>
                  <a:lnTo>
                    <a:pt x="147343" y="66171"/>
                  </a:lnTo>
                  <a:lnTo>
                    <a:pt x="146856" y="58076"/>
                  </a:lnTo>
                  <a:lnTo>
                    <a:pt x="146342" y="50251"/>
                  </a:lnTo>
                  <a:lnTo>
                    <a:pt x="145827" y="42752"/>
                  </a:lnTo>
                  <a:lnTo>
                    <a:pt x="145286" y="35604"/>
                  </a:lnTo>
                  <a:lnTo>
                    <a:pt x="144771" y="28862"/>
                  </a:lnTo>
                  <a:lnTo>
                    <a:pt x="144636" y="27292"/>
                  </a:lnTo>
                  <a:lnTo>
                    <a:pt x="144473" y="25803"/>
                  </a:lnTo>
                  <a:lnTo>
                    <a:pt x="144284" y="24368"/>
                  </a:lnTo>
                  <a:lnTo>
                    <a:pt x="144067" y="22960"/>
                  </a:lnTo>
                  <a:lnTo>
                    <a:pt x="143824" y="21633"/>
                  </a:lnTo>
                  <a:lnTo>
                    <a:pt x="143553" y="20334"/>
                  </a:lnTo>
                  <a:lnTo>
                    <a:pt x="143255" y="19115"/>
                  </a:lnTo>
                  <a:lnTo>
                    <a:pt x="142930" y="17924"/>
                  </a:lnTo>
                  <a:lnTo>
                    <a:pt x="142578" y="16760"/>
                  </a:lnTo>
                  <a:lnTo>
                    <a:pt x="142199" y="15677"/>
                  </a:lnTo>
                  <a:lnTo>
                    <a:pt x="141793" y="14648"/>
                  </a:lnTo>
                  <a:lnTo>
                    <a:pt x="141333" y="13646"/>
                  </a:lnTo>
                  <a:lnTo>
                    <a:pt x="140872" y="12698"/>
                  </a:lnTo>
                  <a:lnTo>
                    <a:pt x="140358" y="11778"/>
                  </a:lnTo>
                  <a:lnTo>
                    <a:pt x="139816" y="10939"/>
                  </a:lnTo>
                  <a:lnTo>
                    <a:pt x="139248" y="10126"/>
                  </a:lnTo>
                  <a:lnTo>
                    <a:pt x="138652" y="9341"/>
                  </a:lnTo>
                  <a:lnTo>
                    <a:pt x="138002" y="8610"/>
                  </a:lnTo>
                  <a:lnTo>
                    <a:pt x="137353" y="7933"/>
                  </a:lnTo>
                  <a:lnTo>
                    <a:pt x="136649" y="7310"/>
                  </a:lnTo>
                  <a:lnTo>
                    <a:pt x="135891" y="6715"/>
                  </a:lnTo>
                  <a:lnTo>
                    <a:pt x="135132" y="6173"/>
                  </a:lnTo>
                  <a:lnTo>
                    <a:pt x="134320" y="5659"/>
                  </a:lnTo>
                  <a:lnTo>
                    <a:pt x="133481" y="5172"/>
                  </a:lnTo>
                  <a:lnTo>
                    <a:pt x="132587" y="4765"/>
                  </a:lnTo>
                  <a:lnTo>
                    <a:pt x="131694" y="4359"/>
                  </a:lnTo>
                  <a:lnTo>
                    <a:pt x="130719" y="4034"/>
                  </a:lnTo>
                  <a:lnTo>
                    <a:pt x="129745" y="3710"/>
                  </a:lnTo>
                  <a:lnTo>
                    <a:pt x="128716" y="3439"/>
                  </a:lnTo>
                  <a:lnTo>
                    <a:pt x="127660" y="3222"/>
                  </a:lnTo>
                  <a:lnTo>
                    <a:pt x="126550" y="3006"/>
                  </a:lnTo>
                  <a:lnTo>
                    <a:pt x="125385" y="2870"/>
                  </a:lnTo>
                  <a:lnTo>
                    <a:pt x="122895" y="2572"/>
                  </a:lnTo>
                  <a:lnTo>
                    <a:pt x="120241" y="2302"/>
                  </a:lnTo>
                  <a:lnTo>
                    <a:pt x="117452" y="2031"/>
                  </a:lnTo>
                  <a:lnTo>
                    <a:pt x="114555" y="1760"/>
                  </a:lnTo>
                  <a:lnTo>
                    <a:pt x="114393" y="1733"/>
                  </a:lnTo>
                  <a:lnTo>
                    <a:pt x="114231" y="1706"/>
                  </a:lnTo>
                  <a:lnTo>
                    <a:pt x="111198" y="1462"/>
                  </a:lnTo>
                  <a:lnTo>
                    <a:pt x="108084" y="1246"/>
                  </a:lnTo>
                  <a:lnTo>
                    <a:pt x="104863" y="1002"/>
                  </a:lnTo>
                  <a:lnTo>
                    <a:pt x="101559" y="812"/>
                  </a:lnTo>
                  <a:lnTo>
                    <a:pt x="98202" y="623"/>
                  </a:lnTo>
                  <a:lnTo>
                    <a:pt x="94791" y="433"/>
                  </a:lnTo>
                  <a:lnTo>
                    <a:pt x="91298" y="271"/>
                  </a:lnTo>
                  <a:lnTo>
                    <a:pt x="87778" y="136"/>
                  </a:lnTo>
                  <a:lnTo>
                    <a:pt x="87535" y="109"/>
                  </a:lnTo>
                  <a:lnTo>
                    <a:pt x="83094" y="27"/>
                  </a:lnTo>
                  <a:lnTo>
                    <a:pt x="78627" y="0"/>
                  </a:lnTo>
                  <a:close/>
                </a:path>
              </a:pathLst>
            </a:custGeom>
            <a:solidFill>
              <a:schemeClr val="dk2"/>
            </a:solidFill>
            <a:ln cap="flat" cmpd="sng" w="1905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0" name="Google Shape;1540;p15"/>
            <p:cNvSpPr/>
            <p:nvPr/>
          </p:nvSpPr>
          <p:spPr>
            <a:xfrm>
              <a:off x="5227275" y="715811"/>
              <a:ext cx="2779391" cy="3711878"/>
            </a:xfrm>
            <a:custGeom>
              <a:rect b="b" l="l" r="r" t="t"/>
              <a:pathLst>
                <a:path extrusionOk="0" fill="none" h="199055" w="149049">
                  <a:moveTo>
                    <a:pt x="147695" y="160284"/>
                  </a:moveTo>
                  <a:lnTo>
                    <a:pt x="147695" y="160284"/>
                  </a:lnTo>
                  <a:lnTo>
                    <a:pt x="147993" y="156250"/>
                  </a:lnTo>
                  <a:lnTo>
                    <a:pt x="148237" y="152161"/>
                  </a:lnTo>
                  <a:lnTo>
                    <a:pt x="148453" y="147992"/>
                  </a:lnTo>
                  <a:lnTo>
                    <a:pt x="148643" y="143795"/>
                  </a:lnTo>
                  <a:lnTo>
                    <a:pt x="148778" y="139544"/>
                  </a:lnTo>
                  <a:lnTo>
                    <a:pt x="148914" y="135267"/>
                  </a:lnTo>
                  <a:lnTo>
                    <a:pt x="148995" y="130962"/>
                  </a:lnTo>
                  <a:lnTo>
                    <a:pt x="149049" y="126630"/>
                  </a:lnTo>
                  <a:lnTo>
                    <a:pt x="149049" y="122243"/>
                  </a:lnTo>
                  <a:lnTo>
                    <a:pt x="149049" y="117884"/>
                  </a:lnTo>
                  <a:lnTo>
                    <a:pt x="149022" y="113498"/>
                  </a:lnTo>
                  <a:lnTo>
                    <a:pt x="148968" y="109112"/>
                  </a:lnTo>
                  <a:lnTo>
                    <a:pt x="148887" y="104726"/>
                  </a:lnTo>
                  <a:lnTo>
                    <a:pt x="148778" y="100340"/>
                  </a:lnTo>
                  <a:lnTo>
                    <a:pt x="148670" y="95954"/>
                  </a:lnTo>
                  <a:lnTo>
                    <a:pt x="148508" y="91595"/>
                  </a:lnTo>
                  <a:lnTo>
                    <a:pt x="148345" y="87290"/>
                  </a:lnTo>
                  <a:lnTo>
                    <a:pt x="148183" y="82985"/>
                  </a:lnTo>
                  <a:lnTo>
                    <a:pt x="147776" y="74483"/>
                  </a:lnTo>
                  <a:lnTo>
                    <a:pt x="147343" y="66171"/>
                  </a:lnTo>
                  <a:lnTo>
                    <a:pt x="146856" y="58076"/>
                  </a:lnTo>
                  <a:lnTo>
                    <a:pt x="146342" y="50251"/>
                  </a:lnTo>
                  <a:lnTo>
                    <a:pt x="145827" y="42752"/>
                  </a:lnTo>
                  <a:lnTo>
                    <a:pt x="145286" y="35604"/>
                  </a:lnTo>
                  <a:lnTo>
                    <a:pt x="144771" y="28862"/>
                  </a:lnTo>
                  <a:lnTo>
                    <a:pt x="144771" y="28862"/>
                  </a:lnTo>
                  <a:lnTo>
                    <a:pt x="144636" y="27292"/>
                  </a:lnTo>
                  <a:lnTo>
                    <a:pt x="144473" y="25803"/>
                  </a:lnTo>
                  <a:lnTo>
                    <a:pt x="144284" y="24368"/>
                  </a:lnTo>
                  <a:lnTo>
                    <a:pt x="144067" y="22960"/>
                  </a:lnTo>
                  <a:lnTo>
                    <a:pt x="143824" y="21633"/>
                  </a:lnTo>
                  <a:lnTo>
                    <a:pt x="143553" y="20334"/>
                  </a:lnTo>
                  <a:lnTo>
                    <a:pt x="143255" y="19115"/>
                  </a:lnTo>
                  <a:lnTo>
                    <a:pt x="142930" y="17924"/>
                  </a:lnTo>
                  <a:lnTo>
                    <a:pt x="142578" y="16760"/>
                  </a:lnTo>
                  <a:lnTo>
                    <a:pt x="142199" y="15677"/>
                  </a:lnTo>
                  <a:lnTo>
                    <a:pt x="141793" y="14648"/>
                  </a:lnTo>
                  <a:lnTo>
                    <a:pt x="141333" y="13646"/>
                  </a:lnTo>
                  <a:lnTo>
                    <a:pt x="140872" y="12698"/>
                  </a:lnTo>
                  <a:lnTo>
                    <a:pt x="140358" y="11778"/>
                  </a:lnTo>
                  <a:lnTo>
                    <a:pt x="139816" y="10939"/>
                  </a:lnTo>
                  <a:lnTo>
                    <a:pt x="139248" y="10126"/>
                  </a:lnTo>
                  <a:lnTo>
                    <a:pt x="138652" y="9341"/>
                  </a:lnTo>
                  <a:lnTo>
                    <a:pt x="138002" y="8610"/>
                  </a:lnTo>
                  <a:lnTo>
                    <a:pt x="137353" y="7933"/>
                  </a:lnTo>
                  <a:lnTo>
                    <a:pt x="136649" y="7310"/>
                  </a:lnTo>
                  <a:lnTo>
                    <a:pt x="135891" y="6715"/>
                  </a:lnTo>
                  <a:lnTo>
                    <a:pt x="135132" y="6173"/>
                  </a:lnTo>
                  <a:lnTo>
                    <a:pt x="134320" y="5659"/>
                  </a:lnTo>
                  <a:lnTo>
                    <a:pt x="133481" y="5172"/>
                  </a:lnTo>
                  <a:lnTo>
                    <a:pt x="132587" y="4765"/>
                  </a:lnTo>
                  <a:lnTo>
                    <a:pt x="131694" y="4359"/>
                  </a:lnTo>
                  <a:lnTo>
                    <a:pt x="130719" y="4034"/>
                  </a:lnTo>
                  <a:lnTo>
                    <a:pt x="129745" y="3710"/>
                  </a:lnTo>
                  <a:lnTo>
                    <a:pt x="128716" y="3439"/>
                  </a:lnTo>
                  <a:lnTo>
                    <a:pt x="127660" y="3222"/>
                  </a:lnTo>
                  <a:lnTo>
                    <a:pt x="126550" y="3006"/>
                  </a:lnTo>
                  <a:lnTo>
                    <a:pt x="125385" y="2870"/>
                  </a:lnTo>
                  <a:lnTo>
                    <a:pt x="125385" y="2870"/>
                  </a:lnTo>
                  <a:lnTo>
                    <a:pt x="122895" y="2572"/>
                  </a:lnTo>
                  <a:lnTo>
                    <a:pt x="120241" y="2302"/>
                  </a:lnTo>
                  <a:lnTo>
                    <a:pt x="117452" y="2031"/>
                  </a:lnTo>
                  <a:lnTo>
                    <a:pt x="114555" y="1760"/>
                  </a:lnTo>
                  <a:lnTo>
                    <a:pt x="114555" y="1760"/>
                  </a:lnTo>
                  <a:lnTo>
                    <a:pt x="114393" y="1733"/>
                  </a:lnTo>
                  <a:lnTo>
                    <a:pt x="114231" y="1706"/>
                  </a:lnTo>
                  <a:lnTo>
                    <a:pt x="114231" y="1706"/>
                  </a:lnTo>
                  <a:lnTo>
                    <a:pt x="111198" y="1462"/>
                  </a:lnTo>
                  <a:lnTo>
                    <a:pt x="108084" y="1246"/>
                  </a:lnTo>
                  <a:lnTo>
                    <a:pt x="104863" y="1002"/>
                  </a:lnTo>
                  <a:lnTo>
                    <a:pt x="101559" y="812"/>
                  </a:lnTo>
                  <a:lnTo>
                    <a:pt x="98202" y="623"/>
                  </a:lnTo>
                  <a:lnTo>
                    <a:pt x="94791" y="433"/>
                  </a:lnTo>
                  <a:lnTo>
                    <a:pt x="91298" y="271"/>
                  </a:lnTo>
                  <a:lnTo>
                    <a:pt x="87778" y="136"/>
                  </a:lnTo>
                  <a:lnTo>
                    <a:pt x="87535" y="109"/>
                  </a:lnTo>
                  <a:lnTo>
                    <a:pt x="87535" y="109"/>
                  </a:lnTo>
                  <a:lnTo>
                    <a:pt x="83094" y="27"/>
                  </a:lnTo>
                  <a:lnTo>
                    <a:pt x="78627" y="0"/>
                  </a:lnTo>
                  <a:lnTo>
                    <a:pt x="74132" y="0"/>
                  </a:lnTo>
                  <a:lnTo>
                    <a:pt x="69611" y="27"/>
                  </a:lnTo>
                  <a:lnTo>
                    <a:pt x="65062" y="81"/>
                  </a:lnTo>
                  <a:lnTo>
                    <a:pt x="60568" y="190"/>
                  </a:lnTo>
                  <a:lnTo>
                    <a:pt x="56100" y="325"/>
                  </a:lnTo>
                  <a:lnTo>
                    <a:pt x="51687" y="515"/>
                  </a:lnTo>
                  <a:lnTo>
                    <a:pt x="47355" y="731"/>
                  </a:lnTo>
                  <a:lnTo>
                    <a:pt x="43131" y="948"/>
                  </a:lnTo>
                  <a:lnTo>
                    <a:pt x="38989" y="1219"/>
                  </a:lnTo>
                  <a:lnTo>
                    <a:pt x="34982" y="1544"/>
                  </a:lnTo>
                  <a:lnTo>
                    <a:pt x="31137" y="1868"/>
                  </a:lnTo>
                  <a:lnTo>
                    <a:pt x="27455" y="2220"/>
                  </a:lnTo>
                  <a:lnTo>
                    <a:pt x="23962" y="2627"/>
                  </a:lnTo>
                  <a:lnTo>
                    <a:pt x="20686" y="3033"/>
                  </a:lnTo>
                  <a:lnTo>
                    <a:pt x="20686" y="3033"/>
                  </a:lnTo>
                  <a:lnTo>
                    <a:pt x="19278" y="3222"/>
                  </a:lnTo>
                  <a:lnTo>
                    <a:pt x="17898" y="3439"/>
                  </a:lnTo>
                  <a:lnTo>
                    <a:pt x="17898" y="3439"/>
                  </a:lnTo>
                  <a:lnTo>
                    <a:pt x="17329" y="3520"/>
                  </a:lnTo>
                  <a:lnTo>
                    <a:pt x="16760" y="3628"/>
                  </a:lnTo>
                  <a:lnTo>
                    <a:pt x="16219" y="3764"/>
                  </a:lnTo>
                  <a:lnTo>
                    <a:pt x="15704" y="3899"/>
                  </a:lnTo>
                  <a:lnTo>
                    <a:pt x="15163" y="4061"/>
                  </a:lnTo>
                  <a:lnTo>
                    <a:pt x="14676" y="4224"/>
                  </a:lnTo>
                  <a:lnTo>
                    <a:pt x="14161" y="4413"/>
                  </a:lnTo>
                  <a:lnTo>
                    <a:pt x="13701" y="4630"/>
                  </a:lnTo>
                  <a:lnTo>
                    <a:pt x="13214" y="4820"/>
                  </a:lnTo>
                  <a:lnTo>
                    <a:pt x="12753" y="5063"/>
                  </a:lnTo>
                  <a:lnTo>
                    <a:pt x="12320" y="5307"/>
                  </a:lnTo>
                  <a:lnTo>
                    <a:pt x="11887" y="5551"/>
                  </a:lnTo>
                  <a:lnTo>
                    <a:pt x="11454" y="5821"/>
                  </a:lnTo>
                  <a:lnTo>
                    <a:pt x="11048" y="6119"/>
                  </a:lnTo>
                  <a:lnTo>
                    <a:pt x="10668" y="6417"/>
                  </a:lnTo>
                  <a:lnTo>
                    <a:pt x="10262" y="6715"/>
                  </a:lnTo>
                  <a:lnTo>
                    <a:pt x="9883" y="7040"/>
                  </a:lnTo>
                  <a:lnTo>
                    <a:pt x="9531" y="7392"/>
                  </a:lnTo>
                  <a:lnTo>
                    <a:pt x="9179" y="7744"/>
                  </a:lnTo>
                  <a:lnTo>
                    <a:pt x="8827" y="8096"/>
                  </a:lnTo>
                  <a:lnTo>
                    <a:pt x="8178" y="8881"/>
                  </a:lnTo>
                  <a:lnTo>
                    <a:pt x="7555" y="9693"/>
                  </a:lnTo>
                  <a:lnTo>
                    <a:pt x="6986" y="10559"/>
                  </a:lnTo>
                  <a:lnTo>
                    <a:pt x="6445" y="11453"/>
                  </a:lnTo>
                  <a:lnTo>
                    <a:pt x="5930" y="12401"/>
                  </a:lnTo>
                  <a:lnTo>
                    <a:pt x="5470" y="13402"/>
                  </a:lnTo>
                  <a:lnTo>
                    <a:pt x="5037" y="14458"/>
                  </a:lnTo>
                  <a:lnTo>
                    <a:pt x="4631" y="15541"/>
                  </a:lnTo>
                  <a:lnTo>
                    <a:pt x="4279" y="16678"/>
                  </a:lnTo>
                  <a:lnTo>
                    <a:pt x="3927" y="17843"/>
                  </a:lnTo>
                  <a:lnTo>
                    <a:pt x="3629" y="19061"/>
                  </a:lnTo>
                  <a:lnTo>
                    <a:pt x="3331" y="20306"/>
                  </a:lnTo>
                  <a:lnTo>
                    <a:pt x="3087" y="21579"/>
                  </a:lnTo>
                  <a:lnTo>
                    <a:pt x="2844" y="22906"/>
                  </a:lnTo>
                  <a:lnTo>
                    <a:pt x="2627" y="24259"/>
                  </a:lnTo>
                  <a:lnTo>
                    <a:pt x="2438" y="25640"/>
                  </a:lnTo>
                  <a:lnTo>
                    <a:pt x="2275" y="27075"/>
                  </a:lnTo>
                  <a:lnTo>
                    <a:pt x="2140" y="28510"/>
                  </a:lnTo>
                  <a:lnTo>
                    <a:pt x="2004" y="29999"/>
                  </a:lnTo>
                  <a:lnTo>
                    <a:pt x="1896" y="31515"/>
                  </a:lnTo>
                  <a:lnTo>
                    <a:pt x="1815" y="33032"/>
                  </a:lnTo>
                  <a:lnTo>
                    <a:pt x="1734" y="34602"/>
                  </a:lnTo>
                  <a:lnTo>
                    <a:pt x="1734" y="34602"/>
                  </a:lnTo>
                  <a:lnTo>
                    <a:pt x="1436" y="41371"/>
                  </a:lnTo>
                  <a:lnTo>
                    <a:pt x="1138" y="48546"/>
                  </a:lnTo>
                  <a:lnTo>
                    <a:pt x="840" y="56072"/>
                  </a:lnTo>
                  <a:lnTo>
                    <a:pt x="597" y="63897"/>
                  </a:lnTo>
                  <a:lnTo>
                    <a:pt x="353" y="71992"/>
                  </a:lnTo>
                  <a:lnTo>
                    <a:pt x="190" y="80304"/>
                  </a:lnTo>
                  <a:lnTo>
                    <a:pt x="55" y="88833"/>
                  </a:lnTo>
                  <a:lnTo>
                    <a:pt x="28" y="93138"/>
                  </a:lnTo>
                  <a:lnTo>
                    <a:pt x="1" y="97470"/>
                  </a:lnTo>
                  <a:lnTo>
                    <a:pt x="1" y="101802"/>
                  </a:lnTo>
                  <a:lnTo>
                    <a:pt x="1" y="106188"/>
                  </a:lnTo>
                  <a:lnTo>
                    <a:pt x="55" y="110574"/>
                  </a:lnTo>
                  <a:lnTo>
                    <a:pt x="109" y="114960"/>
                  </a:lnTo>
                  <a:lnTo>
                    <a:pt x="190" y="119346"/>
                  </a:lnTo>
                  <a:lnTo>
                    <a:pt x="299" y="123733"/>
                  </a:lnTo>
                  <a:lnTo>
                    <a:pt x="434" y="128092"/>
                  </a:lnTo>
                  <a:lnTo>
                    <a:pt x="597" y="132451"/>
                  </a:lnTo>
                  <a:lnTo>
                    <a:pt x="786" y="136783"/>
                  </a:lnTo>
                  <a:lnTo>
                    <a:pt x="1003" y="141115"/>
                  </a:lnTo>
                  <a:lnTo>
                    <a:pt x="1273" y="145365"/>
                  </a:lnTo>
                  <a:lnTo>
                    <a:pt x="1544" y="149616"/>
                  </a:lnTo>
                  <a:lnTo>
                    <a:pt x="1869" y="153813"/>
                  </a:lnTo>
                  <a:lnTo>
                    <a:pt x="2221" y="157955"/>
                  </a:lnTo>
                  <a:lnTo>
                    <a:pt x="2600" y="162044"/>
                  </a:lnTo>
                  <a:lnTo>
                    <a:pt x="3033" y="166078"/>
                  </a:lnTo>
                  <a:lnTo>
                    <a:pt x="3033" y="166078"/>
                  </a:lnTo>
                  <a:lnTo>
                    <a:pt x="3494" y="170112"/>
                  </a:lnTo>
                  <a:lnTo>
                    <a:pt x="3737" y="172251"/>
                  </a:lnTo>
                  <a:lnTo>
                    <a:pt x="3900" y="173334"/>
                  </a:lnTo>
                  <a:lnTo>
                    <a:pt x="4062" y="174417"/>
                  </a:lnTo>
                  <a:lnTo>
                    <a:pt x="4279" y="175500"/>
                  </a:lnTo>
                  <a:lnTo>
                    <a:pt x="4468" y="176610"/>
                  </a:lnTo>
                  <a:lnTo>
                    <a:pt x="4712" y="177693"/>
                  </a:lnTo>
                  <a:lnTo>
                    <a:pt x="4983" y="178776"/>
                  </a:lnTo>
                  <a:lnTo>
                    <a:pt x="5281" y="179832"/>
                  </a:lnTo>
                  <a:lnTo>
                    <a:pt x="5633" y="180888"/>
                  </a:lnTo>
                  <a:lnTo>
                    <a:pt x="5984" y="181944"/>
                  </a:lnTo>
                  <a:lnTo>
                    <a:pt x="6418" y="182973"/>
                  </a:lnTo>
                  <a:lnTo>
                    <a:pt x="6851" y="183974"/>
                  </a:lnTo>
                  <a:lnTo>
                    <a:pt x="7365" y="184949"/>
                  </a:lnTo>
                  <a:lnTo>
                    <a:pt x="7907" y="185924"/>
                  </a:lnTo>
                  <a:lnTo>
                    <a:pt x="8502" y="186844"/>
                  </a:lnTo>
                  <a:lnTo>
                    <a:pt x="8827" y="187304"/>
                  </a:lnTo>
                  <a:lnTo>
                    <a:pt x="9179" y="187738"/>
                  </a:lnTo>
                  <a:lnTo>
                    <a:pt x="9504" y="188171"/>
                  </a:lnTo>
                  <a:lnTo>
                    <a:pt x="9883" y="188604"/>
                  </a:lnTo>
                  <a:lnTo>
                    <a:pt x="10262" y="189010"/>
                  </a:lnTo>
                  <a:lnTo>
                    <a:pt x="10641" y="189416"/>
                  </a:lnTo>
                  <a:lnTo>
                    <a:pt x="11075" y="189795"/>
                  </a:lnTo>
                  <a:lnTo>
                    <a:pt x="11481" y="190174"/>
                  </a:lnTo>
                  <a:lnTo>
                    <a:pt x="11941" y="190553"/>
                  </a:lnTo>
                  <a:lnTo>
                    <a:pt x="12374" y="190905"/>
                  </a:lnTo>
                  <a:lnTo>
                    <a:pt x="12862" y="191257"/>
                  </a:lnTo>
                  <a:lnTo>
                    <a:pt x="13349" y="191609"/>
                  </a:lnTo>
                  <a:lnTo>
                    <a:pt x="13863" y="191934"/>
                  </a:lnTo>
                  <a:lnTo>
                    <a:pt x="14405" y="192232"/>
                  </a:lnTo>
                  <a:lnTo>
                    <a:pt x="14946" y="192530"/>
                  </a:lnTo>
                  <a:lnTo>
                    <a:pt x="15515" y="192801"/>
                  </a:lnTo>
                  <a:lnTo>
                    <a:pt x="16083" y="193071"/>
                  </a:lnTo>
                  <a:lnTo>
                    <a:pt x="16706" y="193342"/>
                  </a:lnTo>
                  <a:lnTo>
                    <a:pt x="17329" y="193586"/>
                  </a:lnTo>
                  <a:lnTo>
                    <a:pt x="17979" y="193802"/>
                  </a:lnTo>
                  <a:lnTo>
                    <a:pt x="18629" y="193992"/>
                  </a:lnTo>
                  <a:lnTo>
                    <a:pt x="19332" y="194182"/>
                  </a:lnTo>
                  <a:lnTo>
                    <a:pt x="20036" y="194371"/>
                  </a:lnTo>
                  <a:lnTo>
                    <a:pt x="20767" y="194533"/>
                  </a:lnTo>
                  <a:lnTo>
                    <a:pt x="20767" y="194533"/>
                  </a:lnTo>
                  <a:lnTo>
                    <a:pt x="21309" y="194615"/>
                  </a:lnTo>
                  <a:lnTo>
                    <a:pt x="22094" y="194750"/>
                  </a:lnTo>
                  <a:lnTo>
                    <a:pt x="24341" y="195048"/>
                  </a:lnTo>
                  <a:lnTo>
                    <a:pt x="27428" y="195400"/>
                  </a:lnTo>
                  <a:lnTo>
                    <a:pt x="31218" y="195833"/>
                  </a:lnTo>
                  <a:lnTo>
                    <a:pt x="31218" y="195833"/>
                  </a:lnTo>
                  <a:lnTo>
                    <a:pt x="34576" y="196158"/>
                  </a:lnTo>
                  <a:lnTo>
                    <a:pt x="38285" y="196510"/>
                  </a:lnTo>
                  <a:lnTo>
                    <a:pt x="42319" y="196862"/>
                  </a:lnTo>
                  <a:lnTo>
                    <a:pt x="46624" y="197214"/>
                  </a:lnTo>
                  <a:lnTo>
                    <a:pt x="51146" y="197566"/>
                  </a:lnTo>
                  <a:lnTo>
                    <a:pt x="55884" y="197891"/>
                  </a:lnTo>
                  <a:lnTo>
                    <a:pt x="60784" y="198189"/>
                  </a:lnTo>
                  <a:lnTo>
                    <a:pt x="65820" y="198432"/>
                  </a:lnTo>
                  <a:lnTo>
                    <a:pt x="70965" y="198676"/>
                  </a:lnTo>
                  <a:lnTo>
                    <a:pt x="76136" y="198865"/>
                  </a:lnTo>
                  <a:lnTo>
                    <a:pt x="81361" y="198974"/>
                  </a:lnTo>
                  <a:lnTo>
                    <a:pt x="86533" y="199055"/>
                  </a:lnTo>
                  <a:lnTo>
                    <a:pt x="89132" y="199055"/>
                  </a:lnTo>
                  <a:lnTo>
                    <a:pt x="91677" y="199055"/>
                  </a:lnTo>
                  <a:lnTo>
                    <a:pt x="94222" y="199028"/>
                  </a:lnTo>
                  <a:lnTo>
                    <a:pt x="96740" y="198974"/>
                  </a:lnTo>
                  <a:lnTo>
                    <a:pt x="99231" y="198920"/>
                  </a:lnTo>
                  <a:lnTo>
                    <a:pt x="101668" y="198838"/>
                  </a:lnTo>
                  <a:lnTo>
                    <a:pt x="104077" y="198730"/>
                  </a:lnTo>
                  <a:lnTo>
                    <a:pt x="106433" y="198595"/>
                  </a:lnTo>
                  <a:lnTo>
                    <a:pt x="106433" y="198595"/>
                  </a:lnTo>
                  <a:lnTo>
                    <a:pt x="106866" y="198541"/>
                  </a:lnTo>
                  <a:lnTo>
                    <a:pt x="106866" y="198541"/>
                  </a:lnTo>
                  <a:lnTo>
                    <a:pt x="110332" y="198216"/>
                  </a:lnTo>
                  <a:lnTo>
                    <a:pt x="113662" y="197891"/>
                  </a:lnTo>
                  <a:lnTo>
                    <a:pt x="116803" y="197539"/>
                  </a:lnTo>
                  <a:lnTo>
                    <a:pt x="119754" y="197187"/>
                  </a:lnTo>
                  <a:lnTo>
                    <a:pt x="119754" y="197187"/>
                  </a:lnTo>
                  <a:lnTo>
                    <a:pt x="119808" y="197187"/>
                  </a:lnTo>
                  <a:lnTo>
                    <a:pt x="119808" y="197187"/>
                  </a:lnTo>
                  <a:lnTo>
                    <a:pt x="119889" y="197187"/>
                  </a:lnTo>
                  <a:lnTo>
                    <a:pt x="119889" y="197187"/>
                  </a:lnTo>
                  <a:lnTo>
                    <a:pt x="122786" y="196808"/>
                  </a:lnTo>
                  <a:lnTo>
                    <a:pt x="125413" y="196456"/>
                  </a:lnTo>
                  <a:lnTo>
                    <a:pt x="127768" y="196104"/>
                  </a:lnTo>
                  <a:lnTo>
                    <a:pt x="129853" y="195779"/>
                  </a:lnTo>
                  <a:lnTo>
                    <a:pt x="131613" y="195508"/>
                  </a:lnTo>
                  <a:lnTo>
                    <a:pt x="133075" y="195237"/>
                  </a:lnTo>
                  <a:lnTo>
                    <a:pt x="134185" y="195048"/>
                  </a:lnTo>
                  <a:lnTo>
                    <a:pt x="134943" y="194885"/>
                  </a:lnTo>
                  <a:lnTo>
                    <a:pt x="134943" y="194885"/>
                  </a:lnTo>
                  <a:lnTo>
                    <a:pt x="135674" y="194696"/>
                  </a:lnTo>
                  <a:lnTo>
                    <a:pt x="136378" y="194479"/>
                  </a:lnTo>
                  <a:lnTo>
                    <a:pt x="137028" y="194263"/>
                  </a:lnTo>
                  <a:lnTo>
                    <a:pt x="137677" y="193992"/>
                  </a:lnTo>
                  <a:lnTo>
                    <a:pt x="138300" y="193721"/>
                  </a:lnTo>
                  <a:lnTo>
                    <a:pt x="138869" y="193423"/>
                  </a:lnTo>
                  <a:lnTo>
                    <a:pt x="139437" y="193099"/>
                  </a:lnTo>
                  <a:lnTo>
                    <a:pt x="139979" y="192774"/>
                  </a:lnTo>
                  <a:lnTo>
                    <a:pt x="140493" y="192395"/>
                  </a:lnTo>
                  <a:lnTo>
                    <a:pt x="140981" y="192016"/>
                  </a:lnTo>
                  <a:lnTo>
                    <a:pt x="141441" y="191609"/>
                  </a:lnTo>
                  <a:lnTo>
                    <a:pt x="141901" y="191203"/>
                  </a:lnTo>
                  <a:lnTo>
                    <a:pt x="142307" y="190770"/>
                  </a:lnTo>
                  <a:lnTo>
                    <a:pt x="142713" y="190337"/>
                  </a:lnTo>
                  <a:lnTo>
                    <a:pt x="143093" y="189850"/>
                  </a:lnTo>
                  <a:lnTo>
                    <a:pt x="143444" y="189389"/>
                  </a:lnTo>
                  <a:lnTo>
                    <a:pt x="143796" y="188875"/>
                  </a:lnTo>
                  <a:lnTo>
                    <a:pt x="144121" y="188360"/>
                  </a:lnTo>
                  <a:lnTo>
                    <a:pt x="144419" y="187846"/>
                  </a:lnTo>
                  <a:lnTo>
                    <a:pt x="144717" y="187304"/>
                  </a:lnTo>
                  <a:lnTo>
                    <a:pt x="144961" y="186763"/>
                  </a:lnTo>
                  <a:lnTo>
                    <a:pt x="145231" y="186194"/>
                  </a:lnTo>
                  <a:lnTo>
                    <a:pt x="145448" y="185626"/>
                  </a:lnTo>
                  <a:lnTo>
                    <a:pt x="145665" y="185057"/>
                  </a:lnTo>
                  <a:lnTo>
                    <a:pt x="145881" y="184462"/>
                  </a:lnTo>
                  <a:lnTo>
                    <a:pt x="146071" y="183866"/>
                  </a:lnTo>
                  <a:lnTo>
                    <a:pt x="146396" y="182621"/>
                  </a:lnTo>
                  <a:lnTo>
                    <a:pt x="146666" y="181375"/>
                  </a:lnTo>
                  <a:lnTo>
                    <a:pt x="146910" y="180075"/>
                  </a:lnTo>
                  <a:lnTo>
                    <a:pt x="147100" y="178776"/>
                  </a:lnTo>
                  <a:lnTo>
                    <a:pt x="147235" y="177476"/>
                  </a:lnTo>
                  <a:lnTo>
                    <a:pt x="147343" y="176150"/>
                  </a:lnTo>
                  <a:lnTo>
                    <a:pt x="147425" y="174823"/>
                  </a:lnTo>
                  <a:lnTo>
                    <a:pt x="147506" y="173496"/>
                  </a:lnTo>
                  <a:lnTo>
                    <a:pt x="147533" y="172170"/>
                  </a:lnTo>
                  <a:lnTo>
                    <a:pt x="147560" y="169543"/>
                  </a:lnTo>
                  <a:lnTo>
                    <a:pt x="147533" y="164589"/>
                  </a:lnTo>
                  <a:lnTo>
                    <a:pt x="147587" y="162341"/>
                  </a:lnTo>
                  <a:lnTo>
                    <a:pt x="147614" y="161286"/>
                  </a:lnTo>
                  <a:lnTo>
                    <a:pt x="147695" y="160284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1" name="Google Shape;1541;p15"/>
            <p:cNvSpPr/>
            <p:nvPr/>
          </p:nvSpPr>
          <p:spPr>
            <a:xfrm>
              <a:off x="5538315" y="1026833"/>
              <a:ext cx="2204321" cy="2831380"/>
            </a:xfrm>
            <a:custGeom>
              <a:rect b="b" l="l" r="r" t="t"/>
              <a:pathLst>
                <a:path extrusionOk="0" fill="none" h="151837" w="118210">
                  <a:moveTo>
                    <a:pt x="107163" y="147965"/>
                  </a:moveTo>
                  <a:lnTo>
                    <a:pt x="107163" y="147965"/>
                  </a:lnTo>
                  <a:lnTo>
                    <a:pt x="105755" y="148236"/>
                  </a:lnTo>
                  <a:lnTo>
                    <a:pt x="103373" y="148615"/>
                  </a:lnTo>
                  <a:lnTo>
                    <a:pt x="100069" y="149075"/>
                  </a:lnTo>
                  <a:lnTo>
                    <a:pt x="98120" y="149319"/>
                  </a:lnTo>
                  <a:lnTo>
                    <a:pt x="95981" y="149562"/>
                  </a:lnTo>
                  <a:lnTo>
                    <a:pt x="95981" y="149562"/>
                  </a:lnTo>
                  <a:lnTo>
                    <a:pt x="95846" y="149589"/>
                  </a:lnTo>
                  <a:lnTo>
                    <a:pt x="95710" y="149616"/>
                  </a:lnTo>
                  <a:lnTo>
                    <a:pt x="95710" y="149616"/>
                  </a:lnTo>
                  <a:lnTo>
                    <a:pt x="94465" y="149806"/>
                  </a:lnTo>
                  <a:lnTo>
                    <a:pt x="93192" y="149968"/>
                  </a:lnTo>
                  <a:lnTo>
                    <a:pt x="91893" y="150131"/>
                  </a:lnTo>
                  <a:lnTo>
                    <a:pt x="90539" y="150266"/>
                  </a:lnTo>
                  <a:lnTo>
                    <a:pt x="89185" y="150402"/>
                  </a:lnTo>
                  <a:lnTo>
                    <a:pt x="87777" y="150510"/>
                  </a:lnTo>
                  <a:lnTo>
                    <a:pt x="86342" y="150618"/>
                  </a:lnTo>
                  <a:lnTo>
                    <a:pt x="84880" y="150699"/>
                  </a:lnTo>
                  <a:lnTo>
                    <a:pt x="84880" y="150699"/>
                  </a:lnTo>
                  <a:lnTo>
                    <a:pt x="84501" y="150726"/>
                  </a:lnTo>
                  <a:lnTo>
                    <a:pt x="84501" y="150726"/>
                  </a:lnTo>
                  <a:lnTo>
                    <a:pt x="81171" y="150997"/>
                  </a:lnTo>
                  <a:lnTo>
                    <a:pt x="77705" y="151241"/>
                  </a:lnTo>
                  <a:lnTo>
                    <a:pt x="74105" y="151430"/>
                  </a:lnTo>
                  <a:lnTo>
                    <a:pt x="70422" y="151620"/>
                  </a:lnTo>
                  <a:lnTo>
                    <a:pt x="66632" y="151728"/>
                  </a:lnTo>
                  <a:lnTo>
                    <a:pt x="62787" y="151809"/>
                  </a:lnTo>
                  <a:lnTo>
                    <a:pt x="58915" y="151837"/>
                  </a:lnTo>
                  <a:lnTo>
                    <a:pt x="56966" y="151809"/>
                  </a:lnTo>
                  <a:lnTo>
                    <a:pt x="54990" y="151782"/>
                  </a:lnTo>
                  <a:lnTo>
                    <a:pt x="53040" y="151755"/>
                  </a:lnTo>
                  <a:lnTo>
                    <a:pt x="51091" y="151674"/>
                  </a:lnTo>
                  <a:lnTo>
                    <a:pt x="49114" y="151593"/>
                  </a:lnTo>
                  <a:lnTo>
                    <a:pt x="47165" y="151485"/>
                  </a:lnTo>
                  <a:lnTo>
                    <a:pt x="45215" y="151376"/>
                  </a:lnTo>
                  <a:lnTo>
                    <a:pt x="43293" y="151241"/>
                  </a:lnTo>
                  <a:lnTo>
                    <a:pt x="41344" y="151078"/>
                  </a:lnTo>
                  <a:lnTo>
                    <a:pt x="39448" y="150889"/>
                  </a:lnTo>
                  <a:lnTo>
                    <a:pt x="37526" y="150672"/>
                  </a:lnTo>
                  <a:lnTo>
                    <a:pt x="35658" y="150456"/>
                  </a:lnTo>
                  <a:lnTo>
                    <a:pt x="33790" y="150185"/>
                  </a:lnTo>
                  <a:lnTo>
                    <a:pt x="31949" y="149914"/>
                  </a:lnTo>
                  <a:lnTo>
                    <a:pt x="30135" y="149589"/>
                  </a:lnTo>
                  <a:lnTo>
                    <a:pt x="28348" y="149264"/>
                  </a:lnTo>
                  <a:lnTo>
                    <a:pt x="26588" y="148885"/>
                  </a:lnTo>
                  <a:lnTo>
                    <a:pt x="24855" y="148506"/>
                  </a:lnTo>
                  <a:lnTo>
                    <a:pt x="24855" y="148506"/>
                  </a:lnTo>
                  <a:lnTo>
                    <a:pt x="21877" y="148181"/>
                  </a:lnTo>
                  <a:lnTo>
                    <a:pt x="19467" y="147911"/>
                  </a:lnTo>
                  <a:lnTo>
                    <a:pt x="17680" y="147694"/>
                  </a:lnTo>
                  <a:lnTo>
                    <a:pt x="16624" y="147505"/>
                  </a:lnTo>
                  <a:lnTo>
                    <a:pt x="16624" y="147505"/>
                  </a:lnTo>
                  <a:lnTo>
                    <a:pt x="16056" y="147396"/>
                  </a:lnTo>
                  <a:lnTo>
                    <a:pt x="15487" y="147261"/>
                  </a:lnTo>
                  <a:lnTo>
                    <a:pt x="14946" y="147125"/>
                  </a:lnTo>
                  <a:lnTo>
                    <a:pt x="14431" y="146963"/>
                  </a:lnTo>
                  <a:lnTo>
                    <a:pt x="13917" y="146801"/>
                  </a:lnTo>
                  <a:lnTo>
                    <a:pt x="13402" y="146611"/>
                  </a:lnTo>
                  <a:lnTo>
                    <a:pt x="12942" y="146422"/>
                  </a:lnTo>
                  <a:lnTo>
                    <a:pt x="12455" y="146205"/>
                  </a:lnTo>
                  <a:lnTo>
                    <a:pt x="11588" y="145772"/>
                  </a:lnTo>
                  <a:lnTo>
                    <a:pt x="10749" y="145284"/>
                  </a:lnTo>
                  <a:lnTo>
                    <a:pt x="9991" y="144770"/>
                  </a:lnTo>
                  <a:lnTo>
                    <a:pt x="9287" y="144201"/>
                  </a:lnTo>
                  <a:lnTo>
                    <a:pt x="8610" y="143633"/>
                  </a:lnTo>
                  <a:lnTo>
                    <a:pt x="7987" y="143010"/>
                  </a:lnTo>
                  <a:lnTo>
                    <a:pt x="7446" y="142360"/>
                  </a:lnTo>
                  <a:lnTo>
                    <a:pt x="6904" y="141683"/>
                  </a:lnTo>
                  <a:lnTo>
                    <a:pt x="6444" y="140979"/>
                  </a:lnTo>
                  <a:lnTo>
                    <a:pt x="6011" y="140248"/>
                  </a:lnTo>
                  <a:lnTo>
                    <a:pt x="5605" y="139490"/>
                  </a:lnTo>
                  <a:lnTo>
                    <a:pt x="5226" y="138732"/>
                  </a:lnTo>
                  <a:lnTo>
                    <a:pt x="4901" y="137947"/>
                  </a:lnTo>
                  <a:lnTo>
                    <a:pt x="4603" y="137162"/>
                  </a:lnTo>
                  <a:lnTo>
                    <a:pt x="4359" y="136350"/>
                  </a:lnTo>
                  <a:lnTo>
                    <a:pt x="4116" y="135537"/>
                  </a:lnTo>
                  <a:lnTo>
                    <a:pt x="3899" y="134725"/>
                  </a:lnTo>
                  <a:lnTo>
                    <a:pt x="3709" y="133913"/>
                  </a:lnTo>
                  <a:lnTo>
                    <a:pt x="3520" y="133074"/>
                  </a:lnTo>
                  <a:lnTo>
                    <a:pt x="3385" y="132261"/>
                  </a:lnTo>
                  <a:lnTo>
                    <a:pt x="3114" y="130610"/>
                  </a:lnTo>
                  <a:lnTo>
                    <a:pt x="2897" y="128985"/>
                  </a:lnTo>
                  <a:lnTo>
                    <a:pt x="2545" y="125926"/>
                  </a:lnTo>
                  <a:lnTo>
                    <a:pt x="2545" y="125926"/>
                  </a:lnTo>
                  <a:lnTo>
                    <a:pt x="2193" y="122866"/>
                  </a:lnTo>
                  <a:lnTo>
                    <a:pt x="1895" y="119780"/>
                  </a:lnTo>
                  <a:lnTo>
                    <a:pt x="1598" y="116639"/>
                  </a:lnTo>
                  <a:lnTo>
                    <a:pt x="1327" y="113471"/>
                  </a:lnTo>
                  <a:lnTo>
                    <a:pt x="1110" y="110249"/>
                  </a:lnTo>
                  <a:lnTo>
                    <a:pt x="894" y="107000"/>
                  </a:lnTo>
                  <a:lnTo>
                    <a:pt x="704" y="103751"/>
                  </a:lnTo>
                  <a:lnTo>
                    <a:pt x="542" y="100475"/>
                  </a:lnTo>
                  <a:lnTo>
                    <a:pt x="406" y="97172"/>
                  </a:lnTo>
                  <a:lnTo>
                    <a:pt x="298" y="93842"/>
                  </a:lnTo>
                  <a:lnTo>
                    <a:pt x="217" y="90539"/>
                  </a:lnTo>
                  <a:lnTo>
                    <a:pt x="135" y="87209"/>
                  </a:lnTo>
                  <a:lnTo>
                    <a:pt x="81" y="83878"/>
                  </a:lnTo>
                  <a:lnTo>
                    <a:pt x="27" y="80548"/>
                  </a:lnTo>
                  <a:lnTo>
                    <a:pt x="0" y="73942"/>
                  </a:lnTo>
                  <a:lnTo>
                    <a:pt x="54" y="67417"/>
                  </a:lnTo>
                  <a:lnTo>
                    <a:pt x="135" y="60973"/>
                  </a:lnTo>
                  <a:lnTo>
                    <a:pt x="271" y="54665"/>
                  </a:lnTo>
                  <a:lnTo>
                    <a:pt x="433" y="48519"/>
                  </a:lnTo>
                  <a:lnTo>
                    <a:pt x="623" y="42589"/>
                  </a:lnTo>
                  <a:lnTo>
                    <a:pt x="839" y="36904"/>
                  </a:lnTo>
                  <a:lnTo>
                    <a:pt x="1056" y="31461"/>
                  </a:lnTo>
                  <a:lnTo>
                    <a:pt x="1273" y="26344"/>
                  </a:lnTo>
                  <a:lnTo>
                    <a:pt x="1273" y="26344"/>
                  </a:lnTo>
                  <a:lnTo>
                    <a:pt x="1408" y="23989"/>
                  </a:lnTo>
                  <a:lnTo>
                    <a:pt x="1598" y="21742"/>
                  </a:lnTo>
                  <a:lnTo>
                    <a:pt x="1706" y="20631"/>
                  </a:lnTo>
                  <a:lnTo>
                    <a:pt x="1841" y="19548"/>
                  </a:lnTo>
                  <a:lnTo>
                    <a:pt x="1977" y="18520"/>
                  </a:lnTo>
                  <a:lnTo>
                    <a:pt x="2139" y="17491"/>
                  </a:lnTo>
                  <a:lnTo>
                    <a:pt x="2329" y="16489"/>
                  </a:lnTo>
                  <a:lnTo>
                    <a:pt x="2545" y="15514"/>
                  </a:lnTo>
                  <a:lnTo>
                    <a:pt x="2762" y="14567"/>
                  </a:lnTo>
                  <a:lnTo>
                    <a:pt x="3005" y="13646"/>
                  </a:lnTo>
                  <a:lnTo>
                    <a:pt x="3276" y="12780"/>
                  </a:lnTo>
                  <a:lnTo>
                    <a:pt x="3547" y="11913"/>
                  </a:lnTo>
                  <a:lnTo>
                    <a:pt x="3872" y="11101"/>
                  </a:lnTo>
                  <a:lnTo>
                    <a:pt x="4224" y="10316"/>
                  </a:lnTo>
                  <a:lnTo>
                    <a:pt x="4576" y="9558"/>
                  </a:lnTo>
                  <a:lnTo>
                    <a:pt x="4982" y="8827"/>
                  </a:lnTo>
                  <a:lnTo>
                    <a:pt x="5415" y="8123"/>
                  </a:lnTo>
                  <a:lnTo>
                    <a:pt x="5875" y="7473"/>
                  </a:lnTo>
                  <a:lnTo>
                    <a:pt x="6363" y="6877"/>
                  </a:lnTo>
                  <a:lnTo>
                    <a:pt x="6877" y="6282"/>
                  </a:lnTo>
                  <a:lnTo>
                    <a:pt x="7419" y="5740"/>
                  </a:lnTo>
                  <a:lnTo>
                    <a:pt x="8014" y="5253"/>
                  </a:lnTo>
                  <a:lnTo>
                    <a:pt x="8637" y="4793"/>
                  </a:lnTo>
                  <a:lnTo>
                    <a:pt x="9287" y="4359"/>
                  </a:lnTo>
                  <a:lnTo>
                    <a:pt x="9991" y="3980"/>
                  </a:lnTo>
                  <a:lnTo>
                    <a:pt x="10722" y="3656"/>
                  </a:lnTo>
                  <a:lnTo>
                    <a:pt x="11507" y="3358"/>
                  </a:lnTo>
                  <a:lnTo>
                    <a:pt x="12319" y="3114"/>
                  </a:lnTo>
                  <a:lnTo>
                    <a:pt x="13159" y="2924"/>
                  </a:lnTo>
                  <a:lnTo>
                    <a:pt x="14052" y="2762"/>
                  </a:lnTo>
                  <a:lnTo>
                    <a:pt x="14052" y="2762"/>
                  </a:lnTo>
                  <a:lnTo>
                    <a:pt x="16272" y="2464"/>
                  </a:lnTo>
                  <a:lnTo>
                    <a:pt x="16272" y="2464"/>
                  </a:lnTo>
                  <a:lnTo>
                    <a:pt x="17464" y="2221"/>
                  </a:lnTo>
                  <a:lnTo>
                    <a:pt x="18709" y="2004"/>
                  </a:lnTo>
                  <a:lnTo>
                    <a:pt x="20009" y="1787"/>
                  </a:lnTo>
                  <a:lnTo>
                    <a:pt x="21362" y="1598"/>
                  </a:lnTo>
                  <a:lnTo>
                    <a:pt x="22743" y="1408"/>
                  </a:lnTo>
                  <a:lnTo>
                    <a:pt x="24205" y="1246"/>
                  </a:lnTo>
                  <a:lnTo>
                    <a:pt x="25694" y="1083"/>
                  </a:lnTo>
                  <a:lnTo>
                    <a:pt x="27211" y="921"/>
                  </a:lnTo>
                  <a:lnTo>
                    <a:pt x="30405" y="677"/>
                  </a:lnTo>
                  <a:lnTo>
                    <a:pt x="33709" y="461"/>
                  </a:lnTo>
                  <a:lnTo>
                    <a:pt x="37147" y="298"/>
                  </a:lnTo>
                  <a:lnTo>
                    <a:pt x="40721" y="163"/>
                  </a:lnTo>
                  <a:lnTo>
                    <a:pt x="44349" y="82"/>
                  </a:lnTo>
                  <a:lnTo>
                    <a:pt x="48058" y="27"/>
                  </a:lnTo>
                  <a:lnTo>
                    <a:pt x="51822" y="0"/>
                  </a:lnTo>
                  <a:lnTo>
                    <a:pt x="55612" y="27"/>
                  </a:lnTo>
                  <a:lnTo>
                    <a:pt x="59403" y="82"/>
                  </a:lnTo>
                  <a:lnTo>
                    <a:pt x="63220" y="163"/>
                  </a:lnTo>
                  <a:lnTo>
                    <a:pt x="67011" y="271"/>
                  </a:lnTo>
                  <a:lnTo>
                    <a:pt x="70774" y="434"/>
                  </a:lnTo>
                  <a:lnTo>
                    <a:pt x="70774" y="434"/>
                  </a:lnTo>
                  <a:lnTo>
                    <a:pt x="71018" y="434"/>
                  </a:lnTo>
                  <a:lnTo>
                    <a:pt x="71235" y="434"/>
                  </a:lnTo>
                  <a:lnTo>
                    <a:pt x="71235" y="434"/>
                  </a:lnTo>
                  <a:lnTo>
                    <a:pt x="73644" y="515"/>
                  </a:lnTo>
                  <a:lnTo>
                    <a:pt x="76000" y="596"/>
                  </a:lnTo>
                  <a:lnTo>
                    <a:pt x="78328" y="704"/>
                  </a:lnTo>
                  <a:lnTo>
                    <a:pt x="80575" y="840"/>
                  </a:lnTo>
                  <a:lnTo>
                    <a:pt x="82796" y="975"/>
                  </a:lnTo>
                  <a:lnTo>
                    <a:pt x="84962" y="1138"/>
                  </a:lnTo>
                  <a:lnTo>
                    <a:pt x="87073" y="1327"/>
                  </a:lnTo>
                  <a:lnTo>
                    <a:pt x="89104" y="1517"/>
                  </a:lnTo>
                  <a:lnTo>
                    <a:pt x="89104" y="1517"/>
                  </a:lnTo>
                  <a:lnTo>
                    <a:pt x="89375" y="1544"/>
                  </a:lnTo>
                  <a:lnTo>
                    <a:pt x="89619" y="1544"/>
                  </a:lnTo>
                  <a:lnTo>
                    <a:pt x="89619" y="1544"/>
                  </a:lnTo>
                  <a:lnTo>
                    <a:pt x="92218" y="1787"/>
                  </a:lnTo>
                  <a:lnTo>
                    <a:pt x="94682" y="2004"/>
                  </a:lnTo>
                  <a:lnTo>
                    <a:pt x="97037" y="2248"/>
                  </a:lnTo>
                  <a:lnTo>
                    <a:pt x="99257" y="2491"/>
                  </a:lnTo>
                  <a:lnTo>
                    <a:pt x="99257" y="2491"/>
                  </a:lnTo>
                  <a:lnTo>
                    <a:pt x="100178" y="2627"/>
                  </a:lnTo>
                  <a:lnTo>
                    <a:pt x="101044" y="2762"/>
                  </a:lnTo>
                  <a:lnTo>
                    <a:pt x="101911" y="2952"/>
                  </a:lnTo>
                  <a:lnTo>
                    <a:pt x="102723" y="3141"/>
                  </a:lnTo>
                  <a:lnTo>
                    <a:pt x="103508" y="3385"/>
                  </a:lnTo>
                  <a:lnTo>
                    <a:pt x="104266" y="3656"/>
                  </a:lnTo>
                  <a:lnTo>
                    <a:pt x="104970" y="3953"/>
                  </a:lnTo>
                  <a:lnTo>
                    <a:pt x="105674" y="4278"/>
                  </a:lnTo>
                  <a:lnTo>
                    <a:pt x="106351" y="4630"/>
                  </a:lnTo>
                  <a:lnTo>
                    <a:pt x="106974" y="5009"/>
                  </a:lnTo>
                  <a:lnTo>
                    <a:pt x="107596" y="5442"/>
                  </a:lnTo>
                  <a:lnTo>
                    <a:pt x="108192" y="5876"/>
                  </a:lnTo>
                  <a:lnTo>
                    <a:pt x="108734" y="6363"/>
                  </a:lnTo>
                  <a:lnTo>
                    <a:pt x="109275" y="6877"/>
                  </a:lnTo>
                  <a:lnTo>
                    <a:pt x="109789" y="7446"/>
                  </a:lnTo>
                  <a:lnTo>
                    <a:pt x="110250" y="8015"/>
                  </a:lnTo>
                  <a:lnTo>
                    <a:pt x="110710" y="8637"/>
                  </a:lnTo>
                  <a:lnTo>
                    <a:pt x="111143" y="9287"/>
                  </a:lnTo>
                  <a:lnTo>
                    <a:pt x="111549" y="9964"/>
                  </a:lnTo>
                  <a:lnTo>
                    <a:pt x="111928" y="10695"/>
                  </a:lnTo>
                  <a:lnTo>
                    <a:pt x="112280" y="11453"/>
                  </a:lnTo>
                  <a:lnTo>
                    <a:pt x="112605" y="12238"/>
                  </a:lnTo>
                  <a:lnTo>
                    <a:pt x="112903" y="13078"/>
                  </a:lnTo>
                  <a:lnTo>
                    <a:pt x="113201" y="13944"/>
                  </a:lnTo>
                  <a:lnTo>
                    <a:pt x="113445" y="14837"/>
                  </a:lnTo>
                  <a:lnTo>
                    <a:pt x="113688" y="15785"/>
                  </a:lnTo>
                  <a:lnTo>
                    <a:pt x="113905" y="16760"/>
                  </a:lnTo>
                  <a:lnTo>
                    <a:pt x="114094" y="17762"/>
                  </a:lnTo>
                  <a:lnTo>
                    <a:pt x="114284" y="18817"/>
                  </a:lnTo>
                  <a:lnTo>
                    <a:pt x="114419" y="19928"/>
                  </a:lnTo>
                  <a:lnTo>
                    <a:pt x="114555" y="21065"/>
                  </a:lnTo>
                  <a:lnTo>
                    <a:pt x="114663" y="22229"/>
                  </a:lnTo>
                  <a:lnTo>
                    <a:pt x="114663" y="22229"/>
                  </a:lnTo>
                  <a:lnTo>
                    <a:pt x="115096" y="27346"/>
                  </a:lnTo>
                  <a:lnTo>
                    <a:pt x="115529" y="32761"/>
                  </a:lnTo>
                  <a:lnTo>
                    <a:pt x="115935" y="38447"/>
                  </a:lnTo>
                  <a:lnTo>
                    <a:pt x="116369" y="44376"/>
                  </a:lnTo>
                  <a:lnTo>
                    <a:pt x="116748" y="50495"/>
                  </a:lnTo>
                  <a:lnTo>
                    <a:pt x="117127" y="56804"/>
                  </a:lnTo>
                  <a:lnTo>
                    <a:pt x="117452" y="63247"/>
                  </a:lnTo>
                  <a:lnTo>
                    <a:pt x="117749" y="69772"/>
                  </a:lnTo>
                  <a:lnTo>
                    <a:pt x="117966" y="76379"/>
                  </a:lnTo>
                  <a:lnTo>
                    <a:pt x="118047" y="79709"/>
                  </a:lnTo>
                  <a:lnTo>
                    <a:pt x="118129" y="83039"/>
                  </a:lnTo>
                  <a:lnTo>
                    <a:pt x="118183" y="86342"/>
                  </a:lnTo>
                  <a:lnTo>
                    <a:pt x="118210" y="89673"/>
                  </a:lnTo>
                  <a:lnTo>
                    <a:pt x="118210" y="93003"/>
                  </a:lnTo>
                  <a:lnTo>
                    <a:pt x="118210" y="96306"/>
                  </a:lnTo>
                  <a:lnTo>
                    <a:pt x="118183" y="99582"/>
                  </a:lnTo>
                  <a:lnTo>
                    <a:pt x="118101" y="102858"/>
                  </a:lnTo>
                  <a:lnTo>
                    <a:pt x="118020" y="106080"/>
                  </a:lnTo>
                  <a:lnTo>
                    <a:pt x="117912" y="109302"/>
                  </a:lnTo>
                  <a:lnTo>
                    <a:pt x="117777" y="112497"/>
                  </a:lnTo>
                  <a:lnTo>
                    <a:pt x="117614" y="115637"/>
                  </a:lnTo>
                  <a:lnTo>
                    <a:pt x="117425" y="118724"/>
                  </a:lnTo>
                  <a:lnTo>
                    <a:pt x="117181" y="121783"/>
                  </a:lnTo>
                  <a:lnTo>
                    <a:pt x="117181" y="121783"/>
                  </a:lnTo>
                  <a:lnTo>
                    <a:pt x="117127" y="122541"/>
                  </a:lnTo>
                  <a:lnTo>
                    <a:pt x="117100" y="123354"/>
                  </a:lnTo>
                  <a:lnTo>
                    <a:pt x="117073" y="125059"/>
                  </a:lnTo>
                  <a:lnTo>
                    <a:pt x="117100" y="128796"/>
                  </a:lnTo>
                  <a:lnTo>
                    <a:pt x="117100" y="130772"/>
                  </a:lnTo>
                  <a:lnTo>
                    <a:pt x="117073" y="131774"/>
                  </a:lnTo>
                  <a:lnTo>
                    <a:pt x="117018" y="132776"/>
                  </a:lnTo>
                  <a:lnTo>
                    <a:pt x="116964" y="133805"/>
                  </a:lnTo>
                  <a:lnTo>
                    <a:pt x="116883" y="134806"/>
                  </a:lnTo>
                  <a:lnTo>
                    <a:pt x="116748" y="135808"/>
                  </a:lnTo>
                  <a:lnTo>
                    <a:pt x="116612" y="136783"/>
                  </a:lnTo>
                  <a:lnTo>
                    <a:pt x="116423" y="137758"/>
                  </a:lnTo>
                  <a:lnTo>
                    <a:pt x="116206" y="138705"/>
                  </a:lnTo>
                  <a:lnTo>
                    <a:pt x="115935" y="139626"/>
                  </a:lnTo>
                  <a:lnTo>
                    <a:pt x="115638" y="140519"/>
                  </a:lnTo>
                  <a:lnTo>
                    <a:pt x="115286" y="141413"/>
                  </a:lnTo>
                  <a:lnTo>
                    <a:pt x="114880" y="142252"/>
                  </a:lnTo>
                  <a:lnTo>
                    <a:pt x="114663" y="142658"/>
                  </a:lnTo>
                  <a:lnTo>
                    <a:pt x="114419" y="143037"/>
                  </a:lnTo>
                  <a:lnTo>
                    <a:pt x="114176" y="143443"/>
                  </a:lnTo>
                  <a:lnTo>
                    <a:pt x="113905" y="143795"/>
                  </a:lnTo>
                  <a:lnTo>
                    <a:pt x="113607" y="144174"/>
                  </a:lnTo>
                  <a:lnTo>
                    <a:pt x="113309" y="144526"/>
                  </a:lnTo>
                  <a:lnTo>
                    <a:pt x="112984" y="144851"/>
                  </a:lnTo>
                  <a:lnTo>
                    <a:pt x="112659" y="145203"/>
                  </a:lnTo>
                  <a:lnTo>
                    <a:pt x="112307" y="145501"/>
                  </a:lnTo>
                  <a:lnTo>
                    <a:pt x="111928" y="145799"/>
                  </a:lnTo>
                  <a:lnTo>
                    <a:pt x="111549" y="146097"/>
                  </a:lnTo>
                  <a:lnTo>
                    <a:pt x="111143" y="146367"/>
                  </a:lnTo>
                  <a:lnTo>
                    <a:pt x="110710" y="146611"/>
                  </a:lnTo>
                  <a:lnTo>
                    <a:pt x="110277" y="146855"/>
                  </a:lnTo>
                  <a:lnTo>
                    <a:pt x="109817" y="147098"/>
                  </a:lnTo>
                  <a:lnTo>
                    <a:pt x="109329" y="147288"/>
                  </a:lnTo>
                  <a:lnTo>
                    <a:pt x="108815" y="147477"/>
                  </a:lnTo>
                  <a:lnTo>
                    <a:pt x="108300" y="147667"/>
                  </a:lnTo>
                  <a:lnTo>
                    <a:pt x="107732" y="147829"/>
                  </a:lnTo>
                  <a:lnTo>
                    <a:pt x="107163" y="147965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2" name="Google Shape;1542;p15"/>
            <p:cNvSpPr/>
            <p:nvPr/>
          </p:nvSpPr>
          <p:spPr>
            <a:xfrm>
              <a:off x="5538315" y="1026833"/>
              <a:ext cx="2204321" cy="2831380"/>
            </a:xfrm>
            <a:custGeom>
              <a:rect b="b" l="l" r="r" t="t"/>
              <a:pathLst>
                <a:path extrusionOk="0" h="151837" w="118210">
                  <a:moveTo>
                    <a:pt x="51361" y="0"/>
                  </a:moveTo>
                  <a:lnTo>
                    <a:pt x="48816" y="27"/>
                  </a:lnTo>
                  <a:lnTo>
                    <a:pt x="46271" y="55"/>
                  </a:lnTo>
                  <a:lnTo>
                    <a:pt x="43753" y="82"/>
                  </a:lnTo>
                  <a:lnTo>
                    <a:pt x="41290" y="136"/>
                  </a:lnTo>
                  <a:lnTo>
                    <a:pt x="38853" y="217"/>
                  </a:lnTo>
                  <a:lnTo>
                    <a:pt x="36470" y="325"/>
                  </a:lnTo>
                  <a:lnTo>
                    <a:pt x="34115" y="434"/>
                  </a:lnTo>
                  <a:lnTo>
                    <a:pt x="31840" y="569"/>
                  </a:lnTo>
                  <a:lnTo>
                    <a:pt x="29620" y="731"/>
                  </a:lnTo>
                  <a:lnTo>
                    <a:pt x="27481" y="921"/>
                  </a:lnTo>
                  <a:lnTo>
                    <a:pt x="25397" y="1110"/>
                  </a:lnTo>
                  <a:lnTo>
                    <a:pt x="23393" y="1327"/>
                  </a:lnTo>
                  <a:lnTo>
                    <a:pt x="21471" y="1571"/>
                  </a:lnTo>
                  <a:lnTo>
                    <a:pt x="19630" y="1841"/>
                  </a:lnTo>
                  <a:lnTo>
                    <a:pt x="17897" y="2139"/>
                  </a:lnTo>
                  <a:lnTo>
                    <a:pt x="16272" y="2464"/>
                  </a:lnTo>
                  <a:lnTo>
                    <a:pt x="14052" y="2762"/>
                  </a:lnTo>
                  <a:lnTo>
                    <a:pt x="13159" y="2924"/>
                  </a:lnTo>
                  <a:lnTo>
                    <a:pt x="12319" y="3114"/>
                  </a:lnTo>
                  <a:lnTo>
                    <a:pt x="11507" y="3358"/>
                  </a:lnTo>
                  <a:lnTo>
                    <a:pt x="10722" y="3656"/>
                  </a:lnTo>
                  <a:lnTo>
                    <a:pt x="9991" y="3980"/>
                  </a:lnTo>
                  <a:lnTo>
                    <a:pt x="9287" y="4359"/>
                  </a:lnTo>
                  <a:lnTo>
                    <a:pt x="8637" y="4793"/>
                  </a:lnTo>
                  <a:lnTo>
                    <a:pt x="8014" y="5253"/>
                  </a:lnTo>
                  <a:lnTo>
                    <a:pt x="7419" y="5740"/>
                  </a:lnTo>
                  <a:lnTo>
                    <a:pt x="6877" y="6282"/>
                  </a:lnTo>
                  <a:lnTo>
                    <a:pt x="6363" y="6877"/>
                  </a:lnTo>
                  <a:lnTo>
                    <a:pt x="5875" y="7473"/>
                  </a:lnTo>
                  <a:lnTo>
                    <a:pt x="5415" y="8123"/>
                  </a:lnTo>
                  <a:lnTo>
                    <a:pt x="4982" y="8827"/>
                  </a:lnTo>
                  <a:lnTo>
                    <a:pt x="4576" y="9558"/>
                  </a:lnTo>
                  <a:lnTo>
                    <a:pt x="4224" y="10316"/>
                  </a:lnTo>
                  <a:lnTo>
                    <a:pt x="3872" y="11101"/>
                  </a:lnTo>
                  <a:lnTo>
                    <a:pt x="3547" y="11913"/>
                  </a:lnTo>
                  <a:lnTo>
                    <a:pt x="3276" y="12780"/>
                  </a:lnTo>
                  <a:lnTo>
                    <a:pt x="3005" y="13646"/>
                  </a:lnTo>
                  <a:lnTo>
                    <a:pt x="2762" y="14567"/>
                  </a:lnTo>
                  <a:lnTo>
                    <a:pt x="2545" y="15514"/>
                  </a:lnTo>
                  <a:lnTo>
                    <a:pt x="2329" y="16489"/>
                  </a:lnTo>
                  <a:lnTo>
                    <a:pt x="2139" y="17491"/>
                  </a:lnTo>
                  <a:lnTo>
                    <a:pt x="1977" y="18520"/>
                  </a:lnTo>
                  <a:lnTo>
                    <a:pt x="1841" y="19548"/>
                  </a:lnTo>
                  <a:lnTo>
                    <a:pt x="1706" y="20631"/>
                  </a:lnTo>
                  <a:lnTo>
                    <a:pt x="1598" y="21742"/>
                  </a:lnTo>
                  <a:lnTo>
                    <a:pt x="1408" y="23989"/>
                  </a:lnTo>
                  <a:lnTo>
                    <a:pt x="1273" y="26344"/>
                  </a:lnTo>
                  <a:lnTo>
                    <a:pt x="1056" y="31516"/>
                  </a:lnTo>
                  <a:lnTo>
                    <a:pt x="812" y="37012"/>
                  </a:lnTo>
                  <a:lnTo>
                    <a:pt x="623" y="42752"/>
                  </a:lnTo>
                  <a:lnTo>
                    <a:pt x="406" y="48762"/>
                  </a:lnTo>
                  <a:lnTo>
                    <a:pt x="244" y="54962"/>
                  </a:lnTo>
                  <a:lnTo>
                    <a:pt x="135" y="61325"/>
                  </a:lnTo>
                  <a:lnTo>
                    <a:pt x="54" y="67850"/>
                  </a:lnTo>
                  <a:lnTo>
                    <a:pt x="0" y="74456"/>
                  </a:lnTo>
                  <a:lnTo>
                    <a:pt x="54" y="81009"/>
                  </a:lnTo>
                  <a:lnTo>
                    <a:pt x="81" y="84312"/>
                  </a:lnTo>
                  <a:lnTo>
                    <a:pt x="135" y="87588"/>
                  </a:lnTo>
                  <a:lnTo>
                    <a:pt x="217" y="90891"/>
                  </a:lnTo>
                  <a:lnTo>
                    <a:pt x="298" y="94167"/>
                  </a:lnTo>
                  <a:lnTo>
                    <a:pt x="433" y="97443"/>
                  </a:lnTo>
                  <a:lnTo>
                    <a:pt x="569" y="100719"/>
                  </a:lnTo>
                  <a:lnTo>
                    <a:pt x="731" y="103968"/>
                  </a:lnTo>
                  <a:lnTo>
                    <a:pt x="894" y="107217"/>
                  </a:lnTo>
                  <a:lnTo>
                    <a:pt x="1110" y="110412"/>
                  </a:lnTo>
                  <a:lnTo>
                    <a:pt x="1354" y="113580"/>
                  </a:lnTo>
                  <a:lnTo>
                    <a:pt x="1598" y="116720"/>
                  </a:lnTo>
                  <a:lnTo>
                    <a:pt x="1895" y="119834"/>
                  </a:lnTo>
                  <a:lnTo>
                    <a:pt x="2193" y="122893"/>
                  </a:lnTo>
                  <a:lnTo>
                    <a:pt x="2545" y="125926"/>
                  </a:lnTo>
                  <a:lnTo>
                    <a:pt x="2897" y="128985"/>
                  </a:lnTo>
                  <a:lnTo>
                    <a:pt x="3114" y="130610"/>
                  </a:lnTo>
                  <a:lnTo>
                    <a:pt x="3385" y="132261"/>
                  </a:lnTo>
                  <a:lnTo>
                    <a:pt x="3520" y="133074"/>
                  </a:lnTo>
                  <a:lnTo>
                    <a:pt x="3709" y="133913"/>
                  </a:lnTo>
                  <a:lnTo>
                    <a:pt x="3899" y="134725"/>
                  </a:lnTo>
                  <a:lnTo>
                    <a:pt x="4116" y="135537"/>
                  </a:lnTo>
                  <a:lnTo>
                    <a:pt x="4359" y="136350"/>
                  </a:lnTo>
                  <a:lnTo>
                    <a:pt x="4603" y="137162"/>
                  </a:lnTo>
                  <a:lnTo>
                    <a:pt x="4901" y="137947"/>
                  </a:lnTo>
                  <a:lnTo>
                    <a:pt x="5226" y="138732"/>
                  </a:lnTo>
                  <a:lnTo>
                    <a:pt x="5605" y="139490"/>
                  </a:lnTo>
                  <a:lnTo>
                    <a:pt x="6011" y="140248"/>
                  </a:lnTo>
                  <a:lnTo>
                    <a:pt x="6444" y="140979"/>
                  </a:lnTo>
                  <a:lnTo>
                    <a:pt x="6904" y="141683"/>
                  </a:lnTo>
                  <a:lnTo>
                    <a:pt x="7446" y="142360"/>
                  </a:lnTo>
                  <a:lnTo>
                    <a:pt x="7987" y="143010"/>
                  </a:lnTo>
                  <a:lnTo>
                    <a:pt x="8610" y="143633"/>
                  </a:lnTo>
                  <a:lnTo>
                    <a:pt x="9287" y="144201"/>
                  </a:lnTo>
                  <a:lnTo>
                    <a:pt x="9991" y="144770"/>
                  </a:lnTo>
                  <a:lnTo>
                    <a:pt x="10749" y="145284"/>
                  </a:lnTo>
                  <a:lnTo>
                    <a:pt x="11588" y="145772"/>
                  </a:lnTo>
                  <a:lnTo>
                    <a:pt x="12455" y="146205"/>
                  </a:lnTo>
                  <a:lnTo>
                    <a:pt x="12942" y="146422"/>
                  </a:lnTo>
                  <a:lnTo>
                    <a:pt x="13402" y="146611"/>
                  </a:lnTo>
                  <a:lnTo>
                    <a:pt x="13917" y="146801"/>
                  </a:lnTo>
                  <a:lnTo>
                    <a:pt x="14431" y="146963"/>
                  </a:lnTo>
                  <a:lnTo>
                    <a:pt x="14946" y="147125"/>
                  </a:lnTo>
                  <a:lnTo>
                    <a:pt x="15487" y="147261"/>
                  </a:lnTo>
                  <a:lnTo>
                    <a:pt x="16056" y="147396"/>
                  </a:lnTo>
                  <a:lnTo>
                    <a:pt x="16624" y="147505"/>
                  </a:lnTo>
                  <a:lnTo>
                    <a:pt x="17680" y="147694"/>
                  </a:lnTo>
                  <a:lnTo>
                    <a:pt x="19467" y="147911"/>
                  </a:lnTo>
                  <a:lnTo>
                    <a:pt x="21877" y="148181"/>
                  </a:lnTo>
                  <a:lnTo>
                    <a:pt x="24855" y="148506"/>
                  </a:lnTo>
                  <a:lnTo>
                    <a:pt x="26831" y="148939"/>
                  </a:lnTo>
                  <a:lnTo>
                    <a:pt x="28862" y="149373"/>
                  </a:lnTo>
                  <a:lnTo>
                    <a:pt x="30920" y="149725"/>
                  </a:lnTo>
                  <a:lnTo>
                    <a:pt x="33005" y="150077"/>
                  </a:lnTo>
                  <a:lnTo>
                    <a:pt x="35144" y="150374"/>
                  </a:lnTo>
                  <a:lnTo>
                    <a:pt x="37282" y="150645"/>
                  </a:lnTo>
                  <a:lnTo>
                    <a:pt x="39448" y="150889"/>
                  </a:lnTo>
                  <a:lnTo>
                    <a:pt x="41642" y="151105"/>
                  </a:lnTo>
                  <a:lnTo>
                    <a:pt x="43862" y="151268"/>
                  </a:lnTo>
                  <a:lnTo>
                    <a:pt x="46082" y="151430"/>
                  </a:lnTo>
                  <a:lnTo>
                    <a:pt x="48329" y="151566"/>
                  </a:lnTo>
                  <a:lnTo>
                    <a:pt x="50549" y="151674"/>
                  </a:lnTo>
                  <a:lnTo>
                    <a:pt x="52796" y="151728"/>
                  </a:lnTo>
                  <a:lnTo>
                    <a:pt x="55044" y="151782"/>
                  </a:lnTo>
                  <a:lnTo>
                    <a:pt x="57291" y="151809"/>
                  </a:lnTo>
                  <a:lnTo>
                    <a:pt x="59511" y="151837"/>
                  </a:lnTo>
                  <a:lnTo>
                    <a:pt x="62841" y="151809"/>
                  </a:lnTo>
                  <a:lnTo>
                    <a:pt x="66117" y="151755"/>
                  </a:lnTo>
                  <a:lnTo>
                    <a:pt x="69366" y="151647"/>
                  </a:lnTo>
                  <a:lnTo>
                    <a:pt x="72561" y="151512"/>
                  </a:lnTo>
                  <a:lnTo>
                    <a:pt x="75675" y="151349"/>
                  </a:lnTo>
                  <a:lnTo>
                    <a:pt x="78707" y="151160"/>
                  </a:lnTo>
                  <a:lnTo>
                    <a:pt x="81658" y="150970"/>
                  </a:lnTo>
                  <a:lnTo>
                    <a:pt x="84501" y="150726"/>
                  </a:lnTo>
                  <a:lnTo>
                    <a:pt x="84880" y="150699"/>
                  </a:lnTo>
                  <a:lnTo>
                    <a:pt x="86342" y="150618"/>
                  </a:lnTo>
                  <a:lnTo>
                    <a:pt x="87777" y="150510"/>
                  </a:lnTo>
                  <a:lnTo>
                    <a:pt x="89185" y="150402"/>
                  </a:lnTo>
                  <a:lnTo>
                    <a:pt x="90539" y="150266"/>
                  </a:lnTo>
                  <a:lnTo>
                    <a:pt x="91893" y="150131"/>
                  </a:lnTo>
                  <a:lnTo>
                    <a:pt x="93192" y="149968"/>
                  </a:lnTo>
                  <a:lnTo>
                    <a:pt x="94465" y="149806"/>
                  </a:lnTo>
                  <a:lnTo>
                    <a:pt x="95710" y="149616"/>
                  </a:lnTo>
                  <a:lnTo>
                    <a:pt x="95846" y="149589"/>
                  </a:lnTo>
                  <a:lnTo>
                    <a:pt x="95981" y="149562"/>
                  </a:lnTo>
                  <a:lnTo>
                    <a:pt x="98120" y="149319"/>
                  </a:lnTo>
                  <a:lnTo>
                    <a:pt x="100069" y="149075"/>
                  </a:lnTo>
                  <a:lnTo>
                    <a:pt x="103373" y="148615"/>
                  </a:lnTo>
                  <a:lnTo>
                    <a:pt x="105755" y="148236"/>
                  </a:lnTo>
                  <a:lnTo>
                    <a:pt x="107163" y="147965"/>
                  </a:lnTo>
                  <a:lnTo>
                    <a:pt x="108002" y="147748"/>
                  </a:lnTo>
                  <a:lnTo>
                    <a:pt x="108815" y="147505"/>
                  </a:lnTo>
                  <a:lnTo>
                    <a:pt x="109546" y="147207"/>
                  </a:lnTo>
                  <a:lnTo>
                    <a:pt x="110250" y="146882"/>
                  </a:lnTo>
                  <a:lnTo>
                    <a:pt x="110900" y="146503"/>
                  </a:lnTo>
                  <a:lnTo>
                    <a:pt x="111522" y="146124"/>
                  </a:lnTo>
                  <a:lnTo>
                    <a:pt x="112091" y="145691"/>
                  </a:lnTo>
                  <a:lnTo>
                    <a:pt x="112632" y="145230"/>
                  </a:lnTo>
                  <a:lnTo>
                    <a:pt x="113120" y="144743"/>
                  </a:lnTo>
                  <a:lnTo>
                    <a:pt x="113580" y="144228"/>
                  </a:lnTo>
                  <a:lnTo>
                    <a:pt x="113986" y="143687"/>
                  </a:lnTo>
                  <a:lnTo>
                    <a:pt x="114365" y="143118"/>
                  </a:lnTo>
                  <a:lnTo>
                    <a:pt x="114717" y="142523"/>
                  </a:lnTo>
                  <a:lnTo>
                    <a:pt x="115042" y="141927"/>
                  </a:lnTo>
                  <a:lnTo>
                    <a:pt x="115340" y="141277"/>
                  </a:lnTo>
                  <a:lnTo>
                    <a:pt x="115611" y="140627"/>
                  </a:lnTo>
                  <a:lnTo>
                    <a:pt x="115827" y="139978"/>
                  </a:lnTo>
                  <a:lnTo>
                    <a:pt x="116044" y="139301"/>
                  </a:lnTo>
                  <a:lnTo>
                    <a:pt x="116233" y="138597"/>
                  </a:lnTo>
                  <a:lnTo>
                    <a:pt x="116396" y="137893"/>
                  </a:lnTo>
                  <a:lnTo>
                    <a:pt x="116531" y="137162"/>
                  </a:lnTo>
                  <a:lnTo>
                    <a:pt x="116666" y="136458"/>
                  </a:lnTo>
                  <a:lnTo>
                    <a:pt x="116775" y="135727"/>
                  </a:lnTo>
                  <a:lnTo>
                    <a:pt x="116856" y="134969"/>
                  </a:lnTo>
                  <a:lnTo>
                    <a:pt x="116991" y="133480"/>
                  </a:lnTo>
                  <a:lnTo>
                    <a:pt x="117046" y="131991"/>
                  </a:lnTo>
                  <a:lnTo>
                    <a:pt x="117100" y="130501"/>
                  </a:lnTo>
                  <a:lnTo>
                    <a:pt x="117100" y="129039"/>
                  </a:lnTo>
                  <a:lnTo>
                    <a:pt x="117073" y="125059"/>
                  </a:lnTo>
                  <a:lnTo>
                    <a:pt x="117100" y="123354"/>
                  </a:lnTo>
                  <a:lnTo>
                    <a:pt x="117127" y="122569"/>
                  </a:lnTo>
                  <a:lnTo>
                    <a:pt x="117181" y="121783"/>
                  </a:lnTo>
                  <a:lnTo>
                    <a:pt x="117452" y="118345"/>
                  </a:lnTo>
                  <a:lnTo>
                    <a:pt x="117668" y="114852"/>
                  </a:lnTo>
                  <a:lnTo>
                    <a:pt x="117831" y="111305"/>
                  </a:lnTo>
                  <a:lnTo>
                    <a:pt x="117966" y="107731"/>
                  </a:lnTo>
                  <a:lnTo>
                    <a:pt x="118074" y="104103"/>
                  </a:lnTo>
                  <a:lnTo>
                    <a:pt x="118156" y="100448"/>
                  </a:lnTo>
                  <a:lnTo>
                    <a:pt x="118210" y="96739"/>
                  </a:lnTo>
                  <a:lnTo>
                    <a:pt x="118210" y="93030"/>
                  </a:lnTo>
                  <a:lnTo>
                    <a:pt x="118183" y="88265"/>
                  </a:lnTo>
                  <a:lnTo>
                    <a:pt x="118129" y="83499"/>
                  </a:lnTo>
                  <a:lnTo>
                    <a:pt x="118020" y="78707"/>
                  </a:lnTo>
                  <a:lnTo>
                    <a:pt x="117885" y="73942"/>
                  </a:lnTo>
                  <a:lnTo>
                    <a:pt x="117722" y="69204"/>
                  </a:lnTo>
                  <a:lnTo>
                    <a:pt x="117506" y="64493"/>
                  </a:lnTo>
                  <a:lnTo>
                    <a:pt x="117289" y="59836"/>
                  </a:lnTo>
                  <a:lnTo>
                    <a:pt x="117046" y="55233"/>
                  </a:lnTo>
                  <a:lnTo>
                    <a:pt x="116775" y="50712"/>
                  </a:lnTo>
                  <a:lnTo>
                    <a:pt x="116477" y="46298"/>
                  </a:lnTo>
                  <a:lnTo>
                    <a:pt x="116206" y="41967"/>
                  </a:lnTo>
                  <a:lnTo>
                    <a:pt x="115881" y="37743"/>
                  </a:lnTo>
                  <a:lnTo>
                    <a:pt x="115286" y="29674"/>
                  </a:lnTo>
                  <a:lnTo>
                    <a:pt x="114663" y="22229"/>
                  </a:lnTo>
                  <a:lnTo>
                    <a:pt x="114555" y="21065"/>
                  </a:lnTo>
                  <a:lnTo>
                    <a:pt x="114419" y="19928"/>
                  </a:lnTo>
                  <a:lnTo>
                    <a:pt x="114284" y="18817"/>
                  </a:lnTo>
                  <a:lnTo>
                    <a:pt x="114094" y="17762"/>
                  </a:lnTo>
                  <a:lnTo>
                    <a:pt x="113905" y="16760"/>
                  </a:lnTo>
                  <a:lnTo>
                    <a:pt x="113688" y="15785"/>
                  </a:lnTo>
                  <a:lnTo>
                    <a:pt x="113445" y="14837"/>
                  </a:lnTo>
                  <a:lnTo>
                    <a:pt x="113201" y="13944"/>
                  </a:lnTo>
                  <a:lnTo>
                    <a:pt x="112903" y="13078"/>
                  </a:lnTo>
                  <a:lnTo>
                    <a:pt x="112605" y="12238"/>
                  </a:lnTo>
                  <a:lnTo>
                    <a:pt x="112280" y="11453"/>
                  </a:lnTo>
                  <a:lnTo>
                    <a:pt x="111928" y="10695"/>
                  </a:lnTo>
                  <a:lnTo>
                    <a:pt x="111549" y="9964"/>
                  </a:lnTo>
                  <a:lnTo>
                    <a:pt x="111143" y="9287"/>
                  </a:lnTo>
                  <a:lnTo>
                    <a:pt x="110710" y="8637"/>
                  </a:lnTo>
                  <a:lnTo>
                    <a:pt x="110250" y="8015"/>
                  </a:lnTo>
                  <a:lnTo>
                    <a:pt x="109789" y="7446"/>
                  </a:lnTo>
                  <a:lnTo>
                    <a:pt x="109275" y="6877"/>
                  </a:lnTo>
                  <a:lnTo>
                    <a:pt x="108734" y="6363"/>
                  </a:lnTo>
                  <a:lnTo>
                    <a:pt x="108192" y="5876"/>
                  </a:lnTo>
                  <a:lnTo>
                    <a:pt x="107596" y="5442"/>
                  </a:lnTo>
                  <a:lnTo>
                    <a:pt x="106974" y="5009"/>
                  </a:lnTo>
                  <a:lnTo>
                    <a:pt x="106351" y="4630"/>
                  </a:lnTo>
                  <a:lnTo>
                    <a:pt x="105674" y="4278"/>
                  </a:lnTo>
                  <a:lnTo>
                    <a:pt x="104970" y="3953"/>
                  </a:lnTo>
                  <a:lnTo>
                    <a:pt x="104266" y="3656"/>
                  </a:lnTo>
                  <a:lnTo>
                    <a:pt x="103508" y="3385"/>
                  </a:lnTo>
                  <a:lnTo>
                    <a:pt x="102723" y="3141"/>
                  </a:lnTo>
                  <a:lnTo>
                    <a:pt x="101911" y="2952"/>
                  </a:lnTo>
                  <a:lnTo>
                    <a:pt x="101044" y="2762"/>
                  </a:lnTo>
                  <a:lnTo>
                    <a:pt x="100178" y="2627"/>
                  </a:lnTo>
                  <a:lnTo>
                    <a:pt x="99257" y="2491"/>
                  </a:lnTo>
                  <a:lnTo>
                    <a:pt x="97037" y="2248"/>
                  </a:lnTo>
                  <a:lnTo>
                    <a:pt x="94682" y="2004"/>
                  </a:lnTo>
                  <a:lnTo>
                    <a:pt x="92218" y="1787"/>
                  </a:lnTo>
                  <a:lnTo>
                    <a:pt x="89619" y="1544"/>
                  </a:lnTo>
                  <a:lnTo>
                    <a:pt x="89375" y="1544"/>
                  </a:lnTo>
                  <a:lnTo>
                    <a:pt x="89104" y="1517"/>
                  </a:lnTo>
                  <a:lnTo>
                    <a:pt x="87073" y="1327"/>
                  </a:lnTo>
                  <a:lnTo>
                    <a:pt x="84962" y="1138"/>
                  </a:lnTo>
                  <a:lnTo>
                    <a:pt x="82796" y="975"/>
                  </a:lnTo>
                  <a:lnTo>
                    <a:pt x="80575" y="840"/>
                  </a:lnTo>
                  <a:lnTo>
                    <a:pt x="78328" y="704"/>
                  </a:lnTo>
                  <a:lnTo>
                    <a:pt x="76000" y="596"/>
                  </a:lnTo>
                  <a:lnTo>
                    <a:pt x="73644" y="515"/>
                  </a:lnTo>
                  <a:lnTo>
                    <a:pt x="71235" y="434"/>
                  </a:lnTo>
                  <a:lnTo>
                    <a:pt x="70910" y="407"/>
                  </a:lnTo>
                  <a:lnTo>
                    <a:pt x="70774" y="434"/>
                  </a:lnTo>
                  <a:lnTo>
                    <a:pt x="65955" y="244"/>
                  </a:lnTo>
                  <a:lnTo>
                    <a:pt x="61081" y="109"/>
                  </a:lnTo>
                  <a:lnTo>
                    <a:pt x="56208" y="27"/>
                  </a:lnTo>
                  <a:lnTo>
                    <a:pt x="513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3" name="Google Shape;1543;p15"/>
            <p:cNvSpPr/>
            <p:nvPr/>
          </p:nvSpPr>
          <p:spPr>
            <a:xfrm>
              <a:off x="5538315" y="1026833"/>
              <a:ext cx="2204321" cy="2831380"/>
            </a:xfrm>
            <a:custGeom>
              <a:rect b="b" l="l" r="r" t="t"/>
              <a:pathLst>
                <a:path extrusionOk="0" fill="none" h="151837" w="118210">
                  <a:moveTo>
                    <a:pt x="51361" y="0"/>
                  </a:moveTo>
                  <a:lnTo>
                    <a:pt x="51361" y="0"/>
                  </a:lnTo>
                  <a:lnTo>
                    <a:pt x="48816" y="27"/>
                  </a:lnTo>
                  <a:lnTo>
                    <a:pt x="46271" y="55"/>
                  </a:lnTo>
                  <a:lnTo>
                    <a:pt x="43753" y="82"/>
                  </a:lnTo>
                  <a:lnTo>
                    <a:pt x="41290" y="136"/>
                  </a:lnTo>
                  <a:lnTo>
                    <a:pt x="38853" y="217"/>
                  </a:lnTo>
                  <a:lnTo>
                    <a:pt x="36470" y="325"/>
                  </a:lnTo>
                  <a:lnTo>
                    <a:pt x="34115" y="434"/>
                  </a:lnTo>
                  <a:lnTo>
                    <a:pt x="31840" y="569"/>
                  </a:lnTo>
                  <a:lnTo>
                    <a:pt x="29620" y="731"/>
                  </a:lnTo>
                  <a:lnTo>
                    <a:pt x="27481" y="921"/>
                  </a:lnTo>
                  <a:lnTo>
                    <a:pt x="25397" y="1110"/>
                  </a:lnTo>
                  <a:lnTo>
                    <a:pt x="23393" y="1327"/>
                  </a:lnTo>
                  <a:lnTo>
                    <a:pt x="21471" y="1571"/>
                  </a:lnTo>
                  <a:lnTo>
                    <a:pt x="19630" y="1841"/>
                  </a:lnTo>
                  <a:lnTo>
                    <a:pt x="17897" y="2139"/>
                  </a:lnTo>
                  <a:lnTo>
                    <a:pt x="16272" y="2464"/>
                  </a:lnTo>
                  <a:lnTo>
                    <a:pt x="16272" y="2464"/>
                  </a:lnTo>
                  <a:lnTo>
                    <a:pt x="14052" y="2762"/>
                  </a:lnTo>
                  <a:lnTo>
                    <a:pt x="14052" y="2762"/>
                  </a:lnTo>
                  <a:lnTo>
                    <a:pt x="13159" y="2924"/>
                  </a:lnTo>
                  <a:lnTo>
                    <a:pt x="12319" y="3114"/>
                  </a:lnTo>
                  <a:lnTo>
                    <a:pt x="11507" y="3358"/>
                  </a:lnTo>
                  <a:lnTo>
                    <a:pt x="10722" y="3656"/>
                  </a:lnTo>
                  <a:lnTo>
                    <a:pt x="9991" y="3980"/>
                  </a:lnTo>
                  <a:lnTo>
                    <a:pt x="9287" y="4359"/>
                  </a:lnTo>
                  <a:lnTo>
                    <a:pt x="8637" y="4793"/>
                  </a:lnTo>
                  <a:lnTo>
                    <a:pt x="8014" y="5253"/>
                  </a:lnTo>
                  <a:lnTo>
                    <a:pt x="7419" y="5740"/>
                  </a:lnTo>
                  <a:lnTo>
                    <a:pt x="6877" y="6282"/>
                  </a:lnTo>
                  <a:lnTo>
                    <a:pt x="6363" y="6877"/>
                  </a:lnTo>
                  <a:lnTo>
                    <a:pt x="5875" y="7473"/>
                  </a:lnTo>
                  <a:lnTo>
                    <a:pt x="5415" y="8123"/>
                  </a:lnTo>
                  <a:lnTo>
                    <a:pt x="4982" y="8827"/>
                  </a:lnTo>
                  <a:lnTo>
                    <a:pt x="4576" y="9558"/>
                  </a:lnTo>
                  <a:lnTo>
                    <a:pt x="4224" y="10316"/>
                  </a:lnTo>
                  <a:lnTo>
                    <a:pt x="3872" y="11101"/>
                  </a:lnTo>
                  <a:lnTo>
                    <a:pt x="3547" y="11913"/>
                  </a:lnTo>
                  <a:lnTo>
                    <a:pt x="3276" y="12780"/>
                  </a:lnTo>
                  <a:lnTo>
                    <a:pt x="3005" y="13646"/>
                  </a:lnTo>
                  <a:lnTo>
                    <a:pt x="2762" y="14567"/>
                  </a:lnTo>
                  <a:lnTo>
                    <a:pt x="2545" y="15514"/>
                  </a:lnTo>
                  <a:lnTo>
                    <a:pt x="2329" y="16489"/>
                  </a:lnTo>
                  <a:lnTo>
                    <a:pt x="2139" y="17491"/>
                  </a:lnTo>
                  <a:lnTo>
                    <a:pt x="1977" y="18520"/>
                  </a:lnTo>
                  <a:lnTo>
                    <a:pt x="1841" y="19548"/>
                  </a:lnTo>
                  <a:lnTo>
                    <a:pt x="1706" y="20631"/>
                  </a:lnTo>
                  <a:lnTo>
                    <a:pt x="1598" y="21742"/>
                  </a:lnTo>
                  <a:lnTo>
                    <a:pt x="1408" y="23989"/>
                  </a:lnTo>
                  <a:lnTo>
                    <a:pt x="1273" y="26344"/>
                  </a:lnTo>
                  <a:lnTo>
                    <a:pt x="1273" y="26344"/>
                  </a:lnTo>
                  <a:lnTo>
                    <a:pt x="1056" y="31516"/>
                  </a:lnTo>
                  <a:lnTo>
                    <a:pt x="812" y="37012"/>
                  </a:lnTo>
                  <a:lnTo>
                    <a:pt x="623" y="42752"/>
                  </a:lnTo>
                  <a:lnTo>
                    <a:pt x="406" y="48762"/>
                  </a:lnTo>
                  <a:lnTo>
                    <a:pt x="244" y="54962"/>
                  </a:lnTo>
                  <a:lnTo>
                    <a:pt x="135" y="61325"/>
                  </a:lnTo>
                  <a:lnTo>
                    <a:pt x="54" y="67850"/>
                  </a:lnTo>
                  <a:lnTo>
                    <a:pt x="0" y="74456"/>
                  </a:lnTo>
                  <a:lnTo>
                    <a:pt x="0" y="74456"/>
                  </a:lnTo>
                  <a:lnTo>
                    <a:pt x="54" y="81009"/>
                  </a:lnTo>
                  <a:lnTo>
                    <a:pt x="81" y="84312"/>
                  </a:lnTo>
                  <a:lnTo>
                    <a:pt x="135" y="87588"/>
                  </a:lnTo>
                  <a:lnTo>
                    <a:pt x="217" y="90891"/>
                  </a:lnTo>
                  <a:lnTo>
                    <a:pt x="298" y="94167"/>
                  </a:lnTo>
                  <a:lnTo>
                    <a:pt x="433" y="97443"/>
                  </a:lnTo>
                  <a:lnTo>
                    <a:pt x="569" y="100719"/>
                  </a:lnTo>
                  <a:lnTo>
                    <a:pt x="731" y="103968"/>
                  </a:lnTo>
                  <a:lnTo>
                    <a:pt x="894" y="107217"/>
                  </a:lnTo>
                  <a:lnTo>
                    <a:pt x="1110" y="110412"/>
                  </a:lnTo>
                  <a:lnTo>
                    <a:pt x="1354" y="113580"/>
                  </a:lnTo>
                  <a:lnTo>
                    <a:pt x="1598" y="116720"/>
                  </a:lnTo>
                  <a:lnTo>
                    <a:pt x="1895" y="119834"/>
                  </a:lnTo>
                  <a:lnTo>
                    <a:pt x="2193" y="122893"/>
                  </a:lnTo>
                  <a:lnTo>
                    <a:pt x="2545" y="125926"/>
                  </a:lnTo>
                  <a:lnTo>
                    <a:pt x="2545" y="125926"/>
                  </a:lnTo>
                  <a:lnTo>
                    <a:pt x="2897" y="128985"/>
                  </a:lnTo>
                  <a:lnTo>
                    <a:pt x="3114" y="130610"/>
                  </a:lnTo>
                  <a:lnTo>
                    <a:pt x="3385" y="132261"/>
                  </a:lnTo>
                  <a:lnTo>
                    <a:pt x="3520" y="133074"/>
                  </a:lnTo>
                  <a:lnTo>
                    <a:pt x="3709" y="133913"/>
                  </a:lnTo>
                  <a:lnTo>
                    <a:pt x="3899" y="134725"/>
                  </a:lnTo>
                  <a:lnTo>
                    <a:pt x="4116" y="135537"/>
                  </a:lnTo>
                  <a:lnTo>
                    <a:pt x="4359" y="136350"/>
                  </a:lnTo>
                  <a:lnTo>
                    <a:pt x="4603" y="137162"/>
                  </a:lnTo>
                  <a:lnTo>
                    <a:pt x="4901" y="137947"/>
                  </a:lnTo>
                  <a:lnTo>
                    <a:pt x="5226" y="138732"/>
                  </a:lnTo>
                  <a:lnTo>
                    <a:pt x="5605" y="139490"/>
                  </a:lnTo>
                  <a:lnTo>
                    <a:pt x="6011" y="140248"/>
                  </a:lnTo>
                  <a:lnTo>
                    <a:pt x="6444" y="140979"/>
                  </a:lnTo>
                  <a:lnTo>
                    <a:pt x="6904" y="141683"/>
                  </a:lnTo>
                  <a:lnTo>
                    <a:pt x="7446" y="142360"/>
                  </a:lnTo>
                  <a:lnTo>
                    <a:pt x="7987" y="143010"/>
                  </a:lnTo>
                  <a:lnTo>
                    <a:pt x="8610" y="143633"/>
                  </a:lnTo>
                  <a:lnTo>
                    <a:pt x="9287" y="144201"/>
                  </a:lnTo>
                  <a:lnTo>
                    <a:pt x="9991" y="144770"/>
                  </a:lnTo>
                  <a:lnTo>
                    <a:pt x="10749" y="145284"/>
                  </a:lnTo>
                  <a:lnTo>
                    <a:pt x="11588" y="145772"/>
                  </a:lnTo>
                  <a:lnTo>
                    <a:pt x="12455" y="146205"/>
                  </a:lnTo>
                  <a:lnTo>
                    <a:pt x="12942" y="146422"/>
                  </a:lnTo>
                  <a:lnTo>
                    <a:pt x="13402" y="146611"/>
                  </a:lnTo>
                  <a:lnTo>
                    <a:pt x="13917" y="146801"/>
                  </a:lnTo>
                  <a:lnTo>
                    <a:pt x="14431" y="146963"/>
                  </a:lnTo>
                  <a:lnTo>
                    <a:pt x="14946" y="147125"/>
                  </a:lnTo>
                  <a:lnTo>
                    <a:pt x="15487" y="147261"/>
                  </a:lnTo>
                  <a:lnTo>
                    <a:pt x="16056" y="147396"/>
                  </a:lnTo>
                  <a:lnTo>
                    <a:pt x="16624" y="147505"/>
                  </a:lnTo>
                  <a:lnTo>
                    <a:pt x="16624" y="147505"/>
                  </a:lnTo>
                  <a:lnTo>
                    <a:pt x="17680" y="147694"/>
                  </a:lnTo>
                  <a:lnTo>
                    <a:pt x="19467" y="147911"/>
                  </a:lnTo>
                  <a:lnTo>
                    <a:pt x="21877" y="148181"/>
                  </a:lnTo>
                  <a:lnTo>
                    <a:pt x="24855" y="148506"/>
                  </a:lnTo>
                  <a:lnTo>
                    <a:pt x="24855" y="148506"/>
                  </a:lnTo>
                  <a:lnTo>
                    <a:pt x="26831" y="148939"/>
                  </a:lnTo>
                  <a:lnTo>
                    <a:pt x="28862" y="149373"/>
                  </a:lnTo>
                  <a:lnTo>
                    <a:pt x="30920" y="149725"/>
                  </a:lnTo>
                  <a:lnTo>
                    <a:pt x="33005" y="150077"/>
                  </a:lnTo>
                  <a:lnTo>
                    <a:pt x="35144" y="150374"/>
                  </a:lnTo>
                  <a:lnTo>
                    <a:pt x="37282" y="150645"/>
                  </a:lnTo>
                  <a:lnTo>
                    <a:pt x="39448" y="150889"/>
                  </a:lnTo>
                  <a:lnTo>
                    <a:pt x="41642" y="151105"/>
                  </a:lnTo>
                  <a:lnTo>
                    <a:pt x="43862" y="151268"/>
                  </a:lnTo>
                  <a:lnTo>
                    <a:pt x="46082" y="151430"/>
                  </a:lnTo>
                  <a:lnTo>
                    <a:pt x="48329" y="151566"/>
                  </a:lnTo>
                  <a:lnTo>
                    <a:pt x="50549" y="151674"/>
                  </a:lnTo>
                  <a:lnTo>
                    <a:pt x="52796" y="151728"/>
                  </a:lnTo>
                  <a:lnTo>
                    <a:pt x="55044" y="151782"/>
                  </a:lnTo>
                  <a:lnTo>
                    <a:pt x="57291" y="151809"/>
                  </a:lnTo>
                  <a:lnTo>
                    <a:pt x="59511" y="151837"/>
                  </a:lnTo>
                  <a:lnTo>
                    <a:pt x="59511" y="151837"/>
                  </a:lnTo>
                  <a:lnTo>
                    <a:pt x="62841" y="151809"/>
                  </a:lnTo>
                  <a:lnTo>
                    <a:pt x="66117" y="151755"/>
                  </a:lnTo>
                  <a:lnTo>
                    <a:pt x="69366" y="151647"/>
                  </a:lnTo>
                  <a:lnTo>
                    <a:pt x="72561" y="151512"/>
                  </a:lnTo>
                  <a:lnTo>
                    <a:pt x="75675" y="151349"/>
                  </a:lnTo>
                  <a:lnTo>
                    <a:pt x="78707" y="151160"/>
                  </a:lnTo>
                  <a:lnTo>
                    <a:pt x="81658" y="150970"/>
                  </a:lnTo>
                  <a:lnTo>
                    <a:pt x="84501" y="150726"/>
                  </a:lnTo>
                  <a:lnTo>
                    <a:pt x="84501" y="150726"/>
                  </a:lnTo>
                  <a:lnTo>
                    <a:pt x="84880" y="150699"/>
                  </a:lnTo>
                  <a:lnTo>
                    <a:pt x="84880" y="150699"/>
                  </a:lnTo>
                  <a:lnTo>
                    <a:pt x="86342" y="150618"/>
                  </a:lnTo>
                  <a:lnTo>
                    <a:pt x="87777" y="150510"/>
                  </a:lnTo>
                  <a:lnTo>
                    <a:pt x="89185" y="150402"/>
                  </a:lnTo>
                  <a:lnTo>
                    <a:pt x="90539" y="150266"/>
                  </a:lnTo>
                  <a:lnTo>
                    <a:pt x="91893" y="150131"/>
                  </a:lnTo>
                  <a:lnTo>
                    <a:pt x="93192" y="149968"/>
                  </a:lnTo>
                  <a:lnTo>
                    <a:pt x="94465" y="149806"/>
                  </a:lnTo>
                  <a:lnTo>
                    <a:pt x="95710" y="149616"/>
                  </a:lnTo>
                  <a:lnTo>
                    <a:pt x="95710" y="149616"/>
                  </a:lnTo>
                  <a:lnTo>
                    <a:pt x="95846" y="149589"/>
                  </a:lnTo>
                  <a:lnTo>
                    <a:pt x="95981" y="149562"/>
                  </a:lnTo>
                  <a:lnTo>
                    <a:pt x="95981" y="149562"/>
                  </a:lnTo>
                  <a:lnTo>
                    <a:pt x="98120" y="149319"/>
                  </a:lnTo>
                  <a:lnTo>
                    <a:pt x="100069" y="149075"/>
                  </a:lnTo>
                  <a:lnTo>
                    <a:pt x="103373" y="148615"/>
                  </a:lnTo>
                  <a:lnTo>
                    <a:pt x="105755" y="148236"/>
                  </a:lnTo>
                  <a:lnTo>
                    <a:pt x="107163" y="147965"/>
                  </a:lnTo>
                  <a:lnTo>
                    <a:pt x="107163" y="147965"/>
                  </a:lnTo>
                  <a:lnTo>
                    <a:pt x="108002" y="147748"/>
                  </a:lnTo>
                  <a:lnTo>
                    <a:pt x="108815" y="147505"/>
                  </a:lnTo>
                  <a:lnTo>
                    <a:pt x="109546" y="147207"/>
                  </a:lnTo>
                  <a:lnTo>
                    <a:pt x="110250" y="146882"/>
                  </a:lnTo>
                  <a:lnTo>
                    <a:pt x="110900" y="146503"/>
                  </a:lnTo>
                  <a:lnTo>
                    <a:pt x="111522" y="146124"/>
                  </a:lnTo>
                  <a:lnTo>
                    <a:pt x="112091" y="145691"/>
                  </a:lnTo>
                  <a:lnTo>
                    <a:pt x="112632" y="145230"/>
                  </a:lnTo>
                  <a:lnTo>
                    <a:pt x="113120" y="144743"/>
                  </a:lnTo>
                  <a:lnTo>
                    <a:pt x="113580" y="144228"/>
                  </a:lnTo>
                  <a:lnTo>
                    <a:pt x="113986" y="143687"/>
                  </a:lnTo>
                  <a:lnTo>
                    <a:pt x="114365" y="143118"/>
                  </a:lnTo>
                  <a:lnTo>
                    <a:pt x="114717" y="142523"/>
                  </a:lnTo>
                  <a:lnTo>
                    <a:pt x="115042" y="141927"/>
                  </a:lnTo>
                  <a:lnTo>
                    <a:pt x="115340" y="141277"/>
                  </a:lnTo>
                  <a:lnTo>
                    <a:pt x="115611" y="140627"/>
                  </a:lnTo>
                  <a:lnTo>
                    <a:pt x="115827" y="139978"/>
                  </a:lnTo>
                  <a:lnTo>
                    <a:pt x="116044" y="139301"/>
                  </a:lnTo>
                  <a:lnTo>
                    <a:pt x="116233" y="138597"/>
                  </a:lnTo>
                  <a:lnTo>
                    <a:pt x="116396" y="137893"/>
                  </a:lnTo>
                  <a:lnTo>
                    <a:pt x="116531" y="137162"/>
                  </a:lnTo>
                  <a:lnTo>
                    <a:pt x="116666" y="136458"/>
                  </a:lnTo>
                  <a:lnTo>
                    <a:pt x="116775" y="135727"/>
                  </a:lnTo>
                  <a:lnTo>
                    <a:pt x="116856" y="134969"/>
                  </a:lnTo>
                  <a:lnTo>
                    <a:pt x="116991" y="133480"/>
                  </a:lnTo>
                  <a:lnTo>
                    <a:pt x="117046" y="131991"/>
                  </a:lnTo>
                  <a:lnTo>
                    <a:pt x="117100" y="130501"/>
                  </a:lnTo>
                  <a:lnTo>
                    <a:pt x="117100" y="129039"/>
                  </a:lnTo>
                  <a:lnTo>
                    <a:pt x="117100" y="129039"/>
                  </a:lnTo>
                  <a:lnTo>
                    <a:pt x="117073" y="125059"/>
                  </a:lnTo>
                  <a:lnTo>
                    <a:pt x="117073" y="125059"/>
                  </a:lnTo>
                  <a:lnTo>
                    <a:pt x="117100" y="123354"/>
                  </a:lnTo>
                  <a:lnTo>
                    <a:pt x="117127" y="122569"/>
                  </a:lnTo>
                  <a:lnTo>
                    <a:pt x="117181" y="121783"/>
                  </a:lnTo>
                  <a:lnTo>
                    <a:pt x="117181" y="121783"/>
                  </a:lnTo>
                  <a:lnTo>
                    <a:pt x="117452" y="118345"/>
                  </a:lnTo>
                  <a:lnTo>
                    <a:pt x="117668" y="114852"/>
                  </a:lnTo>
                  <a:lnTo>
                    <a:pt x="117831" y="111305"/>
                  </a:lnTo>
                  <a:lnTo>
                    <a:pt x="117966" y="107731"/>
                  </a:lnTo>
                  <a:lnTo>
                    <a:pt x="118074" y="104103"/>
                  </a:lnTo>
                  <a:lnTo>
                    <a:pt x="118156" y="100448"/>
                  </a:lnTo>
                  <a:lnTo>
                    <a:pt x="118210" y="96739"/>
                  </a:lnTo>
                  <a:lnTo>
                    <a:pt x="118210" y="93030"/>
                  </a:lnTo>
                  <a:lnTo>
                    <a:pt x="118210" y="93030"/>
                  </a:lnTo>
                  <a:lnTo>
                    <a:pt x="118183" y="88265"/>
                  </a:lnTo>
                  <a:lnTo>
                    <a:pt x="118129" y="83499"/>
                  </a:lnTo>
                  <a:lnTo>
                    <a:pt x="118020" y="78707"/>
                  </a:lnTo>
                  <a:lnTo>
                    <a:pt x="117885" y="73942"/>
                  </a:lnTo>
                  <a:lnTo>
                    <a:pt x="117722" y="69204"/>
                  </a:lnTo>
                  <a:lnTo>
                    <a:pt x="117506" y="64493"/>
                  </a:lnTo>
                  <a:lnTo>
                    <a:pt x="117289" y="59836"/>
                  </a:lnTo>
                  <a:lnTo>
                    <a:pt x="117046" y="55233"/>
                  </a:lnTo>
                  <a:lnTo>
                    <a:pt x="116775" y="50712"/>
                  </a:lnTo>
                  <a:lnTo>
                    <a:pt x="116477" y="46298"/>
                  </a:lnTo>
                  <a:lnTo>
                    <a:pt x="116206" y="41967"/>
                  </a:lnTo>
                  <a:lnTo>
                    <a:pt x="115881" y="37743"/>
                  </a:lnTo>
                  <a:lnTo>
                    <a:pt x="115286" y="29674"/>
                  </a:lnTo>
                  <a:lnTo>
                    <a:pt x="114663" y="22229"/>
                  </a:lnTo>
                  <a:lnTo>
                    <a:pt x="114663" y="22229"/>
                  </a:lnTo>
                  <a:lnTo>
                    <a:pt x="114555" y="21065"/>
                  </a:lnTo>
                  <a:lnTo>
                    <a:pt x="114419" y="19928"/>
                  </a:lnTo>
                  <a:lnTo>
                    <a:pt x="114284" y="18817"/>
                  </a:lnTo>
                  <a:lnTo>
                    <a:pt x="114094" y="17762"/>
                  </a:lnTo>
                  <a:lnTo>
                    <a:pt x="113905" y="16760"/>
                  </a:lnTo>
                  <a:lnTo>
                    <a:pt x="113688" y="15785"/>
                  </a:lnTo>
                  <a:lnTo>
                    <a:pt x="113445" y="14837"/>
                  </a:lnTo>
                  <a:lnTo>
                    <a:pt x="113201" y="13944"/>
                  </a:lnTo>
                  <a:lnTo>
                    <a:pt x="112903" y="13078"/>
                  </a:lnTo>
                  <a:lnTo>
                    <a:pt x="112605" y="12238"/>
                  </a:lnTo>
                  <a:lnTo>
                    <a:pt x="112280" y="11453"/>
                  </a:lnTo>
                  <a:lnTo>
                    <a:pt x="111928" y="10695"/>
                  </a:lnTo>
                  <a:lnTo>
                    <a:pt x="111549" y="9964"/>
                  </a:lnTo>
                  <a:lnTo>
                    <a:pt x="111143" y="9287"/>
                  </a:lnTo>
                  <a:lnTo>
                    <a:pt x="110710" y="8637"/>
                  </a:lnTo>
                  <a:lnTo>
                    <a:pt x="110250" y="8015"/>
                  </a:lnTo>
                  <a:lnTo>
                    <a:pt x="109789" y="7446"/>
                  </a:lnTo>
                  <a:lnTo>
                    <a:pt x="109275" y="6877"/>
                  </a:lnTo>
                  <a:lnTo>
                    <a:pt x="108734" y="6363"/>
                  </a:lnTo>
                  <a:lnTo>
                    <a:pt x="108192" y="5876"/>
                  </a:lnTo>
                  <a:lnTo>
                    <a:pt x="107596" y="5442"/>
                  </a:lnTo>
                  <a:lnTo>
                    <a:pt x="106974" y="5009"/>
                  </a:lnTo>
                  <a:lnTo>
                    <a:pt x="106351" y="4630"/>
                  </a:lnTo>
                  <a:lnTo>
                    <a:pt x="105674" y="4278"/>
                  </a:lnTo>
                  <a:lnTo>
                    <a:pt x="104970" y="3953"/>
                  </a:lnTo>
                  <a:lnTo>
                    <a:pt x="104266" y="3656"/>
                  </a:lnTo>
                  <a:lnTo>
                    <a:pt x="103508" y="3385"/>
                  </a:lnTo>
                  <a:lnTo>
                    <a:pt x="102723" y="3141"/>
                  </a:lnTo>
                  <a:lnTo>
                    <a:pt x="101911" y="2952"/>
                  </a:lnTo>
                  <a:lnTo>
                    <a:pt x="101044" y="2762"/>
                  </a:lnTo>
                  <a:lnTo>
                    <a:pt x="100178" y="2627"/>
                  </a:lnTo>
                  <a:lnTo>
                    <a:pt x="99257" y="2491"/>
                  </a:lnTo>
                  <a:lnTo>
                    <a:pt x="99257" y="2491"/>
                  </a:lnTo>
                  <a:lnTo>
                    <a:pt x="97037" y="2248"/>
                  </a:lnTo>
                  <a:lnTo>
                    <a:pt x="94682" y="2004"/>
                  </a:lnTo>
                  <a:lnTo>
                    <a:pt x="92218" y="1787"/>
                  </a:lnTo>
                  <a:lnTo>
                    <a:pt x="89619" y="1544"/>
                  </a:lnTo>
                  <a:lnTo>
                    <a:pt x="89619" y="1544"/>
                  </a:lnTo>
                  <a:lnTo>
                    <a:pt x="89375" y="1544"/>
                  </a:lnTo>
                  <a:lnTo>
                    <a:pt x="89104" y="1517"/>
                  </a:lnTo>
                  <a:lnTo>
                    <a:pt x="89104" y="1517"/>
                  </a:lnTo>
                  <a:lnTo>
                    <a:pt x="87073" y="1327"/>
                  </a:lnTo>
                  <a:lnTo>
                    <a:pt x="84962" y="1138"/>
                  </a:lnTo>
                  <a:lnTo>
                    <a:pt x="82796" y="975"/>
                  </a:lnTo>
                  <a:lnTo>
                    <a:pt x="80575" y="840"/>
                  </a:lnTo>
                  <a:lnTo>
                    <a:pt x="78328" y="704"/>
                  </a:lnTo>
                  <a:lnTo>
                    <a:pt x="76000" y="596"/>
                  </a:lnTo>
                  <a:lnTo>
                    <a:pt x="73644" y="515"/>
                  </a:lnTo>
                  <a:lnTo>
                    <a:pt x="71235" y="434"/>
                  </a:lnTo>
                  <a:lnTo>
                    <a:pt x="71235" y="434"/>
                  </a:lnTo>
                  <a:lnTo>
                    <a:pt x="70910" y="407"/>
                  </a:lnTo>
                  <a:lnTo>
                    <a:pt x="70910" y="407"/>
                  </a:lnTo>
                  <a:lnTo>
                    <a:pt x="70774" y="434"/>
                  </a:lnTo>
                  <a:lnTo>
                    <a:pt x="70774" y="434"/>
                  </a:lnTo>
                  <a:lnTo>
                    <a:pt x="65955" y="244"/>
                  </a:lnTo>
                  <a:lnTo>
                    <a:pt x="61081" y="109"/>
                  </a:lnTo>
                  <a:lnTo>
                    <a:pt x="56208" y="27"/>
                  </a:lnTo>
                  <a:lnTo>
                    <a:pt x="51361" y="0"/>
                  </a:lnTo>
                </a:path>
              </a:pathLst>
            </a:cu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4" name="Google Shape;1544;p15"/>
            <p:cNvSpPr/>
            <p:nvPr/>
          </p:nvSpPr>
          <p:spPr>
            <a:xfrm>
              <a:off x="6415340" y="3964903"/>
              <a:ext cx="352923" cy="333231"/>
            </a:xfrm>
            <a:custGeom>
              <a:rect b="b" l="l" r="r" t="t"/>
              <a:pathLst>
                <a:path extrusionOk="0" h="17870" w="18926">
                  <a:moveTo>
                    <a:pt x="9639" y="1814"/>
                  </a:moveTo>
                  <a:lnTo>
                    <a:pt x="10181" y="1841"/>
                  </a:lnTo>
                  <a:lnTo>
                    <a:pt x="10722" y="1896"/>
                  </a:lnTo>
                  <a:lnTo>
                    <a:pt x="11264" y="2004"/>
                  </a:lnTo>
                  <a:lnTo>
                    <a:pt x="11778" y="2112"/>
                  </a:lnTo>
                  <a:lnTo>
                    <a:pt x="12265" y="2248"/>
                  </a:lnTo>
                  <a:lnTo>
                    <a:pt x="12753" y="2410"/>
                  </a:lnTo>
                  <a:lnTo>
                    <a:pt x="13186" y="2572"/>
                  </a:lnTo>
                  <a:lnTo>
                    <a:pt x="13619" y="2789"/>
                  </a:lnTo>
                  <a:lnTo>
                    <a:pt x="14025" y="3006"/>
                  </a:lnTo>
                  <a:lnTo>
                    <a:pt x="14033" y="3010"/>
                  </a:lnTo>
                  <a:lnTo>
                    <a:pt x="14033" y="3010"/>
                  </a:lnTo>
                  <a:lnTo>
                    <a:pt x="14188" y="3141"/>
                  </a:lnTo>
                  <a:lnTo>
                    <a:pt x="14567" y="3439"/>
                  </a:lnTo>
                  <a:lnTo>
                    <a:pt x="14919" y="3791"/>
                  </a:lnTo>
                  <a:lnTo>
                    <a:pt x="15244" y="4170"/>
                  </a:lnTo>
                  <a:lnTo>
                    <a:pt x="15542" y="4576"/>
                  </a:lnTo>
                  <a:lnTo>
                    <a:pt x="15839" y="5009"/>
                  </a:lnTo>
                  <a:lnTo>
                    <a:pt x="16110" y="5469"/>
                  </a:lnTo>
                  <a:lnTo>
                    <a:pt x="16354" y="5957"/>
                  </a:lnTo>
                  <a:lnTo>
                    <a:pt x="16543" y="6471"/>
                  </a:lnTo>
                  <a:lnTo>
                    <a:pt x="16706" y="7013"/>
                  </a:lnTo>
                  <a:lnTo>
                    <a:pt x="16841" y="7581"/>
                  </a:lnTo>
                  <a:lnTo>
                    <a:pt x="16922" y="8150"/>
                  </a:lnTo>
                  <a:lnTo>
                    <a:pt x="16977" y="8718"/>
                  </a:lnTo>
                  <a:lnTo>
                    <a:pt x="16949" y="9314"/>
                  </a:lnTo>
                  <a:lnTo>
                    <a:pt x="16895" y="9910"/>
                  </a:lnTo>
                  <a:lnTo>
                    <a:pt x="16787" y="10505"/>
                  </a:lnTo>
                  <a:lnTo>
                    <a:pt x="16597" y="11101"/>
                  </a:lnTo>
                  <a:lnTo>
                    <a:pt x="16381" y="11670"/>
                  </a:lnTo>
                  <a:lnTo>
                    <a:pt x="16218" y="11940"/>
                  </a:lnTo>
                  <a:lnTo>
                    <a:pt x="16083" y="12211"/>
                  </a:lnTo>
                  <a:lnTo>
                    <a:pt x="15894" y="12482"/>
                  </a:lnTo>
                  <a:lnTo>
                    <a:pt x="15731" y="12726"/>
                  </a:lnTo>
                  <a:lnTo>
                    <a:pt x="15514" y="12969"/>
                  </a:lnTo>
                  <a:lnTo>
                    <a:pt x="15325" y="13213"/>
                  </a:lnTo>
                  <a:lnTo>
                    <a:pt x="15081" y="13457"/>
                  </a:lnTo>
                  <a:lnTo>
                    <a:pt x="14838" y="13673"/>
                  </a:lnTo>
                  <a:lnTo>
                    <a:pt x="14594" y="13863"/>
                  </a:lnTo>
                  <a:lnTo>
                    <a:pt x="14323" y="14079"/>
                  </a:lnTo>
                  <a:lnTo>
                    <a:pt x="14052" y="14242"/>
                  </a:lnTo>
                  <a:lnTo>
                    <a:pt x="13755" y="14431"/>
                  </a:lnTo>
                  <a:lnTo>
                    <a:pt x="13159" y="14729"/>
                  </a:lnTo>
                  <a:lnTo>
                    <a:pt x="12509" y="15000"/>
                  </a:lnTo>
                  <a:lnTo>
                    <a:pt x="12184" y="15108"/>
                  </a:lnTo>
                  <a:lnTo>
                    <a:pt x="11832" y="15189"/>
                  </a:lnTo>
                  <a:lnTo>
                    <a:pt x="11128" y="15352"/>
                  </a:lnTo>
                  <a:lnTo>
                    <a:pt x="10397" y="15487"/>
                  </a:lnTo>
                  <a:lnTo>
                    <a:pt x="9639" y="15568"/>
                  </a:lnTo>
                  <a:lnTo>
                    <a:pt x="8935" y="15568"/>
                  </a:lnTo>
                  <a:lnTo>
                    <a:pt x="8583" y="15541"/>
                  </a:lnTo>
                  <a:lnTo>
                    <a:pt x="8258" y="15487"/>
                  </a:lnTo>
                  <a:lnTo>
                    <a:pt x="7906" y="15433"/>
                  </a:lnTo>
                  <a:lnTo>
                    <a:pt x="7554" y="15352"/>
                  </a:lnTo>
                  <a:lnTo>
                    <a:pt x="7230" y="15243"/>
                  </a:lnTo>
                  <a:lnTo>
                    <a:pt x="6878" y="15108"/>
                  </a:lnTo>
                  <a:lnTo>
                    <a:pt x="6553" y="14973"/>
                  </a:lnTo>
                  <a:lnTo>
                    <a:pt x="6228" y="14810"/>
                  </a:lnTo>
                  <a:lnTo>
                    <a:pt x="5903" y="14621"/>
                  </a:lnTo>
                  <a:lnTo>
                    <a:pt x="5605" y="14431"/>
                  </a:lnTo>
                  <a:lnTo>
                    <a:pt x="5307" y="14215"/>
                  </a:lnTo>
                  <a:lnTo>
                    <a:pt x="5009" y="13971"/>
                  </a:lnTo>
                  <a:lnTo>
                    <a:pt x="4739" y="13727"/>
                  </a:lnTo>
                  <a:lnTo>
                    <a:pt x="4495" y="13484"/>
                  </a:lnTo>
                  <a:lnTo>
                    <a:pt x="4224" y="13213"/>
                  </a:lnTo>
                  <a:lnTo>
                    <a:pt x="4008" y="12915"/>
                  </a:lnTo>
                  <a:lnTo>
                    <a:pt x="3764" y="12617"/>
                  </a:lnTo>
                  <a:lnTo>
                    <a:pt x="3574" y="12319"/>
                  </a:lnTo>
                  <a:lnTo>
                    <a:pt x="3195" y="11697"/>
                  </a:lnTo>
                  <a:lnTo>
                    <a:pt x="2870" y="11047"/>
                  </a:lnTo>
                  <a:lnTo>
                    <a:pt x="2600" y="10370"/>
                  </a:lnTo>
                  <a:lnTo>
                    <a:pt x="2410" y="9693"/>
                  </a:lnTo>
                  <a:lnTo>
                    <a:pt x="2356" y="9341"/>
                  </a:lnTo>
                  <a:lnTo>
                    <a:pt x="2275" y="8989"/>
                  </a:lnTo>
                  <a:lnTo>
                    <a:pt x="2248" y="8664"/>
                  </a:lnTo>
                  <a:lnTo>
                    <a:pt x="2221" y="8312"/>
                  </a:lnTo>
                  <a:lnTo>
                    <a:pt x="2221" y="7987"/>
                  </a:lnTo>
                  <a:lnTo>
                    <a:pt x="2221" y="7635"/>
                  </a:lnTo>
                  <a:lnTo>
                    <a:pt x="2248" y="7311"/>
                  </a:lnTo>
                  <a:lnTo>
                    <a:pt x="2302" y="6986"/>
                  </a:lnTo>
                  <a:lnTo>
                    <a:pt x="2356" y="6661"/>
                  </a:lnTo>
                  <a:lnTo>
                    <a:pt x="2437" y="6336"/>
                  </a:lnTo>
                  <a:lnTo>
                    <a:pt x="2546" y="6038"/>
                  </a:lnTo>
                  <a:lnTo>
                    <a:pt x="2654" y="5740"/>
                  </a:lnTo>
                  <a:lnTo>
                    <a:pt x="2789" y="5442"/>
                  </a:lnTo>
                  <a:lnTo>
                    <a:pt x="2925" y="5172"/>
                  </a:lnTo>
                  <a:lnTo>
                    <a:pt x="3087" y="4901"/>
                  </a:lnTo>
                  <a:lnTo>
                    <a:pt x="3277" y="4657"/>
                  </a:lnTo>
                  <a:lnTo>
                    <a:pt x="3466" y="4414"/>
                  </a:lnTo>
                  <a:lnTo>
                    <a:pt x="3656" y="4170"/>
                  </a:lnTo>
                  <a:lnTo>
                    <a:pt x="3872" y="3953"/>
                  </a:lnTo>
                  <a:lnTo>
                    <a:pt x="4089" y="3737"/>
                  </a:lnTo>
                  <a:lnTo>
                    <a:pt x="4576" y="3358"/>
                  </a:lnTo>
                  <a:lnTo>
                    <a:pt x="5091" y="3006"/>
                  </a:lnTo>
                  <a:lnTo>
                    <a:pt x="5632" y="2708"/>
                  </a:lnTo>
                  <a:lnTo>
                    <a:pt x="6201" y="2464"/>
                  </a:lnTo>
                  <a:lnTo>
                    <a:pt x="6796" y="2248"/>
                  </a:lnTo>
                  <a:lnTo>
                    <a:pt x="7365" y="2085"/>
                  </a:lnTo>
                  <a:lnTo>
                    <a:pt x="7636" y="2004"/>
                  </a:lnTo>
                  <a:lnTo>
                    <a:pt x="7933" y="1950"/>
                  </a:lnTo>
                  <a:lnTo>
                    <a:pt x="8204" y="1896"/>
                  </a:lnTo>
                  <a:lnTo>
                    <a:pt x="8502" y="1868"/>
                  </a:lnTo>
                  <a:lnTo>
                    <a:pt x="9071" y="1814"/>
                  </a:lnTo>
                  <a:close/>
                  <a:moveTo>
                    <a:pt x="9044" y="0"/>
                  </a:moveTo>
                  <a:lnTo>
                    <a:pt x="8367" y="27"/>
                  </a:lnTo>
                  <a:lnTo>
                    <a:pt x="8015" y="54"/>
                  </a:lnTo>
                  <a:lnTo>
                    <a:pt x="7636" y="82"/>
                  </a:lnTo>
                  <a:lnTo>
                    <a:pt x="7284" y="136"/>
                  </a:lnTo>
                  <a:lnTo>
                    <a:pt x="6932" y="217"/>
                  </a:lnTo>
                  <a:lnTo>
                    <a:pt x="6553" y="298"/>
                  </a:lnTo>
                  <a:lnTo>
                    <a:pt x="6201" y="379"/>
                  </a:lnTo>
                  <a:lnTo>
                    <a:pt x="5849" y="488"/>
                  </a:lnTo>
                  <a:lnTo>
                    <a:pt x="5497" y="623"/>
                  </a:lnTo>
                  <a:lnTo>
                    <a:pt x="5145" y="758"/>
                  </a:lnTo>
                  <a:lnTo>
                    <a:pt x="4793" y="894"/>
                  </a:lnTo>
                  <a:lnTo>
                    <a:pt x="4089" y="1246"/>
                  </a:lnTo>
                  <a:lnTo>
                    <a:pt x="3764" y="1435"/>
                  </a:lnTo>
                  <a:lnTo>
                    <a:pt x="3412" y="1652"/>
                  </a:lnTo>
                  <a:lnTo>
                    <a:pt x="3087" y="1896"/>
                  </a:lnTo>
                  <a:lnTo>
                    <a:pt x="2762" y="2166"/>
                  </a:lnTo>
                  <a:lnTo>
                    <a:pt x="2437" y="2437"/>
                  </a:lnTo>
                  <a:lnTo>
                    <a:pt x="2139" y="2735"/>
                  </a:lnTo>
                  <a:lnTo>
                    <a:pt x="1842" y="3033"/>
                  </a:lnTo>
                  <a:lnTo>
                    <a:pt x="1571" y="3385"/>
                  </a:lnTo>
                  <a:lnTo>
                    <a:pt x="1300" y="3737"/>
                  </a:lnTo>
                  <a:lnTo>
                    <a:pt x="1083" y="4089"/>
                  </a:lnTo>
                  <a:lnTo>
                    <a:pt x="867" y="4468"/>
                  </a:lnTo>
                  <a:lnTo>
                    <a:pt x="677" y="4874"/>
                  </a:lnTo>
                  <a:lnTo>
                    <a:pt x="488" y="5280"/>
                  </a:lnTo>
                  <a:lnTo>
                    <a:pt x="352" y="5713"/>
                  </a:lnTo>
                  <a:lnTo>
                    <a:pt x="217" y="6146"/>
                  </a:lnTo>
                  <a:lnTo>
                    <a:pt x="136" y="6580"/>
                  </a:lnTo>
                  <a:lnTo>
                    <a:pt x="55" y="7040"/>
                  </a:lnTo>
                  <a:lnTo>
                    <a:pt x="0" y="7473"/>
                  </a:lnTo>
                  <a:lnTo>
                    <a:pt x="0" y="7933"/>
                  </a:lnTo>
                  <a:lnTo>
                    <a:pt x="0" y="8394"/>
                  </a:lnTo>
                  <a:lnTo>
                    <a:pt x="0" y="8854"/>
                  </a:lnTo>
                  <a:lnTo>
                    <a:pt x="55" y="9287"/>
                  </a:lnTo>
                  <a:lnTo>
                    <a:pt x="136" y="9747"/>
                  </a:lnTo>
                  <a:lnTo>
                    <a:pt x="217" y="10208"/>
                  </a:lnTo>
                  <a:lnTo>
                    <a:pt x="325" y="10641"/>
                  </a:lnTo>
                  <a:lnTo>
                    <a:pt x="461" y="11074"/>
                  </a:lnTo>
                  <a:lnTo>
                    <a:pt x="596" y="11507"/>
                  </a:lnTo>
                  <a:lnTo>
                    <a:pt x="759" y="11940"/>
                  </a:lnTo>
                  <a:lnTo>
                    <a:pt x="948" y="12374"/>
                  </a:lnTo>
                  <a:lnTo>
                    <a:pt x="1165" y="12780"/>
                  </a:lnTo>
                  <a:lnTo>
                    <a:pt x="1408" y="13186"/>
                  </a:lnTo>
                  <a:lnTo>
                    <a:pt x="1652" y="13592"/>
                  </a:lnTo>
                  <a:lnTo>
                    <a:pt x="1923" y="13971"/>
                  </a:lnTo>
                  <a:lnTo>
                    <a:pt x="2194" y="14350"/>
                  </a:lnTo>
                  <a:lnTo>
                    <a:pt x="2491" y="14729"/>
                  </a:lnTo>
                  <a:lnTo>
                    <a:pt x="2816" y="15081"/>
                  </a:lnTo>
                  <a:lnTo>
                    <a:pt x="3168" y="15406"/>
                  </a:lnTo>
                  <a:lnTo>
                    <a:pt x="3520" y="15731"/>
                  </a:lnTo>
                  <a:lnTo>
                    <a:pt x="3899" y="16029"/>
                  </a:lnTo>
                  <a:lnTo>
                    <a:pt x="4305" y="16326"/>
                  </a:lnTo>
                  <a:lnTo>
                    <a:pt x="4712" y="16597"/>
                  </a:lnTo>
                  <a:lnTo>
                    <a:pt x="5145" y="16841"/>
                  </a:lnTo>
                  <a:lnTo>
                    <a:pt x="5578" y="17058"/>
                  </a:lnTo>
                  <a:lnTo>
                    <a:pt x="6011" y="17247"/>
                  </a:lnTo>
                  <a:lnTo>
                    <a:pt x="6471" y="17437"/>
                  </a:lnTo>
                  <a:lnTo>
                    <a:pt x="6959" y="17572"/>
                  </a:lnTo>
                  <a:lnTo>
                    <a:pt x="7419" y="17680"/>
                  </a:lnTo>
                  <a:lnTo>
                    <a:pt x="7906" y="17761"/>
                  </a:lnTo>
                  <a:lnTo>
                    <a:pt x="8367" y="17816"/>
                  </a:lnTo>
                  <a:lnTo>
                    <a:pt x="8854" y="17843"/>
                  </a:lnTo>
                  <a:lnTo>
                    <a:pt x="9341" y="17870"/>
                  </a:lnTo>
                  <a:lnTo>
                    <a:pt x="9802" y="17843"/>
                  </a:lnTo>
                  <a:lnTo>
                    <a:pt x="10695" y="17734"/>
                  </a:lnTo>
                  <a:lnTo>
                    <a:pt x="11128" y="17653"/>
                  </a:lnTo>
                  <a:lnTo>
                    <a:pt x="11562" y="17572"/>
                  </a:lnTo>
                  <a:lnTo>
                    <a:pt x="12428" y="17355"/>
                  </a:lnTo>
                  <a:lnTo>
                    <a:pt x="12861" y="17247"/>
                  </a:lnTo>
                  <a:lnTo>
                    <a:pt x="13267" y="17085"/>
                  </a:lnTo>
                  <a:lnTo>
                    <a:pt x="13700" y="16922"/>
                  </a:lnTo>
                  <a:lnTo>
                    <a:pt x="14079" y="16733"/>
                  </a:lnTo>
                  <a:lnTo>
                    <a:pt x="14486" y="16543"/>
                  </a:lnTo>
                  <a:lnTo>
                    <a:pt x="14865" y="16326"/>
                  </a:lnTo>
                  <a:lnTo>
                    <a:pt x="15244" y="16083"/>
                  </a:lnTo>
                  <a:lnTo>
                    <a:pt x="15596" y="15839"/>
                  </a:lnTo>
                  <a:lnTo>
                    <a:pt x="15948" y="15568"/>
                  </a:lnTo>
                  <a:lnTo>
                    <a:pt x="16300" y="15298"/>
                  </a:lnTo>
                  <a:lnTo>
                    <a:pt x="16597" y="14973"/>
                  </a:lnTo>
                  <a:lnTo>
                    <a:pt x="16895" y="14675"/>
                  </a:lnTo>
                  <a:lnTo>
                    <a:pt x="17166" y="14323"/>
                  </a:lnTo>
                  <a:lnTo>
                    <a:pt x="17437" y="13998"/>
                  </a:lnTo>
                  <a:lnTo>
                    <a:pt x="17680" y="13646"/>
                  </a:lnTo>
                  <a:lnTo>
                    <a:pt x="17897" y="13267"/>
                  </a:lnTo>
                  <a:lnTo>
                    <a:pt x="18087" y="12888"/>
                  </a:lnTo>
                  <a:lnTo>
                    <a:pt x="18276" y="12509"/>
                  </a:lnTo>
                  <a:lnTo>
                    <a:pt x="18412" y="12130"/>
                  </a:lnTo>
                  <a:lnTo>
                    <a:pt x="18547" y="11751"/>
                  </a:lnTo>
                  <a:lnTo>
                    <a:pt x="18655" y="11345"/>
                  </a:lnTo>
                  <a:lnTo>
                    <a:pt x="18763" y="10966"/>
                  </a:lnTo>
                  <a:lnTo>
                    <a:pt x="18818" y="10560"/>
                  </a:lnTo>
                  <a:lnTo>
                    <a:pt x="18872" y="10180"/>
                  </a:lnTo>
                  <a:lnTo>
                    <a:pt x="18926" y="9774"/>
                  </a:lnTo>
                  <a:lnTo>
                    <a:pt x="18926" y="9395"/>
                  </a:lnTo>
                  <a:lnTo>
                    <a:pt x="18926" y="9016"/>
                  </a:lnTo>
                  <a:lnTo>
                    <a:pt x="18899" y="8637"/>
                  </a:lnTo>
                  <a:lnTo>
                    <a:pt x="18872" y="8258"/>
                  </a:lnTo>
                  <a:lnTo>
                    <a:pt x="18818" y="7879"/>
                  </a:lnTo>
                  <a:lnTo>
                    <a:pt x="18682" y="7175"/>
                  </a:lnTo>
                  <a:lnTo>
                    <a:pt x="18493" y="6471"/>
                  </a:lnTo>
                  <a:lnTo>
                    <a:pt x="18249" y="5821"/>
                  </a:lnTo>
                  <a:lnTo>
                    <a:pt x="17951" y="5199"/>
                  </a:lnTo>
                  <a:lnTo>
                    <a:pt x="17626" y="4603"/>
                  </a:lnTo>
                  <a:lnTo>
                    <a:pt x="17274" y="4062"/>
                  </a:lnTo>
                  <a:lnTo>
                    <a:pt x="16868" y="3547"/>
                  </a:lnTo>
                  <a:lnTo>
                    <a:pt x="16462" y="3060"/>
                  </a:lnTo>
                  <a:lnTo>
                    <a:pt x="16002" y="2654"/>
                  </a:lnTo>
                  <a:lnTo>
                    <a:pt x="15569" y="2248"/>
                  </a:lnTo>
                  <a:lnTo>
                    <a:pt x="15081" y="1923"/>
                  </a:lnTo>
                  <a:lnTo>
                    <a:pt x="14621" y="1625"/>
                  </a:lnTo>
                  <a:lnTo>
                    <a:pt x="14134" y="1354"/>
                  </a:lnTo>
                  <a:lnTo>
                    <a:pt x="13863" y="1234"/>
                  </a:lnTo>
                  <a:lnTo>
                    <a:pt x="13836" y="1219"/>
                  </a:lnTo>
                  <a:lnTo>
                    <a:pt x="13348" y="975"/>
                  </a:lnTo>
                  <a:lnTo>
                    <a:pt x="12807" y="731"/>
                  </a:lnTo>
                  <a:lnTo>
                    <a:pt x="12238" y="542"/>
                  </a:lnTo>
                  <a:lnTo>
                    <a:pt x="11643" y="352"/>
                  </a:lnTo>
                  <a:lnTo>
                    <a:pt x="11020" y="217"/>
                  </a:lnTo>
                  <a:lnTo>
                    <a:pt x="10397" y="109"/>
                  </a:lnTo>
                  <a:lnTo>
                    <a:pt x="9720" y="27"/>
                  </a:lnTo>
                  <a:lnTo>
                    <a:pt x="904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5" name="Google Shape;1545;p15"/>
            <p:cNvSpPr/>
            <p:nvPr/>
          </p:nvSpPr>
          <p:spPr>
            <a:xfrm>
              <a:off x="5883165" y="1553954"/>
              <a:ext cx="79289" cy="58087"/>
            </a:xfrm>
            <a:custGeom>
              <a:rect b="b" l="l" r="r" t="t"/>
              <a:pathLst>
                <a:path extrusionOk="0" h="3115" w="4252">
                  <a:moveTo>
                    <a:pt x="2031" y="1"/>
                  </a:moveTo>
                  <a:lnTo>
                    <a:pt x="1706" y="55"/>
                  </a:lnTo>
                  <a:lnTo>
                    <a:pt x="1354" y="136"/>
                  </a:lnTo>
                  <a:lnTo>
                    <a:pt x="1056" y="271"/>
                  </a:lnTo>
                  <a:lnTo>
                    <a:pt x="786" y="434"/>
                  </a:lnTo>
                  <a:lnTo>
                    <a:pt x="515" y="623"/>
                  </a:lnTo>
                  <a:lnTo>
                    <a:pt x="298" y="867"/>
                  </a:lnTo>
                  <a:lnTo>
                    <a:pt x="217" y="975"/>
                  </a:lnTo>
                  <a:lnTo>
                    <a:pt x="136" y="1111"/>
                  </a:lnTo>
                  <a:lnTo>
                    <a:pt x="82" y="1273"/>
                  </a:lnTo>
                  <a:lnTo>
                    <a:pt x="27" y="1408"/>
                  </a:lnTo>
                  <a:lnTo>
                    <a:pt x="0" y="1571"/>
                  </a:lnTo>
                  <a:lnTo>
                    <a:pt x="27" y="1733"/>
                  </a:lnTo>
                  <a:lnTo>
                    <a:pt x="55" y="1896"/>
                  </a:lnTo>
                  <a:lnTo>
                    <a:pt x="82" y="2031"/>
                  </a:lnTo>
                  <a:lnTo>
                    <a:pt x="163" y="2194"/>
                  </a:lnTo>
                  <a:lnTo>
                    <a:pt x="244" y="2329"/>
                  </a:lnTo>
                  <a:lnTo>
                    <a:pt x="379" y="2464"/>
                  </a:lnTo>
                  <a:lnTo>
                    <a:pt x="515" y="2600"/>
                  </a:lnTo>
                  <a:lnTo>
                    <a:pt x="677" y="2708"/>
                  </a:lnTo>
                  <a:lnTo>
                    <a:pt x="840" y="2816"/>
                  </a:lnTo>
                  <a:lnTo>
                    <a:pt x="1056" y="2925"/>
                  </a:lnTo>
                  <a:lnTo>
                    <a:pt x="1246" y="3006"/>
                  </a:lnTo>
                  <a:lnTo>
                    <a:pt x="1490" y="3060"/>
                  </a:lnTo>
                  <a:lnTo>
                    <a:pt x="1706" y="3087"/>
                  </a:lnTo>
                  <a:lnTo>
                    <a:pt x="1977" y="3114"/>
                  </a:lnTo>
                  <a:lnTo>
                    <a:pt x="2221" y="3114"/>
                  </a:lnTo>
                  <a:lnTo>
                    <a:pt x="2464" y="3087"/>
                  </a:lnTo>
                  <a:lnTo>
                    <a:pt x="2708" y="3033"/>
                  </a:lnTo>
                  <a:lnTo>
                    <a:pt x="2952" y="2979"/>
                  </a:lnTo>
                  <a:lnTo>
                    <a:pt x="3168" y="2898"/>
                  </a:lnTo>
                  <a:lnTo>
                    <a:pt x="3358" y="2789"/>
                  </a:lnTo>
                  <a:lnTo>
                    <a:pt x="3547" y="2681"/>
                  </a:lnTo>
                  <a:lnTo>
                    <a:pt x="3710" y="2546"/>
                  </a:lnTo>
                  <a:lnTo>
                    <a:pt x="3872" y="2410"/>
                  </a:lnTo>
                  <a:lnTo>
                    <a:pt x="3980" y="2275"/>
                  </a:lnTo>
                  <a:lnTo>
                    <a:pt x="4089" y="2112"/>
                  </a:lnTo>
                  <a:lnTo>
                    <a:pt x="4170" y="1950"/>
                  </a:lnTo>
                  <a:lnTo>
                    <a:pt x="4224" y="1815"/>
                  </a:lnTo>
                  <a:lnTo>
                    <a:pt x="4251" y="1652"/>
                  </a:lnTo>
                  <a:lnTo>
                    <a:pt x="4251" y="1490"/>
                  </a:lnTo>
                  <a:lnTo>
                    <a:pt x="4251" y="1327"/>
                  </a:lnTo>
                  <a:lnTo>
                    <a:pt x="4197" y="1165"/>
                  </a:lnTo>
                  <a:lnTo>
                    <a:pt x="4143" y="1029"/>
                  </a:lnTo>
                  <a:lnTo>
                    <a:pt x="4062" y="894"/>
                  </a:lnTo>
                  <a:lnTo>
                    <a:pt x="3980" y="759"/>
                  </a:lnTo>
                  <a:lnTo>
                    <a:pt x="3872" y="650"/>
                  </a:lnTo>
                  <a:lnTo>
                    <a:pt x="3628" y="434"/>
                  </a:lnTo>
                  <a:lnTo>
                    <a:pt x="3358" y="271"/>
                  </a:lnTo>
                  <a:lnTo>
                    <a:pt x="3060" y="163"/>
                  </a:lnTo>
                  <a:lnTo>
                    <a:pt x="2735" y="55"/>
                  </a:lnTo>
                  <a:lnTo>
                    <a:pt x="2383" y="28"/>
                  </a:lnTo>
                  <a:lnTo>
                    <a:pt x="203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6" name="Google Shape;1546;p15"/>
            <p:cNvSpPr/>
            <p:nvPr/>
          </p:nvSpPr>
          <p:spPr>
            <a:xfrm>
              <a:off x="6064933" y="1535269"/>
              <a:ext cx="637689" cy="61108"/>
            </a:xfrm>
            <a:custGeom>
              <a:rect b="b" l="l" r="r" t="t"/>
              <a:pathLst>
                <a:path extrusionOk="0" h="3277" w="34197">
                  <a:moveTo>
                    <a:pt x="23691" y="1"/>
                  </a:moveTo>
                  <a:lnTo>
                    <a:pt x="20496" y="28"/>
                  </a:lnTo>
                  <a:lnTo>
                    <a:pt x="17058" y="109"/>
                  </a:lnTo>
                  <a:lnTo>
                    <a:pt x="13592" y="245"/>
                  </a:lnTo>
                  <a:lnTo>
                    <a:pt x="10397" y="434"/>
                  </a:lnTo>
                  <a:lnTo>
                    <a:pt x="8908" y="542"/>
                  </a:lnTo>
                  <a:lnTo>
                    <a:pt x="7500" y="651"/>
                  </a:lnTo>
                  <a:lnTo>
                    <a:pt x="6201" y="786"/>
                  </a:lnTo>
                  <a:lnTo>
                    <a:pt x="4982" y="921"/>
                  </a:lnTo>
                  <a:lnTo>
                    <a:pt x="3872" y="1057"/>
                  </a:lnTo>
                  <a:lnTo>
                    <a:pt x="2897" y="1219"/>
                  </a:lnTo>
                  <a:lnTo>
                    <a:pt x="2058" y="1382"/>
                  </a:lnTo>
                  <a:lnTo>
                    <a:pt x="1327" y="1544"/>
                  </a:lnTo>
                  <a:lnTo>
                    <a:pt x="758" y="1679"/>
                  </a:lnTo>
                  <a:lnTo>
                    <a:pt x="352" y="1842"/>
                  </a:lnTo>
                  <a:lnTo>
                    <a:pt x="190" y="1923"/>
                  </a:lnTo>
                  <a:lnTo>
                    <a:pt x="82" y="2004"/>
                  </a:lnTo>
                  <a:lnTo>
                    <a:pt x="27" y="2086"/>
                  </a:lnTo>
                  <a:lnTo>
                    <a:pt x="0" y="2167"/>
                  </a:lnTo>
                  <a:lnTo>
                    <a:pt x="27" y="2248"/>
                  </a:lnTo>
                  <a:lnTo>
                    <a:pt x="109" y="2329"/>
                  </a:lnTo>
                  <a:lnTo>
                    <a:pt x="217" y="2410"/>
                  </a:lnTo>
                  <a:lnTo>
                    <a:pt x="352" y="2465"/>
                  </a:lnTo>
                  <a:lnTo>
                    <a:pt x="786" y="2600"/>
                  </a:lnTo>
                  <a:lnTo>
                    <a:pt x="1354" y="2735"/>
                  </a:lnTo>
                  <a:lnTo>
                    <a:pt x="2085" y="2844"/>
                  </a:lnTo>
                  <a:lnTo>
                    <a:pt x="2952" y="2952"/>
                  </a:lnTo>
                  <a:lnTo>
                    <a:pt x="3926" y="3033"/>
                  </a:lnTo>
                  <a:lnTo>
                    <a:pt x="5036" y="3114"/>
                  </a:lnTo>
                  <a:lnTo>
                    <a:pt x="6255" y="3169"/>
                  </a:lnTo>
                  <a:lnTo>
                    <a:pt x="7581" y="3223"/>
                  </a:lnTo>
                  <a:lnTo>
                    <a:pt x="8989" y="3250"/>
                  </a:lnTo>
                  <a:lnTo>
                    <a:pt x="10478" y="3277"/>
                  </a:lnTo>
                  <a:lnTo>
                    <a:pt x="13700" y="3277"/>
                  </a:lnTo>
                  <a:lnTo>
                    <a:pt x="17139" y="3196"/>
                  </a:lnTo>
                  <a:lnTo>
                    <a:pt x="20577" y="3060"/>
                  </a:lnTo>
                  <a:lnTo>
                    <a:pt x="23799" y="2871"/>
                  </a:lnTo>
                  <a:lnTo>
                    <a:pt x="25288" y="2762"/>
                  </a:lnTo>
                  <a:lnTo>
                    <a:pt x="26696" y="2627"/>
                  </a:lnTo>
                  <a:lnTo>
                    <a:pt x="27996" y="2492"/>
                  </a:lnTo>
                  <a:lnTo>
                    <a:pt x="29214" y="2356"/>
                  </a:lnTo>
                  <a:lnTo>
                    <a:pt x="30324" y="2221"/>
                  </a:lnTo>
                  <a:lnTo>
                    <a:pt x="31299" y="2086"/>
                  </a:lnTo>
                  <a:lnTo>
                    <a:pt x="32138" y="1923"/>
                  </a:lnTo>
                  <a:lnTo>
                    <a:pt x="32869" y="1761"/>
                  </a:lnTo>
                  <a:lnTo>
                    <a:pt x="33438" y="1598"/>
                  </a:lnTo>
                  <a:lnTo>
                    <a:pt x="33844" y="1436"/>
                  </a:lnTo>
                  <a:lnTo>
                    <a:pt x="34007" y="1355"/>
                  </a:lnTo>
                  <a:lnTo>
                    <a:pt x="34115" y="1273"/>
                  </a:lnTo>
                  <a:lnTo>
                    <a:pt x="34169" y="1192"/>
                  </a:lnTo>
                  <a:lnTo>
                    <a:pt x="34196" y="1111"/>
                  </a:lnTo>
                  <a:lnTo>
                    <a:pt x="34169" y="1030"/>
                  </a:lnTo>
                  <a:lnTo>
                    <a:pt x="34088" y="948"/>
                  </a:lnTo>
                  <a:lnTo>
                    <a:pt x="33980" y="894"/>
                  </a:lnTo>
                  <a:lnTo>
                    <a:pt x="33844" y="813"/>
                  </a:lnTo>
                  <a:lnTo>
                    <a:pt x="33411" y="678"/>
                  </a:lnTo>
                  <a:lnTo>
                    <a:pt x="32815" y="542"/>
                  </a:lnTo>
                  <a:lnTo>
                    <a:pt x="32111" y="434"/>
                  </a:lnTo>
                  <a:lnTo>
                    <a:pt x="31245" y="353"/>
                  </a:lnTo>
                  <a:lnTo>
                    <a:pt x="30243" y="245"/>
                  </a:lnTo>
                  <a:lnTo>
                    <a:pt x="29133" y="163"/>
                  </a:lnTo>
                  <a:lnTo>
                    <a:pt x="27942" y="109"/>
                  </a:lnTo>
                  <a:lnTo>
                    <a:pt x="26615" y="55"/>
                  </a:lnTo>
                  <a:lnTo>
                    <a:pt x="25207" y="28"/>
                  </a:lnTo>
                  <a:lnTo>
                    <a:pt x="2369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7" name="Google Shape;1547;p15"/>
            <p:cNvSpPr/>
            <p:nvPr/>
          </p:nvSpPr>
          <p:spPr>
            <a:xfrm>
              <a:off x="6779883" y="1534262"/>
              <a:ext cx="68679" cy="58087"/>
            </a:xfrm>
            <a:custGeom>
              <a:rect b="b" l="l" r="r" t="t"/>
              <a:pathLst>
                <a:path extrusionOk="0" h="3115" w="3683">
                  <a:moveTo>
                    <a:pt x="1923" y="1"/>
                  </a:moveTo>
                  <a:lnTo>
                    <a:pt x="1544" y="28"/>
                  </a:lnTo>
                  <a:lnTo>
                    <a:pt x="1192" y="109"/>
                  </a:lnTo>
                  <a:lnTo>
                    <a:pt x="867" y="217"/>
                  </a:lnTo>
                  <a:lnTo>
                    <a:pt x="596" y="407"/>
                  </a:lnTo>
                  <a:lnTo>
                    <a:pt x="353" y="623"/>
                  </a:lnTo>
                  <a:lnTo>
                    <a:pt x="244" y="759"/>
                  </a:lnTo>
                  <a:lnTo>
                    <a:pt x="163" y="894"/>
                  </a:lnTo>
                  <a:lnTo>
                    <a:pt x="109" y="1030"/>
                  </a:lnTo>
                  <a:lnTo>
                    <a:pt x="55" y="1165"/>
                  </a:lnTo>
                  <a:lnTo>
                    <a:pt x="28" y="1327"/>
                  </a:lnTo>
                  <a:lnTo>
                    <a:pt x="1" y="1463"/>
                  </a:lnTo>
                  <a:lnTo>
                    <a:pt x="1" y="1625"/>
                  </a:lnTo>
                  <a:lnTo>
                    <a:pt x="28" y="1788"/>
                  </a:lnTo>
                  <a:lnTo>
                    <a:pt x="55" y="1950"/>
                  </a:lnTo>
                  <a:lnTo>
                    <a:pt x="109" y="2085"/>
                  </a:lnTo>
                  <a:lnTo>
                    <a:pt x="190" y="2221"/>
                  </a:lnTo>
                  <a:lnTo>
                    <a:pt x="271" y="2356"/>
                  </a:lnTo>
                  <a:lnTo>
                    <a:pt x="488" y="2600"/>
                  </a:lnTo>
                  <a:lnTo>
                    <a:pt x="759" y="2789"/>
                  </a:lnTo>
                  <a:lnTo>
                    <a:pt x="1057" y="2952"/>
                  </a:lnTo>
                  <a:lnTo>
                    <a:pt x="1409" y="3060"/>
                  </a:lnTo>
                  <a:lnTo>
                    <a:pt x="1761" y="3114"/>
                  </a:lnTo>
                  <a:lnTo>
                    <a:pt x="2140" y="3087"/>
                  </a:lnTo>
                  <a:lnTo>
                    <a:pt x="2492" y="3033"/>
                  </a:lnTo>
                  <a:lnTo>
                    <a:pt x="2816" y="2898"/>
                  </a:lnTo>
                  <a:lnTo>
                    <a:pt x="3087" y="2708"/>
                  </a:lnTo>
                  <a:lnTo>
                    <a:pt x="3331" y="2492"/>
                  </a:lnTo>
                  <a:lnTo>
                    <a:pt x="3439" y="2383"/>
                  </a:lnTo>
                  <a:lnTo>
                    <a:pt x="3520" y="2248"/>
                  </a:lnTo>
                  <a:lnTo>
                    <a:pt x="3575" y="2113"/>
                  </a:lnTo>
                  <a:lnTo>
                    <a:pt x="3629" y="1950"/>
                  </a:lnTo>
                  <a:lnTo>
                    <a:pt x="3683" y="1815"/>
                  </a:lnTo>
                  <a:lnTo>
                    <a:pt x="3683" y="1652"/>
                  </a:lnTo>
                  <a:lnTo>
                    <a:pt x="3683" y="1490"/>
                  </a:lnTo>
                  <a:lnTo>
                    <a:pt x="3656" y="1327"/>
                  </a:lnTo>
                  <a:lnTo>
                    <a:pt x="3629" y="1192"/>
                  </a:lnTo>
                  <a:lnTo>
                    <a:pt x="3575" y="1030"/>
                  </a:lnTo>
                  <a:lnTo>
                    <a:pt x="3493" y="894"/>
                  </a:lnTo>
                  <a:lnTo>
                    <a:pt x="3412" y="759"/>
                  </a:lnTo>
                  <a:lnTo>
                    <a:pt x="3196" y="515"/>
                  </a:lnTo>
                  <a:lnTo>
                    <a:pt x="2925" y="326"/>
                  </a:lnTo>
                  <a:lnTo>
                    <a:pt x="2627" y="163"/>
                  </a:lnTo>
                  <a:lnTo>
                    <a:pt x="2275" y="55"/>
                  </a:lnTo>
                  <a:lnTo>
                    <a:pt x="192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8" name="Google Shape;1548;p15"/>
            <p:cNvSpPr/>
            <p:nvPr/>
          </p:nvSpPr>
          <p:spPr>
            <a:xfrm>
              <a:off x="6909639" y="1528201"/>
              <a:ext cx="93927" cy="58590"/>
            </a:xfrm>
            <a:custGeom>
              <a:rect b="b" l="l" r="r" t="t"/>
              <a:pathLst>
                <a:path extrusionOk="0" h="3142" w="5037">
                  <a:moveTo>
                    <a:pt x="1761" y="1"/>
                  </a:moveTo>
                  <a:lnTo>
                    <a:pt x="1328" y="82"/>
                  </a:lnTo>
                  <a:lnTo>
                    <a:pt x="1111" y="136"/>
                  </a:lnTo>
                  <a:lnTo>
                    <a:pt x="921" y="190"/>
                  </a:lnTo>
                  <a:lnTo>
                    <a:pt x="732" y="272"/>
                  </a:lnTo>
                  <a:lnTo>
                    <a:pt x="570" y="380"/>
                  </a:lnTo>
                  <a:lnTo>
                    <a:pt x="434" y="488"/>
                  </a:lnTo>
                  <a:lnTo>
                    <a:pt x="299" y="596"/>
                  </a:lnTo>
                  <a:lnTo>
                    <a:pt x="190" y="732"/>
                  </a:lnTo>
                  <a:lnTo>
                    <a:pt x="109" y="867"/>
                  </a:lnTo>
                  <a:lnTo>
                    <a:pt x="28" y="1003"/>
                  </a:lnTo>
                  <a:lnTo>
                    <a:pt x="1" y="1165"/>
                  </a:lnTo>
                  <a:lnTo>
                    <a:pt x="1" y="1327"/>
                  </a:lnTo>
                  <a:lnTo>
                    <a:pt x="1" y="1490"/>
                  </a:lnTo>
                  <a:lnTo>
                    <a:pt x="28" y="1625"/>
                  </a:lnTo>
                  <a:lnTo>
                    <a:pt x="109" y="1788"/>
                  </a:lnTo>
                  <a:lnTo>
                    <a:pt x="190" y="1950"/>
                  </a:lnTo>
                  <a:lnTo>
                    <a:pt x="299" y="2086"/>
                  </a:lnTo>
                  <a:lnTo>
                    <a:pt x="407" y="2221"/>
                  </a:lnTo>
                  <a:lnTo>
                    <a:pt x="570" y="2356"/>
                  </a:lnTo>
                  <a:lnTo>
                    <a:pt x="732" y="2492"/>
                  </a:lnTo>
                  <a:lnTo>
                    <a:pt x="894" y="2600"/>
                  </a:lnTo>
                  <a:lnTo>
                    <a:pt x="1301" y="2817"/>
                  </a:lnTo>
                  <a:lnTo>
                    <a:pt x="1761" y="2979"/>
                  </a:lnTo>
                  <a:lnTo>
                    <a:pt x="2275" y="3087"/>
                  </a:lnTo>
                  <a:lnTo>
                    <a:pt x="2790" y="3141"/>
                  </a:lnTo>
                  <a:lnTo>
                    <a:pt x="3277" y="3141"/>
                  </a:lnTo>
                  <a:lnTo>
                    <a:pt x="3710" y="3060"/>
                  </a:lnTo>
                  <a:lnTo>
                    <a:pt x="3927" y="3006"/>
                  </a:lnTo>
                  <a:lnTo>
                    <a:pt x="4116" y="2952"/>
                  </a:lnTo>
                  <a:lnTo>
                    <a:pt x="4306" y="2844"/>
                  </a:lnTo>
                  <a:lnTo>
                    <a:pt x="4468" y="2762"/>
                  </a:lnTo>
                  <a:lnTo>
                    <a:pt x="4604" y="2654"/>
                  </a:lnTo>
                  <a:lnTo>
                    <a:pt x="4739" y="2546"/>
                  </a:lnTo>
                  <a:lnTo>
                    <a:pt x="4847" y="2410"/>
                  </a:lnTo>
                  <a:lnTo>
                    <a:pt x="4929" y="2275"/>
                  </a:lnTo>
                  <a:lnTo>
                    <a:pt x="4983" y="2140"/>
                  </a:lnTo>
                  <a:lnTo>
                    <a:pt x="5037" y="1977"/>
                  </a:lnTo>
                  <a:lnTo>
                    <a:pt x="5037" y="1815"/>
                  </a:lnTo>
                  <a:lnTo>
                    <a:pt x="5037" y="1652"/>
                  </a:lnTo>
                  <a:lnTo>
                    <a:pt x="4983" y="1490"/>
                  </a:lnTo>
                  <a:lnTo>
                    <a:pt x="4929" y="1355"/>
                  </a:lnTo>
                  <a:lnTo>
                    <a:pt x="4847" y="1192"/>
                  </a:lnTo>
                  <a:lnTo>
                    <a:pt x="4739" y="1057"/>
                  </a:lnTo>
                  <a:lnTo>
                    <a:pt x="4604" y="921"/>
                  </a:lnTo>
                  <a:lnTo>
                    <a:pt x="4468" y="786"/>
                  </a:lnTo>
                  <a:lnTo>
                    <a:pt x="4306" y="651"/>
                  </a:lnTo>
                  <a:lnTo>
                    <a:pt x="4116" y="515"/>
                  </a:lnTo>
                  <a:lnTo>
                    <a:pt x="3710" y="326"/>
                  </a:lnTo>
                  <a:lnTo>
                    <a:pt x="3250" y="163"/>
                  </a:lnTo>
                  <a:lnTo>
                    <a:pt x="2763" y="28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9" name="Google Shape;1549;p15"/>
            <p:cNvSpPr/>
            <p:nvPr/>
          </p:nvSpPr>
          <p:spPr>
            <a:xfrm>
              <a:off x="7124229" y="1536276"/>
              <a:ext cx="155520" cy="58087"/>
            </a:xfrm>
            <a:custGeom>
              <a:rect b="b" l="l" r="r" t="t"/>
              <a:pathLst>
                <a:path extrusionOk="0" h="3115" w="8340">
                  <a:moveTo>
                    <a:pt x="4197" y="1"/>
                  </a:moveTo>
                  <a:lnTo>
                    <a:pt x="3385" y="28"/>
                  </a:lnTo>
                  <a:lnTo>
                    <a:pt x="2627" y="55"/>
                  </a:lnTo>
                  <a:lnTo>
                    <a:pt x="1950" y="163"/>
                  </a:lnTo>
                  <a:lnTo>
                    <a:pt x="1328" y="299"/>
                  </a:lnTo>
                  <a:lnTo>
                    <a:pt x="1057" y="380"/>
                  </a:lnTo>
                  <a:lnTo>
                    <a:pt x="813" y="461"/>
                  </a:lnTo>
                  <a:lnTo>
                    <a:pt x="596" y="570"/>
                  </a:lnTo>
                  <a:lnTo>
                    <a:pt x="407" y="705"/>
                  </a:lnTo>
                  <a:lnTo>
                    <a:pt x="245" y="813"/>
                  </a:lnTo>
                  <a:lnTo>
                    <a:pt x="136" y="949"/>
                  </a:lnTo>
                  <a:lnTo>
                    <a:pt x="55" y="1084"/>
                  </a:lnTo>
                  <a:lnTo>
                    <a:pt x="1" y="1246"/>
                  </a:lnTo>
                  <a:lnTo>
                    <a:pt x="1" y="1409"/>
                  </a:lnTo>
                  <a:lnTo>
                    <a:pt x="55" y="1571"/>
                  </a:lnTo>
                  <a:lnTo>
                    <a:pt x="136" y="1734"/>
                  </a:lnTo>
                  <a:lnTo>
                    <a:pt x="272" y="1896"/>
                  </a:lnTo>
                  <a:lnTo>
                    <a:pt x="434" y="2059"/>
                  </a:lnTo>
                  <a:lnTo>
                    <a:pt x="624" y="2194"/>
                  </a:lnTo>
                  <a:lnTo>
                    <a:pt x="867" y="2329"/>
                  </a:lnTo>
                  <a:lnTo>
                    <a:pt x="1111" y="2492"/>
                  </a:lnTo>
                  <a:lnTo>
                    <a:pt x="1409" y="2600"/>
                  </a:lnTo>
                  <a:lnTo>
                    <a:pt x="1734" y="2736"/>
                  </a:lnTo>
                  <a:lnTo>
                    <a:pt x="2086" y="2817"/>
                  </a:lnTo>
                  <a:lnTo>
                    <a:pt x="2465" y="2925"/>
                  </a:lnTo>
                  <a:lnTo>
                    <a:pt x="2844" y="3006"/>
                  </a:lnTo>
                  <a:lnTo>
                    <a:pt x="3277" y="3060"/>
                  </a:lnTo>
                  <a:lnTo>
                    <a:pt x="3683" y="3088"/>
                  </a:lnTo>
                  <a:lnTo>
                    <a:pt x="4143" y="3115"/>
                  </a:lnTo>
                  <a:lnTo>
                    <a:pt x="4577" y="3115"/>
                  </a:lnTo>
                  <a:lnTo>
                    <a:pt x="5010" y="3088"/>
                  </a:lnTo>
                  <a:lnTo>
                    <a:pt x="5416" y="3033"/>
                  </a:lnTo>
                  <a:lnTo>
                    <a:pt x="5822" y="2979"/>
                  </a:lnTo>
                  <a:lnTo>
                    <a:pt x="6201" y="2898"/>
                  </a:lnTo>
                  <a:lnTo>
                    <a:pt x="6553" y="2817"/>
                  </a:lnTo>
                  <a:lnTo>
                    <a:pt x="6878" y="2708"/>
                  </a:lnTo>
                  <a:lnTo>
                    <a:pt x="7176" y="2600"/>
                  </a:lnTo>
                  <a:lnTo>
                    <a:pt x="7446" y="2465"/>
                  </a:lnTo>
                  <a:lnTo>
                    <a:pt x="7690" y="2329"/>
                  </a:lnTo>
                  <a:lnTo>
                    <a:pt x="7880" y="2194"/>
                  </a:lnTo>
                  <a:lnTo>
                    <a:pt x="8069" y="2032"/>
                  </a:lnTo>
                  <a:lnTo>
                    <a:pt x="8177" y="1896"/>
                  </a:lnTo>
                  <a:lnTo>
                    <a:pt x="8286" y="1734"/>
                  </a:lnTo>
                  <a:lnTo>
                    <a:pt x="8340" y="1571"/>
                  </a:lnTo>
                  <a:lnTo>
                    <a:pt x="8340" y="1409"/>
                  </a:lnTo>
                  <a:lnTo>
                    <a:pt x="8313" y="1246"/>
                  </a:lnTo>
                  <a:lnTo>
                    <a:pt x="8232" y="1111"/>
                  </a:lnTo>
                  <a:lnTo>
                    <a:pt x="8123" y="976"/>
                  </a:lnTo>
                  <a:lnTo>
                    <a:pt x="7961" y="840"/>
                  </a:lnTo>
                  <a:lnTo>
                    <a:pt x="7771" y="732"/>
                  </a:lnTo>
                  <a:lnTo>
                    <a:pt x="7555" y="597"/>
                  </a:lnTo>
                  <a:lnTo>
                    <a:pt x="7311" y="515"/>
                  </a:lnTo>
                  <a:lnTo>
                    <a:pt x="7067" y="407"/>
                  </a:lnTo>
                  <a:lnTo>
                    <a:pt x="6445" y="245"/>
                  </a:lnTo>
                  <a:lnTo>
                    <a:pt x="5768" y="136"/>
                  </a:lnTo>
                  <a:lnTo>
                    <a:pt x="5010" y="55"/>
                  </a:lnTo>
                  <a:lnTo>
                    <a:pt x="419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0" name="Google Shape;1550;p15"/>
            <p:cNvSpPr/>
            <p:nvPr/>
          </p:nvSpPr>
          <p:spPr>
            <a:xfrm>
              <a:off x="5874586" y="1767033"/>
              <a:ext cx="1152658" cy="58572"/>
            </a:xfrm>
            <a:custGeom>
              <a:rect b="b" l="l" r="r" t="t"/>
              <a:pathLst>
                <a:path extrusionOk="0" h="3141" w="61813">
                  <a:moveTo>
                    <a:pt x="18898" y="0"/>
                  </a:moveTo>
                  <a:lnTo>
                    <a:pt x="13646" y="27"/>
                  </a:lnTo>
                  <a:lnTo>
                    <a:pt x="9070" y="109"/>
                  </a:lnTo>
                  <a:lnTo>
                    <a:pt x="7067" y="163"/>
                  </a:lnTo>
                  <a:lnTo>
                    <a:pt x="5280" y="217"/>
                  </a:lnTo>
                  <a:lnTo>
                    <a:pt x="3736" y="298"/>
                  </a:lnTo>
                  <a:lnTo>
                    <a:pt x="2437" y="406"/>
                  </a:lnTo>
                  <a:lnTo>
                    <a:pt x="1408" y="515"/>
                  </a:lnTo>
                  <a:lnTo>
                    <a:pt x="623" y="623"/>
                  </a:lnTo>
                  <a:lnTo>
                    <a:pt x="352" y="704"/>
                  </a:lnTo>
                  <a:lnTo>
                    <a:pt x="163" y="785"/>
                  </a:lnTo>
                  <a:lnTo>
                    <a:pt x="27" y="840"/>
                  </a:lnTo>
                  <a:lnTo>
                    <a:pt x="0" y="894"/>
                  </a:lnTo>
                  <a:lnTo>
                    <a:pt x="0" y="921"/>
                  </a:lnTo>
                  <a:lnTo>
                    <a:pt x="0" y="975"/>
                  </a:lnTo>
                  <a:lnTo>
                    <a:pt x="27" y="1002"/>
                  </a:lnTo>
                  <a:lnTo>
                    <a:pt x="135" y="1083"/>
                  </a:lnTo>
                  <a:lnTo>
                    <a:pt x="325" y="1164"/>
                  </a:lnTo>
                  <a:lnTo>
                    <a:pt x="596" y="1246"/>
                  </a:lnTo>
                  <a:lnTo>
                    <a:pt x="1354" y="1435"/>
                  </a:lnTo>
                  <a:lnTo>
                    <a:pt x="2410" y="1598"/>
                  </a:lnTo>
                  <a:lnTo>
                    <a:pt x="3709" y="1787"/>
                  </a:lnTo>
                  <a:lnTo>
                    <a:pt x="5253" y="1950"/>
                  </a:lnTo>
                  <a:lnTo>
                    <a:pt x="7013" y="2139"/>
                  </a:lnTo>
                  <a:lnTo>
                    <a:pt x="9016" y="2302"/>
                  </a:lnTo>
                  <a:lnTo>
                    <a:pt x="11209" y="2464"/>
                  </a:lnTo>
                  <a:lnTo>
                    <a:pt x="13592" y="2599"/>
                  </a:lnTo>
                  <a:lnTo>
                    <a:pt x="16137" y="2735"/>
                  </a:lnTo>
                  <a:lnTo>
                    <a:pt x="18844" y="2843"/>
                  </a:lnTo>
                  <a:lnTo>
                    <a:pt x="21687" y="2951"/>
                  </a:lnTo>
                  <a:lnTo>
                    <a:pt x="24638" y="3033"/>
                  </a:lnTo>
                  <a:lnTo>
                    <a:pt x="27725" y="3087"/>
                  </a:lnTo>
                  <a:lnTo>
                    <a:pt x="30866" y="3141"/>
                  </a:lnTo>
                  <a:lnTo>
                    <a:pt x="37120" y="3141"/>
                  </a:lnTo>
                  <a:lnTo>
                    <a:pt x="40071" y="3114"/>
                  </a:lnTo>
                  <a:lnTo>
                    <a:pt x="42914" y="3060"/>
                  </a:lnTo>
                  <a:lnTo>
                    <a:pt x="45622" y="2978"/>
                  </a:lnTo>
                  <a:lnTo>
                    <a:pt x="48194" y="2897"/>
                  </a:lnTo>
                  <a:lnTo>
                    <a:pt x="50576" y="2789"/>
                  </a:lnTo>
                  <a:lnTo>
                    <a:pt x="52769" y="2681"/>
                  </a:lnTo>
                  <a:lnTo>
                    <a:pt x="54746" y="2545"/>
                  </a:lnTo>
                  <a:lnTo>
                    <a:pt x="56533" y="2410"/>
                  </a:lnTo>
                  <a:lnTo>
                    <a:pt x="58076" y="2247"/>
                  </a:lnTo>
                  <a:lnTo>
                    <a:pt x="59403" y="2085"/>
                  </a:lnTo>
                  <a:lnTo>
                    <a:pt x="60432" y="1923"/>
                  </a:lnTo>
                  <a:lnTo>
                    <a:pt x="61190" y="1787"/>
                  </a:lnTo>
                  <a:lnTo>
                    <a:pt x="61460" y="1706"/>
                  </a:lnTo>
                  <a:lnTo>
                    <a:pt x="61650" y="1625"/>
                  </a:lnTo>
                  <a:lnTo>
                    <a:pt x="61785" y="1543"/>
                  </a:lnTo>
                  <a:lnTo>
                    <a:pt x="61812" y="1489"/>
                  </a:lnTo>
                  <a:lnTo>
                    <a:pt x="61812" y="1462"/>
                  </a:lnTo>
                  <a:lnTo>
                    <a:pt x="61812" y="1408"/>
                  </a:lnTo>
                  <a:lnTo>
                    <a:pt x="61758" y="1381"/>
                  </a:lnTo>
                  <a:lnTo>
                    <a:pt x="61650" y="1300"/>
                  </a:lnTo>
                  <a:lnTo>
                    <a:pt x="61460" y="1219"/>
                  </a:lnTo>
                  <a:lnTo>
                    <a:pt x="61190" y="1137"/>
                  </a:lnTo>
                  <a:lnTo>
                    <a:pt x="60405" y="1002"/>
                  </a:lnTo>
                  <a:lnTo>
                    <a:pt x="59376" y="894"/>
                  </a:lnTo>
                  <a:lnTo>
                    <a:pt x="58076" y="758"/>
                  </a:lnTo>
                  <a:lnTo>
                    <a:pt x="56506" y="677"/>
                  </a:lnTo>
                  <a:lnTo>
                    <a:pt x="54746" y="569"/>
                  </a:lnTo>
                  <a:lnTo>
                    <a:pt x="52742" y="488"/>
                  </a:lnTo>
                  <a:lnTo>
                    <a:pt x="48167" y="325"/>
                  </a:lnTo>
                  <a:lnTo>
                    <a:pt x="42914" y="190"/>
                  </a:lnTo>
                  <a:lnTo>
                    <a:pt x="37120" y="109"/>
                  </a:lnTo>
                  <a:lnTo>
                    <a:pt x="30893" y="27"/>
                  </a:lnTo>
                  <a:lnTo>
                    <a:pt x="2469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1" name="Google Shape;1551;p15"/>
            <p:cNvSpPr/>
            <p:nvPr/>
          </p:nvSpPr>
          <p:spPr>
            <a:xfrm>
              <a:off x="7112126" y="1781169"/>
              <a:ext cx="79774" cy="58068"/>
            </a:xfrm>
            <a:custGeom>
              <a:rect b="b" l="l" r="r" t="t"/>
              <a:pathLst>
                <a:path extrusionOk="0" h="3114" w="4278">
                  <a:moveTo>
                    <a:pt x="2004" y="0"/>
                  </a:moveTo>
                  <a:lnTo>
                    <a:pt x="1706" y="27"/>
                  </a:lnTo>
                  <a:lnTo>
                    <a:pt x="1408" y="82"/>
                  </a:lnTo>
                  <a:lnTo>
                    <a:pt x="1110" y="190"/>
                  </a:lnTo>
                  <a:lnTo>
                    <a:pt x="839" y="298"/>
                  </a:lnTo>
                  <a:lnTo>
                    <a:pt x="569" y="461"/>
                  </a:lnTo>
                  <a:lnTo>
                    <a:pt x="325" y="677"/>
                  </a:lnTo>
                  <a:lnTo>
                    <a:pt x="217" y="785"/>
                  </a:lnTo>
                  <a:lnTo>
                    <a:pt x="135" y="921"/>
                  </a:lnTo>
                  <a:lnTo>
                    <a:pt x="81" y="1056"/>
                  </a:lnTo>
                  <a:lnTo>
                    <a:pt x="27" y="1219"/>
                  </a:lnTo>
                  <a:lnTo>
                    <a:pt x="0" y="1381"/>
                  </a:lnTo>
                  <a:lnTo>
                    <a:pt x="0" y="1544"/>
                  </a:lnTo>
                  <a:lnTo>
                    <a:pt x="27" y="1706"/>
                  </a:lnTo>
                  <a:lnTo>
                    <a:pt x="81" y="1868"/>
                  </a:lnTo>
                  <a:lnTo>
                    <a:pt x="162" y="2031"/>
                  </a:lnTo>
                  <a:lnTo>
                    <a:pt x="271" y="2220"/>
                  </a:lnTo>
                  <a:lnTo>
                    <a:pt x="406" y="2383"/>
                  </a:lnTo>
                  <a:lnTo>
                    <a:pt x="569" y="2518"/>
                  </a:lnTo>
                  <a:lnTo>
                    <a:pt x="758" y="2654"/>
                  </a:lnTo>
                  <a:lnTo>
                    <a:pt x="975" y="2789"/>
                  </a:lnTo>
                  <a:lnTo>
                    <a:pt x="1191" y="2897"/>
                  </a:lnTo>
                  <a:lnTo>
                    <a:pt x="1435" y="2979"/>
                  </a:lnTo>
                  <a:lnTo>
                    <a:pt x="1706" y="3060"/>
                  </a:lnTo>
                  <a:lnTo>
                    <a:pt x="1977" y="3114"/>
                  </a:lnTo>
                  <a:lnTo>
                    <a:pt x="2518" y="3114"/>
                  </a:lnTo>
                  <a:lnTo>
                    <a:pt x="2789" y="3087"/>
                  </a:lnTo>
                  <a:lnTo>
                    <a:pt x="3032" y="3033"/>
                  </a:lnTo>
                  <a:lnTo>
                    <a:pt x="3249" y="2951"/>
                  </a:lnTo>
                  <a:lnTo>
                    <a:pt x="3466" y="2843"/>
                  </a:lnTo>
                  <a:lnTo>
                    <a:pt x="3655" y="2735"/>
                  </a:lnTo>
                  <a:lnTo>
                    <a:pt x="3818" y="2600"/>
                  </a:lnTo>
                  <a:lnTo>
                    <a:pt x="3953" y="2464"/>
                  </a:lnTo>
                  <a:lnTo>
                    <a:pt x="4088" y="2329"/>
                  </a:lnTo>
                  <a:lnTo>
                    <a:pt x="4170" y="2166"/>
                  </a:lnTo>
                  <a:lnTo>
                    <a:pt x="4224" y="2004"/>
                  </a:lnTo>
                  <a:lnTo>
                    <a:pt x="4278" y="1868"/>
                  </a:lnTo>
                  <a:lnTo>
                    <a:pt x="4278" y="1706"/>
                  </a:lnTo>
                  <a:lnTo>
                    <a:pt x="4278" y="1544"/>
                  </a:lnTo>
                  <a:lnTo>
                    <a:pt x="4251" y="1381"/>
                  </a:lnTo>
                  <a:lnTo>
                    <a:pt x="4197" y="1246"/>
                  </a:lnTo>
                  <a:lnTo>
                    <a:pt x="4115" y="1110"/>
                  </a:lnTo>
                  <a:lnTo>
                    <a:pt x="3926" y="840"/>
                  </a:lnTo>
                  <a:lnTo>
                    <a:pt x="3709" y="623"/>
                  </a:lnTo>
                  <a:lnTo>
                    <a:pt x="3466" y="434"/>
                  </a:lnTo>
                  <a:lnTo>
                    <a:pt x="3195" y="298"/>
                  </a:lnTo>
                  <a:lnTo>
                    <a:pt x="2924" y="163"/>
                  </a:lnTo>
                  <a:lnTo>
                    <a:pt x="2626" y="82"/>
                  </a:lnTo>
                  <a:lnTo>
                    <a:pt x="2328" y="27"/>
                  </a:lnTo>
                  <a:lnTo>
                    <a:pt x="200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2" name="Google Shape;1552;p15"/>
            <p:cNvSpPr/>
            <p:nvPr/>
          </p:nvSpPr>
          <p:spPr>
            <a:xfrm>
              <a:off x="7260065" y="1756422"/>
              <a:ext cx="79774" cy="57583"/>
            </a:xfrm>
            <a:custGeom>
              <a:rect b="b" l="l" r="r" t="t"/>
              <a:pathLst>
                <a:path extrusionOk="0" h="3088" w="4278">
                  <a:moveTo>
                    <a:pt x="2112" y="1"/>
                  </a:moveTo>
                  <a:lnTo>
                    <a:pt x="1760" y="28"/>
                  </a:lnTo>
                  <a:lnTo>
                    <a:pt x="1408" y="82"/>
                  </a:lnTo>
                  <a:lnTo>
                    <a:pt x="1110" y="217"/>
                  </a:lnTo>
                  <a:lnTo>
                    <a:pt x="812" y="353"/>
                  </a:lnTo>
                  <a:lnTo>
                    <a:pt x="542" y="542"/>
                  </a:lnTo>
                  <a:lnTo>
                    <a:pt x="325" y="759"/>
                  </a:lnTo>
                  <a:lnTo>
                    <a:pt x="217" y="894"/>
                  </a:lnTo>
                  <a:lnTo>
                    <a:pt x="135" y="1029"/>
                  </a:lnTo>
                  <a:lnTo>
                    <a:pt x="81" y="1165"/>
                  </a:lnTo>
                  <a:lnTo>
                    <a:pt x="27" y="1327"/>
                  </a:lnTo>
                  <a:lnTo>
                    <a:pt x="0" y="1490"/>
                  </a:lnTo>
                  <a:lnTo>
                    <a:pt x="0" y="1625"/>
                  </a:lnTo>
                  <a:lnTo>
                    <a:pt x="27" y="1788"/>
                  </a:lnTo>
                  <a:lnTo>
                    <a:pt x="81" y="1950"/>
                  </a:lnTo>
                  <a:lnTo>
                    <a:pt x="135" y="2112"/>
                  </a:lnTo>
                  <a:lnTo>
                    <a:pt x="217" y="2248"/>
                  </a:lnTo>
                  <a:lnTo>
                    <a:pt x="352" y="2383"/>
                  </a:lnTo>
                  <a:lnTo>
                    <a:pt x="487" y="2519"/>
                  </a:lnTo>
                  <a:lnTo>
                    <a:pt x="623" y="2654"/>
                  </a:lnTo>
                  <a:lnTo>
                    <a:pt x="812" y="2762"/>
                  </a:lnTo>
                  <a:lnTo>
                    <a:pt x="1002" y="2871"/>
                  </a:lnTo>
                  <a:lnTo>
                    <a:pt x="1191" y="2952"/>
                  </a:lnTo>
                  <a:lnTo>
                    <a:pt x="1435" y="3006"/>
                  </a:lnTo>
                  <a:lnTo>
                    <a:pt x="1652" y="3060"/>
                  </a:lnTo>
                  <a:lnTo>
                    <a:pt x="1922" y="3087"/>
                  </a:lnTo>
                  <a:lnTo>
                    <a:pt x="2410" y="3087"/>
                  </a:lnTo>
                  <a:lnTo>
                    <a:pt x="2653" y="3033"/>
                  </a:lnTo>
                  <a:lnTo>
                    <a:pt x="2897" y="2979"/>
                  </a:lnTo>
                  <a:lnTo>
                    <a:pt x="3114" y="2898"/>
                  </a:lnTo>
                  <a:lnTo>
                    <a:pt x="3330" y="2816"/>
                  </a:lnTo>
                  <a:lnTo>
                    <a:pt x="3520" y="2708"/>
                  </a:lnTo>
                  <a:lnTo>
                    <a:pt x="3682" y="2600"/>
                  </a:lnTo>
                  <a:lnTo>
                    <a:pt x="3845" y="2464"/>
                  </a:lnTo>
                  <a:lnTo>
                    <a:pt x="3953" y="2329"/>
                  </a:lnTo>
                  <a:lnTo>
                    <a:pt x="4061" y="2167"/>
                  </a:lnTo>
                  <a:lnTo>
                    <a:pt x="4143" y="2031"/>
                  </a:lnTo>
                  <a:lnTo>
                    <a:pt x="4224" y="1869"/>
                  </a:lnTo>
                  <a:lnTo>
                    <a:pt x="4251" y="1706"/>
                  </a:lnTo>
                  <a:lnTo>
                    <a:pt x="4278" y="1544"/>
                  </a:lnTo>
                  <a:lnTo>
                    <a:pt x="4251" y="1409"/>
                  </a:lnTo>
                  <a:lnTo>
                    <a:pt x="4224" y="1246"/>
                  </a:lnTo>
                  <a:lnTo>
                    <a:pt x="4170" y="1084"/>
                  </a:lnTo>
                  <a:lnTo>
                    <a:pt x="4115" y="948"/>
                  </a:lnTo>
                  <a:lnTo>
                    <a:pt x="4007" y="813"/>
                  </a:lnTo>
                  <a:lnTo>
                    <a:pt x="3926" y="705"/>
                  </a:lnTo>
                  <a:lnTo>
                    <a:pt x="3682" y="488"/>
                  </a:lnTo>
                  <a:lnTo>
                    <a:pt x="3411" y="298"/>
                  </a:lnTo>
                  <a:lnTo>
                    <a:pt x="3114" y="163"/>
                  </a:lnTo>
                  <a:lnTo>
                    <a:pt x="2789" y="55"/>
                  </a:lnTo>
                  <a:lnTo>
                    <a:pt x="246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3" name="Google Shape;1553;p15"/>
            <p:cNvSpPr/>
            <p:nvPr/>
          </p:nvSpPr>
          <p:spPr>
            <a:xfrm>
              <a:off x="5897300" y="2007862"/>
              <a:ext cx="94934" cy="58087"/>
            </a:xfrm>
            <a:custGeom>
              <a:rect b="b" l="l" r="r" t="t"/>
              <a:pathLst>
                <a:path extrusionOk="0" h="3115" w="5091">
                  <a:moveTo>
                    <a:pt x="2464" y="1"/>
                  </a:moveTo>
                  <a:lnTo>
                    <a:pt x="1950" y="55"/>
                  </a:lnTo>
                  <a:lnTo>
                    <a:pt x="1490" y="190"/>
                  </a:lnTo>
                  <a:lnTo>
                    <a:pt x="1056" y="353"/>
                  </a:lnTo>
                  <a:lnTo>
                    <a:pt x="867" y="434"/>
                  </a:lnTo>
                  <a:lnTo>
                    <a:pt x="677" y="542"/>
                  </a:lnTo>
                  <a:lnTo>
                    <a:pt x="542" y="651"/>
                  </a:lnTo>
                  <a:lnTo>
                    <a:pt x="380" y="786"/>
                  </a:lnTo>
                  <a:lnTo>
                    <a:pt x="271" y="921"/>
                  </a:lnTo>
                  <a:lnTo>
                    <a:pt x="163" y="1057"/>
                  </a:lnTo>
                  <a:lnTo>
                    <a:pt x="82" y="1219"/>
                  </a:lnTo>
                  <a:lnTo>
                    <a:pt x="28" y="1355"/>
                  </a:lnTo>
                  <a:lnTo>
                    <a:pt x="0" y="1517"/>
                  </a:lnTo>
                  <a:lnTo>
                    <a:pt x="0" y="1680"/>
                  </a:lnTo>
                  <a:lnTo>
                    <a:pt x="0" y="1842"/>
                  </a:lnTo>
                  <a:lnTo>
                    <a:pt x="55" y="1977"/>
                  </a:lnTo>
                  <a:lnTo>
                    <a:pt x="136" y="2140"/>
                  </a:lnTo>
                  <a:lnTo>
                    <a:pt x="217" y="2275"/>
                  </a:lnTo>
                  <a:lnTo>
                    <a:pt x="325" y="2411"/>
                  </a:lnTo>
                  <a:lnTo>
                    <a:pt x="461" y="2519"/>
                  </a:lnTo>
                  <a:lnTo>
                    <a:pt x="623" y="2627"/>
                  </a:lnTo>
                  <a:lnTo>
                    <a:pt x="786" y="2736"/>
                  </a:lnTo>
                  <a:lnTo>
                    <a:pt x="975" y="2817"/>
                  </a:lnTo>
                  <a:lnTo>
                    <a:pt x="1165" y="2898"/>
                  </a:lnTo>
                  <a:lnTo>
                    <a:pt x="1598" y="3033"/>
                  </a:lnTo>
                  <a:lnTo>
                    <a:pt x="2085" y="3087"/>
                  </a:lnTo>
                  <a:lnTo>
                    <a:pt x="2600" y="3115"/>
                  </a:lnTo>
                  <a:lnTo>
                    <a:pt x="3114" y="3060"/>
                  </a:lnTo>
                  <a:lnTo>
                    <a:pt x="3601" y="2952"/>
                  </a:lnTo>
                  <a:lnTo>
                    <a:pt x="4008" y="2790"/>
                  </a:lnTo>
                  <a:lnTo>
                    <a:pt x="4197" y="2681"/>
                  </a:lnTo>
                  <a:lnTo>
                    <a:pt x="4387" y="2573"/>
                  </a:lnTo>
                  <a:lnTo>
                    <a:pt x="4549" y="2465"/>
                  </a:lnTo>
                  <a:lnTo>
                    <a:pt x="4684" y="2329"/>
                  </a:lnTo>
                  <a:lnTo>
                    <a:pt x="4793" y="2194"/>
                  </a:lnTo>
                  <a:lnTo>
                    <a:pt x="4901" y="2059"/>
                  </a:lnTo>
                  <a:lnTo>
                    <a:pt x="4982" y="1923"/>
                  </a:lnTo>
                  <a:lnTo>
                    <a:pt x="5036" y="1761"/>
                  </a:lnTo>
                  <a:lnTo>
                    <a:pt x="5064" y="1598"/>
                  </a:lnTo>
                  <a:lnTo>
                    <a:pt x="5091" y="1436"/>
                  </a:lnTo>
                  <a:lnTo>
                    <a:pt x="5064" y="1301"/>
                  </a:lnTo>
                  <a:lnTo>
                    <a:pt x="5009" y="1138"/>
                  </a:lnTo>
                  <a:lnTo>
                    <a:pt x="4955" y="1003"/>
                  </a:lnTo>
                  <a:lnTo>
                    <a:pt x="4847" y="840"/>
                  </a:lnTo>
                  <a:lnTo>
                    <a:pt x="4739" y="732"/>
                  </a:lnTo>
                  <a:lnTo>
                    <a:pt x="4603" y="597"/>
                  </a:lnTo>
                  <a:lnTo>
                    <a:pt x="4468" y="488"/>
                  </a:lnTo>
                  <a:lnTo>
                    <a:pt x="4278" y="380"/>
                  </a:lnTo>
                  <a:lnTo>
                    <a:pt x="4089" y="299"/>
                  </a:lnTo>
                  <a:lnTo>
                    <a:pt x="3899" y="218"/>
                  </a:lnTo>
                  <a:lnTo>
                    <a:pt x="3466" y="82"/>
                  </a:lnTo>
                  <a:lnTo>
                    <a:pt x="2979" y="28"/>
                  </a:lnTo>
                  <a:lnTo>
                    <a:pt x="246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4" name="Google Shape;1554;p15"/>
            <p:cNvSpPr/>
            <p:nvPr/>
          </p:nvSpPr>
          <p:spPr>
            <a:xfrm>
              <a:off x="6121475" y="1997269"/>
              <a:ext cx="817432" cy="57565"/>
            </a:xfrm>
            <a:custGeom>
              <a:rect b="b" l="l" r="r" t="t"/>
              <a:pathLst>
                <a:path extrusionOk="0" h="3087" w="43836">
                  <a:moveTo>
                    <a:pt x="19657" y="0"/>
                  </a:moveTo>
                  <a:lnTo>
                    <a:pt x="17491" y="27"/>
                  </a:lnTo>
                  <a:lnTo>
                    <a:pt x="15379" y="82"/>
                  </a:lnTo>
                  <a:lnTo>
                    <a:pt x="13376" y="163"/>
                  </a:lnTo>
                  <a:lnTo>
                    <a:pt x="11454" y="244"/>
                  </a:lnTo>
                  <a:lnTo>
                    <a:pt x="9640" y="352"/>
                  </a:lnTo>
                  <a:lnTo>
                    <a:pt x="7934" y="488"/>
                  </a:lnTo>
                  <a:lnTo>
                    <a:pt x="6391" y="623"/>
                  </a:lnTo>
                  <a:lnTo>
                    <a:pt x="4983" y="758"/>
                  </a:lnTo>
                  <a:lnTo>
                    <a:pt x="3710" y="894"/>
                  </a:lnTo>
                  <a:lnTo>
                    <a:pt x="2627" y="1056"/>
                  </a:lnTo>
                  <a:lnTo>
                    <a:pt x="1707" y="1219"/>
                  </a:lnTo>
                  <a:lnTo>
                    <a:pt x="948" y="1381"/>
                  </a:lnTo>
                  <a:lnTo>
                    <a:pt x="434" y="1544"/>
                  </a:lnTo>
                  <a:lnTo>
                    <a:pt x="244" y="1625"/>
                  </a:lnTo>
                  <a:lnTo>
                    <a:pt x="109" y="1706"/>
                  </a:lnTo>
                  <a:lnTo>
                    <a:pt x="28" y="1787"/>
                  </a:lnTo>
                  <a:lnTo>
                    <a:pt x="1" y="1869"/>
                  </a:lnTo>
                  <a:lnTo>
                    <a:pt x="28" y="1950"/>
                  </a:lnTo>
                  <a:lnTo>
                    <a:pt x="109" y="2031"/>
                  </a:lnTo>
                  <a:lnTo>
                    <a:pt x="244" y="2112"/>
                  </a:lnTo>
                  <a:lnTo>
                    <a:pt x="434" y="2166"/>
                  </a:lnTo>
                  <a:lnTo>
                    <a:pt x="1003" y="2302"/>
                  </a:lnTo>
                  <a:lnTo>
                    <a:pt x="1734" y="2437"/>
                  </a:lnTo>
                  <a:lnTo>
                    <a:pt x="2654" y="2545"/>
                  </a:lnTo>
                  <a:lnTo>
                    <a:pt x="3764" y="2627"/>
                  </a:lnTo>
                  <a:lnTo>
                    <a:pt x="5010" y="2735"/>
                  </a:lnTo>
                  <a:lnTo>
                    <a:pt x="6445" y="2816"/>
                  </a:lnTo>
                  <a:lnTo>
                    <a:pt x="9667" y="2924"/>
                  </a:lnTo>
                  <a:lnTo>
                    <a:pt x="13403" y="3033"/>
                  </a:lnTo>
                  <a:lnTo>
                    <a:pt x="17491" y="3087"/>
                  </a:lnTo>
                  <a:lnTo>
                    <a:pt x="26318" y="3087"/>
                  </a:lnTo>
                  <a:lnTo>
                    <a:pt x="30433" y="3033"/>
                  </a:lnTo>
                  <a:lnTo>
                    <a:pt x="34142" y="2952"/>
                  </a:lnTo>
                  <a:lnTo>
                    <a:pt x="37391" y="2843"/>
                  </a:lnTo>
                  <a:lnTo>
                    <a:pt x="38799" y="2762"/>
                  </a:lnTo>
                  <a:lnTo>
                    <a:pt x="40072" y="2681"/>
                  </a:lnTo>
                  <a:lnTo>
                    <a:pt x="41182" y="2572"/>
                  </a:lnTo>
                  <a:lnTo>
                    <a:pt x="42102" y="2464"/>
                  </a:lnTo>
                  <a:lnTo>
                    <a:pt x="42834" y="2356"/>
                  </a:lnTo>
                  <a:lnTo>
                    <a:pt x="43375" y="2221"/>
                  </a:lnTo>
                  <a:lnTo>
                    <a:pt x="43592" y="2139"/>
                  </a:lnTo>
                  <a:lnTo>
                    <a:pt x="43727" y="2058"/>
                  </a:lnTo>
                  <a:lnTo>
                    <a:pt x="43808" y="1977"/>
                  </a:lnTo>
                  <a:lnTo>
                    <a:pt x="43835" y="1923"/>
                  </a:lnTo>
                  <a:lnTo>
                    <a:pt x="43808" y="1841"/>
                  </a:lnTo>
                  <a:lnTo>
                    <a:pt x="43727" y="1760"/>
                  </a:lnTo>
                  <a:lnTo>
                    <a:pt x="43592" y="1679"/>
                  </a:lnTo>
                  <a:lnTo>
                    <a:pt x="43402" y="1598"/>
                  </a:lnTo>
                  <a:lnTo>
                    <a:pt x="42861" y="1408"/>
                  </a:lnTo>
                  <a:lnTo>
                    <a:pt x="42130" y="1246"/>
                  </a:lnTo>
                  <a:lnTo>
                    <a:pt x="41209" y="1083"/>
                  </a:lnTo>
                  <a:lnTo>
                    <a:pt x="40126" y="948"/>
                  </a:lnTo>
                  <a:lnTo>
                    <a:pt x="38853" y="786"/>
                  </a:lnTo>
                  <a:lnTo>
                    <a:pt x="37446" y="650"/>
                  </a:lnTo>
                  <a:lnTo>
                    <a:pt x="35875" y="515"/>
                  </a:lnTo>
                  <a:lnTo>
                    <a:pt x="34197" y="379"/>
                  </a:lnTo>
                  <a:lnTo>
                    <a:pt x="32383" y="271"/>
                  </a:lnTo>
                  <a:lnTo>
                    <a:pt x="30460" y="190"/>
                  </a:lnTo>
                  <a:lnTo>
                    <a:pt x="28457" y="109"/>
                  </a:lnTo>
                  <a:lnTo>
                    <a:pt x="26345" y="55"/>
                  </a:lnTo>
                  <a:lnTo>
                    <a:pt x="241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5" name="Google Shape;1555;p15"/>
            <p:cNvSpPr/>
            <p:nvPr/>
          </p:nvSpPr>
          <p:spPr>
            <a:xfrm>
              <a:off x="7033858" y="2004841"/>
              <a:ext cx="121190" cy="58087"/>
            </a:xfrm>
            <a:custGeom>
              <a:rect b="b" l="l" r="r" t="t"/>
              <a:pathLst>
                <a:path extrusionOk="0" h="3115" w="6499">
                  <a:moveTo>
                    <a:pt x="3276" y="1"/>
                  </a:moveTo>
                  <a:lnTo>
                    <a:pt x="2654" y="28"/>
                  </a:lnTo>
                  <a:lnTo>
                    <a:pt x="2085" y="82"/>
                  </a:lnTo>
                  <a:lnTo>
                    <a:pt x="1544" y="190"/>
                  </a:lnTo>
                  <a:lnTo>
                    <a:pt x="1056" y="325"/>
                  </a:lnTo>
                  <a:lnTo>
                    <a:pt x="867" y="407"/>
                  </a:lnTo>
                  <a:lnTo>
                    <a:pt x="677" y="515"/>
                  </a:lnTo>
                  <a:lnTo>
                    <a:pt x="488" y="623"/>
                  </a:lnTo>
                  <a:lnTo>
                    <a:pt x="352" y="732"/>
                  </a:lnTo>
                  <a:lnTo>
                    <a:pt x="217" y="867"/>
                  </a:lnTo>
                  <a:lnTo>
                    <a:pt x="109" y="1002"/>
                  </a:lnTo>
                  <a:lnTo>
                    <a:pt x="55" y="1138"/>
                  </a:lnTo>
                  <a:lnTo>
                    <a:pt x="0" y="1300"/>
                  </a:lnTo>
                  <a:lnTo>
                    <a:pt x="0" y="1463"/>
                  </a:lnTo>
                  <a:lnTo>
                    <a:pt x="27" y="1598"/>
                  </a:lnTo>
                  <a:lnTo>
                    <a:pt x="82" y="1760"/>
                  </a:lnTo>
                  <a:lnTo>
                    <a:pt x="163" y="1923"/>
                  </a:lnTo>
                  <a:lnTo>
                    <a:pt x="298" y="2085"/>
                  </a:lnTo>
                  <a:lnTo>
                    <a:pt x="434" y="2221"/>
                  </a:lnTo>
                  <a:lnTo>
                    <a:pt x="623" y="2383"/>
                  </a:lnTo>
                  <a:lnTo>
                    <a:pt x="840" y="2491"/>
                  </a:lnTo>
                  <a:lnTo>
                    <a:pt x="1056" y="2627"/>
                  </a:lnTo>
                  <a:lnTo>
                    <a:pt x="1327" y="2735"/>
                  </a:lnTo>
                  <a:lnTo>
                    <a:pt x="1598" y="2843"/>
                  </a:lnTo>
                  <a:lnTo>
                    <a:pt x="1896" y="2925"/>
                  </a:lnTo>
                  <a:lnTo>
                    <a:pt x="2193" y="3006"/>
                  </a:lnTo>
                  <a:lnTo>
                    <a:pt x="2518" y="3060"/>
                  </a:lnTo>
                  <a:lnTo>
                    <a:pt x="2870" y="3087"/>
                  </a:lnTo>
                  <a:lnTo>
                    <a:pt x="3222" y="3114"/>
                  </a:lnTo>
                  <a:lnTo>
                    <a:pt x="3574" y="3114"/>
                  </a:lnTo>
                  <a:lnTo>
                    <a:pt x="3926" y="3087"/>
                  </a:lnTo>
                  <a:lnTo>
                    <a:pt x="4251" y="3033"/>
                  </a:lnTo>
                  <a:lnTo>
                    <a:pt x="4576" y="2979"/>
                  </a:lnTo>
                  <a:lnTo>
                    <a:pt x="4874" y="2898"/>
                  </a:lnTo>
                  <a:lnTo>
                    <a:pt x="5145" y="2789"/>
                  </a:lnTo>
                  <a:lnTo>
                    <a:pt x="5388" y="2681"/>
                  </a:lnTo>
                  <a:lnTo>
                    <a:pt x="5632" y="2573"/>
                  </a:lnTo>
                  <a:lnTo>
                    <a:pt x="5849" y="2437"/>
                  </a:lnTo>
                  <a:lnTo>
                    <a:pt x="6011" y="2302"/>
                  </a:lnTo>
                  <a:lnTo>
                    <a:pt x="6174" y="2166"/>
                  </a:lnTo>
                  <a:lnTo>
                    <a:pt x="6309" y="2031"/>
                  </a:lnTo>
                  <a:lnTo>
                    <a:pt x="6390" y="1869"/>
                  </a:lnTo>
                  <a:lnTo>
                    <a:pt x="6471" y="1706"/>
                  </a:lnTo>
                  <a:lnTo>
                    <a:pt x="6498" y="1544"/>
                  </a:lnTo>
                  <a:lnTo>
                    <a:pt x="6498" y="1381"/>
                  </a:lnTo>
                  <a:lnTo>
                    <a:pt x="6471" y="1246"/>
                  </a:lnTo>
                  <a:lnTo>
                    <a:pt x="6390" y="1083"/>
                  </a:lnTo>
                  <a:lnTo>
                    <a:pt x="6309" y="948"/>
                  </a:lnTo>
                  <a:lnTo>
                    <a:pt x="6174" y="813"/>
                  </a:lnTo>
                  <a:lnTo>
                    <a:pt x="6038" y="704"/>
                  </a:lnTo>
                  <a:lnTo>
                    <a:pt x="5849" y="596"/>
                  </a:lnTo>
                  <a:lnTo>
                    <a:pt x="5659" y="488"/>
                  </a:lnTo>
                  <a:lnTo>
                    <a:pt x="5470" y="380"/>
                  </a:lnTo>
                  <a:lnTo>
                    <a:pt x="4982" y="244"/>
                  </a:lnTo>
                  <a:lnTo>
                    <a:pt x="4468" y="109"/>
                  </a:lnTo>
                  <a:lnTo>
                    <a:pt x="3872" y="28"/>
                  </a:lnTo>
                  <a:lnTo>
                    <a:pt x="327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6" name="Google Shape;1556;p15"/>
            <p:cNvSpPr/>
            <p:nvPr/>
          </p:nvSpPr>
          <p:spPr>
            <a:xfrm>
              <a:off x="5929618" y="2248708"/>
              <a:ext cx="912329" cy="59597"/>
            </a:xfrm>
            <a:custGeom>
              <a:rect b="b" l="l" r="r" t="t"/>
              <a:pathLst>
                <a:path extrusionOk="0" h="3196" w="48925">
                  <a:moveTo>
                    <a:pt x="29350" y="1"/>
                  </a:moveTo>
                  <a:lnTo>
                    <a:pt x="24449" y="82"/>
                  </a:lnTo>
                  <a:lnTo>
                    <a:pt x="7202" y="353"/>
                  </a:lnTo>
                  <a:lnTo>
                    <a:pt x="5632" y="380"/>
                  </a:lnTo>
                  <a:lnTo>
                    <a:pt x="4224" y="434"/>
                  </a:lnTo>
                  <a:lnTo>
                    <a:pt x="3006" y="488"/>
                  </a:lnTo>
                  <a:lnTo>
                    <a:pt x="1977" y="542"/>
                  </a:lnTo>
                  <a:lnTo>
                    <a:pt x="1137" y="623"/>
                  </a:lnTo>
                  <a:lnTo>
                    <a:pt x="542" y="732"/>
                  </a:lnTo>
                  <a:lnTo>
                    <a:pt x="298" y="786"/>
                  </a:lnTo>
                  <a:lnTo>
                    <a:pt x="163" y="840"/>
                  </a:lnTo>
                  <a:lnTo>
                    <a:pt x="54" y="921"/>
                  </a:lnTo>
                  <a:lnTo>
                    <a:pt x="0" y="1002"/>
                  </a:lnTo>
                  <a:lnTo>
                    <a:pt x="27" y="1084"/>
                  </a:lnTo>
                  <a:lnTo>
                    <a:pt x="136" y="1165"/>
                  </a:lnTo>
                  <a:lnTo>
                    <a:pt x="271" y="1246"/>
                  </a:lnTo>
                  <a:lnTo>
                    <a:pt x="488" y="1354"/>
                  </a:lnTo>
                  <a:lnTo>
                    <a:pt x="1083" y="1544"/>
                  </a:lnTo>
                  <a:lnTo>
                    <a:pt x="1896" y="1761"/>
                  </a:lnTo>
                  <a:lnTo>
                    <a:pt x="2897" y="1950"/>
                  </a:lnTo>
                  <a:lnTo>
                    <a:pt x="4116" y="2167"/>
                  </a:lnTo>
                  <a:lnTo>
                    <a:pt x="5524" y="2356"/>
                  </a:lnTo>
                  <a:lnTo>
                    <a:pt x="6309" y="2465"/>
                  </a:lnTo>
                  <a:lnTo>
                    <a:pt x="7121" y="2546"/>
                  </a:lnTo>
                  <a:lnTo>
                    <a:pt x="8854" y="2708"/>
                  </a:lnTo>
                  <a:lnTo>
                    <a:pt x="10749" y="2871"/>
                  </a:lnTo>
                  <a:lnTo>
                    <a:pt x="12780" y="2979"/>
                  </a:lnTo>
                  <a:lnTo>
                    <a:pt x="14919" y="3087"/>
                  </a:lnTo>
                  <a:lnTo>
                    <a:pt x="17193" y="3141"/>
                  </a:lnTo>
                  <a:lnTo>
                    <a:pt x="19548" y="3196"/>
                  </a:lnTo>
                  <a:lnTo>
                    <a:pt x="21985" y="3196"/>
                  </a:lnTo>
                  <a:lnTo>
                    <a:pt x="24476" y="3168"/>
                  </a:lnTo>
                  <a:lnTo>
                    <a:pt x="26994" y="3114"/>
                  </a:lnTo>
                  <a:lnTo>
                    <a:pt x="29431" y="3033"/>
                  </a:lnTo>
                  <a:lnTo>
                    <a:pt x="31759" y="2952"/>
                  </a:lnTo>
                  <a:lnTo>
                    <a:pt x="34007" y="2844"/>
                  </a:lnTo>
                  <a:lnTo>
                    <a:pt x="38149" y="2627"/>
                  </a:lnTo>
                  <a:lnTo>
                    <a:pt x="41777" y="2383"/>
                  </a:lnTo>
                  <a:lnTo>
                    <a:pt x="44755" y="2140"/>
                  </a:lnTo>
                  <a:lnTo>
                    <a:pt x="45974" y="2031"/>
                  </a:lnTo>
                  <a:lnTo>
                    <a:pt x="47003" y="1896"/>
                  </a:lnTo>
                  <a:lnTo>
                    <a:pt x="47815" y="1761"/>
                  </a:lnTo>
                  <a:lnTo>
                    <a:pt x="48438" y="1625"/>
                  </a:lnTo>
                  <a:lnTo>
                    <a:pt x="48654" y="1544"/>
                  </a:lnTo>
                  <a:lnTo>
                    <a:pt x="48817" y="1490"/>
                  </a:lnTo>
                  <a:lnTo>
                    <a:pt x="48898" y="1409"/>
                  </a:lnTo>
                  <a:lnTo>
                    <a:pt x="48925" y="1327"/>
                  </a:lnTo>
                  <a:lnTo>
                    <a:pt x="48898" y="1246"/>
                  </a:lnTo>
                  <a:lnTo>
                    <a:pt x="48817" y="1165"/>
                  </a:lnTo>
                  <a:lnTo>
                    <a:pt x="48654" y="1084"/>
                  </a:lnTo>
                  <a:lnTo>
                    <a:pt x="48438" y="1002"/>
                  </a:lnTo>
                  <a:lnTo>
                    <a:pt x="47842" y="840"/>
                  </a:lnTo>
                  <a:lnTo>
                    <a:pt x="47030" y="678"/>
                  </a:lnTo>
                  <a:lnTo>
                    <a:pt x="45974" y="542"/>
                  </a:lnTo>
                  <a:lnTo>
                    <a:pt x="44755" y="407"/>
                  </a:lnTo>
                  <a:lnTo>
                    <a:pt x="43347" y="299"/>
                  </a:lnTo>
                  <a:lnTo>
                    <a:pt x="41750" y="190"/>
                  </a:lnTo>
                  <a:lnTo>
                    <a:pt x="40017" y="109"/>
                  </a:lnTo>
                  <a:lnTo>
                    <a:pt x="38122" y="55"/>
                  </a:lnTo>
                  <a:lnTo>
                    <a:pt x="36091" y="28"/>
                  </a:lnTo>
                  <a:lnTo>
                    <a:pt x="3395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7" name="Google Shape;1557;p15"/>
            <p:cNvSpPr/>
            <p:nvPr/>
          </p:nvSpPr>
          <p:spPr>
            <a:xfrm>
              <a:off x="6892986" y="2256280"/>
              <a:ext cx="104519" cy="58087"/>
            </a:xfrm>
            <a:custGeom>
              <a:rect b="b" l="l" r="r" t="t"/>
              <a:pathLst>
                <a:path extrusionOk="0" h="3115" w="5605">
                  <a:moveTo>
                    <a:pt x="2789" y="1"/>
                  </a:moveTo>
                  <a:lnTo>
                    <a:pt x="2302" y="28"/>
                  </a:lnTo>
                  <a:lnTo>
                    <a:pt x="1814" y="82"/>
                  </a:lnTo>
                  <a:lnTo>
                    <a:pt x="1354" y="190"/>
                  </a:lnTo>
                  <a:lnTo>
                    <a:pt x="948" y="353"/>
                  </a:lnTo>
                  <a:lnTo>
                    <a:pt x="623" y="515"/>
                  </a:lnTo>
                  <a:lnTo>
                    <a:pt x="461" y="624"/>
                  </a:lnTo>
                  <a:lnTo>
                    <a:pt x="325" y="759"/>
                  </a:lnTo>
                  <a:lnTo>
                    <a:pt x="217" y="867"/>
                  </a:lnTo>
                  <a:lnTo>
                    <a:pt x="109" y="1003"/>
                  </a:lnTo>
                  <a:lnTo>
                    <a:pt x="55" y="1165"/>
                  </a:lnTo>
                  <a:lnTo>
                    <a:pt x="0" y="1300"/>
                  </a:lnTo>
                  <a:lnTo>
                    <a:pt x="0" y="1463"/>
                  </a:lnTo>
                  <a:lnTo>
                    <a:pt x="28" y="1625"/>
                  </a:lnTo>
                  <a:lnTo>
                    <a:pt x="55" y="1788"/>
                  </a:lnTo>
                  <a:lnTo>
                    <a:pt x="136" y="1950"/>
                  </a:lnTo>
                  <a:lnTo>
                    <a:pt x="244" y="2086"/>
                  </a:lnTo>
                  <a:lnTo>
                    <a:pt x="352" y="2248"/>
                  </a:lnTo>
                  <a:lnTo>
                    <a:pt x="515" y="2383"/>
                  </a:lnTo>
                  <a:lnTo>
                    <a:pt x="677" y="2519"/>
                  </a:lnTo>
                  <a:lnTo>
                    <a:pt x="894" y="2654"/>
                  </a:lnTo>
                  <a:lnTo>
                    <a:pt x="1111" y="2762"/>
                  </a:lnTo>
                  <a:lnTo>
                    <a:pt x="1354" y="2844"/>
                  </a:lnTo>
                  <a:lnTo>
                    <a:pt x="1598" y="2952"/>
                  </a:lnTo>
                  <a:lnTo>
                    <a:pt x="1896" y="3006"/>
                  </a:lnTo>
                  <a:lnTo>
                    <a:pt x="2166" y="3060"/>
                  </a:lnTo>
                  <a:lnTo>
                    <a:pt x="2491" y="3087"/>
                  </a:lnTo>
                  <a:lnTo>
                    <a:pt x="2789" y="3114"/>
                  </a:lnTo>
                  <a:lnTo>
                    <a:pt x="3114" y="3087"/>
                  </a:lnTo>
                  <a:lnTo>
                    <a:pt x="3412" y="3060"/>
                  </a:lnTo>
                  <a:lnTo>
                    <a:pt x="3710" y="3006"/>
                  </a:lnTo>
                  <a:lnTo>
                    <a:pt x="3980" y="2952"/>
                  </a:lnTo>
                  <a:lnTo>
                    <a:pt x="4224" y="2871"/>
                  </a:lnTo>
                  <a:lnTo>
                    <a:pt x="4468" y="2762"/>
                  </a:lnTo>
                  <a:lnTo>
                    <a:pt x="4712" y="2654"/>
                  </a:lnTo>
                  <a:lnTo>
                    <a:pt x="4901" y="2519"/>
                  </a:lnTo>
                  <a:lnTo>
                    <a:pt x="5091" y="2410"/>
                  </a:lnTo>
                  <a:lnTo>
                    <a:pt x="5226" y="2248"/>
                  </a:lnTo>
                  <a:lnTo>
                    <a:pt x="5361" y="2113"/>
                  </a:lnTo>
                  <a:lnTo>
                    <a:pt x="5470" y="1950"/>
                  </a:lnTo>
                  <a:lnTo>
                    <a:pt x="5524" y="1815"/>
                  </a:lnTo>
                  <a:lnTo>
                    <a:pt x="5578" y="1652"/>
                  </a:lnTo>
                  <a:lnTo>
                    <a:pt x="5605" y="1490"/>
                  </a:lnTo>
                  <a:lnTo>
                    <a:pt x="5578" y="1327"/>
                  </a:lnTo>
                  <a:lnTo>
                    <a:pt x="5551" y="1165"/>
                  </a:lnTo>
                  <a:lnTo>
                    <a:pt x="5470" y="1030"/>
                  </a:lnTo>
                  <a:lnTo>
                    <a:pt x="5388" y="894"/>
                  </a:lnTo>
                  <a:lnTo>
                    <a:pt x="5280" y="759"/>
                  </a:lnTo>
                  <a:lnTo>
                    <a:pt x="5145" y="651"/>
                  </a:lnTo>
                  <a:lnTo>
                    <a:pt x="4982" y="542"/>
                  </a:lnTo>
                  <a:lnTo>
                    <a:pt x="4630" y="353"/>
                  </a:lnTo>
                  <a:lnTo>
                    <a:pt x="4251" y="217"/>
                  </a:lnTo>
                  <a:lnTo>
                    <a:pt x="3791" y="109"/>
                  </a:lnTo>
                  <a:lnTo>
                    <a:pt x="3304" y="28"/>
                  </a:lnTo>
                  <a:lnTo>
                    <a:pt x="278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8" name="Google Shape;1558;p15"/>
            <p:cNvSpPr/>
            <p:nvPr/>
          </p:nvSpPr>
          <p:spPr>
            <a:xfrm>
              <a:off x="7107576" y="2275469"/>
              <a:ext cx="200964" cy="59094"/>
            </a:xfrm>
            <a:custGeom>
              <a:rect b="b" l="l" r="r" t="t"/>
              <a:pathLst>
                <a:path extrusionOk="0" h="3169" w="10777">
                  <a:moveTo>
                    <a:pt x="4414" y="1"/>
                  </a:moveTo>
                  <a:lnTo>
                    <a:pt x="3385" y="55"/>
                  </a:lnTo>
                  <a:lnTo>
                    <a:pt x="2897" y="82"/>
                  </a:lnTo>
                  <a:lnTo>
                    <a:pt x="2464" y="136"/>
                  </a:lnTo>
                  <a:lnTo>
                    <a:pt x="2031" y="217"/>
                  </a:lnTo>
                  <a:lnTo>
                    <a:pt x="1652" y="298"/>
                  </a:lnTo>
                  <a:lnTo>
                    <a:pt x="1300" y="380"/>
                  </a:lnTo>
                  <a:lnTo>
                    <a:pt x="975" y="488"/>
                  </a:lnTo>
                  <a:lnTo>
                    <a:pt x="704" y="596"/>
                  </a:lnTo>
                  <a:lnTo>
                    <a:pt x="461" y="705"/>
                  </a:lnTo>
                  <a:lnTo>
                    <a:pt x="271" y="840"/>
                  </a:lnTo>
                  <a:lnTo>
                    <a:pt x="136" y="1002"/>
                  </a:lnTo>
                  <a:lnTo>
                    <a:pt x="27" y="1138"/>
                  </a:lnTo>
                  <a:lnTo>
                    <a:pt x="0" y="1300"/>
                  </a:lnTo>
                  <a:lnTo>
                    <a:pt x="27" y="1463"/>
                  </a:lnTo>
                  <a:lnTo>
                    <a:pt x="82" y="1625"/>
                  </a:lnTo>
                  <a:lnTo>
                    <a:pt x="217" y="1761"/>
                  </a:lnTo>
                  <a:lnTo>
                    <a:pt x="379" y="1923"/>
                  </a:lnTo>
                  <a:lnTo>
                    <a:pt x="623" y="2058"/>
                  </a:lnTo>
                  <a:lnTo>
                    <a:pt x="867" y="2221"/>
                  </a:lnTo>
                  <a:lnTo>
                    <a:pt x="1192" y="2356"/>
                  </a:lnTo>
                  <a:lnTo>
                    <a:pt x="1517" y="2464"/>
                  </a:lnTo>
                  <a:lnTo>
                    <a:pt x="1896" y="2600"/>
                  </a:lnTo>
                  <a:lnTo>
                    <a:pt x="2329" y="2708"/>
                  </a:lnTo>
                  <a:lnTo>
                    <a:pt x="2762" y="2816"/>
                  </a:lnTo>
                  <a:lnTo>
                    <a:pt x="3222" y="2898"/>
                  </a:lnTo>
                  <a:lnTo>
                    <a:pt x="4251" y="3033"/>
                  </a:lnTo>
                  <a:lnTo>
                    <a:pt x="5334" y="3141"/>
                  </a:lnTo>
                  <a:lnTo>
                    <a:pt x="6309" y="3168"/>
                  </a:lnTo>
                  <a:lnTo>
                    <a:pt x="7202" y="3141"/>
                  </a:lnTo>
                  <a:lnTo>
                    <a:pt x="8042" y="3060"/>
                  </a:lnTo>
                  <a:lnTo>
                    <a:pt x="8800" y="2952"/>
                  </a:lnTo>
                  <a:lnTo>
                    <a:pt x="8989" y="2925"/>
                  </a:lnTo>
                  <a:lnTo>
                    <a:pt x="9179" y="2898"/>
                  </a:lnTo>
                  <a:lnTo>
                    <a:pt x="9504" y="2789"/>
                  </a:lnTo>
                  <a:lnTo>
                    <a:pt x="9774" y="2654"/>
                  </a:lnTo>
                  <a:lnTo>
                    <a:pt x="10018" y="2492"/>
                  </a:lnTo>
                  <a:lnTo>
                    <a:pt x="10235" y="2329"/>
                  </a:lnTo>
                  <a:lnTo>
                    <a:pt x="10424" y="2112"/>
                  </a:lnTo>
                  <a:lnTo>
                    <a:pt x="10587" y="1896"/>
                  </a:lnTo>
                  <a:lnTo>
                    <a:pt x="10722" y="1652"/>
                  </a:lnTo>
                  <a:lnTo>
                    <a:pt x="10749" y="1490"/>
                  </a:lnTo>
                  <a:lnTo>
                    <a:pt x="10776" y="1354"/>
                  </a:lnTo>
                  <a:lnTo>
                    <a:pt x="10776" y="1219"/>
                  </a:lnTo>
                  <a:lnTo>
                    <a:pt x="10749" y="1084"/>
                  </a:lnTo>
                  <a:lnTo>
                    <a:pt x="10722" y="975"/>
                  </a:lnTo>
                  <a:lnTo>
                    <a:pt x="10668" y="894"/>
                  </a:lnTo>
                  <a:lnTo>
                    <a:pt x="10614" y="813"/>
                  </a:lnTo>
                  <a:lnTo>
                    <a:pt x="10533" y="759"/>
                  </a:lnTo>
                  <a:lnTo>
                    <a:pt x="10424" y="705"/>
                  </a:lnTo>
                  <a:lnTo>
                    <a:pt x="10316" y="705"/>
                  </a:lnTo>
                  <a:lnTo>
                    <a:pt x="10235" y="732"/>
                  </a:lnTo>
                  <a:lnTo>
                    <a:pt x="10153" y="759"/>
                  </a:lnTo>
                  <a:lnTo>
                    <a:pt x="10018" y="894"/>
                  </a:lnTo>
                  <a:lnTo>
                    <a:pt x="9964" y="948"/>
                  </a:lnTo>
                  <a:lnTo>
                    <a:pt x="9883" y="1002"/>
                  </a:lnTo>
                  <a:lnTo>
                    <a:pt x="9865" y="1020"/>
                  </a:lnTo>
                  <a:lnTo>
                    <a:pt x="9865" y="1020"/>
                  </a:lnTo>
                  <a:lnTo>
                    <a:pt x="9829" y="1002"/>
                  </a:lnTo>
                  <a:lnTo>
                    <a:pt x="9693" y="921"/>
                  </a:lnTo>
                  <a:lnTo>
                    <a:pt x="9585" y="867"/>
                  </a:lnTo>
                  <a:lnTo>
                    <a:pt x="9558" y="840"/>
                  </a:lnTo>
                  <a:lnTo>
                    <a:pt x="9477" y="786"/>
                  </a:lnTo>
                  <a:lnTo>
                    <a:pt x="9287" y="732"/>
                  </a:lnTo>
                  <a:lnTo>
                    <a:pt x="9070" y="678"/>
                  </a:lnTo>
                  <a:lnTo>
                    <a:pt x="8989" y="623"/>
                  </a:lnTo>
                  <a:lnTo>
                    <a:pt x="8908" y="569"/>
                  </a:lnTo>
                  <a:lnTo>
                    <a:pt x="8177" y="380"/>
                  </a:lnTo>
                  <a:lnTo>
                    <a:pt x="7365" y="217"/>
                  </a:lnTo>
                  <a:lnTo>
                    <a:pt x="6471" y="109"/>
                  </a:lnTo>
                  <a:lnTo>
                    <a:pt x="5497" y="28"/>
                  </a:lnTo>
                  <a:lnTo>
                    <a:pt x="441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9" name="Google Shape;1559;p15"/>
            <p:cNvSpPr/>
            <p:nvPr/>
          </p:nvSpPr>
          <p:spPr>
            <a:xfrm>
              <a:off x="5849336" y="2490562"/>
              <a:ext cx="77257" cy="57583"/>
            </a:xfrm>
            <a:custGeom>
              <a:rect b="b" l="l" r="r" t="t"/>
              <a:pathLst>
                <a:path extrusionOk="0" h="3088" w="4143">
                  <a:moveTo>
                    <a:pt x="1706" y="1"/>
                  </a:moveTo>
                  <a:lnTo>
                    <a:pt x="1327" y="82"/>
                  </a:lnTo>
                  <a:lnTo>
                    <a:pt x="975" y="190"/>
                  </a:lnTo>
                  <a:lnTo>
                    <a:pt x="650" y="380"/>
                  </a:lnTo>
                  <a:lnTo>
                    <a:pt x="515" y="488"/>
                  </a:lnTo>
                  <a:lnTo>
                    <a:pt x="379" y="596"/>
                  </a:lnTo>
                  <a:lnTo>
                    <a:pt x="271" y="732"/>
                  </a:lnTo>
                  <a:lnTo>
                    <a:pt x="190" y="840"/>
                  </a:lnTo>
                  <a:lnTo>
                    <a:pt x="109" y="975"/>
                  </a:lnTo>
                  <a:lnTo>
                    <a:pt x="55" y="1138"/>
                  </a:lnTo>
                  <a:lnTo>
                    <a:pt x="0" y="1273"/>
                  </a:lnTo>
                  <a:lnTo>
                    <a:pt x="0" y="1436"/>
                  </a:lnTo>
                  <a:lnTo>
                    <a:pt x="0" y="1598"/>
                  </a:lnTo>
                  <a:lnTo>
                    <a:pt x="27" y="1760"/>
                  </a:lnTo>
                  <a:lnTo>
                    <a:pt x="55" y="1896"/>
                  </a:lnTo>
                  <a:lnTo>
                    <a:pt x="136" y="2058"/>
                  </a:lnTo>
                  <a:lnTo>
                    <a:pt x="217" y="2194"/>
                  </a:lnTo>
                  <a:lnTo>
                    <a:pt x="298" y="2329"/>
                  </a:lnTo>
                  <a:lnTo>
                    <a:pt x="406" y="2464"/>
                  </a:lnTo>
                  <a:lnTo>
                    <a:pt x="542" y="2573"/>
                  </a:lnTo>
                  <a:lnTo>
                    <a:pt x="840" y="2762"/>
                  </a:lnTo>
                  <a:lnTo>
                    <a:pt x="1192" y="2925"/>
                  </a:lnTo>
                  <a:lnTo>
                    <a:pt x="1571" y="3033"/>
                  </a:lnTo>
                  <a:lnTo>
                    <a:pt x="1977" y="3087"/>
                  </a:lnTo>
                  <a:lnTo>
                    <a:pt x="2410" y="3087"/>
                  </a:lnTo>
                  <a:lnTo>
                    <a:pt x="2789" y="3006"/>
                  </a:lnTo>
                  <a:lnTo>
                    <a:pt x="3168" y="2871"/>
                  </a:lnTo>
                  <a:lnTo>
                    <a:pt x="3466" y="2708"/>
                  </a:lnTo>
                  <a:lnTo>
                    <a:pt x="3628" y="2600"/>
                  </a:lnTo>
                  <a:lnTo>
                    <a:pt x="3737" y="2491"/>
                  </a:lnTo>
                  <a:lnTo>
                    <a:pt x="3845" y="2356"/>
                  </a:lnTo>
                  <a:lnTo>
                    <a:pt x="3953" y="2221"/>
                  </a:lnTo>
                  <a:lnTo>
                    <a:pt x="4007" y="2085"/>
                  </a:lnTo>
                  <a:lnTo>
                    <a:pt x="4089" y="1950"/>
                  </a:lnTo>
                  <a:lnTo>
                    <a:pt x="4116" y="1788"/>
                  </a:lnTo>
                  <a:lnTo>
                    <a:pt x="4143" y="1625"/>
                  </a:lnTo>
                  <a:lnTo>
                    <a:pt x="4143" y="1490"/>
                  </a:lnTo>
                  <a:lnTo>
                    <a:pt x="4116" y="1327"/>
                  </a:lnTo>
                  <a:lnTo>
                    <a:pt x="4062" y="1165"/>
                  </a:lnTo>
                  <a:lnTo>
                    <a:pt x="4007" y="1029"/>
                  </a:lnTo>
                  <a:lnTo>
                    <a:pt x="3926" y="894"/>
                  </a:lnTo>
                  <a:lnTo>
                    <a:pt x="3818" y="759"/>
                  </a:lnTo>
                  <a:lnTo>
                    <a:pt x="3710" y="623"/>
                  </a:lnTo>
                  <a:lnTo>
                    <a:pt x="3574" y="515"/>
                  </a:lnTo>
                  <a:lnTo>
                    <a:pt x="3276" y="298"/>
                  </a:lnTo>
                  <a:lnTo>
                    <a:pt x="2924" y="163"/>
                  </a:lnTo>
                  <a:lnTo>
                    <a:pt x="2545" y="55"/>
                  </a:lnTo>
                  <a:lnTo>
                    <a:pt x="213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0" name="Google Shape;1560;p15"/>
            <p:cNvSpPr/>
            <p:nvPr/>
          </p:nvSpPr>
          <p:spPr>
            <a:xfrm>
              <a:off x="6022526" y="2484501"/>
              <a:ext cx="584655" cy="60604"/>
            </a:xfrm>
            <a:custGeom>
              <a:rect b="b" l="l" r="r" t="t"/>
              <a:pathLst>
                <a:path extrusionOk="0" h="3250" w="31353">
                  <a:moveTo>
                    <a:pt x="4657" y="1"/>
                  </a:moveTo>
                  <a:lnTo>
                    <a:pt x="3655" y="28"/>
                  </a:lnTo>
                  <a:lnTo>
                    <a:pt x="2735" y="82"/>
                  </a:lnTo>
                  <a:lnTo>
                    <a:pt x="1949" y="136"/>
                  </a:lnTo>
                  <a:lnTo>
                    <a:pt x="1273" y="217"/>
                  </a:lnTo>
                  <a:lnTo>
                    <a:pt x="731" y="298"/>
                  </a:lnTo>
                  <a:lnTo>
                    <a:pt x="352" y="407"/>
                  </a:lnTo>
                  <a:lnTo>
                    <a:pt x="190" y="461"/>
                  </a:lnTo>
                  <a:lnTo>
                    <a:pt x="81" y="542"/>
                  </a:lnTo>
                  <a:lnTo>
                    <a:pt x="27" y="623"/>
                  </a:lnTo>
                  <a:lnTo>
                    <a:pt x="0" y="678"/>
                  </a:lnTo>
                  <a:lnTo>
                    <a:pt x="0" y="759"/>
                  </a:lnTo>
                  <a:lnTo>
                    <a:pt x="54" y="867"/>
                  </a:lnTo>
                  <a:lnTo>
                    <a:pt x="135" y="948"/>
                  </a:lnTo>
                  <a:lnTo>
                    <a:pt x="271" y="1030"/>
                  </a:lnTo>
                  <a:lnTo>
                    <a:pt x="650" y="1219"/>
                  </a:lnTo>
                  <a:lnTo>
                    <a:pt x="1164" y="1409"/>
                  </a:lnTo>
                  <a:lnTo>
                    <a:pt x="1814" y="1598"/>
                  </a:lnTo>
                  <a:lnTo>
                    <a:pt x="2572" y="1815"/>
                  </a:lnTo>
                  <a:lnTo>
                    <a:pt x="3466" y="2004"/>
                  </a:lnTo>
                  <a:lnTo>
                    <a:pt x="4495" y="2194"/>
                  </a:lnTo>
                  <a:lnTo>
                    <a:pt x="5605" y="2383"/>
                  </a:lnTo>
                  <a:lnTo>
                    <a:pt x="6796" y="2573"/>
                  </a:lnTo>
                  <a:lnTo>
                    <a:pt x="8096" y="2735"/>
                  </a:lnTo>
                  <a:lnTo>
                    <a:pt x="9476" y="2871"/>
                  </a:lnTo>
                  <a:lnTo>
                    <a:pt x="10911" y="3006"/>
                  </a:lnTo>
                  <a:lnTo>
                    <a:pt x="12428" y="3087"/>
                  </a:lnTo>
                  <a:lnTo>
                    <a:pt x="13998" y="3168"/>
                  </a:lnTo>
                  <a:lnTo>
                    <a:pt x="15622" y="3250"/>
                  </a:lnTo>
                  <a:lnTo>
                    <a:pt x="18790" y="3250"/>
                  </a:lnTo>
                  <a:lnTo>
                    <a:pt x="20306" y="3223"/>
                  </a:lnTo>
                  <a:lnTo>
                    <a:pt x="21768" y="3168"/>
                  </a:lnTo>
                  <a:lnTo>
                    <a:pt x="23149" y="3087"/>
                  </a:lnTo>
                  <a:lnTo>
                    <a:pt x="24449" y="3006"/>
                  </a:lnTo>
                  <a:lnTo>
                    <a:pt x="25667" y="2898"/>
                  </a:lnTo>
                  <a:lnTo>
                    <a:pt x="26777" y="2762"/>
                  </a:lnTo>
                  <a:lnTo>
                    <a:pt x="27806" y="2627"/>
                  </a:lnTo>
                  <a:lnTo>
                    <a:pt x="28700" y="2464"/>
                  </a:lnTo>
                  <a:lnTo>
                    <a:pt x="29485" y="2302"/>
                  </a:lnTo>
                  <a:lnTo>
                    <a:pt x="30135" y="2140"/>
                  </a:lnTo>
                  <a:lnTo>
                    <a:pt x="30676" y="1977"/>
                  </a:lnTo>
                  <a:lnTo>
                    <a:pt x="31055" y="1815"/>
                  </a:lnTo>
                  <a:lnTo>
                    <a:pt x="31191" y="1733"/>
                  </a:lnTo>
                  <a:lnTo>
                    <a:pt x="31272" y="1625"/>
                  </a:lnTo>
                  <a:lnTo>
                    <a:pt x="31326" y="1544"/>
                  </a:lnTo>
                  <a:lnTo>
                    <a:pt x="31353" y="1463"/>
                  </a:lnTo>
                  <a:lnTo>
                    <a:pt x="31326" y="1409"/>
                  </a:lnTo>
                  <a:lnTo>
                    <a:pt x="31272" y="1327"/>
                  </a:lnTo>
                  <a:lnTo>
                    <a:pt x="31163" y="1246"/>
                  </a:lnTo>
                  <a:lnTo>
                    <a:pt x="31028" y="1192"/>
                  </a:lnTo>
                  <a:lnTo>
                    <a:pt x="30622" y="1057"/>
                  </a:lnTo>
                  <a:lnTo>
                    <a:pt x="30080" y="921"/>
                  </a:lnTo>
                  <a:lnTo>
                    <a:pt x="29431" y="840"/>
                  </a:lnTo>
                  <a:lnTo>
                    <a:pt x="28645" y="732"/>
                  </a:lnTo>
                  <a:lnTo>
                    <a:pt x="27725" y="650"/>
                  </a:lnTo>
                  <a:lnTo>
                    <a:pt x="26723" y="569"/>
                  </a:lnTo>
                  <a:lnTo>
                    <a:pt x="24395" y="434"/>
                  </a:lnTo>
                  <a:lnTo>
                    <a:pt x="21768" y="326"/>
                  </a:lnTo>
                  <a:lnTo>
                    <a:pt x="18844" y="217"/>
                  </a:lnTo>
                  <a:lnTo>
                    <a:pt x="15704" y="136"/>
                  </a:lnTo>
                  <a:lnTo>
                    <a:pt x="12563" y="55"/>
                  </a:lnTo>
                  <a:lnTo>
                    <a:pt x="9639" y="28"/>
                  </a:lnTo>
                  <a:lnTo>
                    <a:pt x="698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1" name="Google Shape;1561;p15"/>
            <p:cNvSpPr/>
            <p:nvPr/>
          </p:nvSpPr>
          <p:spPr>
            <a:xfrm>
              <a:off x="6693036" y="2482991"/>
              <a:ext cx="77779" cy="57565"/>
            </a:xfrm>
            <a:custGeom>
              <a:rect b="b" l="l" r="r" t="t"/>
              <a:pathLst>
                <a:path extrusionOk="0" h="3087" w="4171">
                  <a:moveTo>
                    <a:pt x="1950" y="0"/>
                  </a:moveTo>
                  <a:lnTo>
                    <a:pt x="1544" y="55"/>
                  </a:lnTo>
                  <a:lnTo>
                    <a:pt x="1165" y="190"/>
                  </a:lnTo>
                  <a:lnTo>
                    <a:pt x="813" y="352"/>
                  </a:lnTo>
                  <a:lnTo>
                    <a:pt x="515" y="569"/>
                  </a:lnTo>
                  <a:lnTo>
                    <a:pt x="407" y="677"/>
                  </a:lnTo>
                  <a:lnTo>
                    <a:pt x="299" y="813"/>
                  </a:lnTo>
                  <a:lnTo>
                    <a:pt x="190" y="948"/>
                  </a:lnTo>
                  <a:lnTo>
                    <a:pt x="109" y="1083"/>
                  </a:lnTo>
                  <a:lnTo>
                    <a:pt x="55" y="1246"/>
                  </a:lnTo>
                  <a:lnTo>
                    <a:pt x="28" y="1381"/>
                  </a:lnTo>
                  <a:lnTo>
                    <a:pt x="1" y="1544"/>
                  </a:lnTo>
                  <a:lnTo>
                    <a:pt x="1" y="1706"/>
                  </a:lnTo>
                  <a:lnTo>
                    <a:pt x="28" y="1869"/>
                  </a:lnTo>
                  <a:lnTo>
                    <a:pt x="82" y="2004"/>
                  </a:lnTo>
                  <a:lnTo>
                    <a:pt x="136" y="2166"/>
                  </a:lnTo>
                  <a:lnTo>
                    <a:pt x="217" y="2302"/>
                  </a:lnTo>
                  <a:lnTo>
                    <a:pt x="326" y="2437"/>
                  </a:lnTo>
                  <a:lnTo>
                    <a:pt x="434" y="2545"/>
                  </a:lnTo>
                  <a:lnTo>
                    <a:pt x="569" y="2654"/>
                  </a:lnTo>
                  <a:lnTo>
                    <a:pt x="705" y="2762"/>
                  </a:lnTo>
                  <a:lnTo>
                    <a:pt x="1030" y="2925"/>
                  </a:lnTo>
                  <a:lnTo>
                    <a:pt x="1382" y="3033"/>
                  </a:lnTo>
                  <a:lnTo>
                    <a:pt x="1788" y="3087"/>
                  </a:lnTo>
                  <a:lnTo>
                    <a:pt x="2221" y="3087"/>
                  </a:lnTo>
                  <a:lnTo>
                    <a:pt x="2627" y="3006"/>
                  </a:lnTo>
                  <a:lnTo>
                    <a:pt x="3006" y="2897"/>
                  </a:lnTo>
                  <a:lnTo>
                    <a:pt x="3358" y="2708"/>
                  </a:lnTo>
                  <a:lnTo>
                    <a:pt x="3656" y="2518"/>
                  </a:lnTo>
                  <a:lnTo>
                    <a:pt x="3764" y="2383"/>
                  </a:lnTo>
                  <a:lnTo>
                    <a:pt x="3872" y="2248"/>
                  </a:lnTo>
                  <a:lnTo>
                    <a:pt x="3981" y="2112"/>
                  </a:lnTo>
                  <a:lnTo>
                    <a:pt x="4062" y="1977"/>
                  </a:lnTo>
                  <a:lnTo>
                    <a:pt x="4116" y="1842"/>
                  </a:lnTo>
                  <a:lnTo>
                    <a:pt x="4143" y="1679"/>
                  </a:lnTo>
                  <a:lnTo>
                    <a:pt x="4170" y="1517"/>
                  </a:lnTo>
                  <a:lnTo>
                    <a:pt x="4170" y="1354"/>
                  </a:lnTo>
                  <a:lnTo>
                    <a:pt x="4143" y="1219"/>
                  </a:lnTo>
                  <a:lnTo>
                    <a:pt x="4089" y="1056"/>
                  </a:lnTo>
                  <a:lnTo>
                    <a:pt x="4035" y="921"/>
                  </a:lnTo>
                  <a:lnTo>
                    <a:pt x="3954" y="786"/>
                  </a:lnTo>
                  <a:lnTo>
                    <a:pt x="3845" y="650"/>
                  </a:lnTo>
                  <a:lnTo>
                    <a:pt x="3737" y="542"/>
                  </a:lnTo>
                  <a:lnTo>
                    <a:pt x="3602" y="434"/>
                  </a:lnTo>
                  <a:lnTo>
                    <a:pt x="3466" y="325"/>
                  </a:lnTo>
                  <a:lnTo>
                    <a:pt x="3141" y="163"/>
                  </a:lnTo>
                  <a:lnTo>
                    <a:pt x="2762" y="55"/>
                  </a:lnTo>
                  <a:lnTo>
                    <a:pt x="23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2" name="Google Shape;1562;p15"/>
            <p:cNvSpPr/>
            <p:nvPr/>
          </p:nvSpPr>
          <p:spPr>
            <a:xfrm>
              <a:off x="6837954" y="2494609"/>
              <a:ext cx="97452" cy="58068"/>
            </a:xfrm>
            <a:custGeom>
              <a:rect b="b" l="l" r="r" t="t"/>
              <a:pathLst>
                <a:path extrusionOk="0" h="3114" w="5226">
                  <a:moveTo>
                    <a:pt x="2275" y="0"/>
                  </a:moveTo>
                  <a:lnTo>
                    <a:pt x="1896" y="27"/>
                  </a:lnTo>
                  <a:lnTo>
                    <a:pt x="1516" y="81"/>
                  </a:lnTo>
                  <a:lnTo>
                    <a:pt x="1165" y="163"/>
                  </a:lnTo>
                  <a:lnTo>
                    <a:pt x="813" y="271"/>
                  </a:lnTo>
                  <a:lnTo>
                    <a:pt x="515" y="433"/>
                  </a:lnTo>
                  <a:lnTo>
                    <a:pt x="379" y="542"/>
                  </a:lnTo>
                  <a:lnTo>
                    <a:pt x="271" y="650"/>
                  </a:lnTo>
                  <a:lnTo>
                    <a:pt x="163" y="758"/>
                  </a:lnTo>
                  <a:lnTo>
                    <a:pt x="82" y="894"/>
                  </a:lnTo>
                  <a:lnTo>
                    <a:pt x="27" y="1029"/>
                  </a:lnTo>
                  <a:lnTo>
                    <a:pt x="0" y="1191"/>
                  </a:lnTo>
                  <a:lnTo>
                    <a:pt x="0" y="1354"/>
                  </a:lnTo>
                  <a:lnTo>
                    <a:pt x="27" y="1543"/>
                  </a:lnTo>
                  <a:lnTo>
                    <a:pt x="82" y="1706"/>
                  </a:lnTo>
                  <a:lnTo>
                    <a:pt x="163" y="1868"/>
                  </a:lnTo>
                  <a:lnTo>
                    <a:pt x="271" y="2058"/>
                  </a:lnTo>
                  <a:lnTo>
                    <a:pt x="406" y="2220"/>
                  </a:lnTo>
                  <a:lnTo>
                    <a:pt x="596" y="2383"/>
                  </a:lnTo>
                  <a:lnTo>
                    <a:pt x="785" y="2545"/>
                  </a:lnTo>
                  <a:lnTo>
                    <a:pt x="1029" y="2681"/>
                  </a:lnTo>
                  <a:lnTo>
                    <a:pt x="1273" y="2816"/>
                  </a:lnTo>
                  <a:lnTo>
                    <a:pt x="1571" y="2924"/>
                  </a:lnTo>
                  <a:lnTo>
                    <a:pt x="1868" y="3005"/>
                  </a:lnTo>
                  <a:lnTo>
                    <a:pt x="2166" y="3087"/>
                  </a:lnTo>
                  <a:lnTo>
                    <a:pt x="2491" y="3114"/>
                  </a:lnTo>
                  <a:lnTo>
                    <a:pt x="2816" y="3114"/>
                  </a:lnTo>
                  <a:lnTo>
                    <a:pt x="3141" y="3087"/>
                  </a:lnTo>
                  <a:lnTo>
                    <a:pt x="3466" y="3060"/>
                  </a:lnTo>
                  <a:lnTo>
                    <a:pt x="3737" y="2978"/>
                  </a:lnTo>
                  <a:lnTo>
                    <a:pt x="4007" y="2870"/>
                  </a:lnTo>
                  <a:lnTo>
                    <a:pt x="4251" y="2762"/>
                  </a:lnTo>
                  <a:lnTo>
                    <a:pt x="4468" y="2654"/>
                  </a:lnTo>
                  <a:lnTo>
                    <a:pt x="4684" y="2491"/>
                  </a:lnTo>
                  <a:lnTo>
                    <a:pt x="4847" y="2356"/>
                  </a:lnTo>
                  <a:lnTo>
                    <a:pt x="4982" y="2193"/>
                  </a:lnTo>
                  <a:lnTo>
                    <a:pt x="5090" y="2031"/>
                  </a:lnTo>
                  <a:lnTo>
                    <a:pt x="5172" y="1868"/>
                  </a:lnTo>
                  <a:lnTo>
                    <a:pt x="5199" y="1706"/>
                  </a:lnTo>
                  <a:lnTo>
                    <a:pt x="5226" y="1543"/>
                  </a:lnTo>
                  <a:lnTo>
                    <a:pt x="5226" y="1381"/>
                  </a:lnTo>
                  <a:lnTo>
                    <a:pt x="5172" y="1219"/>
                  </a:lnTo>
                  <a:lnTo>
                    <a:pt x="5117" y="1083"/>
                  </a:lnTo>
                  <a:lnTo>
                    <a:pt x="5009" y="948"/>
                  </a:lnTo>
                  <a:lnTo>
                    <a:pt x="4928" y="812"/>
                  </a:lnTo>
                  <a:lnTo>
                    <a:pt x="4793" y="704"/>
                  </a:lnTo>
                  <a:lnTo>
                    <a:pt x="4522" y="515"/>
                  </a:lnTo>
                  <a:lnTo>
                    <a:pt x="4197" y="352"/>
                  </a:lnTo>
                  <a:lnTo>
                    <a:pt x="3845" y="244"/>
                  </a:lnTo>
                  <a:lnTo>
                    <a:pt x="3493" y="136"/>
                  </a:lnTo>
                  <a:lnTo>
                    <a:pt x="3087" y="54"/>
                  </a:lnTo>
                  <a:lnTo>
                    <a:pt x="2708" y="27"/>
                  </a:lnTo>
                  <a:lnTo>
                    <a:pt x="227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3" name="Google Shape;1563;p15"/>
            <p:cNvSpPr/>
            <p:nvPr/>
          </p:nvSpPr>
          <p:spPr>
            <a:xfrm>
              <a:off x="7019219" y="2497630"/>
              <a:ext cx="335767" cy="58087"/>
            </a:xfrm>
            <a:custGeom>
              <a:rect b="b" l="l" r="r" t="t"/>
              <a:pathLst>
                <a:path extrusionOk="0" h="3115" w="18006">
                  <a:moveTo>
                    <a:pt x="8989" y="1"/>
                  </a:moveTo>
                  <a:lnTo>
                    <a:pt x="7175" y="82"/>
                  </a:lnTo>
                  <a:lnTo>
                    <a:pt x="5496" y="190"/>
                  </a:lnTo>
                  <a:lnTo>
                    <a:pt x="4711" y="271"/>
                  </a:lnTo>
                  <a:lnTo>
                    <a:pt x="3953" y="353"/>
                  </a:lnTo>
                  <a:lnTo>
                    <a:pt x="3276" y="461"/>
                  </a:lnTo>
                  <a:lnTo>
                    <a:pt x="2627" y="569"/>
                  </a:lnTo>
                  <a:lnTo>
                    <a:pt x="2058" y="677"/>
                  </a:lnTo>
                  <a:lnTo>
                    <a:pt x="1544" y="813"/>
                  </a:lnTo>
                  <a:lnTo>
                    <a:pt x="1083" y="948"/>
                  </a:lnTo>
                  <a:lnTo>
                    <a:pt x="704" y="1084"/>
                  </a:lnTo>
                  <a:lnTo>
                    <a:pt x="406" y="1246"/>
                  </a:lnTo>
                  <a:lnTo>
                    <a:pt x="190" y="1381"/>
                  </a:lnTo>
                  <a:lnTo>
                    <a:pt x="109" y="1463"/>
                  </a:lnTo>
                  <a:lnTo>
                    <a:pt x="54" y="1544"/>
                  </a:lnTo>
                  <a:lnTo>
                    <a:pt x="27" y="1625"/>
                  </a:lnTo>
                  <a:lnTo>
                    <a:pt x="0" y="1706"/>
                  </a:lnTo>
                  <a:lnTo>
                    <a:pt x="27" y="1788"/>
                  </a:lnTo>
                  <a:lnTo>
                    <a:pt x="54" y="1869"/>
                  </a:lnTo>
                  <a:lnTo>
                    <a:pt x="109" y="1950"/>
                  </a:lnTo>
                  <a:lnTo>
                    <a:pt x="190" y="2031"/>
                  </a:lnTo>
                  <a:lnTo>
                    <a:pt x="433" y="2167"/>
                  </a:lnTo>
                  <a:lnTo>
                    <a:pt x="731" y="2302"/>
                  </a:lnTo>
                  <a:lnTo>
                    <a:pt x="1110" y="2437"/>
                  </a:lnTo>
                  <a:lnTo>
                    <a:pt x="1571" y="2546"/>
                  </a:lnTo>
                  <a:lnTo>
                    <a:pt x="2085" y="2654"/>
                  </a:lnTo>
                  <a:lnTo>
                    <a:pt x="2681" y="2762"/>
                  </a:lnTo>
                  <a:lnTo>
                    <a:pt x="3303" y="2843"/>
                  </a:lnTo>
                  <a:lnTo>
                    <a:pt x="4007" y="2925"/>
                  </a:lnTo>
                  <a:lnTo>
                    <a:pt x="4738" y="3006"/>
                  </a:lnTo>
                  <a:lnTo>
                    <a:pt x="5524" y="3033"/>
                  </a:lnTo>
                  <a:lnTo>
                    <a:pt x="7229" y="3114"/>
                  </a:lnTo>
                  <a:lnTo>
                    <a:pt x="9043" y="3114"/>
                  </a:lnTo>
                  <a:lnTo>
                    <a:pt x="10857" y="3060"/>
                  </a:lnTo>
                  <a:lnTo>
                    <a:pt x="12536" y="2925"/>
                  </a:lnTo>
                  <a:lnTo>
                    <a:pt x="13321" y="2843"/>
                  </a:lnTo>
                  <a:lnTo>
                    <a:pt x="14079" y="2762"/>
                  </a:lnTo>
                  <a:lnTo>
                    <a:pt x="14756" y="2654"/>
                  </a:lnTo>
                  <a:lnTo>
                    <a:pt x="15406" y="2546"/>
                  </a:lnTo>
                  <a:lnTo>
                    <a:pt x="15974" y="2437"/>
                  </a:lnTo>
                  <a:lnTo>
                    <a:pt x="16489" y="2302"/>
                  </a:lnTo>
                  <a:lnTo>
                    <a:pt x="16949" y="2167"/>
                  </a:lnTo>
                  <a:lnTo>
                    <a:pt x="17328" y="2031"/>
                  </a:lnTo>
                  <a:lnTo>
                    <a:pt x="17626" y="1869"/>
                  </a:lnTo>
                  <a:lnTo>
                    <a:pt x="17843" y="1733"/>
                  </a:lnTo>
                  <a:lnTo>
                    <a:pt x="17924" y="1652"/>
                  </a:lnTo>
                  <a:lnTo>
                    <a:pt x="17978" y="1571"/>
                  </a:lnTo>
                  <a:lnTo>
                    <a:pt x="18005" y="1490"/>
                  </a:lnTo>
                  <a:lnTo>
                    <a:pt x="18005" y="1409"/>
                  </a:lnTo>
                  <a:lnTo>
                    <a:pt x="18005" y="1327"/>
                  </a:lnTo>
                  <a:lnTo>
                    <a:pt x="17978" y="1246"/>
                  </a:lnTo>
                  <a:lnTo>
                    <a:pt x="17897" y="1165"/>
                  </a:lnTo>
                  <a:lnTo>
                    <a:pt x="17816" y="1111"/>
                  </a:lnTo>
                  <a:lnTo>
                    <a:pt x="17599" y="948"/>
                  </a:lnTo>
                  <a:lnTo>
                    <a:pt x="17301" y="813"/>
                  </a:lnTo>
                  <a:lnTo>
                    <a:pt x="16922" y="677"/>
                  </a:lnTo>
                  <a:lnTo>
                    <a:pt x="16462" y="569"/>
                  </a:lnTo>
                  <a:lnTo>
                    <a:pt x="15947" y="461"/>
                  </a:lnTo>
                  <a:lnTo>
                    <a:pt x="15352" y="353"/>
                  </a:lnTo>
                  <a:lnTo>
                    <a:pt x="14729" y="271"/>
                  </a:lnTo>
                  <a:lnTo>
                    <a:pt x="14025" y="190"/>
                  </a:lnTo>
                  <a:lnTo>
                    <a:pt x="13267" y="136"/>
                  </a:lnTo>
                  <a:lnTo>
                    <a:pt x="12482" y="82"/>
                  </a:lnTo>
                  <a:lnTo>
                    <a:pt x="1080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4" name="Google Shape;1564;p15"/>
            <p:cNvSpPr/>
            <p:nvPr/>
          </p:nvSpPr>
          <p:spPr>
            <a:xfrm>
              <a:off x="5847322" y="2714737"/>
              <a:ext cx="103009" cy="57583"/>
            </a:xfrm>
            <a:custGeom>
              <a:rect b="b" l="l" r="r" t="t"/>
              <a:pathLst>
                <a:path extrusionOk="0" h="3088" w="5524">
                  <a:moveTo>
                    <a:pt x="2274" y="1"/>
                  </a:moveTo>
                  <a:lnTo>
                    <a:pt x="1760" y="82"/>
                  </a:lnTo>
                  <a:lnTo>
                    <a:pt x="1273" y="190"/>
                  </a:lnTo>
                  <a:lnTo>
                    <a:pt x="1056" y="272"/>
                  </a:lnTo>
                  <a:lnTo>
                    <a:pt x="866" y="353"/>
                  </a:lnTo>
                  <a:lnTo>
                    <a:pt x="677" y="461"/>
                  </a:lnTo>
                  <a:lnTo>
                    <a:pt x="514" y="569"/>
                  </a:lnTo>
                  <a:lnTo>
                    <a:pt x="379" y="705"/>
                  </a:lnTo>
                  <a:lnTo>
                    <a:pt x="244" y="840"/>
                  </a:lnTo>
                  <a:lnTo>
                    <a:pt x="163" y="976"/>
                  </a:lnTo>
                  <a:lnTo>
                    <a:pt x="81" y="1111"/>
                  </a:lnTo>
                  <a:lnTo>
                    <a:pt x="27" y="1273"/>
                  </a:lnTo>
                  <a:lnTo>
                    <a:pt x="0" y="1409"/>
                  </a:lnTo>
                  <a:lnTo>
                    <a:pt x="0" y="1571"/>
                  </a:lnTo>
                  <a:lnTo>
                    <a:pt x="54" y="1734"/>
                  </a:lnTo>
                  <a:lnTo>
                    <a:pt x="108" y="1896"/>
                  </a:lnTo>
                  <a:lnTo>
                    <a:pt x="190" y="2031"/>
                  </a:lnTo>
                  <a:lnTo>
                    <a:pt x="298" y="2167"/>
                  </a:lnTo>
                  <a:lnTo>
                    <a:pt x="433" y="2302"/>
                  </a:lnTo>
                  <a:lnTo>
                    <a:pt x="596" y="2438"/>
                  </a:lnTo>
                  <a:lnTo>
                    <a:pt x="758" y="2546"/>
                  </a:lnTo>
                  <a:lnTo>
                    <a:pt x="948" y="2654"/>
                  </a:lnTo>
                  <a:lnTo>
                    <a:pt x="1164" y="2762"/>
                  </a:lnTo>
                  <a:lnTo>
                    <a:pt x="1625" y="2925"/>
                  </a:lnTo>
                  <a:lnTo>
                    <a:pt x="2139" y="3033"/>
                  </a:lnTo>
                  <a:lnTo>
                    <a:pt x="2708" y="3087"/>
                  </a:lnTo>
                  <a:lnTo>
                    <a:pt x="3249" y="3087"/>
                  </a:lnTo>
                  <a:lnTo>
                    <a:pt x="3791" y="3033"/>
                  </a:lnTo>
                  <a:lnTo>
                    <a:pt x="4251" y="2898"/>
                  </a:lnTo>
                  <a:lnTo>
                    <a:pt x="4467" y="2817"/>
                  </a:lnTo>
                  <a:lnTo>
                    <a:pt x="4684" y="2735"/>
                  </a:lnTo>
                  <a:lnTo>
                    <a:pt x="4846" y="2627"/>
                  </a:lnTo>
                  <a:lnTo>
                    <a:pt x="5009" y="2519"/>
                  </a:lnTo>
                  <a:lnTo>
                    <a:pt x="5171" y="2410"/>
                  </a:lnTo>
                  <a:lnTo>
                    <a:pt x="5280" y="2275"/>
                  </a:lnTo>
                  <a:lnTo>
                    <a:pt x="5388" y="2140"/>
                  </a:lnTo>
                  <a:lnTo>
                    <a:pt x="5469" y="1977"/>
                  </a:lnTo>
                  <a:lnTo>
                    <a:pt x="5523" y="1842"/>
                  </a:lnTo>
                  <a:lnTo>
                    <a:pt x="5523" y="1679"/>
                  </a:lnTo>
                  <a:lnTo>
                    <a:pt x="5523" y="1517"/>
                  </a:lnTo>
                  <a:lnTo>
                    <a:pt x="5496" y="1355"/>
                  </a:lnTo>
                  <a:lnTo>
                    <a:pt x="5442" y="1219"/>
                  </a:lnTo>
                  <a:lnTo>
                    <a:pt x="5334" y="1057"/>
                  </a:lnTo>
                  <a:lnTo>
                    <a:pt x="5226" y="921"/>
                  </a:lnTo>
                  <a:lnTo>
                    <a:pt x="5090" y="786"/>
                  </a:lnTo>
                  <a:lnTo>
                    <a:pt x="4955" y="651"/>
                  </a:lnTo>
                  <a:lnTo>
                    <a:pt x="4765" y="542"/>
                  </a:lnTo>
                  <a:lnTo>
                    <a:pt x="4576" y="434"/>
                  </a:lnTo>
                  <a:lnTo>
                    <a:pt x="4386" y="326"/>
                  </a:lnTo>
                  <a:lnTo>
                    <a:pt x="3899" y="163"/>
                  </a:lnTo>
                  <a:lnTo>
                    <a:pt x="3384" y="55"/>
                  </a:lnTo>
                  <a:lnTo>
                    <a:pt x="284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5" name="Google Shape;1565;p15"/>
            <p:cNvSpPr/>
            <p:nvPr/>
          </p:nvSpPr>
          <p:spPr>
            <a:xfrm>
              <a:off x="6045240" y="2723838"/>
              <a:ext cx="619004" cy="57565"/>
            </a:xfrm>
            <a:custGeom>
              <a:rect b="b" l="l" r="r" t="t"/>
              <a:pathLst>
                <a:path extrusionOk="0" h="3087" w="33195">
                  <a:moveTo>
                    <a:pt x="13240" y="0"/>
                  </a:moveTo>
                  <a:lnTo>
                    <a:pt x="11643" y="54"/>
                  </a:lnTo>
                  <a:lnTo>
                    <a:pt x="10127" y="108"/>
                  </a:lnTo>
                  <a:lnTo>
                    <a:pt x="8664" y="190"/>
                  </a:lnTo>
                  <a:lnTo>
                    <a:pt x="7311" y="271"/>
                  </a:lnTo>
                  <a:lnTo>
                    <a:pt x="6011" y="379"/>
                  </a:lnTo>
                  <a:lnTo>
                    <a:pt x="4847" y="488"/>
                  </a:lnTo>
                  <a:lnTo>
                    <a:pt x="3764" y="623"/>
                  </a:lnTo>
                  <a:lnTo>
                    <a:pt x="2816" y="758"/>
                  </a:lnTo>
                  <a:lnTo>
                    <a:pt x="1977" y="921"/>
                  </a:lnTo>
                  <a:lnTo>
                    <a:pt x="1273" y="1056"/>
                  </a:lnTo>
                  <a:lnTo>
                    <a:pt x="731" y="1219"/>
                  </a:lnTo>
                  <a:lnTo>
                    <a:pt x="325" y="1381"/>
                  </a:lnTo>
                  <a:lnTo>
                    <a:pt x="190" y="1462"/>
                  </a:lnTo>
                  <a:lnTo>
                    <a:pt x="82" y="1543"/>
                  </a:lnTo>
                  <a:lnTo>
                    <a:pt x="0" y="1625"/>
                  </a:lnTo>
                  <a:lnTo>
                    <a:pt x="0" y="1679"/>
                  </a:lnTo>
                  <a:lnTo>
                    <a:pt x="28" y="1760"/>
                  </a:lnTo>
                  <a:lnTo>
                    <a:pt x="82" y="1841"/>
                  </a:lnTo>
                  <a:lnTo>
                    <a:pt x="190" y="1922"/>
                  </a:lnTo>
                  <a:lnTo>
                    <a:pt x="352" y="2004"/>
                  </a:lnTo>
                  <a:lnTo>
                    <a:pt x="759" y="2139"/>
                  </a:lnTo>
                  <a:lnTo>
                    <a:pt x="1300" y="2274"/>
                  </a:lnTo>
                  <a:lnTo>
                    <a:pt x="2004" y="2383"/>
                  </a:lnTo>
                  <a:lnTo>
                    <a:pt x="2843" y="2491"/>
                  </a:lnTo>
                  <a:lnTo>
                    <a:pt x="3791" y="2599"/>
                  </a:lnTo>
                  <a:lnTo>
                    <a:pt x="4874" y="2681"/>
                  </a:lnTo>
                  <a:lnTo>
                    <a:pt x="7338" y="2843"/>
                  </a:lnTo>
                  <a:lnTo>
                    <a:pt x="10154" y="2951"/>
                  </a:lnTo>
                  <a:lnTo>
                    <a:pt x="13240" y="3033"/>
                  </a:lnTo>
                  <a:lnTo>
                    <a:pt x="16597" y="3087"/>
                  </a:lnTo>
                  <a:lnTo>
                    <a:pt x="19928" y="3087"/>
                  </a:lnTo>
                  <a:lnTo>
                    <a:pt x="23041" y="3060"/>
                  </a:lnTo>
                  <a:lnTo>
                    <a:pt x="25857" y="2978"/>
                  </a:lnTo>
                  <a:lnTo>
                    <a:pt x="28294" y="2843"/>
                  </a:lnTo>
                  <a:lnTo>
                    <a:pt x="29377" y="2762"/>
                  </a:lnTo>
                  <a:lnTo>
                    <a:pt x="30325" y="2681"/>
                  </a:lnTo>
                  <a:lnTo>
                    <a:pt x="31164" y="2572"/>
                  </a:lnTo>
                  <a:lnTo>
                    <a:pt x="31868" y="2464"/>
                  </a:lnTo>
                  <a:lnTo>
                    <a:pt x="32436" y="2356"/>
                  </a:lnTo>
                  <a:lnTo>
                    <a:pt x="32842" y="2220"/>
                  </a:lnTo>
                  <a:lnTo>
                    <a:pt x="33005" y="2139"/>
                  </a:lnTo>
                  <a:lnTo>
                    <a:pt x="33113" y="2085"/>
                  </a:lnTo>
                  <a:lnTo>
                    <a:pt x="33167" y="2004"/>
                  </a:lnTo>
                  <a:lnTo>
                    <a:pt x="33194" y="1922"/>
                  </a:lnTo>
                  <a:lnTo>
                    <a:pt x="33194" y="1841"/>
                  </a:lnTo>
                  <a:lnTo>
                    <a:pt x="33113" y="1760"/>
                  </a:lnTo>
                  <a:lnTo>
                    <a:pt x="33032" y="1679"/>
                  </a:lnTo>
                  <a:lnTo>
                    <a:pt x="32870" y="1598"/>
                  </a:lnTo>
                  <a:lnTo>
                    <a:pt x="32463" y="1435"/>
                  </a:lnTo>
                  <a:lnTo>
                    <a:pt x="31922" y="1273"/>
                  </a:lnTo>
                  <a:lnTo>
                    <a:pt x="31218" y="1110"/>
                  </a:lnTo>
                  <a:lnTo>
                    <a:pt x="30406" y="948"/>
                  </a:lnTo>
                  <a:lnTo>
                    <a:pt x="29431" y="812"/>
                  </a:lnTo>
                  <a:lnTo>
                    <a:pt x="28375" y="650"/>
                  </a:lnTo>
                  <a:lnTo>
                    <a:pt x="27184" y="515"/>
                  </a:lnTo>
                  <a:lnTo>
                    <a:pt x="25911" y="406"/>
                  </a:lnTo>
                  <a:lnTo>
                    <a:pt x="24530" y="298"/>
                  </a:lnTo>
                  <a:lnTo>
                    <a:pt x="23095" y="190"/>
                  </a:lnTo>
                  <a:lnTo>
                    <a:pt x="21552" y="108"/>
                  </a:lnTo>
                  <a:lnTo>
                    <a:pt x="19955" y="54"/>
                  </a:lnTo>
                  <a:lnTo>
                    <a:pt x="183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6" name="Google Shape;1566;p15"/>
            <p:cNvSpPr/>
            <p:nvPr/>
          </p:nvSpPr>
          <p:spPr>
            <a:xfrm>
              <a:off x="6734436" y="2707669"/>
              <a:ext cx="85853" cy="58087"/>
            </a:xfrm>
            <a:custGeom>
              <a:rect b="b" l="l" r="r" t="t"/>
              <a:pathLst>
                <a:path extrusionOk="0" h="3115" w="4604">
                  <a:moveTo>
                    <a:pt x="2411" y="1"/>
                  </a:moveTo>
                  <a:lnTo>
                    <a:pt x="2194" y="28"/>
                  </a:lnTo>
                  <a:lnTo>
                    <a:pt x="1734" y="82"/>
                  </a:lnTo>
                  <a:lnTo>
                    <a:pt x="1301" y="217"/>
                  </a:lnTo>
                  <a:lnTo>
                    <a:pt x="921" y="380"/>
                  </a:lnTo>
                  <a:lnTo>
                    <a:pt x="624" y="569"/>
                  </a:lnTo>
                  <a:lnTo>
                    <a:pt x="353" y="813"/>
                  </a:lnTo>
                  <a:lnTo>
                    <a:pt x="272" y="948"/>
                  </a:lnTo>
                  <a:lnTo>
                    <a:pt x="163" y="1084"/>
                  </a:lnTo>
                  <a:lnTo>
                    <a:pt x="109" y="1219"/>
                  </a:lnTo>
                  <a:lnTo>
                    <a:pt x="55" y="1382"/>
                  </a:lnTo>
                  <a:lnTo>
                    <a:pt x="1" y="1517"/>
                  </a:lnTo>
                  <a:lnTo>
                    <a:pt x="1" y="1679"/>
                  </a:lnTo>
                  <a:lnTo>
                    <a:pt x="1" y="1842"/>
                  </a:lnTo>
                  <a:lnTo>
                    <a:pt x="28" y="2004"/>
                  </a:lnTo>
                  <a:lnTo>
                    <a:pt x="82" y="2140"/>
                  </a:lnTo>
                  <a:lnTo>
                    <a:pt x="163" y="2302"/>
                  </a:lnTo>
                  <a:lnTo>
                    <a:pt x="272" y="2438"/>
                  </a:lnTo>
                  <a:lnTo>
                    <a:pt x="407" y="2546"/>
                  </a:lnTo>
                  <a:lnTo>
                    <a:pt x="542" y="2654"/>
                  </a:lnTo>
                  <a:lnTo>
                    <a:pt x="732" y="2762"/>
                  </a:lnTo>
                  <a:lnTo>
                    <a:pt x="894" y="2871"/>
                  </a:lnTo>
                  <a:lnTo>
                    <a:pt x="1084" y="2952"/>
                  </a:lnTo>
                  <a:lnTo>
                    <a:pt x="1517" y="3060"/>
                  </a:lnTo>
                  <a:lnTo>
                    <a:pt x="1950" y="3114"/>
                  </a:lnTo>
                  <a:lnTo>
                    <a:pt x="2411" y="3114"/>
                  </a:lnTo>
                  <a:lnTo>
                    <a:pt x="2871" y="3033"/>
                  </a:lnTo>
                  <a:lnTo>
                    <a:pt x="3304" y="2925"/>
                  </a:lnTo>
                  <a:lnTo>
                    <a:pt x="3683" y="2762"/>
                  </a:lnTo>
                  <a:lnTo>
                    <a:pt x="3981" y="2546"/>
                  </a:lnTo>
                  <a:lnTo>
                    <a:pt x="4252" y="2302"/>
                  </a:lnTo>
                  <a:lnTo>
                    <a:pt x="4360" y="2167"/>
                  </a:lnTo>
                  <a:lnTo>
                    <a:pt x="4441" y="2031"/>
                  </a:lnTo>
                  <a:lnTo>
                    <a:pt x="4495" y="1896"/>
                  </a:lnTo>
                  <a:lnTo>
                    <a:pt x="4550" y="1761"/>
                  </a:lnTo>
                  <a:lnTo>
                    <a:pt x="4604" y="1598"/>
                  </a:lnTo>
                  <a:lnTo>
                    <a:pt x="4604" y="1436"/>
                  </a:lnTo>
                  <a:lnTo>
                    <a:pt x="4604" y="1273"/>
                  </a:lnTo>
                  <a:lnTo>
                    <a:pt x="4577" y="1111"/>
                  </a:lnTo>
                  <a:lnTo>
                    <a:pt x="4522" y="975"/>
                  </a:lnTo>
                  <a:lnTo>
                    <a:pt x="4441" y="840"/>
                  </a:lnTo>
                  <a:lnTo>
                    <a:pt x="4333" y="705"/>
                  </a:lnTo>
                  <a:lnTo>
                    <a:pt x="4198" y="569"/>
                  </a:lnTo>
                  <a:lnTo>
                    <a:pt x="4062" y="461"/>
                  </a:lnTo>
                  <a:lnTo>
                    <a:pt x="3873" y="353"/>
                  </a:lnTo>
                  <a:lnTo>
                    <a:pt x="3710" y="272"/>
                  </a:lnTo>
                  <a:lnTo>
                    <a:pt x="3521" y="190"/>
                  </a:lnTo>
                  <a:lnTo>
                    <a:pt x="3115" y="82"/>
                  </a:lnTo>
                  <a:lnTo>
                    <a:pt x="265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7" name="Google Shape;1567;p15"/>
            <p:cNvSpPr/>
            <p:nvPr/>
          </p:nvSpPr>
          <p:spPr>
            <a:xfrm>
              <a:off x="6914190" y="2736463"/>
              <a:ext cx="413527" cy="58068"/>
            </a:xfrm>
            <a:custGeom>
              <a:rect b="b" l="l" r="r" t="t"/>
              <a:pathLst>
                <a:path extrusionOk="0" h="3114" w="22176">
                  <a:moveTo>
                    <a:pt x="6824" y="0"/>
                  </a:moveTo>
                  <a:lnTo>
                    <a:pt x="4955" y="54"/>
                  </a:lnTo>
                  <a:lnTo>
                    <a:pt x="3304" y="162"/>
                  </a:lnTo>
                  <a:lnTo>
                    <a:pt x="2600" y="217"/>
                  </a:lnTo>
                  <a:lnTo>
                    <a:pt x="1950" y="298"/>
                  </a:lnTo>
                  <a:lnTo>
                    <a:pt x="1409" y="379"/>
                  </a:lnTo>
                  <a:lnTo>
                    <a:pt x="921" y="487"/>
                  </a:lnTo>
                  <a:lnTo>
                    <a:pt x="542" y="596"/>
                  </a:lnTo>
                  <a:lnTo>
                    <a:pt x="244" y="704"/>
                  </a:lnTo>
                  <a:lnTo>
                    <a:pt x="163" y="785"/>
                  </a:lnTo>
                  <a:lnTo>
                    <a:pt x="82" y="866"/>
                  </a:lnTo>
                  <a:lnTo>
                    <a:pt x="28" y="921"/>
                  </a:lnTo>
                  <a:lnTo>
                    <a:pt x="1" y="1002"/>
                  </a:lnTo>
                  <a:lnTo>
                    <a:pt x="1" y="1083"/>
                  </a:lnTo>
                  <a:lnTo>
                    <a:pt x="55" y="1164"/>
                  </a:lnTo>
                  <a:lnTo>
                    <a:pt x="109" y="1245"/>
                  </a:lnTo>
                  <a:lnTo>
                    <a:pt x="217" y="1327"/>
                  </a:lnTo>
                  <a:lnTo>
                    <a:pt x="461" y="1516"/>
                  </a:lnTo>
                  <a:lnTo>
                    <a:pt x="840" y="1679"/>
                  </a:lnTo>
                  <a:lnTo>
                    <a:pt x="1273" y="1841"/>
                  </a:lnTo>
                  <a:lnTo>
                    <a:pt x="1842" y="2031"/>
                  </a:lnTo>
                  <a:lnTo>
                    <a:pt x="2464" y="2193"/>
                  </a:lnTo>
                  <a:lnTo>
                    <a:pt x="3168" y="2328"/>
                  </a:lnTo>
                  <a:lnTo>
                    <a:pt x="3954" y="2491"/>
                  </a:lnTo>
                  <a:lnTo>
                    <a:pt x="4820" y="2626"/>
                  </a:lnTo>
                  <a:lnTo>
                    <a:pt x="5741" y="2762"/>
                  </a:lnTo>
                  <a:lnTo>
                    <a:pt x="6715" y="2870"/>
                  </a:lnTo>
                  <a:lnTo>
                    <a:pt x="7717" y="2951"/>
                  </a:lnTo>
                  <a:lnTo>
                    <a:pt x="8800" y="3032"/>
                  </a:lnTo>
                  <a:lnTo>
                    <a:pt x="9910" y="3087"/>
                  </a:lnTo>
                  <a:lnTo>
                    <a:pt x="11047" y="3114"/>
                  </a:lnTo>
                  <a:lnTo>
                    <a:pt x="13294" y="3114"/>
                  </a:lnTo>
                  <a:lnTo>
                    <a:pt x="14377" y="3060"/>
                  </a:lnTo>
                  <a:lnTo>
                    <a:pt x="15406" y="3005"/>
                  </a:lnTo>
                  <a:lnTo>
                    <a:pt x="16381" y="2951"/>
                  </a:lnTo>
                  <a:lnTo>
                    <a:pt x="17302" y="2843"/>
                  </a:lnTo>
                  <a:lnTo>
                    <a:pt x="18168" y="2735"/>
                  </a:lnTo>
                  <a:lnTo>
                    <a:pt x="18953" y="2626"/>
                  </a:lnTo>
                  <a:lnTo>
                    <a:pt x="19657" y="2491"/>
                  </a:lnTo>
                  <a:lnTo>
                    <a:pt x="20307" y="2356"/>
                  </a:lnTo>
                  <a:lnTo>
                    <a:pt x="20848" y="2220"/>
                  </a:lnTo>
                  <a:lnTo>
                    <a:pt x="21309" y="2058"/>
                  </a:lnTo>
                  <a:lnTo>
                    <a:pt x="21688" y="1895"/>
                  </a:lnTo>
                  <a:lnTo>
                    <a:pt x="21958" y="1733"/>
                  </a:lnTo>
                  <a:lnTo>
                    <a:pt x="22040" y="1652"/>
                  </a:lnTo>
                  <a:lnTo>
                    <a:pt x="22121" y="1570"/>
                  </a:lnTo>
                  <a:lnTo>
                    <a:pt x="22148" y="1489"/>
                  </a:lnTo>
                  <a:lnTo>
                    <a:pt x="22175" y="1408"/>
                  </a:lnTo>
                  <a:lnTo>
                    <a:pt x="22148" y="1327"/>
                  </a:lnTo>
                  <a:lnTo>
                    <a:pt x="22094" y="1245"/>
                  </a:lnTo>
                  <a:lnTo>
                    <a:pt x="22040" y="1191"/>
                  </a:lnTo>
                  <a:lnTo>
                    <a:pt x="21931" y="1110"/>
                  </a:lnTo>
                  <a:lnTo>
                    <a:pt x="21661" y="975"/>
                  </a:lnTo>
                  <a:lnTo>
                    <a:pt x="21282" y="839"/>
                  </a:lnTo>
                  <a:lnTo>
                    <a:pt x="20794" y="731"/>
                  </a:lnTo>
                  <a:lnTo>
                    <a:pt x="20253" y="623"/>
                  </a:lnTo>
                  <a:lnTo>
                    <a:pt x="19603" y="514"/>
                  </a:lnTo>
                  <a:lnTo>
                    <a:pt x="18899" y="433"/>
                  </a:lnTo>
                  <a:lnTo>
                    <a:pt x="17247" y="271"/>
                  </a:lnTo>
                  <a:lnTo>
                    <a:pt x="15379" y="162"/>
                  </a:lnTo>
                  <a:lnTo>
                    <a:pt x="13322" y="81"/>
                  </a:lnTo>
                  <a:lnTo>
                    <a:pt x="11101" y="27"/>
                  </a:lnTo>
                  <a:lnTo>
                    <a:pt x="888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8" name="Google Shape;1568;p15"/>
            <p:cNvSpPr/>
            <p:nvPr/>
          </p:nvSpPr>
          <p:spPr>
            <a:xfrm>
              <a:off x="5860954" y="2947006"/>
              <a:ext cx="96948" cy="58068"/>
            </a:xfrm>
            <a:custGeom>
              <a:rect b="b" l="l" r="r" t="t"/>
              <a:pathLst>
                <a:path extrusionOk="0" h="3114" w="5199">
                  <a:moveTo>
                    <a:pt x="2383" y="0"/>
                  </a:moveTo>
                  <a:lnTo>
                    <a:pt x="2058" y="27"/>
                  </a:lnTo>
                  <a:lnTo>
                    <a:pt x="1760" y="82"/>
                  </a:lnTo>
                  <a:lnTo>
                    <a:pt x="1462" y="163"/>
                  </a:lnTo>
                  <a:lnTo>
                    <a:pt x="1218" y="244"/>
                  </a:lnTo>
                  <a:lnTo>
                    <a:pt x="975" y="352"/>
                  </a:lnTo>
                  <a:lnTo>
                    <a:pt x="758" y="488"/>
                  </a:lnTo>
                  <a:lnTo>
                    <a:pt x="542" y="623"/>
                  </a:lnTo>
                  <a:lnTo>
                    <a:pt x="379" y="785"/>
                  </a:lnTo>
                  <a:lnTo>
                    <a:pt x="244" y="948"/>
                  </a:lnTo>
                  <a:lnTo>
                    <a:pt x="135" y="1110"/>
                  </a:lnTo>
                  <a:lnTo>
                    <a:pt x="81" y="1273"/>
                  </a:lnTo>
                  <a:lnTo>
                    <a:pt x="27" y="1435"/>
                  </a:lnTo>
                  <a:lnTo>
                    <a:pt x="0" y="1598"/>
                  </a:lnTo>
                  <a:lnTo>
                    <a:pt x="27" y="1760"/>
                  </a:lnTo>
                  <a:lnTo>
                    <a:pt x="54" y="1896"/>
                  </a:lnTo>
                  <a:lnTo>
                    <a:pt x="108" y="2058"/>
                  </a:lnTo>
                  <a:lnTo>
                    <a:pt x="190" y="2193"/>
                  </a:lnTo>
                  <a:lnTo>
                    <a:pt x="298" y="2302"/>
                  </a:lnTo>
                  <a:lnTo>
                    <a:pt x="433" y="2410"/>
                  </a:lnTo>
                  <a:lnTo>
                    <a:pt x="704" y="2599"/>
                  </a:lnTo>
                  <a:lnTo>
                    <a:pt x="1029" y="2762"/>
                  </a:lnTo>
                  <a:lnTo>
                    <a:pt x="1354" y="2897"/>
                  </a:lnTo>
                  <a:lnTo>
                    <a:pt x="1733" y="3006"/>
                  </a:lnTo>
                  <a:lnTo>
                    <a:pt x="2112" y="3060"/>
                  </a:lnTo>
                  <a:lnTo>
                    <a:pt x="2518" y="3114"/>
                  </a:lnTo>
                  <a:lnTo>
                    <a:pt x="2924" y="3114"/>
                  </a:lnTo>
                  <a:lnTo>
                    <a:pt x="3330" y="3087"/>
                  </a:lnTo>
                  <a:lnTo>
                    <a:pt x="3709" y="3033"/>
                  </a:lnTo>
                  <a:lnTo>
                    <a:pt x="4061" y="2951"/>
                  </a:lnTo>
                  <a:lnTo>
                    <a:pt x="4386" y="2816"/>
                  </a:lnTo>
                  <a:lnTo>
                    <a:pt x="4684" y="2654"/>
                  </a:lnTo>
                  <a:lnTo>
                    <a:pt x="4819" y="2545"/>
                  </a:lnTo>
                  <a:lnTo>
                    <a:pt x="4955" y="2437"/>
                  </a:lnTo>
                  <a:lnTo>
                    <a:pt x="5036" y="2329"/>
                  </a:lnTo>
                  <a:lnTo>
                    <a:pt x="5117" y="2166"/>
                  </a:lnTo>
                  <a:lnTo>
                    <a:pt x="5171" y="2031"/>
                  </a:lnTo>
                  <a:lnTo>
                    <a:pt x="5198" y="1868"/>
                  </a:lnTo>
                  <a:lnTo>
                    <a:pt x="5198" y="1706"/>
                  </a:lnTo>
                  <a:lnTo>
                    <a:pt x="5171" y="1544"/>
                  </a:lnTo>
                  <a:lnTo>
                    <a:pt x="5117" y="1381"/>
                  </a:lnTo>
                  <a:lnTo>
                    <a:pt x="5036" y="1192"/>
                  </a:lnTo>
                  <a:lnTo>
                    <a:pt x="4901" y="1029"/>
                  </a:lnTo>
                  <a:lnTo>
                    <a:pt x="4765" y="867"/>
                  </a:lnTo>
                  <a:lnTo>
                    <a:pt x="4576" y="704"/>
                  </a:lnTo>
                  <a:lnTo>
                    <a:pt x="4386" y="542"/>
                  </a:lnTo>
                  <a:lnTo>
                    <a:pt x="4143" y="406"/>
                  </a:lnTo>
                  <a:lnTo>
                    <a:pt x="3899" y="298"/>
                  </a:lnTo>
                  <a:lnTo>
                    <a:pt x="3628" y="190"/>
                  </a:lnTo>
                  <a:lnTo>
                    <a:pt x="3330" y="109"/>
                  </a:lnTo>
                  <a:lnTo>
                    <a:pt x="3032" y="54"/>
                  </a:lnTo>
                  <a:lnTo>
                    <a:pt x="270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9" name="Google Shape;1569;p15"/>
            <p:cNvSpPr/>
            <p:nvPr/>
          </p:nvSpPr>
          <p:spPr>
            <a:xfrm>
              <a:off x="6043226" y="2950530"/>
              <a:ext cx="77257" cy="58087"/>
            </a:xfrm>
            <a:custGeom>
              <a:rect b="b" l="l" r="r" t="t"/>
              <a:pathLst>
                <a:path extrusionOk="0" h="3115" w="4143">
                  <a:moveTo>
                    <a:pt x="1516" y="1"/>
                  </a:moveTo>
                  <a:lnTo>
                    <a:pt x="1164" y="82"/>
                  </a:lnTo>
                  <a:lnTo>
                    <a:pt x="812" y="217"/>
                  </a:lnTo>
                  <a:lnTo>
                    <a:pt x="650" y="299"/>
                  </a:lnTo>
                  <a:lnTo>
                    <a:pt x="515" y="407"/>
                  </a:lnTo>
                  <a:lnTo>
                    <a:pt x="406" y="515"/>
                  </a:lnTo>
                  <a:lnTo>
                    <a:pt x="298" y="624"/>
                  </a:lnTo>
                  <a:lnTo>
                    <a:pt x="190" y="759"/>
                  </a:lnTo>
                  <a:lnTo>
                    <a:pt x="108" y="894"/>
                  </a:lnTo>
                  <a:lnTo>
                    <a:pt x="54" y="1030"/>
                  </a:lnTo>
                  <a:lnTo>
                    <a:pt x="27" y="1192"/>
                  </a:lnTo>
                  <a:lnTo>
                    <a:pt x="0" y="1355"/>
                  </a:lnTo>
                  <a:lnTo>
                    <a:pt x="0" y="1490"/>
                  </a:lnTo>
                  <a:lnTo>
                    <a:pt x="27" y="1652"/>
                  </a:lnTo>
                  <a:lnTo>
                    <a:pt x="81" y="1815"/>
                  </a:lnTo>
                  <a:lnTo>
                    <a:pt x="136" y="1950"/>
                  </a:lnTo>
                  <a:lnTo>
                    <a:pt x="217" y="2113"/>
                  </a:lnTo>
                  <a:lnTo>
                    <a:pt x="298" y="2248"/>
                  </a:lnTo>
                  <a:lnTo>
                    <a:pt x="433" y="2383"/>
                  </a:lnTo>
                  <a:lnTo>
                    <a:pt x="704" y="2627"/>
                  </a:lnTo>
                  <a:lnTo>
                    <a:pt x="1029" y="2817"/>
                  </a:lnTo>
                  <a:lnTo>
                    <a:pt x="1381" y="2979"/>
                  </a:lnTo>
                  <a:lnTo>
                    <a:pt x="1787" y="3087"/>
                  </a:lnTo>
                  <a:lnTo>
                    <a:pt x="2220" y="3114"/>
                  </a:lnTo>
                  <a:lnTo>
                    <a:pt x="2626" y="3114"/>
                  </a:lnTo>
                  <a:lnTo>
                    <a:pt x="2978" y="3033"/>
                  </a:lnTo>
                  <a:lnTo>
                    <a:pt x="3330" y="2898"/>
                  </a:lnTo>
                  <a:lnTo>
                    <a:pt x="3493" y="2817"/>
                  </a:lnTo>
                  <a:lnTo>
                    <a:pt x="3628" y="2708"/>
                  </a:lnTo>
                  <a:lnTo>
                    <a:pt x="3737" y="2600"/>
                  </a:lnTo>
                  <a:lnTo>
                    <a:pt x="3845" y="2492"/>
                  </a:lnTo>
                  <a:lnTo>
                    <a:pt x="3953" y="2356"/>
                  </a:lnTo>
                  <a:lnTo>
                    <a:pt x="4034" y="2221"/>
                  </a:lnTo>
                  <a:lnTo>
                    <a:pt x="4088" y="2086"/>
                  </a:lnTo>
                  <a:lnTo>
                    <a:pt x="4116" y="1923"/>
                  </a:lnTo>
                  <a:lnTo>
                    <a:pt x="4143" y="1761"/>
                  </a:lnTo>
                  <a:lnTo>
                    <a:pt x="4143" y="1625"/>
                  </a:lnTo>
                  <a:lnTo>
                    <a:pt x="4116" y="1463"/>
                  </a:lnTo>
                  <a:lnTo>
                    <a:pt x="4061" y="1300"/>
                  </a:lnTo>
                  <a:lnTo>
                    <a:pt x="4007" y="1165"/>
                  </a:lnTo>
                  <a:lnTo>
                    <a:pt x="3926" y="1003"/>
                  </a:lnTo>
                  <a:lnTo>
                    <a:pt x="3845" y="867"/>
                  </a:lnTo>
                  <a:lnTo>
                    <a:pt x="3709" y="732"/>
                  </a:lnTo>
                  <a:lnTo>
                    <a:pt x="3439" y="515"/>
                  </a:lnTo>
                  <a:lnTo>
                    <a:pt x="3114" y="299"/>
                  </a:lnTo>
                  <a:lnTo>
                    <a:pt x="2762" y="136"/>
                  </a:lnTo>
                  <a:lnTo>
                    <a:pt x="2356" y="28"/>
                  </a:lnTo>
                  <a:lnTo>
                    <a:pt x="192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0" name="Google Shape;1570;p15"/>
            <p:cNvSpPr/>
            <p:nvPr/>
          </p:nvSpPr>
          <p:spPr>
            <a:xfrm>
              <a:off x="6223464" y="2978298"/>
              <a:ext cx="1048661" cy="63644"/>
            </a:xfrm>
            <a:custGeom>
              <a:rect b="b" l="l" r="r" t="t"/>
              <a:pathLst>
                <a:path extrusionOk="0" h="3413" w="56236">
                  <a:moveTo>
                    <a:pt x="12428" y="1"/>
                  </a:moveTo>
                  <a:lnTo>
                    <a:pt x="8259" y="28"/>
                  </a:lnTo>
                  <a:lnTo>
                    <a:pt x="6445" y="55"/>
                  </a:lnTo>
                  <a:lnTo>
                    <a:pt x="4820" y="109"/>
                  </a:lnTo>
                  <a:lnTo>
                    <a:pt x="3412" y="163"/>
                  </a:lnTo>
                  <a:lnTo>
                    <a:pt x="2221" y="245"/>
                  </a:lnTo>
                  <a:lnTo>
                    <a:pt x="1273" y="353"/>
                  </a:lnTo>
                  <a:lnTo>
                    <a:pt x="570" y="461"/>
                  </a:lnTo>
                  <a:lnTo>
                    <a:pt x="326" y="515"/>
                  </a:lnTo>
                  <a:lnTo>
                    <a:pt x="136" y="597"/>
                  </a:lnTo>
                  <a:lnTo>
                    <a:pt x="28" y="678"/>
                  </a:lnTo>
                  <a:lnTo>
                    <a:pt x="1" y="705"/>
                  </a:lnTo>
                  <a:lnTo>
                    <a:pt x="1" y="732"/>
                  </a:lnTo>
                  <a:lnTo>
                    <a:pt x="1" y="786"/>
                  </a:lnTo>
                  <a:lnTo>
                    <a:pt x="28" y="813"/>
                  </a:lnTo>
                  <a:lnTo>
                    <a:pt x="136" y="921"/>
                  </a:lnTo>
                  <a:lnTo>
                    <a:pt x="299" y="1003"/>
                  </a:lnTo>
                  <a:lnTo>
                    <a:pt x="542" y="1084"/>
                  </a:lnTo>
                  <a:lnTo>
                    <a:pt x="1219" y="1273"/>
                  </a:lnTo>
                  <a:lnTo>
                    <a:pt x="2167" y="1463"/>
                  </a:lnTo>
                  <a:lnTo>
                    <a:pt x="3358" y="1653"/>
                  </a:lnTo>
                  <a:lnTo>
                    <a:pt x="4739" y="1842"/>
                  </a:lnTo>
                  <a:lnTo>
                    <a:pt x="6364" y="2032"/>
                  </a:lnTo>
                  <a:lnTo>
                    <a:pt x="8178" y="2221"/>
                  </a:lnTo>
                  <a:lnTo>
                    <a:pt x="10181" y="2384"/>
                  </a:lnTo>
                  <a:lnTo>
                    <a:pt x="12320" y="2573"/>
                  </a:lnTo>
                  <a:lnTo>
                    <a:pt x="14649" y="2736"/>
                  </a:lnTo>
                  <a:lnTo>
                    <a:pt x="17112" y="2871"/>
                  </a:lnTo>
                  <a:lnTo>
                    <a:pt x="19685" y="3006"/>
                  </a:lnTo>
                  <a:lnTo>
                    <a:pt x="22392" y="3142"/>
                  </a:lnTo>
                  <a:lnTo>
                    <a:pt x="25181" y="3223"/>
                  </a:lnTo>
                  <a:lnTo>
                    <a:pt x="28051" y="3304"/>
                  </a:lnTo>
                  <a:lnTo>
                    <a:pt x="30948" y="3385"/>
                  </a:lnTo>
                  <a:lnTo>
                    <a:pt x="33736" y="3412"/>
                  </a:lnTo>
                  <a:lnTo>
                    <a:pt x="39016" y="3412"/>
                  </a:lnTo>
                  <a:lnTo>
                    <a:pt x="41480" y="3385"/>
                  </a:lnTo>
                  <a:lnTo>
                    <a:pt x="43808" y="3331"/>
                  </a:lnTo>
                  <a:lnTo>
                    <a:pt x="45974" y="3277"/>
                  </a:lnTo>
                  <a:lnTo>
                    <a:pt x="47978" y="3196"/>
                  </a:lnTo>
                  <a:lnTo>
                    <a:pt x="49792" y="3087"/>
                  </a:lnTo>
                  <a:lnTo>
                    <a:pt x="51416" y="2979"/>
                  </a:lnTo>
                  <a:lnTo>
                    <a:pt x="52824" y="2871"/>
                  </a:lnTo>
                  <a:lnTo>
                    <a:pt x="54016" y="2736"/>
                  </a:lnTo>
                  <a:lnTo>
                    <a:pt x="54963" y="2573"/>
                  </a:lnTo>
                  <a:lnTo>
                    <a:pt x="55667" y="2438"/>
                  </a:lnTo>
                  <a:lnTo>
                    <a:pt x="55911" y="2356"/>
                  </a:lnTo>
                  <a:lnTo>
                    <a:pt x="56100" y="2275"/>
                  </a:lnTo>
                  <a:lnTo>
                    <a:pt x="56209" y="2194"/>
                  </a:lnTo>
                  <a:lnTo>
                    <a:pt x="56236" y="2167"/>
                  </a:lnTo>
                  <a:lnTo>
                    <a:pt x="56236" y="2140"/>
                  </a:lnTo>
                  <a:lnTo>
                    <a:pt x="56236" y="2086"/>
                  </a:lnTo>
                  <a:lnTo>
                    <a:pt x="56209" y="2059"/>
                  </a:lnTo>
                  <a:lnTo>
                    <a:pt x="56100" y="1977"/>
                  </a:lnTo>
                  <a:lnTo>
                    <a:pt x="55911" y="1896"/>
                  </a:lnTo>
                  <a:lnTo>
                    <a:pt x="55667" y="1815"/>
                  </a:lnTo>
                  <a:lnTo>
                    <a:pt x="54963" y="1653"/>
                  </a:lnTo>
                  <a:lnTo>
                    <a:pt x="54016" y="1517"/>
                  </a:lnTo>
                  <a:lnTo>
                    <a:pt x="52851" y="1382"/>
                  </a:lnTo>
                  <a:lnTo>
                    <a:pt x="51416" y="1246"/>
                  </a:lnTo>
                  <a:lnTo>
                    <a:pt x="49819" y="1111"/>
                  </a:lnTo>
                  <a:lnTo>
                    <a:pt x="48005" y="1003"/>
                  </a:lnTo>
                  <a:lnTo>
                    <a:pt x="43835" y="759"/>
                  </a:lnTo>
                  <a:lnTo>
                    <a:pt x="39070" y="570"/>
                  </a:lnTo>
                  <a:lnTo>
                    <a:pt x="33791" y="380"/>
                  </a:lnTo>
                  <a:lnTo>
                    <a:pt x="28132" y="218"/>
                  </a:lnTo>
                  <a:lnTo>
                    <a:pt x="22473" y="109"/>
                  </a:lnTo>
                  <a:lnTo>
                    <a:pt x="17194" y="28"/>
                  </a:lnTo>
                  <a:lnTo>
                    <a:pt x="1242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1" name="Google Shape;1571;p15"/>
            <p:cNvSpPr/>
            <p:nvPr/>
          </p:nvSpPr>
          <p:spPr>
            <a:xfrm>
              <a:off x="5897300" y="3193895"/>
              <a:ext cx="1237989" cy="66161"/>
            </a:xfrm>
            <a:custGeom>
              <a:rect b="b" l="l" r="r" t="t"/>
              <a:pathLst>
                <a:path extrusionOk="0" h="3548" w="66389">
                  <a:moveTo>
                    <a:pt x="23339" y="1"/>
                  </a:moveTo>
                  <a:lnTo>
                    <a:pt x="20280" y="55"/>
                  </a:lnTo>
                  <a:lnTo>
                    <a:pt x="17356" y="136"/>
                  </a:lnTo>
                  <a:lnTo>
                    <a:pt x="14621" y="245"/>
                  </a:lnTo>
                  <a:lnTo>
                    <a:pt x="12076" y="380"/>
                  </a:lnTo>
                  <a:lnTo>
                    <a:pt x="9693" y="515"/>
                  </a:lnTo>
                  <a:lnTo>
                    <a:pt x="7554" y="678"/>
                  </a:lnTo>
                  <a:lnTo>
                    <a:pt x="5659" y="840"/>
                  </a:lnTo>
                  <a:lnTo>
                    <a:pt x="3981" y="1030"/>
                  </a:lnTo>
                  <a:lnTo>
                    <a:pt x="2600" y="1192"/>
                  </a:lnTo>
                  <a:lnTo>
                    <a:pt x="1490" y="1382"/>
                  </a:lnTo>
                  <a:lnTo>
                    <a:pt x="677" y="1544"/>
                  </a:lnTo>
                  <a:lnTo>
                    <a:pt x="380" y="1652"/>
                  </a:lnTo>
                  <a:lnTo>
                    <a:pt x="163" y="1734"/>
                  </a:lnTo>
                  <a:lnTo>
                    <a:pt x="28" y="1815"/>
                  </a:lnTo>
                  <a:lnTo>
                    <a:pt x="0" y="1842"/>
                  </a:lnTo>
                  <a:lnTo>
                    <a:pt x="0" y="1896"/>
                  </a:lnTo>
                  <a:lnTo>
                    <a:pt x="0" y="1923"/>
                  </a:lnTo>
                  <a:lnTo>
                    <a:pt x="55" y="1977"/>
                  </a:lnTo>
                  <a:lnTo>
                    <a:pt x="190" y="2032"/>
                  </a:lnTo>
                  <a:lnTo>
                    <a:pt x="380" y="2113"/>
                  </a:lnTo>
                  <a:lnTo>
                    <a:pt x="677" y="2167"/>
                  </a:lnTo>
                  <a:lnTo>
                    <a:pt x="1517" y="2302"/>
                  </a:lnTo>
                  <a:lnTo>
                    <a:pt x="2627" y="2411"/>
                  </a:lnTo>
                  <a:lnTo>
                    <a:pt x="4035" y="2492"/>
                  </a:lnTo>
                  <a:lnTo>
                    <a:pt x="5686" y="2573"/>
                  </a:lnTo>
                  <a:lnTo>
                    <a:pt x="7609" y="2654"/>
                  </a:lnTo>
                  <a:lnTo>
                    <a:pt x="9747" y="2708"/>
                  </a:lnTo>
                  <a:lnTo>
                    <a:pt x="12103" y="2763"/>
                  </a:lnTo>
                  <a:lnTo>
                    <a:pt x="14648" y="2817"/>
                  </a:lnTo>
                  <a:lnTo>
                    <a:pt x="20280" y="2925"/>
                  </a:lnTo>
                  <a:lnTo>
                    <a:pt x="33167" y="3142"/>
                  </a:lnTo>
                  <a:lnTo>
                    <a:pt x="46055" y="3385"/>
                  </a:lnTo>
                  <a:lnTo>
                    <a:pt x="51687" y="3467"/>
                  </a:lnTo>
                  <a:lnTo>
                    <a:pt x="54259" y="3521"/>
                  </a:lnTo>
                  <a:lnTo>
                    <a:pt x="56614" y="3548"/>
                  </a:lnTo>
                  <a:lnTo>
                    <a:pt x="60676" y="3548"/>
                  </a:lnTo>
                  <a:lnTo>
                    <a:pt x="62327" y="3521"/>
                  </a:lnTo>
                  <a:lnTo>
                    <a:pt x="63735" y="3494"/>
                  </a:lnTo>
                  <a:lnTo>
                    <a:pt x="64872" y="3412"/>
                  </a:lnTo>
                  <a:lnTo>
                    <a:pt x="65685" y="3331"/>
                  </a:lnTo>
                  <a:lnTo>
                    <a:pt x="65982" y="3277"/>
                  </a:lnTo>
                  <a:lnTo>
                    <a:pt x="66199" y="3196"/>
                  </a:lnTo>
                  <a:lnTo>
                    <a:pt x="66334" y="3142"/>
                  </a:lnTo>
                  <a:lnTo>
                    <a:pt x="66361" y="3087"/>
                  </a:lnTo>
                  <a:lnTo>
                    <a:pt x="66388" y="3060"/>
                  </a:lnTo>
                  <a:lnTo>
                    <a:pt x="66361" y="3006"/>
                  </a:lnTo>
                  <a:lnTo>
                    <a:pt x="66334" y="2979"/>
                  </a:lnTo>
                  <a:lnTo>
                    <a:pt x="66226" y="2898"/>
                  </a:lnTo>
                  <a:lnTo>
                    <a:pt x="66009" y="2790"/>
                  </a:lnTo>
                  <a:lnTo>
                    <a:pt x="65739" y="2708"/>
                  </a:lnTo>
                  <a:lnTo>
                    <a:pt x="64926" y="2492"/>
                  </a:lnTo>
                  <a:lnTo>
                    <a:pt x="63816" y="2275"/>
                  </a:lnTo>
                  <a:lnTo>
                    <a:pt x="62436" y="2059"/>
                  </a:lnTo>
                  <a:lnTo>
                    <a:pt x="60784" y="1815"/>
                  </a:lnTo>
                  <a:lnTo>
                    <a:pt x="58862" y="1598"/>
                  </a:lnTo>
                  <a:lnTo>
                    <a:pt x="56723" y="1355"/>
                  </a:lnTo>
                  <a:lnTo>
                    <a:pt x="54367" y="1111"/>
                  </a:lnTo>
                  <a:lnTo>
                    <a:pt x="51822" y="921"/>
                  </a:lnTo>
                  <a:lnTo>
                    <a:pt x="49088" y="705"/>
                  </a:lnTo>
                  <a:lnTo>
                    <a:pt x="46163" y="515"/>
                  </a:lnTo>
                  <a:lnTo>
                    <a:pt x="43131" y="353"/>
                  </a:lnTo>
                  <a:lnTo>
                    <a:pt x="39936" y="218"/>
                  </a:lnTo>
                  <a:lnTo>
                    <a:pt x="36633" y="109"/>
                  </a:lnTo>
                  <a:lnTo>
                    <a:pt x="33222" y="28"/>
                  </a:lnTo>
                  <a:lnTo>
                    <a:pt x="2983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2" name="Google Shape;1572;p15"/>
            <p:cNvSpPr/>
            <p:nvPr/>
          </p:nvSpPr>
          <p:spPr>
            <a:xfrm>
              <a:off x="7238843" y="3211070"/>
              <a:ext cx="85853" cy="58087"/>
            </a:xfrm>
            <a:custGeom>
              <a:rect b="b" l="l" r="r" t="t"/>
              <a:pathLst>
                <a:path extrusionOk="0" h="3115" w="4604">
                  <a:moveTo>
                    <a:pt x="2627" y="0"/>
                  </a:moveTo>
                  <a:lnTo>
                    <a:pt x="2140" y="28"/>
                  </a:lnTo>
                  <a:lnTo>
                    <a:pt x="1680" y="82"/>
                  </a:lnTo>
                  <a:lnTo>
                    <a:pt x="1273" y="217"/>
                  </a:lnTo>
                  <a:lnTo>
                    <a:pt x="894" y="407"/>
                  </a:lnTo>
                  <a:lnTo>
                    <a:pt x="569" y="623"/>
                  </a:lnTo>
                  <a:lnTo>
                    <a:pt x="434" y="759"/>
                  </a:lnTo>
                  <a:lnTo>
                    <a:pt x="299" y="894"/>
                  </a:lnTo>
                  <a:lnTo>
                    <a:pt x="217" y="1029"/>
                  </a:lnTo>
                  <a:lnTo>
                    <a:pt x="136" y="1165"/>
                  </a:lnTo>
                  <a:lnTo>
                    <a:pt x="55" y="1327"/>
                  </a:lnTo>
                  <a:lnTo>
                    <a:pt x="28" y="1490"/>
                  </a:lnTo>
                  <a:lnTo>
                    <a:pt x="1" y="1625"/>
                  </a:lnTo>
                  <a:lnTo>
                    <a:pt x="1" y="1787"/>
                  </a:lnTo>
                  <a:lnTo>
                    <a:pt x="28" y="1950"/>
                  </a:lnTo>
                  <a:lnTo>
                    <a:pt x="82" y="2112"/>
                  </a:lnTo>
                  <a:lnTo>
                    <a:pt x="163" y="2248"/>
                  </a:lnTo>
                  <a:lnTo>
                    <a:pt x="245" y="2383"/>
                  </a:lnTo>
                  <a:lnTo>
                    <a:pt x="353" y="2491"/>
                  </a:lnTo>
                  <a:lnTo>
                    <a:pt x="488" y="2627"/>
                  </a:lnTo>
                  <a:lnTo>
                    <a:pt x="624" y="2708"/>
                  </a:lnTo>
                  <a:lnTo>
                    <a:pt x="786" y="2816"/>
                  </a:lnTo>
                  <a:lnTo>
                    <a:pt x="1138" y="2979"/>
                  </a:lnTo>
                  <a:lnTo>
                    <a:pt x="1544" y="3060"/>
                  </a:lnTo>
                  <a:lnTo>
                    <a:pt x="2004" y="3114"/>
                  </a:lnTo>
                  <a:lnTo>
                    <a:pt x="2465" y="3087"/>
                  </a:lnTo>
                  <a:lnTo>
                    <a:pt x="2925" y="3033"/>
                  </a:lnTo>
                  <a:lnTo>
                    <a:pt x="3358" y="2897"/>
                  </a:lnTo>
                  <a:lnTo>
                    <a:pt x="3737" y="2708"/>
                  </a:lnTo>
                  <a:lnTo>
                    <a:pt x="4062" y="2491"/>
                  </a:lnTo>
                  <a:lnTo>
                    <a:pt x="4197" y="2356"/>
                  </a:lnTo>
                  <a:lnTo>
                    <a:pt x="4306" y="2221"/>
                  </a:lnTo>
                  <a:lnTo>
                    <a:pt x="4414" y="2085"/>
                  </a:lnTo>
                  <a:lnTo>
                    <a:pt x="4495" y="1950"/>
                  </a:lnTo>
                  <a:lnTo>
                    <a:pt x="4549" y="1787"/>
                  </a:lnTo>
                  <a:lnTo>
                    <a:pt x="4604" y="1625"/>
                  </a:lnTo>
                  <a:lnTo>
                    <a:pt x="4604" y="1490"/>
                  </a:lnTo>
                  <a:lnTo>
                    <a:pt x="4604" y="1327"/>
                  </a:lnTo>
                  <a:lnTo>
                    <a:pt x="4577" y="1165"/>
                  </a:lnTo>
                  <a:lnTo>
                    <a:pt x="4522" y="1002"/>
                  </a:lnTo>
                  <a:lnTo>
                    <a:pt x="4468" y="867"/>
                  </a:lnTo>
                  <a:lnTo>
                    <a:pt x="4360" y="731"/>
                  </a:lnTo>
                  <a:lnTo>
                    <a:pt x="4252" y="623"/>
                  </a:lnTo>
                  <a:lnTo>
                    <a:pt x="4143" y="488"/>
                  </a:lnTo>
                  <a:lnTo>
                    <a:pt x="3981" y="407"/>
                  </a:lnTo>
                  <a:lnTo>
                    <a:pt x="3818" y="298"/>
                  </a:lnTo>
                  <a:lnTo>
                    <a:pt x="3466" y="136"/>
                  </a:lnTo>
                  <a:lnTo>
                    <a:pt x="3060" y="55"/>
                  </a:lnTo>
                  <a:lnTo>
                    <a:pt x="26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6" name="Shape 1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7" name="Google Shape;1577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4471" y="752157"/>
            <a:ext cx="2008505" cy="3289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8" name="Google Shape;1578;p16"/>
          <p:cNvPicPr preferRelativeResize="0"/>
          <p:nvPr/>
        </p:nvPicPr>
        <p:blipFill rotWithShape="1">
          <a:blip r:embed="rId4">
            <a:alphaModFix/>
          </a:blip>
          <a:srcRect b="5723" l="0" r="0" t="0"/>
          <a:stretch/>
        </p:blipFill>
        <p:spPr>
          <a:xfrm>
            <a:off x="3200558" y="315595"/>
            <a:ext cx="2042795" cy="33920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2" name="Shape 1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3" name="Google Shape;1583;p17"/>
          <p:cNvSpPr txBox="1"/>
          <p:nvPr>
            <p:ph type="title"/>
          </p:nvPr>
        </p:nvSpPr>
        <p:spPr>
          <a:xfrm>
            <a:off x="-215145" y="554740"/>
            <a:ext cx="7717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Future View</a:t>
            </a:r>
            <a:endParaRPr/>
          </a:p>
        </p:txBody>
      </p:sp>
      <p:sp>
        <p:nvSpPr>
          <p:cNvPr id="1584" name="Google Shape;1584;p17"/>
          <p:cNvSpPr txBox="1"/>
          <p:nvPr/>
        </p:nvSpPr>
        <p:spPr>
          <a:xfrm>
            <a:off x="6821273" y="1198950"/>
            <a:ext cx="11259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Varela Round"/>
                <a:ea typeface="Varela Round"/>
                <a:cs typeface="Varela Round"/>
                <a:sym typeface="Varela Round"/>
              </a:rPr>
              <a:t>Jupiter</a:t>
            </a:r>
            <a:endParaRPr b="1" i="0" sz="2000" u="none" cap="none" strike="noStrike">
              <a:solidFill>
                <a:schemeClr val="lt1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585" name="Google Shape;1585;p17"/>
          <p:cNvSpPr txBox="1"/>
          <p:nvPr/>
        </p:nvSpPr>
        <p:spPr>
          <a:xfrm>
            <a:off x="6821275" y="1568375"/>
            <a:ext cx="15774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Jupiter is the biggest planet </a:t>
            </a:r>
            <a:endParaRPr b="0" i="0" sz="1600" u="none" cap="none" strike="noStrike">
              <a:solidFill>
                <a:srgbClr val="EEEEE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86" name="Google Shape;1586;p17"/>
          <p:cNvSpPr txBox="1"/>
          <p:nvPr/>
        </p:nvSpPr>
        <p:spPr>
          <a:xfrm>
            <a:off x="1165099" y="1198950"/>
            <a:ext cx="1128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Varela Round"/>
                <a:ea typeface="Varela Round"/>
                <a:cs typeface="Varela Round"/>
                <a:sym typeface="Varela Round"/>
              </a:rPr>
              <a:t>Venus</a:t>
            </a:r>
            <a:endParaRPr b="1" i="0" sz="2000" u="none" cap="none" strike="noStrike">
              <a:solidFill>
                <a:schemeClr val="lt1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587" name="Google Shape;1587;p17"/>
          <p:cNvSpPr txBox="1"/>
          <p:nvPr/>
        </p:nvSpPr>
        <p:spPr>
          <a:xfrm>
            <a:off x="711499" y="1568375"/>
            <a:ext cx="1581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Venus has a pretty name </a:t>
            </a:r>
            <a:endParaRPr b="0" i="0" sz="1600" u="none" cap="none" strike="noStrike">
              <a:solidFill>
                <a:srgbClr val="EEEEE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88" name="Google Shape;1588;p17"/>
          <p:cNvSpPr txBox="1"/>
          <p:nvPr/>
        </p:nvSpPr>
        <p:spPr>
          <a:xfrm>
            <a:off x="6821275" y="3827850"/>
            <a:ext cx="12765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Varela Round"/>
                <a:ea typeface="Varela Round"/>
                <a:cs typeface="Varela Round"/>
                <a:sym typeface="Varela Round"/>
              </a:rPr>
              <a:t>Mercury</a:t>
            </a:r>
            <a:endParaRPr b="1" i="0" sz="2000" u="none" cap="none" strike="noStrike">
              <a:solidFill>
                <a:schemeClr val="lt1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589" name="Google Shape;1589;p17"/>
          <p:cNvSpPr txBox="1"/>
          <p:nvPr/>
        </p:nvSpPr>
        <p:spPr>
          <a:xfrm>
            <a:off x="6821275" y="4197275"/>
            <a:ext cx="15774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Mercury is a small planet </a:t>
            </a:r>
            <a:endParaRPr b="0" i="0" sz="1600" u="none" cap="none" strike="noStrike">
              <a:solidFill>
                <a:srgbClr val="EEEEE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90" name="Google Shape;1590;p17"/>
          <p:cNvSpPr txBox="1"/>
          <p:nvPr/>
        </p:nvSpPr>
        <p:spPr>
          <a:xfrm>
            <a:off x="1016899" y="3827850"/>
            <a:ext cx="12765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Varela Round"/>
                <a:ea typeface="Varela Round"/>
                <a:cs typeface="Varela Round"/>
                <a:sym typeface="Varela Round"/>
              </a:rPr>
              <a:t>Neptune</a:t>
            </a:r>
            <a:endParaRPr b="1" i="0" sz="2000" u="none" cap="none" strike="noStrike">
              <a:solidFill>
                <a:schemeClr val="lt1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591" name="Google Shape;1591;p17"/>
          <p:cNvSpPr txBox="1"/>
          <p:nvPr/>
        </p:nvSpPr>
        <p:spPr>
          <a:xfrm>
            <a:off x="711499" y="4197275"/>
            <a:ext cx="1581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Neptune is the farthest planet</a:t>
            </a:r>
            <a:endParaRPr b="0" i="0" sz="16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92" name="Google Shape;1592;p17"/>
          <p:cNvSpPr/>
          <p:nvPr/>
        </p:nvSpPr>
        <p:spPr>
          <a:xfrm>
            <a:off x="5779400" y="1210664"/>
            <a:ext cx="1047750" cy="553100"/>
          </a:xfrm>
          <a:custGeom>
            <a:rect b="b" l="l" r="r" t="t"/>
            <a:pathLst>
              <a:path extrusionOk="0" h="22124" w="41910">
                <a:moveTo>
                  <a:pt x="41910" y="2563"/>
                </a:moveTo>
                <a:cubicBezTo>
                  <a:pt x="35956" y="11"/>
                  <a:pt x="27060" y="-1637"/>
                  <a:pt x="22479" y="2944"/>
                </a:cubicBezTo>
                <a:cubicBezTo>
                  <a:pt x="17938" y="7485"/>
                  <a:pt x="19019" y="15929"/>
                  <a:pt x="14478" y="20470"/>
                </a:cubicBezTo>
                <a:cubicBezTo>
                  <a:pt x="11047" y="23901"/>
                  <a:pt x="4604" y="20459"/>
                  <a:pt x="0" y="21994"/>
                </a:cubicBezTo>
              </a:path>
            </a:pathLst>
          </a:cu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3" name="Google Shape;1593;p17"/>
          <p:cNvSpPr/>
          <p:nvPr/>
        </p:nvSpPr>
        <p:spPr>
          <a:xfrm>
            <a:off x="2283725" y="3646475"/>
            <a:ext cx="1085850" cy="342900"/>
          </a:xfrm>
          <a:custGeom>
            <a:rect b="b" l="l" r="r" t="t"/>
            <a:pathLst>
              <a:path extrusionOk="0" h="13716" w="43434">
                <a:moveTo>
                  <a:pt x="0" y="13716"/>
                </a:moveTo>
                <a:cubicBezTo>
                  <a:pt x="5720" y="10856"/>
                  <a:pt x="12779" y="12684"/>
                  <a:pt x="19050" y="11430"/>
                </a:cubicBezTo>
                <a:cubicBezTo>
                  <a:pt x="22577" y="10725"/>
                  <a:pt x="23967" y="6041"/>
                  <a:pt x="27051" y="4191"/>
                </a:cubicBezTo>
                <a:cubicBezTo>
                  <a:pt x="31885" y="1291"/>
                  <a:pt x="37797" y="0"/>
                  <a:pt x="43434" y="0"/>
                </a:cubicBezTo>
              </a:path>
            </a:pathLst>
          </a:cu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4" name="Google Shape;1594;p17"/>
          <p:cNvSpPr/>
          <p:nvPr/>
        </p:nvSpPr>
        <p:spPr>
          <a:xfrm>
            <a:off x="5903225" y="3603554"/>
            <a:ext cx="933450" cy="357250"/>
          </a:xfrm>
          <a:custGeom>
            <a:rect b="b" l="l" r="r" t="t"/>
            <a:pathLst>
              <a:path extrusionOk="0" h="14290" w="37338">
                <a:moveTo>
                  <a:pt x="37338" y="14290"/>
                </a:moveTo>
                <a:cubicBezTo>
                  <a:pt x="31323" y="9779"/>
                  <a:pt x="26804" y="2049"/>
                  <a:pt x="19431" y="574"/>
                </a:cubicBezTo>
                <a:cubicBezTo>
                  <a:pt x="13020" y="-708"/>
                  <a:pt x="5848" y="317"/>
                  <a:pt x="0" y="3241"/>
                </a:cubicBezTo>
              </a:path>
            </a:pathLst>
          </a:cu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5" name="Google Shape;1595;p17"/>
          <p:cNvSpPr txBox="1"/>
          <p:nvPr/>
        </p:nvSpPr>
        <p:spPr>
          <a:xfrm>
            <a:off x="7785735" y="-173990"/>
            <a:ext cx="1479600" cy="390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96" name="Google Shape;1596;p17"/>
          <p:cNvGrpSpPr/>
          <p:nvPr/>
        </p:nvGrpSpPr>
        <p:grpSpPr>
          <a:xfrm>
            <a:off x="5567994" y="1029619"/>
            <a:ext cx="3357251" cy="3385280"/>
            <a:chOff x="1640925" y="1333500"/>
            <a:chExt cx="5195375" cy="5238750"/>
          </a:xfrm>
        </p:grpSpPr>
        <p:sp>
          <p:nvSpPr>
            <p:cNvPr id="1597" name="Google Shape;1597;p17"/>
            <p:cNvSpPr/>
            <p:nvPr/>
          </p:nvSpPr>
          <p:spPr>
            <a:xfrm>
              <a:off x="1640925" y="1333500"/>
              <a:ext cx="5011875" cy="5238750"/>
            </a:xfrm>
            <a:custGeom>
              <a:rect b="b" l="l" r="r" t="t"/>
              <a:pathLst>
                <a:path extrusionOk="0" h="209550" w="200475">
                  <a:moveTo>
                    <a:pt x="41821" y="24560"/>
                  </a:moveTo>
                  <a:lnTo>
                    <a:pt x="42308" y="25067"/>
                  </a:lnTo>
                  <a:lnTo>
                    <a:pt x="42731" y="25596"/>
                  </a:lnTo>
                  <a:lnTo>
                    <a:pt x="43133" y="26125"/>
                  </a:lnTo>
                  <a:lnTo>
                    <a:pt x="43513" y="26675"/>
                  </a:lnTo>
                  <a:lnTo>
                    <a:pt x="43852" y="27225"/>
                  </a:lnTo>
                  <a:lnTo>
                    <a:pt x="44190" y="27775"/>
                  </a:lnTo>
                  <a:lnTo>
                    <a:pt x="44486" y="28346"/>
                  </a:lnTo>
                  <a:lnTo>
                    <a:pt x="44761" y="28917"/>
                  </a:lnTo>
                  <a:lnTo>
                    <a:pt x="45290" y="30038"/>
                  </a:lnTo>
                  <a:lnTo>
                    <a:pt x="45840" y="31138"/>
                  </a:lnTo>
                  <a:lnTo>
                    <a:pt x="46411" y="32238"/>
                  </a:lnTo>
                  <a:lnTo>
                    <a:pt x="47004" y="33317"/>
                  </a:lnTo>
                  <a:lnTo>
                    <a:pt x="47638" y="34396"/>
                  </a:lnTo>
                  <a:lnTo>
                    <a:pt x="48315" y="35433"/>
                  </a:lnTo>
                  <a:lnTo>
                    <a:pt x="48654" y="35940"/>
                  </a:lnTo>
                  <a:lnTo>
                    <a:pt x="49013" y="36448"/>
                  </a:lnTo>
                  <a:lnTo>
                    <a:pt x="49394" y="36956"/>
                  </a:lnTo>
                  <a:lnTo>
                    <a:pt x="49775" y="37442"/>
                  </a:lnTo>
                  <a:lnTo>
                    <a:pt x="50092" y="37844"/>
                  </a:lnTo>
                  <a:lnTo>
                    <a:pt x="50367" y="38246"/>
                  </a:lnTo>
                  <a:lnTo>
                    <a:pt x="50642" y="38669"/>
                  </a:lnTo>
                  <a:lnTo>
                    <a:pt x="50896" y="39092"/>
                  </a:lnTo>
                  <a:lnTo>
                    <a:pt x="51129" y="39515"/>
                  </a:lnTo>
                  <a:lnTo>
                    <a:pt x="51361" y="39960"/>
                  </a:lnTo>
                  <a:lnTo>
                    <a:pt x="51806" y="40848"/>
                  </a:lnTo>
                  <a:lnTo>
                    <a:pt x="52208" y="41758"/>
                  </a:lnTo>
                  <a:lnTo>
                    <a:pt x="52610" y="42667"/>
                  </a:lnTo>
                  <a:lnTo>
                    <a:pt x="53011" y="43577"/>
                  </a:lnTo>
                  <a:lnTo>
                    <a:pt x="53456" y="44465"/>
                  </a:lnTo>
                  <a:lnTo>
                    <a:pt x="53583" y="44740"/>
                  </a:lnTo>
                  <a:lnTo>
                    <a:pt x="53625" y="44888"/>
                  </a:lnTo>
                  <a:lnTo>
                    <a:pt x="53646" y="45058"/>
                  </a:lnTo>
                  <a:lnTo>
                    <a:pt x="53667" y="45227"/>
                  </a:lnTo>
                  <a:lnTo>
                    <a:pt x="53688" y="45396"/>
                  </a:lnTo>
                  <a:lnTo>
                    <a:pt x="53667" y="45587"/>
                  </a:lnTo>
                  <a:lnTo>
                    <a:pt x="53646" y="45777"/>
                  </a:lnTo>
                  <a:lnTo>
                    <a:pt x="32408" y="45777"/>
                  </a:lnTo>
                  <a:lnTo>
                    <a:pt x="32704" y="44317"/>
                  </a:lnTo>
                  <a:lnTo>
                    <a:pt x="33021" y="42900"/>
                  </a:lnTo>
                  <a:lnTo>
                    <a:pt x="33381" y="41483"/>
                  </a:lnTo>
                  <a:lnTo>
                    <a:pt x="33783" y="40065"/>
                  </a:lnTo>
                  <a:lnTo>
                    <a:pt x="34206" y="38690"/>
                  </a:lnTo>
                  <a:lnTo>
                    <a:pt x="34671" y="37315"/>
                  </a:lnTo>
                  <a:lnTo>
                    <a:pt x="35200" y="35962"/>
                  </a:lnTo>
                  <a:lnTo>
                    <a:pt x="35750" y="34629"/>
                  </a:lnTo>
                  <a:lnTo>
                    <a:pt x="36342" y="33296"/>
                  </a:lnTo>
                  <a:lnTo>
                    <a:pt x="36977" y="32006"/>
                  </a:lnTo>
                  <a:lnTo>
                    <a:pt x="37675" y="30715"/>
                  </a:lnTo>
                  <a:lnTo>
                    <a:pt x="38394" y="29446"/>
                  </a:lnTo>
                  <a:lnTo>
                    <a:pt x="38796" y="28812"/>
                  </a:lnTo>
                  <a:lnTo>
                    <a:pt x="39177" y="28198"/>
                  </a:lnTo>
                  <a:lnTo>
                    <a:pt x="39600" y="27585"/>
                  </a:lnTo>
                  <a:lnTo>
                    <a:pt x="40023" y="26971"/>
                  </a:lnTo>
                  <a:lnTo>
                    <a:pt x="40446" y="26358"/>
                  </a:lnTo>
                  <a:lnTo>
                    <a:pt x="40890" y="25744"/>
                  </a:lnTo>
                  <a:lnTo>
                    <a:pt x="41356" y="25152"/>
                  </a:lnTo>
                  <a:lnTo>
                    <a:pt x="41821" y="24560"/>
                  </a:lnTo>
                  <a:close/>
                  <a:moveTo>
                    <a:pt x="37717" y="21915"/>
                  </a:moveTo>
                  <a:lnTo>
                    <a:pt x="37992" y="21937"/>
                  </a:lnTo>
                  <a:lnTo>
                    <a:pt x="38288" y="21979"/>
                  </a:lnTo>
                  <a:lnTo>
                    <a:pt x="38606" y="22063"/>
                  </a:lnTo>
                  <a:lnTo>
                    <a:pt x="38944" y="22169"/>
                  </a:lnTo>
                  <a:lnTo>
                    <a:pt x="39261" y="22317"/>
                  </a:lnTo>
                  <a:lnTo>
                    <a:pt x="39558" y="22487"/>
                  </a:lnTo>
                  <a:lnTo>
                    <a:pt x="39833" y="22677"/>
                  </a:lnTo>
                  <a:lnTo>
                    <a:pt x="40086" y="22888"/>
                  </a:lnTo>
                  <a:lnTo>
                    <a:pt x="40319" y="23142"/>
                  </a:lnTo>
                  <a:lnTo>
                    <a:pt x="40552" y="23417"/>
                  </a:lnTo>
                  <a:lnTo>
                    <a:pt x="40763" y="23713"/>
                  </a:lnTo>
                  <a:lnTo>
                    <a:pt x="39960" y="24771"/>
                  </a:lnTo>
                  <a:lnTo>
                    <a:pt x="39198" y="25829"/>
                  </a:lnTo>
                  <a:lnTo>
                    <a:pt x="38458" y="26908"/>
                  </a:lnTo>
                  <a:lnTo>
                    <a:pt x="37760" y="28008"/>
                  </a:lnTo>
                  <a:lnTo>
                    <a:pt x="37083" y="29108"/>
                  </a:lnTo>
                  <a:lnTo>
                    <a:pt x="36427" y="30229"/>
                  </a:lnTo>
                  <a:lnTo>
                    <a:pt x="35813" y="31350"/>
                  </a:lnTo>
                  <a:lnTo>
                    <a:pt x="35242" y="32492"/>
                  </a:lnTo>
                  <a:lnTo>
                    <a:pt x="34692" y="33656"/>
                  </a:lnTo>
                  <a:lnTo>
                    <a:pt x="34185" y="34840"/>
                  </a:lnTo>
                  <a:lnTo>
                    <a:pt x="33698" y="36025"/>
                  </a:lnTo>
                  <a:lnTo>
                    <a:pt x="33254" y="37231"/>
                  </a:lnTo>
                  <a:lnTo>
                    <a:pt x="32852" y="38458"/>
                  </a:lnTo>
                  <a:lnTo>
                    <a:pt x="32471" y="39685"/>
                  </a:lnTo>
                  <a:lnTo>
                    <a:pt x="32133" y="40954"/>
                  </a:lnTo>
                  <a:lnTo>
                    <a:pt x="31836" y="42223"/>
                  </a:lnTo>
                  <a:lnTo>
                    <a:pt x="31540" y="43429"/>
                  </a:lnTo>
                  <a:lnTo>
                    <a:pt x="31413" y="43937"/>
                  </a:lnTo>
                  <a:lnTo>
                    <a:pt x="31286" y="44338"/>
                  </a:lnTo>
                  <a:lnTo>
                    <a:pt x="31138" y="44698"/>
                  </a:lnTo>
                  <a:lnTo>
                    <a:pt x="30990" y="44994"/>
                  </a:lnTo>
                  <a:lnTo>
                    <a:pt x="30906" y="45121"/>
                  </a:lnTo>
                  <a:lnTo>
                    <a:pt x="30800" y="45248"/>
                  </a:lnTo>
                  <a:lnTo>
                    <a:pt x="30694" y="45333"/>
                  </a:lnTo>
                  <a:lnTo>
                    <a:pt x="30588" y="45438"/>
                  </a:lnTo>
                  <a:lnTo>
                    <a:pt x="30483" y="45502"/>
                  </a:lnTo>
                  <a:lnTo>
                    <a:pt x="30356" y="45587"/>
                  </a:lnTo>
                  <a:lnTo>
                    <a:pt x="30060" y="45692"/>
                  </a:lnTo>
                  <a:lnTo>
                    <a:pt x="29721" y="45777"/>
                  </a:lnTo>
                  <a:lnTo>
                    <a:pt x="29340" y="45819"/>
                  </a:lnTo>
                  <a:lnTo>
                    <a:pt x="28896" y="45862"/>
                  </a:lnTo>
                  <a:lnTo>
                    <a:pt x="28367" y="45883"/>
                  </a:lnTo>
                  <a:lnTo>
                    <a:pt x="24327" y="45883"/>
                  </a:lnTo>
                  <a:lnTo>
                    <a:pt x="24327" y="45502"/>
                  </a:lnTo>
                  <a:lnTo>
                    <a:pt x="24369" y="45163"/>
                  </a:lnTo>
                  <a:lnTo>
                    <a:pt x="24454" y="44804"/>
                  </a:lnTo>
                  <a:lnTo>
                    <a:pt x="24538" y="44487"/>
                  </a:lnTo>
                  <a:lnTo>
                    <a:pt x="24750" y="43831"/>
                  </a:lnTo>
                  <a:lnTo>
                    <a:pt x="24835" y="43513"/>
                  </a:lnTo>
                  <a:lnTo>
                    <a:pt x="24919" y="43196"/>
                  </a:lnTo>
                  <a:lnTo>
                    <a:pt x="25258" y="41821"/>
                  </a:lnTo>
                  <a:lnTo>
                    <a:pt x="25638" y="40488"/>
                  </a:lnTo>
                  <a:lnTo>
                    <a:pt x="26061" y="39156"/>
                  </a:lnTo>
                  <a:lnTo>
                    <a:pt x="26506" y="37865"/>
                  </a:lnTo>
                  <a:lnTo>
                    <a:pt x="27013" y="36575"/>
                  </a:lnTo>
                  <a:lnTo>
                    <a:pt x="27542" y="35306"/>
                  </a:lnTo>
                  <a:lnTo>
                    <a:pt x="28135" y="34079"/>
                  </a:lnTo>
                  <a:lnTo>
                    <a:pt x="28748" y="32852"/>
                  </a:lnTo>
                  <a:lnTo>
                    <a:pt x="29383" y="31646"/>
                  </a:lnTo>
                  <a:lnTo>
                    <a:pt x="30081" y="30462"/>
                  </a:lnTo>
                  <a:lnTo>
                    <a:pt x="30800" y="29277"/>
                  </a:lnTo>
                  <a:lnTo>
                    <a:pt x="31561" y="28135"/>
                  </a:lnTo>
                  <a:lnTo>
                    <a:pt x="32344" y="26992"/>
                  </a:lnTo>
                  <a:lnTo>
                    <a:pt x="33169" y="25871"/>
                  </a:lnTo>
                  <a:lnTo>
                    <a:pt x="34015" y="24771"/>
                  </a:lnTo>
                  <a:lnTo>
                    <a:pt x="34904" y="23692"/>
                  </a:lnTo>
                  <a:lnTo>
                    <a:pt x="35263" y="23269"/>
                  </a:lnTo>
                  <a:lnTo>
                    <a:pt x="35644" y="22888"/>
                  </a:lnTo>
                  <a:lnTo>
                    <a:pt x="35835" y="22698"/>
                  </a:lnTo>
                  <a:lnTo>
                    <a:pt x="36046" y="22529"/>
                  </a:lnTo>
                  <a:lnTo>
                    <a:pt x="36258" y="22381"/>
                  </a:lnTo>
                  <a:lnTo>
                    <a:pt x="36469" y="22254"/>
                  </a:lnTo>
                  <a:lnTo>
                    <a:pt x="36702" y="22148"/>
                  </a:lnTo>
                  <a:lnTo>
                    <a:pt x="36935" y="22042"/>
                  </a:lnTo>
                  <a:lnTo>
                    <a:pt x="37188" y="21979"/>
                  </a:lnTo>
                  <a:lnTo>
                    <a:pt x="37442" y="21937"/>
                  </a:lnTo>
                  <a:lnTo>
                    <a:pt x="37717" y="21915"/>
                  </a:lnTo>
                  <a:close/>
                  <a:moveTo>
                    <a:pt x="46475" y="21831"/>
                  </a:moveTo>
                  <a:lnTo>
                    <a:pt x="46813" y="21894"/>
                  </a:lnTo>
                  <a:lnTo>
                    <a:pt x="47173" y="21958"/>
                  </a:lnTo>
                  <a:lnTo>
                    <a:pt x="47533" y="22085"/>
                  </a:lnTo>
                  <a:lnTo>
                    <a:pt x="47892" y="22212"/>
                  </a:lnTo>
                  <a:lnTo>
                    <a:pt x="48485" y="22465"/>
                  </a:lnTo>
                  <a:lnTo>
                    <a:pt x="49035" y="22762"/>
                  </a:lnTo>
                  <a:lnTo>
                    <a:pt x="49585" y="23079"/>
                  </a:lnTo>
                  <a:lnTo>
                    <a:pt x="50092" y="23417"/>
                  </a:lnTo>
                  <a:lnTo>
                    <a:pt x="50579" y="23777"/>
                  </a:lnTo>
                  <a:lnTo>
                    <a:pt x="51044" y="24179"/>
                  </a:lnTo>
                  <a:lnTo>
                    <a:pt x="51488" y="24581"/>
                  </a:lnTo>
                  <a:lnTo>
                    <a:pt x="51890" y="25025"/>
                  </a:lnTo>
                  <a:lnTo>
                    <a:pt x="52292" y="25469"/>
                  </a:lnTo>
                  <a:lnTo>
                    <a:pt x="52673" y="25935"/>
                  </a:lnTo>
                  <a:lnTo>
                    <a:pt x="53054" y="26421"/>
                  </a:lnTo>
                  <a:lnTo>
                    <a:pt x="53392" y="26908"/>
                  </a:lnTo>
                  <a:lnTo>
                    <a:pt x="53731" y="27437"/>
                  </a:lnTo>
                  <a:lnTo>
                    <a:pt x="54048" y="27965"/>
                  </a:lnTo>
                  <a:lnTo>
                    <a:pt x="54344" y="28494"/>
                  </a:lnTo>
                  <a:lnTo>
                    <a:pt x="54640" y="29044"/>
                  </a:lnTo>
                  <a:lnTo>
                    <a:pt x="55000" y="29806"/>
                  </a:lnTo>
                  <a:lnTo>
                    <a:pt x="55360" y="30567"/>
                  </a:lnTo>
                  <a:lnTo>
                    <a:pt x="56036" y="32090"/>
                  </a:lnTo>
                  <a:lnTo>
                    <a:pt x="57369" y="35179"/>
                  </a:lnTo>
                  <a:lnTo>
                    <a:pt x="57496" y="35517"/>
                  </a:lnTo>
                  <a:lnTo>
                    <a:pt x="57623" y="35877"/>
                  </a:lnTo>
                  <a:lnTo>
                    <a:pt x="57729" y="36237"/>
                  </a:lnTo>
                  <a:lnTo>
                    <a:pt x="57813" y="36596"/>
                  </a:lnTo>
                  <a:lnTo>
                    <a:pt x="57898" y="37062"/>
                  </a:lnTo>
                  <a:lnTo>
                    <a:pt x="57940" y="37294"/>
                  </a:lnTo>
                  <a:lnTo>
                    <a:pt x="58004" y="37506"/>
                  </a:lnTo>
                  <a:lnTo>
                    <a:pt x="58088" y="37717"/>
                  </a:lnTo>
                  <a:lnTo>
                    <a:pt x="58152" y="37823"/>
                  </a:lnTo>
                  <a:lnTo>
                    <a:pt x="58215" y="37908"/>
                  </a:lnTo>
                  <a:lnTo>
                    <a:pt x="58300" y="37992"/>
                  </a:lnTo>
                  <a:lnTo>
                    <a:pt x="58406" y="38077"/>
                  </a:lnTo>
                  <a:lnTo>
                    <a:pt x="58533" y="38162"/>
                  </a:lnTo>
                  <a:lnTo>
                    <a:pt x="58681" y="38225"/>
                  </a:lnTo>
                  <a:lnTo>
                    <a:pt x="58723" y="38246"/>
                  </a:lnTo>
                  <a:lnTo>
                    <a:pt x="58765" y="38288"/>
                  </a:lnTo>
                  <a:lnTo>
                    <a:pt x="58829" y="38437"/>
                  </a:lnTo>
                  <a:lnTo>
                    <a:pt x="58913" y="38627"/>
                  </a:lnTo>
                  <a:lnTo>
                    <a:pt x="58977" y="38881"/>
                  </a:lnTo>
                  <a:lnTo>
                    <a:pt x="59040" y="39156"/>
                  </a:lnTo>
                  <a:lnTo>
                    <a:pt x="59104" y="39473"/>
                  </a:lnTo>
                  <a:lnTo>
                    <a:pt x="59188" y="40150"/>
                  </a:lnTo>
                  <a:lnTo>
                    <a:pt x="59252" y="40827"/>
                  </a:lnTo>
                  <a:lnTo>
                    <a:pt x="59252" y="41144"/>
                  </a:lnTo>
                  <a:lnTo>
                    <a:pt x="59252" y="41440"/>
                  </a:lnTo>
                  <a:lnTo>
                    <a:pt x="59231" y="41694"/>
                  </a:lnTo>
                  <a:lnTo>
                    <a:pt x="59188" y="41906"/>
                  </a:lnTo>
                  <a:lnTo>
                    <a:pt x="59146" y="42054"/>
                  </a:lnTo>
                  <a:lnTo>
                    <a:pt x="59125" y="42096"/>
                  </a:lnTo>
                  <a:lnTo>
                    <a:pt x="59083" y="42138"/>
                  </a:lnTo>
                  <a:lnTo>
                    <a:pt x="58892" y="42287"/>
                  </a:lnTo>
                  <a:lnTo>
                    <a:pt x="58723" y="42435"/>
                  </a:lnTo>
                  <a:lnTo>
                    <a:pt x="58596" y="42583"/>
                  </a:lnTo>
                  <a:lnTo>
                    <a:pt x="58490" y="42752"/>
                  </a:lnTo>
                  <a:lnTo>
                    <a:pt x="58427" y="42921"/>
                  </a:lnTo>
                  <a:lnTo>
                    <a:pt x="58363" y="43090"/>
                  </a:lnTo>
                  <a:lnTo>
                    <a:pt x="58321" y="43281"/>
                  </a:lnTo>
                  <a:lnTo>
                    <a:pt x="58300" y="43450"/>
                  </a:lnTo>
                  <a:lnTo>
                    <a:pt x="58279" y="43831"/>
                  </a:lnTo>
                  <a:lnTo>
                    <a:pt x="58279" y="44212"/>
                  </a:lnTo>
                  <a:lnTo>
                    <a:pt x="58300" y="44571"/>
                  </a:lnTo>
                  <a:lnTo>
                    <a:pt x="58279" y="44952"/>
                  </a:lnTo>
                  <a:lnTo>
                    <a:pt x="58194" y="45904"/>
                  </a:lnTo>
                  <a:lnTo>
                    <a:pt x="57306" y="45904"/>
                  </a:lnTo>
                  <a:lnTo>
                    <a:pt x="57073" y="45925"/>
                  </a:lnTo>
                  <a:lnTo>
                    <a:pt x="56840" y="45946"/>
                  </a:lnTo>
                  <a:lnTo>
                    <a:pt x="56417" y="45946"/>
                  </a:lnTo>
                  <a:lnTo>
                    <a:pt x="56227" y="45904"/>
                  </a:lnTo>
                  <a:lnTo>
                    <a:pt x="56058" y="45883"/>
                  </a:lnTo>
                  <a:lnTo>
                    <a:pt x="55888" y="45819"/>
                  </a:lnTo>
                  <a:lnTo>
                    <a:pt x="55740" y="45735"/>
                  </a:lnTo>
                  <a:lnTo>
                    <a:pt x="55613" y="45650"/>
                  </a:lnTo>
                  <a:lnTo>
                    <a:pt x="55486" y="45544"/>
                  </a:lnTo>
                  <a:lnTo>
                    <a:pt x="55360" y="45417"/>
                  </a:lnTo>
                  <a:lnTo>
                    <a:pt x="55254" y="45269"/>
                  </a:lnTo>
                  <a:lnTo>
                    <a:pt x="55127" y="45100"/>
                  </a:lnTo>
                  <a:lnTo>
                    <a:pt x="54936" y="44719"/>
                  </a:lnTo>
                  <a:lnTo>
                    <a:pt x="54746" y="44254"/>
                  </a:lnTo>
                  <a:lnTo>
                    <a:pt x="54365" y="43260"/>
                  </a:lnTo>
                  <a:lnTo>
                    <a:pt x="53985" y="42265"/>
                  </a:lnTo>
                  <a:lnTo>
                    <a:pt x="53561" y="41292"/>
                  </a:lnTo>
                  <a:lnTo>
                    <a:pt x="53117" y="40319"/>
                  </a:lnTo>
                  <a:lnTo>
                    <a:pt x="52631" y="39346"/>
                  </a:lnTo>
                  <a:lnTo>
                    <a:pt x="52356" y="38881"/>
                  </a:lnTo>
                  <a:lnTo>
                    <a:pt x="52102" y="38415"/>
                  </a:lnTo>
                  <a:lnTo>
                    <a:pt x="51806" y="37971"/>
                  </a:lnTo>
                  <a:lnTo>
                    <a:pt x="51510" y="37527"/>
                  </a:lnTo>
                  <a:lnTo>
                    <a:pt x="51213" y="37083"/>
                  </a:lnTo>
                  <a:lnTo>
                    <a:pt x="50875" y="36638"/>
                  </a:lnTo>
                  <a:lnTo>
                    <a:pt x="50240" y="35792"/>
                  </a:lnTo>
                  <a:lnTo>
                    <a:pt x="49627" y="34946"/>
                  </a:lnTo>
                  <a:lnTo>
                    <a:pt x="49035" y="34058"/>
                  </a:lnTo>
                  <a:lnTo>
                    <a:pt x="48463" y="33169"/>
                  </a:lnTo>
                  <a:lnTo>
                    <a:pt x="47935" y="32260"/>
                  </a:lnTo>
                  <a:lnTo>
                    <a:pt x="47427" y="31350"/>
                  </a:lnTo>
                  <a:lnTo>
                    <a:pt x="46961" y="30398"/>
                  </a:lnTo>
                  <a:lnTo>
                    <a:pt x="46517" y="29446"/>
                  </a:lnTo>
                  <a:lnTo>
                    <a:pt x="46158" y="28663"/>
                  </a:lnTo>
                  <a:lnTo>
                    <a:pt x="45777" y="27902"/>
                  </a:lnTo>
                  <a:lnTo>
                    <a:pt x="45375" y="27162"/>
                  </a:lnTo>
                  <a:lnTo>
                    <a:pt x="44931" y="26421"/>
                  </a:lnTo>
                  <a:lnTo>
                    <a:pt x="44486" y="25702"/>
                  </a:lnTo>
                  <a:lnTo>
                    <a:pt x="44000" y="25004"/>
                  </a:lnTo>
                  <a:lnTo>
                    <a:pt x="43492" y="24327"/>
                  </a:lnTo>
                  <a:lnTo>
                    <a:pt x="42963" y="23650"/>
                  </a:lnTo>
                  <a:lnTo>
                    <a:pt x="43238" y="23333"/>
                  </a:lnTo>
                  <a:lnTo>
                    <a:pt x="43492" y="23037"/>
                  </a:lnTo>
                  <a:lnTo>
                    <a:pt x="43767" y="22783"/>
                  </a:lnTo>
                  <a:lnTo>
                    <a:pt x="44042" y="22550"/>
                  </a:lnTo>
                  <a:lnTo>
                    <a:pt x="44317" y="22360"/>
                  </a:lnTo>
                  <a:lnTo>
                    <a:pt x="44613" y="22190"/>
                  </a:lnTo>
                  <a:lnTo>
                    <a:pt x="44910" y="22063"/>
                  </a:lnTo>
                  <a:lnTo>
                    <a:pt x="45206" y="21958"/>
                  </a:lnTo>
                  <a:lnTo>
                    <a:pt x="45502" y="21873"/>
                  </a:lnTo>
                  <a:lnTo>
                    <a:pt x="45819" y="21831"/>
                  </a:lnTo>
                  <a:close/>
                  <a:moveTo>
                    <a:pt x="175027" y="190237"/>
                  </a:moveTo>
                  <a:lnTo>
                    <a:pt x="175259" y="190258"/>
                  </a:lnTo>
                  <a:lnTo>
                    <a:pt x="175492" y="190300"/>
                  </a:lnTo>
                  <a:lnTo>
                    <a:pt x="175725" y="190363"/>
                  </a:lnTo>
                  <a:lnTo>
                    <a:pt x="175957" y="190448"/>
                  </a:lnTo>
                  <a:lnTo>
                    <a:pt x="176190" y="190596"/>
                  </a:lnTo>
                  <a:lnTo>
                    <a:pt x="176465" y="190829"/>
                  </a:lnTo>
                  <a:lnTo>
                    <a:pt x="176719" y="191083"/>
                  </a:lnTo>
                  <a:lnTo>
                    <a:pt x="176930" y="191358"/>
                  </a:lnTo>
                  <a:lnTo>
                    <a:pt x="177079" y="191654"/>
                  </a:lnTo>
                  <a:lnTo>
                    <a:pt x="177205" y="191950"/>
                  </a:lnTo>
                  <a:lnTo>
                    <a:pt x="177290" y="192246"/>
                  </a:lnTo>
                  <a:lnTo>
                    <a:pt x="177332" y="192542"/>
                  </a:lnTo>
                  <a:lnTo>
                    <a:pt x="177354" y="192860"/>
                  </a:lnTo>
                  <a:lnTo>
                    <a:pt x="177311" y="193156"/>
                  </a:lnTo>
                  <a:lnTo>
                    <a:pt x="177248" y="193452"/>
                  </a:lnTo>
                  <a:lnTo>
                    <a:pt x="177121" y="193727"/>
                  </a:lnTo>
                  <a:lnTo>
                    <a:pt x="176973" y="194002"/>
                  </a:lnTo>
                  <a:lnTo>
                    <a:pt x="176782" y="194256"/>
                  </a:lnTo>
                  <a:lnTo>
                    <a:pt x="176550" y="194488"/>
                  </a:lnTo>
                  <a:lnTo>
                    <a:pt x="176275" y="194700"/>
                  </a:lnTo>
                  <a:lnTo>
                    <a:pt x="175957" y="194890"/>
                  </a:lnTo>
                  <a:lnTo>
                    <a:pt x="175492" y="195102"/>
                  </a:lnTo>
                  <a:lnTo>
                    <a:pt x="175069" y="195271"/>
                  </a:lnTo>
                  <a:lnTo>
                    <a:pt x="174667" y="195398"/>
                  </a:lnTo>
                  <a:lnTo>
                    <a:pt x="174265" y="195462"/>
                  </a:lnTo>
                  <a:lnTo>
                    <a:pt x="173905" y="195504"/>
                  </a:lnTo>
                  <a:lnTo>
                    <a:pt x="173546" y="195483"/>
                  </a:lnTo>
                  <a:lnTo>
                    <a:pt x="173229" y="195440"/>
                  </a:lnTo>
                  <a:lnTo>
                    <a:pt x="172890" y="195335"/>
                  </a:lnTo>
                  <a:lnTo>
                    <a:pt x="172573" y="195208"/>
                  </a:lnTo>
                  <a:lnTo>
                    <a:pt x="172277" y="195038"/>
                  </a:lnTo>
                  <a:lnTo>
                    <a:pt x="171980" y="194827"/>
                  </a:lnTo>
                  <a:lnTo>
                    <a:pt x="171663" y="194573"/>
                  </a:lnTo>
                  <a:lnTo>
                    <a:pt x="171367" y="194298"/>
                  </a:lnTo>
                  <a:lnTo>
                    <a:pt x="171050" y="194002"/>
                  </a:lnTo>
                  <a:lnTo>
                    <a:pt x="170732" y="193642"/>
                  </a:lnTo>
                  <a:lnTo>
                    <a:pt x="170415" y="193283"/>
                  </a:lnTo>
                  <a:lnTo>
                    <a:pt x="170330" y="193156"/>
                  </a:lnTo>
                  <a:lnTo>
                    <a:pt x="170267" y="193050"/>
                  </a:lnTo>
                  <a:lnTo>
                    <a:pt x="170204" y="192923"/>
                  </a:lnTo>
                  <a:lnTo>
                    <a:pt x="170161" y="192817"/>
                  </a:lnTo>
                  <a:lnTo>
                    <a:pt x="170140" y="192690"/>
                  </a:lnTo>
                  <a:lnTo>
                    <a:pt x="170119" y="192563"/>
                  </a:lnTo>
                  <a:lnTo>
                    <a:pt x="170119" y="192458"/>
                  </a:lnTo>
                  <a:lnTo>
                    <a:pt x="170140" y="192331"/>
                  </a:lnTo>
                  <a:lnTo>
                    <a:pt x="170182" y="192204"/>
                  </a:lnTo>
                  <a:lnTo>
                    <a:pt x="170225" y="192098"/>
                  </a:lnTo>
                  <a:lnTo>
                    <a:pt x="170352" y="191865"/>
                  </a:lnTo>
                  <a:lnTo>
                    <a:pt x="170521" y="191633"/>
                  </a:lnTo>
                  <a:lnTo>
                    <a:pt x="170732" y="191421"/>
                  </a:lnTo>
                  <a:lnTo>
                    <a:pt x="171092" y="191146"/>
                  </a:lnTo>
                  <a:lnTo>
                    <a:pt x="171473" y="190892"/>
                  </a:lnTo>
                  <a:lnTo>
                    <a:pt x="171875" y="190702"/>
                  </a:lnTo>
                  <a:lnTo>
                    <a:pt x="172277" y="190533"/>
                  </a:lnTo>
                  <a:lnTo>
                    <a:pt x="172721" y="190406"/>
                  </a:lnTo>
                  <a:lnTo>
                    <a:pt x="173207" y="190300"/>
                  </a:lnTo>
                  <a:lnTo>
                    <a:pt x="173736" y="190258"/>
                  </a:lnTo>
                  <a:lnTo>
                    <a:pt x="174286" y="190237"/>
                  </a:lnTo>
                  <a:close/>
                  <a:moveTo>
                    <a:pt x="161213" y="175492"/>
                  </a:moveTo>
                  <a:lnTo>
                    <a:pt x="161679" y="175788"/>
                  </a:lnTo>
                  <a:lnTo>
                    <a:pt x="162144" y="176063"/>
                  </a:lnTo>
                  <a:lnTo>
                    <a:pt x="162609" y="176317"/>
                  </a:lnTo>
                  <a:lnTo>
                    <a:pt x="163096" y="176571"/>
                  </a:lnTo>
                  <a:lnTo>
                    <a:pt x="163561" y="176804"/>
                  </a:lnTo>
                  <a:lnTo>
                    <a:pt x="164048" y="177015"/>
                  </a:lnTo>
                  <a:lnTo>
                    <a:pt x="164534" y="177206"/>
                  </a:lnTo>
                  <a:lnTo>
                    <a:pt x="165021" y="177396"/>
                  </a:lnTo>
                  <a:lnTo>
                    <a:pt x="165994" y="177735"/>
                  </a:lnTo>
                  <a:lnTo>
                    <a:pt x="166988" y="178031"/>
                  </a:lnTo>
                  <a:lnTo>
                    <a:pt x="167982" y="178285"/>
                  </a:lnTo>
                  <a:lnTo>
                    <a:pt x="168977" y="178517"/>
                  </a:lnTo>
                  <a:lnTo>
                    <a:pt x="169992" y="178708"/>
                  </a:lnTo>
                  <a:lnTo>
                    <a:pt x="171007" y="178877"/>
                  </a:lnTo>
                  <a:lnTo>
                    <a:pt x="172023" y="179046"/>
                  </a:lnTo>
                  <a:lnTo>
                    <a:pt x="173017" y="179173"/>
                  </a:lnTo>
                  <a:lnTo>
                    <a:pt x="175048" y="179448"/>
                  </a:lnTo>
                  <a:lnTo>
                    <a:pt x="177079" y="179744"/>
                  </a:lnTo>
                  <a:lnTo>
                    <a:pt x="177354" y="179787"/>
                  </a:lnTo>
                  <a:lnTo>
                    <a:pt x="177629" y="179871"/>
                  </a:lnTo>
                  <a:lnTo>
                    <a:pt x="177882" y="179956"/>
                  </a:lnTo>
                  <a:lnTo>
                    <a:pt x="178115" y="180062"/>
                  </a:lnTo>
                  <a:lnTo>
                    <a:pt x="178327" y="180210"/>
                  </a:lnTo>
                  <a:lnTo>
                    <a:pt x="178538" y="180358"/>
                  </a:lnTo>
                  <a:lnTo>
                    <a:pt x="178729" y="180548"/>
                  </a:lnTo>
                  <a:lnTo>
                    <a:pt x="178919" y="180781"/>
                  </a:lnTo>
                  <a:lnTo>
                    <a:pt x="179130" y="181035"/>
                  </a:lnTo>
                  <a:lnTo>
                    <a:pt x="179300" y="181331"/>
                  </a:lnTo>
                  <a:lnTo>
                    <a:pt x="179490" y="181627"/>
                  </a:lnTo>
                  <a:lnTo>
                    <a:pt x="179659" y="181923"/>
                  </a:lnTo>
                  <a:lnTo>
                    <a:pt x="179807" y="182262"/>
                  </a:lnTo>
                  <a:lnTo>
                    <a:pt x="179955" y="182579"/>
                  </a:lnTo>
                  <a:lnTo>
                    <a:pt x="180082" y="182938"/>
                  </a:lnTo>
                  <a:lnTo>
                    <a:pt x="180209" y="183298"/>
                  </a:lnTo>
                  <a:lnTo>
                    <a:pt x="180315" y="183658"/>
                  </a:lnTo>
                  <a:lnTo>
                    <a:pt x="180421" y="184017"/>
                  </a:lnTo>
                  <a:lnTo>
                    <a:pt x="180505" y="184398"/>
                  </a:lnTo>
                  <a:lnTo>
                    <a:pt x="180569" y="184800"/>
                  </a:lnTo>
                  <a:lnTo>
                    <a:pt x="180632" y="185181"/>
                  </a:lnTo>
                  <a:lnTo>
                    <a:pt x="180675" y="185583"/>
                  </a:lnTo>
                  <a:lnTo>
                    <a:pt x="180696" y="185963"/>
                  </a:lnTo>
                  <a:lnTo>
                    <a:pt x="180717" y="186365"/>
                  </a:lnTo>
                  <a:lnTo>
                    <a:pt x="180717" y="186767"/>
                  </a:lnTo>
                  <a:lnTo>
                    <a:pt x="180696" y="187169"/>
                  </a:lnTo>
                  <a:lnTo>
                    <a:pt x="180675" y="187571"/>
                  </a:lnTo>
                  <a:lnTo>
                    <a:pt x="180611" y="187952"/>
                  </a:lnTo>
                  <a:lnTo>
                    <a:pt x="180569" y="188354"/>
                  </a:lnTo>
                  <a:lnTo>
                    <a:pt x="180484" y="188735"/>
                  </a:lnTo>
                  <a:lnTo>
                    <a:pt x="180400" y="189115"/>
                  </a:lnTo>
                  <a:lnTo>
                    <a:pt x="180294" y="189475"/>
                  </a:lnTo>
                  <a:lnTo>
                    <a:pt x="180167" y="189856"/>
                  </a:lnTo>
                  <a:lnTo>
                    <a:pt x="180019" y="190194"/>
                  </a:lnTo>
                  <a:lnTo>
                    <a:pt x="179850" y="190554"/>
                  </a:lnTo>
                  <a:lnTo>
                    <a:pt x="179680" y="190892"/>
                  </a:lnTo>
                  <a:lnTo>
                    <a:pt x="179490" y="191210"/>
                  </a:lnTo>
                  <a:lnTo>
                    <a:pt x="179279" y="191527"/>
                  </a:lnTo>
                  <a:lnTo>
                    <a:pt x="179046" y="191823"/>
                  </a:lnTo>
                  <a:lnTo>
                    <a:pt x="178792" y="192098"/>
                  </a:lnTo>
                  <a:lnTo>
                    <a:pt x="178686" y="192056"/>
                  </a:lnTo>
                  <a:lnTo>
                    <a:pt x="178623" y="192035"/>
                  </a:lnTo>
                  <a:lnTo>
                    <a:pt x="178602" y="191992"/>
                  </a:lnTo>
                  <a:lnTo>
                    <a:pt x="178432" y="191654"/>
                  </a:lnTo>
                  <a:lnTo>
                    <a:pt x="178242" y="191337"/>
                  </a:lnTo>
                  <a:lnTo>
                    <a:pt x="178052" y="191040"/>
                  </a:lnTo>
                  <a:lnTo>
                    <a:pt x="177819" y="190765"/>
                  </a:lnTo>
                  <a:lnTo>
                    <a:pt x="177586" y="190512"/>
                  </a:lnTo>
                  <a:lnTo>
                    <a:pt x="177332" y="190258"/>
                  </a:lnTo>
                  <a:lnTo>
                    <a:pt x="177079" y="190046"/>
                  </a:lnTo>
                  <a:lnTo>
                    <a:pt x="176804" y="189835"/>
                  </a:lnTo>
                  <a:lnTo>
                    <a:pt x="176507" y="189644"/>
                  </a:lnTo>
                  <a:lnTo>
                    <a:pt x="176211" y="189475"/>
                  </a:lnTo>
                  <a:lnTo>
                    <a:pt x="175915" y="189348"/>
                  </a:lnTo>
                  <a:lnTo>
                    <a:pt x="175598" y="189221"/>
                  </a:lnTo>
                  <a:lnTo>
                    <a:pt x="175280" y="189115"/>
                  </a:lnTo>
                  <a:lnTo>
                    <a:pt x="174942" y="189031"/>
                  </a:lnTo>
                  <a:lnTo>
                    <a:pt x="174625" y="188946"/>
                  </a:lnTo>
                  <a:lnTo>
                    <a:pt x="174286" y="188904"/>
                  </a:lnTo>
                  <a:lnTo>
                    <a:pt x="173948" y="188883"/>
                  </a:lnTo>
                  <a:lnTo>
                    <a:pt x="173609" y="188883"/>
                  </a:lnTo>
                  <a:lnTo>
                    <a:pt x="173271" y="188904"/>
                  </a:lnTo>
                  <a:lnTo>
                    <a:pt x="172911" y="188925"/>
                  </a:lnTo>
                  <a:lnTo>
                    <a:pt x="172594" y="188988"/>
                  </a:lnTo>
                  <a:lnTo>
                    <a:pt x="172255" y="189073"/>
                  </a:lnTo>
                  <a:lnTo>
                    <a:pt x="171917" y="189158"/>
                  </a:lnTo>
                  <a:lnTo>
                    <a:pt x="171600" y="189285"/>
                  </a:lnTo>
                  <a:lnTo>
                    <a:pt x="171261" y="189412"/>
                  </a:lnTo>
                  <a:lnTo>
                    <a:pt x="170965" y="189581"/>
                  </a:lnTo>
                  <a:lnTo>
                    <a:pt x="170648" y="189771"/>
                  </a:lnTo>
                  <a:lnTo>
                    <a:pt x="170352" y="189962"/>
                  </a:lnTo>
                  <a:lnTo>
                    <a:pt x="170077" y="190194"/>
                  </a:lnTo>
                  <a:lnTo>
                    <a:pt x="169802" y="190448"/>
                  </a:lnTo>
                  <a:lnTo>
                    <a:pt x="169548" y="190723"/>
                  </a:lnTo>
                  <a:lnTo>
                    <a:pt x="169294" y="190998"/>
                  </a:lnTo>
                  <a:lnTo>
                    <a:pt x="169167" y="191188"/>
                  </a:lnTo>
                  <a:lnTo>
                    <a:pt x="169040" y="191400"/>
                  </a:lnTo>
                  <a:lnTo>
                    <a:pt x="168955" y="191590"/>
                  </a:lnTo>
                  <a:lnTo>
                    <a:pt x="168892" y="191802"/>
                  </a:lnTo>
                  <a:lnTo>
                    <a:pt x="168829" y="192035"/>
                  </a:lnTo>
                  <a:lnTo>
                    <a:pt x="168807" y="192246"/>
                  </a:lnTo>
                  <a:lnTo>
                    <a:pt x="168807" y="192479"/>
                  </a:lnTo>
                  <a:lnTo>
                    <a:pt x="168807" y="192712"/>
                  </a:lnTo>
                  <a:lnTo>
                    <a:pt x="168850" y="192944"/>
                  </a:lnTo>
                  <a:lnTo>
                    <a:pt x="168892" y="193177"/>
                  </a:lnTo>
                  <a:lnTo>
                    <a:pt x="168977" y="193410"/>
                  </a:lnTo>
                  <a:lnTo>
                    <a:pt x="169061" y="193642"/>
                  </a:lnTo>
                  <a:lnTo>
                    <a:pt x="169188" y="193875"/>
                  </a:lnTo>
                  <a:lnTo>
                    <a:pt x="169315" y="194108"/>
                  </a:lnTo>
                  <a:lnTo>
                    <a:pt x="169463" y="194319"/>
                  </a:lnTo>
                  <a:lnTo>
                    <a:pt x="169632" y="194531"/>
                  </a:lnTo>
                  <a:lnTo>
                    <a:pt x="170055" y="194975"/>
                  </a:lnTo>
                  <a:lnTo>
                    <a:pt x="170479" y="195377"/>
                  </a:lnTo>
                  <a:lnTo>
                    <a:pt x="170902" y="195737"/>
                  </a:lnTo>
                  <a:lnTo>
                    <a:pt x="171325" y="196033"/>
                  </a:lnTo>
                  <a:lnTo>
                    <a:pt x="171748" y="196287"/>
                  </a:lnTo>
                  <a:lnTo>
                    <a:pt x="172171" y="196477"/>
                  </a:lnTo>
                  <a:lnTo>
                    <a:pt x="172615" y="196625"/>
                  </a:lnTo>
                  <a:lnTo>
                    <a:pt x="173059" y="196731"/>
                  </a:lnTo>
                  <a:lnTo>
                    <a:pt x="173504" y="196794"/>
                  </a:lnTo>
                  <a:lnTo>
                    <a:pt x="173969" y="196794"/>
                  </a:lnTo>
                  <a:lnTo>
                    <a:pt x="174434" y="196752"/>
                  </a:lnTo>
                  <a:lnTo>
                    <a:pt x="174921" y="196667"/>
                  </a:lnTo>
                  <a:lnTo>
                    <a:pt x="175429" y="196519"/>
                  </a:lnTo>
                  <a:lnTo>
                    <a:pt x="175936" y="196329"/>
                  </a:lnTo>
                  <a:lnTo>
                    <a:pt x="176465" y="196096"/>
                  </a:lnTo>
                  <a:lnTo>
                    <a:pt x="177036" y="195821"/>
                  </a:lnTo>
                  <a:lnTo>
                    <a:pt x="177248" y="195715"/>
                  </a:lnTo>
                  <a:lnTo>
                    <a:pt x="177565" y="195610"/>
                  </a:lnTo>
                  <a:lnTo>
                    <a:pt x="177629" y="196308"/>
                  </a:lnTo>
                  <a:lnTo>
                    <a:pt x="177650" y="196625"/>
                  </a:lnTo>
                  <a:lnTo>
                    <a:pt x="177650" y="196963"/>
                  </a:lnTo>
                  <a:lnTo>
                    <a:pt x="177650" y="197281"/>
                  </a:lnTo>
                  <a:lnTo>
                    <a:pt x="177607" y="197598"/>
                  </a:lnTo>
                  <a:lnTo>
                    <a:pt x="177523" y="197915"/>
                  </a:lnTo>
                  <a:lnTo>
                    <a:pt x="177417" y="198233"/>
                  </a:lnTo>
                  <a:lnTo>
                    <a:pt x="177036" y="199058"/>
                  </a:lnTo>
                  <a:lnTo>
                    <a:pt x="176634" y="199883"/>
                  </a:lnTo>
                  <a:lnTo>
                    <a:pt x="176211" y="200665"/>
                  </a:lnTo>
                  <a:lnTo>
                    <a:pt x="175746" y="201448"/>
                  </a:lnTo>
                  <a:lnTo>
                    <a:pt x="175259" y="202167"/>
                  </a:lnTo>
                  <a:lnTo>
                    <a:pt x="174752" y="202887"/>
                  </a:lnTo>
                  <a:lnTo>
                    <a:pt x="174202" y="203563"/>
                  </a:lnTo>
                  <a:lnTo>
                    <a:pt x="173927" y="203881"/>
                  </a:lnTo>
                  <a:lnTo>
                    <a:pt x="173630" y="204198"/>
                  </a:lnTo>
                  <a:lnTo>
                    <a:pt x="173313" y="204494"/>
                  </a:lnTo>
                  <a:lnTo>
                    <a:pt x="173017" y="204790"/>
                  </a:lnTo>
                  <a:lnTo>
                    <a:pt x="172679" y="205087"/>
                  </a:lnTo>
                  <a:lnTo>
                    <a:pt x="172361" y="205362"/>
                  </a:lnTo>
                  <a:lnTo>
                    <a:pt x="172023" y="205615"/>
                  </a:lnTo>
                  <a:lnTo>
                    <a:pt x="171663" y="205869"/>
                  </a:lnTo>
                  <a:lnTo>
                    <a:pt x="171304" y="206123"/>
                  </a:lnTo>
                  <a:lnTo>
                    <a:pt x="170923" y="206356"/>
                  </a:lnTo>
                  <a:lnTo>
                    <a:pt x="170542" y="206567"/>
                  </a:lnTo>
                  <a:lnTo>
                    <a:pt x="170140" y="206779"/>
                  </a:lnTo>
                  <a:lnTo>
                    <a:pt x="169738" y="206969"/>
                  </a:lnTo>
                  <a:lnTo>
                    <a:pt x="169315" y="207160"/>
                  </a:lnTo>
                  <a:lnTo>
                    <a:pt x="168892" y="207329"/>
                  </a:lnTo>
                  <a:lnTo>
                    <a:pt x="168448" y="207498"/>
                  </a:lnTo>
                  <a:lnTo>
                    <a:pt x="167982" y="207646"/>
                  </a:lnTo>
                  <a:lnTo>
                    <a:pt x="167517" y="207773"/>
                  </a:lnTo>
                  <a:lnTo>
                    <a:pt x="167157" y="207858"/>
                  </a:lnTo>
                  <a:lnTo>
                    <a:pt x="166798" y="207942"/>
                  </a:lnTo>
                  <a:lnTo>
                    <a:pt x="166079" y="208048"/>
                  </a:lnTo>
                  <a:lnTo>
                    <a:pt x="165359" y="208133"/>
                  </a:lnTo>
                  <a:lnTo>
                    <a:pt x="164619" y="208154"/>
                  </a:lnTo>
                  <a:lnTo>
                    <a:pt x="163900" y="208175"/>
                  </a:lnTo>
                  <a:lnTo>
                    <a:pt x="163159" y="208154"/>
                  </a:lnTo>
                  <a:lnTo>
                    <a:pt x="161721" y="208112"/>
                  </a:lnTo>
                  <a:lnTo>
                    <a:pt x="161530" y="208090"/>
                  </a:lnTo>
                  <a:lnTo>
                    <a:pt x="161319" y="208006"/>
                  </a:lnTo>
                  <a:lnTo>
                    <a:pt x="161107" y="207879"/>
                  </a:lnTo>
                  <a:lnTo>
                    <a:pt x="160875" y="207710"/>
                  </a:lnTo>
                  <a:lnTo>
                    <a:pt x="160621" y="207498"/>
                  </a:lnTo>
                  <a:lnTo>
                    <a:pt x="160367" y="207265"/>
                  </a:lnTo>
                  <a:lnTo>
                    <a:pt x="160113" y="207012"/>
                  </a:lnTo>
                  <a:lnTo>
                    <a:pt x="159859" y="206737"/>
                  </a:lnTo>
                  <a:lnTo>
                    <a:pt x="159627" y="206462"/>
                  </a:lnTo>
                  <a:lnTo>
                    <a:pt x="159394" y="206165"/>
                  </a:lnTo>
                  <a:lnTo>
                    <a:pt x="159182" y="205869"/>
                  </a:lnTo>
                  <a:lnTo>
                    <a:pt x="158992" y="205573"/>
                  </a:lnTo>
                  <a:lnTo>
                    <a:pt x="158823" y="205298"/>
                  </a:lnTo>
                  <a:lnTo>
                    <a:pt x="158675" y="205044"/>
                  </a:lnTo>
                  <a:lnTo>
                    <a:pt x="158569" y="204790"/>
                  </a:lnTo>
                  <a:lnTo>
                    <a:pt x="158505" y="204579"/>
                  </a:lnTo>
                  <a:lnTo>
                    <a:pt x="158463" y="204262"/>
                  </a:lnTo>
                  <a:lnTo>
                    <a:pt x="158421" y="203944"/>
                  </a:lnTo>
                  <a:lnTo>
                    <a:pt x="158421" y="203648"/>
                  </a:lnTo>
                  <a:lnTo>
                    <a:pt x="158442" y="203331"/>
                  </a:lnTo>
                  <a:lnTo>
                    <a:pt x="158505" y="203035"/>
                  </a:lnTo>
                  <a:lnTo>
                    <a:pt x="158611" y="202738"/>
                  </a:lnTo>
                  <a:lnTo>
                    <a:pt x="158738" y="202442"/>
                  </a:lnTo>
                  <a:lnTo>
                    <a:pt x="158907" y="202146"/>
                  </a:lnTo>
                  <a:lnTo>
                    <a:pt x="159246" y="201575"/>
                  </a:lnTo>
                  <a:lnTo>
                    <a:pt x="159542" y="200983"/>
                  </a:lnTo>
                  <a:lnTo>
                    <a:pt x="159838" y="200390"/>
                  </a:lnTo>
                  <a:lnTo>
                    <a:pt x="160092" y="199798"/>
                  </a:lnTo>
                  <a:lnTo>
                    <a:pt x="160304" y="199206"/>
                  </a:lnTo>
                  <a:lnTo>
                    <a:pt x="160515" y="198592"/>
                  </a:lnTo>
                  <a:lnTo>
                    <a:pt x="160684" y="197979"/>
                  </a:lnTo>
                  <a:lnTo>
                    <a:pt x="160832" y="197365"/>
                  </a:lnTo>
                  <a:lnTo>
                    <a:pt x="160959" y="196731"/>
                  </a:lnTo>
                  <a:lnTo>
                    <a:pt x="161044" y="196096"/>
                  </a:lnTo>
                  <a:lnTo>
                    <a:pt x="161129" y="195462"/>
                  </a:lnTo>
                  <a:lnTo>
                    <a:pt x="161192" y="194806"/>
                  </a:lnTo>
                  <a:lnTo>
                    <a:pt x="161234" y="194150"/>
                  </a:lnTo>
                  <a:lnTo>
                    <a:pt x="161255" y="193494"/>
                  </a:lnTo>
                  <a:lnTo>
                    <a:pt x="161255" y="192838"/>
                  </a:lnTo>
                  <a:lnTo>
                    <a:pt x="161255" y="192162"/>
                  </a:lnTo>
                  <a:lnTo>
                    <a:pt x="161192" y="190110"/>
                  </a:lnTo>
                  <a:lnTo>
                    <a:pt x="161171" y="188058"/>
                  </a:lnTo>
                  <a:lnTo>
                    <a:pt x="161171" y="186006"/>
                  </a:lnTo>
                  <a:lnTo>
                    <a:pt x="161171" y="183933"/>
                  </a:lnTo>
                  <a:lnTo>
                    <a:pt x="161192" y="179744"/>
                  </a:lnTo>
                  <a:lnTo>
                    <a:pt x="161213" y="175492"/>
                  </a:lnTo>
                  <a:close/>
                  <a:moveTo>
                    <a:pt x="73425" y="0"/>
                  </a:moveTo>
                  <a:lnTo>
                    <a:pt x="72684" y="21"/>
                  </a:lnTo>
                  <a:lnTo>
                    <a:pt x="71965" y="42"/>
                  </a:lnTo>
                  <a:lnTo>
                    <a:pt x="71246" y="106"/>
                  </a:lnTo>
                  <a:lnTo>
                    <a:pt x="70506" y="233"/>
                  </a:lnTo>
                  <a:lnTo>
                    <a:pt x="70146" y="296"/>
                  </a:lnTo>
                  <a:lnTo>
                    <a:pt x="69786" y="381"/>
                  </a:lnTo>
                  <a:lnTo>
                    <a:pt x="68898" y="635"/>
                  </a:lnTo>
                  <a:lnTo>
                    <a:pt x="68009" y="888"/>
                  </a:lnTo>
                  <a:lnTo>
                    <a:pt x="67121" y="1163"/>
                  </a:lnTo>
                  <a:lnTo>
                    <a:pt x="66677" y="1312"/>
                  </a:lnTo>
                  <a:lnTo>
                    <a:pt x="66254" y="1460"/>
                  </a:lnTo>
                  <a:lnTo>
                    <a:pt x="65831" y="1650"/>
                  </a:lnTo>
                  <a:lnTo>
                    <a:pt x="65408" y="1819"/>
                  </a:lnTo>
                  <a:lnTo>
                    <a:pt x="65006" y="2031"/>
                  </a:lnTo>
                  <a:lnTo>
                    <a:pt x="64625" y="2263"/>
                  </a:lnTo>
                  <a:lnTo>
                    <a:pt x="64244" y="2496"/>
                  </a:lnTo>
                  <a:lnTo>
                    <a:pt x="63863" y="2771"/>
                  </a:lnTo>
                  <a:lnTo>
                    <a:pt x="63525" y="3067"/>
                  </a:lnTo>
                  <a:lnTo>
                    <a:pt x="63186" y="3363"/>
                  </a:lnTo>
                  <a:lnTo>
                    <a:pt x="62679" y="3892"/>
                  </a:lnTo>
                  <a:lnTo>
                    <a:pt x="62192" y="4442"/>
                  </a:lnTo>
                  <a:lnTo>
                    <a:pt x="61748" y="4992"/>
                  </a:lnTo>
                  <a:lnTo>
                    <a:pt x="61325" y="5585"/>
                  </a:lnTo>
                  <a:lnTo>
                    <a:pt x="60923" y="6156"/>
                  </a:lnTo>
                  <a:lnTo>
                    <a:pt x="60563" y="6769"/>
                  </a:lnTo>
                  <a:lnTo>
                    <a:pt x="60225" y="7383"/>
                  </a:lnTo>
                  <a:lnTo>
                    <a:pt x="59929" y="8017"/>
                  </a:lnTo>
                  <a:lnTo>
                    <a:pt x="59654" y="8673"/>
                  </a:lnTo>
                  <a:lnTo>
                    <a:pt x="59421" y="9329"/>
                  </a:lnTo>
                  <a:lnTo>
                    <a:pt x="59210" y="10006"/>
                  </a:lnTo>
                  <a:lnTo>
                    <a:pt x="59040" y="10704"/>
                  </a:lnTo>
                  <a:lnTo>
                    <a:pt x="58913" y="11402"/>
                  </a:lnTo>
                  <a:lnTo>
                    <a:pt x="58808" y="12121"/>
                  </a:lnTo>
                  <a:lnTo>
                    <a:pt x="58744" y="12862"/>
                  </a:lnTo>
                  <a:lnTo>
                    <a:pt x="58702" y="13602"/>
                  </a:lnTo>
                  <a:lnTo>
                    <a:pt x="58681" y="16838"/>
                  </a:lnTo>
                  <a:lnTo>
                    <a:pt x="58681" y="20054"/>
                  </a:lnTo>
                  <a:lnTo>
                    <a:pt x="58702" y="26527"/>
                  </a:lnTo>
                  <a:lnTo>
                    <a:pt x="58723" y="27162"/>
                  </a:lnTo>
                  <a:lnTo>
                    <a:pt x="58723" y="27310"/>
                  </a:lnTo>
                  <a:lnTo>
                    <a:pt x="58702" y="27437"/>
                  </a:lnTo>
                  <a:lnTo>
                    <a:pt x="58660" y="27542"/>
                  </a:lnTo>
                  <a:lnTo>
                    <a:pt x="58617" y="27606"/>
                  </a:lnTo>
                  <a:lnTo>
                    <a:pt x="58427" y="27775"/>
                  </a:lnTo>
                  <a:lnTo>
                    <a:pt x="58279" y="27923"/>
                  </a:lnTo>
                  <a:lnTo>
                    <a:pt x="58173" y="28092"/>
                  </a:lnTo>
                  <a:lnTo>
                    <a:pt x="58067" y="28262"/>
                  </a:lnTo>
                  <a:lnTo>
                    <a:pt x="58004" y="28431"/>
                  </a:lnTo>
                  <a:lnTo>
                    <a:pt x="57961" y="28621"/>
                  </a:lnTo>
                  <a:lnTo>
                    <a:pt x="57919" y="28790"/>
                  </a:lnTo>
                  <a:lnTo>
                    <a:pt x="57898" y="28981"/>
                  </a:lnTo>
                  <a:lnTo>
                    <a:pt x="57898" y="29362"/>
                  </a:lnTo>
                  <a:lnTo>
                    <a:pt x="57919" y="29742"/>
                  </a:lnTo>
                  <a:lnTo>
                    <a:pt x="57919" y="30102"/>
                  </a:lnTo>
                  <a:lnTo>
                    <a:pt x="57919" y="30483"/>
                  </a:lnTo>
                  <a:lnTo>
                    <a:pt x="57898" y="30948"/>
                  </a:lnTo>
                  <a:lnTo>
                    <a:pt x="57898" y="31392"/>
                  </a:lnTo>
                  <a:lnTo>
                    <a:pt x="57919" y="32323"/>
                  </a:lnTo>
                  <a:lnTo>
                    <a:pt x="57623" y="31879"/>
                  </a:lnTo>
                  <a:lnTo>
                    <a:pt x="57348" y="31435"/>
                  </a:lnTo>
                  <a:lnTo>
                    <a:pt x="57094" y="30969"/>
                  </a:lnTo>
                  <a:lnTo>
                    <a:pt x="56861" y="30525"/>
                  </a:lnTo>
                  <a:lnTo>
                    <a:pt x="56396" y="29637"/>
                  </a:lnTo>
                  <a:lnTo>
                    <a:pt x="55973" y="28727"/>
                  </a:lnTo>
                  <a:lnTo>
                    <a:pt x="55698" y="28219"/>
                  </a:lnTo>
                  <a:lnTo>
                    <a:pt x="55423" y="27690"/>
                  </a:lnTo>
                  <a:lnTo>
                    <a:pt x="55127" y="27183"/>
                  </a:lnTo>
                  <a:lnTo>
                    <a:pt x="54831" y="26696"/>
                  </a:lnTo>
                  <a:lnTo>
                    <a:pt x="54513" y="26210"/>
                  </a:lnTo>
                  <a:lnTo>
                    <a:pt x="54196" y="25723"/>
                  </a:lnTo>
                  <a:lnTo>
                    <a:pt x="53858" y="25258"/>
                  </a:lnTo>
                  <a:lnTo>
                    <a:pt x="53498" y="24813"/>
                  </a:lnTo>
                  <a:lnTo>
                    <a:pt x="53117" y="24390"/>
                  </a:lnTo>
                  <a:lnTo>
                    <a:pt x="52736" y="23967"/>
                  </a:lnTo>
                  <a:lnTo>
                    <a:pt x="52335" y="23544"/>
                  </a:lnTo>
                  <a:lnTo>
                    <a:pt x="51890" y="23163"/>
                  </a:lnTo>
                  <a:lnTo>
                    <a:pt x="51446" y="22783"/>
                  </a:lnTo>
                  <a:lnTo>
                    <a:pt x="50981" y="22444"/>
                  </a:lnTo>
                  <a:lnTo>
                    <a:pt x="50494" y="22106"/>
                  </a:lnTo>
                  <a:lnTo>
                    <a:pt x="49986" y="21788"/>
                  </a:lnTo>
                  <a:lnTo>
                    <a:pt x="49458" y="21492"/>
                  </a:lnTo>
                  <a:lnTo>
                    <a:pt x="48950" y="21238"/>
                  </a:lnTo>
                  <a:lnTo>
                    <a:pt x="48442" y="21027"/>
                  </a:lnTo>
                  <a:lnTo>
                    <a:pt x="47956" y="20858"/>
                  </a:lnTo>
                  <a:lnTo>
                    <a:pt x="47490" y="20731"/>
                  </a:lnTo>
                  <a:lnTo>
                    <a:pt x="47025" y="20646"/>
                  </a:lnTo>
                  <a:lnTo>
                    <a:pt x="46560" y="20604"/>
                  </a:lnTo>
                  <a:lnTo>
                    <a:pt x="46115" y="20625"/>
                  </a:lnTo>
                  <a:lnTo>
                    <a:pt x="45650" y="20667"/>
                  </a:lnTo>
                  <a:lnTo>
                    <a:pt x="45206" y="20773"/>
                  </a:lnTo>
                  <a:lnTo>
                    <a:pt x="44761" y="20900"/>
                  </a:lnTo>
                  <a:lnTo>
                    <a:pt x="44317" y="21090"/>
                  </a:lnTo>
                  <a:lnTo>
                    <a:pt x="43852" y="21323"/>
                  </a:lnTo>
                  <a:lnTo>
                    <a:pt x="43386" y="21577"/>
                  </a:lnTo>
                  <a:lnTo>
                    <a:pt x="42921" y="21915"/>
                  </a:lnTo>
                  <a:lnTo>
                    <a:pt x="42456" y="22275"/>
                  </a:lnTo>
                  <a:lnTo>
                    <a:pt x="42308" y="22381"/>
                  </a:lnTo>
                  <a:lnTo>
                    <a:pt x="42160" y="22508"/>
                  </a:lnTo>
                  <a:lnTo>
                    <a:pt x="42075" y="22550"/>
                  </a:lnTo>
                  <a:lnTo>
                    <a:pt x="41990" y="22592"/>
                  </a:lnTo>
                  <a:lnTo>
                    <a:pt x="41736" y="22592"/>
                  </a:lnTo>
                  <a:lnTo>
                    <a:pt x="41546" y="22423"/>
                  </a:lnTo>
                  <a:lnTo>
                    <a:pt x="41335" y="22233"/>
                  </a:lnTo>
                  <a:lnTo>
                    <a:pt x="40911" y="21831"/>
                  </a:lnTo>
                  <a:lnTo>
                    <a:pt x="40467" y="21471"/>
                  </a:lnTo>
                  <a:lnTo>
                    <a:pt x="40044" y="21175"/>
                  </a:lnTo>
                  <a:lnTo>
                    <a:pt x="39579" y="20921"/>
                  </a:lnTo>
                  <a:lnTo>
                    <a:pt x="39367" y="20837"/>
                  </a:lnTo>
                  <a:lnTo>
                    <a:pt x="39135" y="20731"/>
                  </a:lnTo>
                  <a:lnTo>
                    <a:pt x="38902" y="20667"/>
                  </a:lnTo>
                  <a:lnTo>
                    <a:pt x="38690" y="20604"/>
                  </a:lnTo>
                  <a:lnTo>
                    <a:pt x="38458" y="20562"/>
                  </a:lnTo>
                  <a:lnTo>
                    <a:pt x="38225" y="20519"/>
                  </a:lnTo>
                  <a:lnTo>
                    <a:pt x="38013" y="20498"/>
                  </a:lnTo>
                  <a:lnTo>
                    <a:pt x="37781" y="20498"/>
                  </a:lnTo>
                  <a:lnTo>
                    <a:pt x="37548" y="20519"/>
                  </a:lnTo>
                  <a:lnTo>
                    <a:pt x="37315" y="20540"/>
                  </a:lnTo>
                  <a:lnTo>
                    <a:pt x="37104" y="20562"/>
                  </a:lnTo>
                  <a:lnTo>
                    <a:pt x="36871" y="20625"/>
                  </a:lnTo>
                  <a:lnTo>
                    <a:pt x="36660" y="20688"/>
                  </a:lnTo>
                  <a:lnTo>
                    <a:pt x="36427" y="20752"/>
                  </a:lnTo>
                  <a:lnTo>
                    <a:pt x="36215" y="20858"/>
                  </a:lnTo>
                  <a:lnTo>
                    <a:pt x="36004" y="20963"/>
                  </a:lnTo>
                  <a:lnTo>
                    <a:pt x="35771" y="21090"/>
                  </a:lnTo>
                  <a:lnTo>
                    <a:pt x="35560" y="21217"/>
                  </a:lnTo>
                  <a:lnTo>
                    <a:pt x="35348" y="21365"/>
                  </a:lnTo>
                  <a:lnTo>
                    <a:pt x="35136" y="21535"/>
                  </a:lnTo>
                  <a:lnTo>
                    <a:pt x="34735" y="21915"/>
                  </a:lnTo>
                  <a:lnTo>
                    <a:pt x="34333" y="22338"/>
                  </a:lnTo>
                  <a:lnTo>
                    <a:pt x="33656" y="23142"/>
                  </a:lnTo>
                  <a:lnTo>
                    <a:pt x="32979" y="23946"/>
                  </a:lnTo>
                  <a:lnTo>
                    <a:pt x="32344" y="24750"/>
                  </a:lnTo>
                  <a:lnTo>
                    <a:pt x="31710" y="25575"/>
                  </a:lnTo>
                  <a:lnTo>
                    <a:pt x="31096" y="26421"/>
                  </a:lnTo>
                  <a:lnTo>
                    <a:pt x="30504" y="27267"/>
                  </a:lnTo>
                  <a:lnTo>
                    <a:pt x="29911" y="28135"/>
                  </a:lnTo>
                  <a:lnTo>
                    <a:pt x="29361" y="29002"/>
                  </a:lnTo>
                  <a:lnTo>
                    <a:pt x="28811" y="29890"/>
                  </a:lnTo>
                  <a:lnTo>
                    <a:pt x="28283" y="30779"/>
                  </a:lnTo>
                  <a:lnTo>
                    <a:pt x="27775" y="31688"/>
                  </a:lnTo>
                  <a:lnTo>
                    <a:pt x="27310" y="32598"/>
                  </a:lnTo>
                  <a:lnTo>
                    <a:pt x="26844" y="33550"/>
                  </a:lnTo>
                  <a:lnTo>
                    <a:pt x="26400" y="34481"/>
                  </a:lnTo>
                  <a:lnTo>
                    <a:pt x="25998" y="35454"/>
                  </a:lnTo>
                  <a:lnTo>
                    <a:pt x="25617" y="36427"/>
                  </a:lnTo>
                  <a:lnTo>
                    <a:pt x="25236" y="37463"/>
                  </a:lnTo>
                  <a:lnTo>
                    <a:pt x="24877" y="38521"/>
                  </a:lnTo>
                  <a:lnTo>
                    <a:pt x="24560" y="39579"/>
                  </a:lnTo>
                  <a:lnTo>
                    <a:pt x="24242" y="40637"/>
                  </a:lnTo>
                  <a:lnTo>
                    <a:pt x="23629" y="42752"/>
                  </a:lnTo>
                  <a:lnTo>
                    <a:pt x="23036" y="44867"/>
                  </a:lnTo>
                  <a:lnTo>
                    <a:pt x="22910" y="45248"/>
                  </a:lnTo>
                  <a:lnTo>
                    <a:pt x="22846" y="45438"/>
                  </a:lnTo>
                  <a:lnTo>
                    <a:pt x="22740" y="45587"/>
                  </a:lnTo>
                  <a:lnTo>
                    <a:pt x="22613" y="45713"/>
                  </a:lnTo>
                  <a:lnTo>
                    <a:pt x="22550" y="45777"/>
                  </a:lnTo>
                  <a:lnTo>
                    <a:pt x="22465" y="45819"/>
                  </a:lnTo>
                  <a:lnTo>
                    <a:pt x="22360" y="45862"/>
                  </a:lnTo>
                  <a:lnTo>
                    <a:pt x="22254" y="45883"/>
                  </a:lnTo>
                  <a:lnTo>
                    <a:pt x="22000" y="45883"/>
                  </a:lnTo>
                  <a:lnTo>
                    <a:pt x="21492" y="45862"/>
                  </a:lnTo>
                  <a:lnTo>
                    <a:pt x="20963" y="45840"/>
                  </a:lnTo>
                  <a:lnTo>
                    <a:pt x="20456" y="45862"/>
                  </a:lnTo>
                  <a:lnTo>
                    <a:pt x="19927" y="45883"/>
                  </a:lnTo>
                  <a:lnTo>
                    <a:pt x="18890" y="45967"/>
                  </a:lnTo>
                  <a:lnTo>
                    <a:pt x="17854" y="46073"/>
                  </a:lnTo>
                  <a:lnTo>
                    <a:pt x="16817" y="46179"/>
                  </a:lnTo>
                  <a:lnTo>
                    <a:pt x="15781" y="46242"/>
                  </a:lnTo>
                  <a:lnTo>
                    <a:pt x="15273" y="46263"/>
                  </a:lnTo>
                  <a:lnTo>
                    <a:pt x="14744" y="46285"/>
                  </a:lnTo>
                  <a:lnTo>
                    <a:pt x="14215" y="46263"/>
                  </a:lnTo>
                  <a:lnTo>
                    <a:pt x="13708" y="46242"/>
                  </a:lnTo>
                  <a:lnTo>
                    <a:pt x="12904" y="46200"/>
                  </a:lnTo>
                  <a:lnTo>
                    <a:pt x="12079" y="46200"/>
                  </a:lnTo>
                  <a:lnTo>
                    <a:pt x="10471" y="46221"/>
                  </a:lnTo>
                  <a:lnTo>
                    <a:pt x="10175" y="46242"/>
                  </a:lnTo>
                  <a:lnTo>
                    <a:pt x="9942" y="46285"/>
                  </a:lnTo>
                  <a:lnTo>
                    <a:pt x="9837" y="46327"/>
                  </a:lnTo>
                  <a:lnTo>
                    <a:pt x="9731" y="46369"/>
                  </a:lnTo>
                  <a:lnTo>
                    <a:pt x="9646" y="46433"/>
                  </a:lnTo>
                  <a:lnTo>
                    <a:pt x="9583" y="46496"/>
                  </a:lnTo>
                  <a:lnTo>
                    <a:pt x="9498" y="46581"/>
                  </a:lnTo>
                  <a:lnTo>
                    <a:pt x="9456" y="46665"/>
                  </a:lnTo>
                  <a:lnTo>
                    <a:pt x="9413" y="46750"/>
                  </a:lnTo>
                  <a:lnTo>
                    <a:pt x="9371" y="46877"/>
                  </a:lnTo>
                  <a:lnTo>
                    <a:pt x="9350" y="47004"/>
                  </a:lnTo>
                  <a:lnTo>
                    <a:pt x="9350" y="47131"/>
                  </a:lnTo>
                  <a:lnTo>
                    <a:pt x="9371" y="47448"/>
                  </a:lnTo>
                  <a:lnTo>
                    <a:pt x="9392" y="47871"/>
                  </a:lnTo>
                  <a:lnTo>
                    <a:pt x="9413" y="48273"/>
                  </a:lnTo>
                  <a:lnTo>
                    <a:pt x="9413" y="48696"/>
                  </a:lnTo>
                  <a:lnTo>
                    <a:pt x="9413" y="49119"/>
                  </a:lnTo>
                  <a:lnTo>
                    <a:pt x="9350" y="49944"/>
                  </a:lnTo>
                  <a:lnTo>
                    <a:pt x="9287" y="50790"/>
                  </a:lnTo>
                  <a:lnTo>
                    <a:pt x="8440" y="59400"/>
                  </a:lnTo>
                  <a:lnTo>
                    <a:pt x="8060" y="63694"/>
                  </a:lnTo>
                  <a:lnTo>
                    <a:pt x="7890" y="65852"/>
                  </a:lnTo>
                  <a:lnTo>
                    <a:pt x="7721" y="68010"/>
                  </a:lnTo>
                  <a:lnTo>
                    <a:pt x="7531" y="70421"/>
                  </a:lnTo>
                  <a:lnTo>
                    <a:pt x="7340" y="72833"/>
                  </a:lnTo>
                  <a:lnTo>
                    <a:pt x="7108" y="75244"/>
                  </a:lnTo>
                  <a:lnTo>
                    <a:pt x="6875" y="77656"/>
                  </a:lnTo>
                  <a:lnTo>
                    <a:pt x="6600" y="80067"/>
                  </a:lnTo>
                  <a:lnTo>
                    <a:pt x="6283" y="82479"/>
                  </a:lnTo>
                  <a:lnTo>
                    <a:pt x="5944" y="84869"/>
                  </a:lnTo>
                  <a:lnTo>
                    <a:pt x="5585" y="87260"/>
                  </a:lnTo>
                  <a:lnTo>
                    <a:pt x="4760" y="92294"/>
                  </a:lnTo>
                  <a:lnTo>
                    <a:pt x="4337" y="94812"/>
                  </a:lnTo>
                  <a:lnTo>
                    <a:pt x="3913" y="97329"/>
                  </a:lnTo>
                  <a:lnTo>
                    <a:pt x="3871" y="97667"/>
                  </a:lnTo>
                  <a:lnTo>
                    <a:pt x="3871" y="97837"/>
                  </a:lnTo>
                  <a:lnTo>
                    <a:pt x="3892" y="97963"/>
                  </a:lnTo>
                  <a:lnTo>
                    <a:pt x="3913" y="98112"/>
                  </a:lnTo>
                  <a:lnTo>
                    <a:pt x="3956" y="98217"/>
                  </a:lnTo>
                  <a:lnTo>
                    <a:pt x="3998" y="98344"/>
                  </a:lnTo>
                  <a:lnTo>
                    <a:pt x="4062" y="98429"/>
                  </a:lnTo>
                  <a:lnTo>
                    <a:pt x="4146" y="98535"/>
                  </a:lnTo>
                  <a:lnTo>
                    <a:pt x="4231" y="98598"/>
                  </a:lnTo>
                  <a:lnTo>
                    <a:pt x="4337" y="98683"/>
                  </a:lnTo>
                  <a:lnTo>
                    <a:pt x="4463" y="98746"/>
                  </a:lnTo>
                  <a:lnTo>
                    <a:pt x="4590" y="98788"/>
                  </a:lnTo>
                  <a:lnTo>
                    <a:pt x="4760" y="98831"/>
                  </a:lnTo>
                  <a:lnTo>
                    <a:pt x="5098" y="98894"/>
                  </a:lnTo>
                  <a:lnTo>
                    <a:pt x="5458" y="98937"/>
                  </a:lnTo>
                  <a:lnTo>
                    <a:pt x="5796" y="99000"/>
                  </a:lnTo>
                  <a:lnTo>
                    <a:pt x="6494" y="99169"/>
                  </a:lnTo>
                  <a:lnTo>
                    <a:pt x="7192" y="99317"/>
                  </a:lnTo>
                  <a:lnTo>
                    <a:pt x="7552" y="99381"/>
                  </a:lnTo>
                  <a:lnTo>
                    <a:pt x="7912" y="99423"/>
                  </a:lnTo>
                  <a:lnTo>
                    <a:pt x="10640" y="99762"/>
                  </a:lnTo>
                  <a:lnTo>
                    <a:pt x="13369" y="100079"/>
                  </a:lnTo>
                  <a:lnTo>
                    <a:pt x="16098" y="100375"/>
                  </a:lnTo>
                  <a:lnTo>
                    <a:pt x="18827" y="100629"/>
                  </a:lnTo>
                  <a:lnTo>
                    <a:pt x="20202" y="100735"/>
                  </a:lnTo>
                  <a:lnTo>
                    <a:pt x="21556" y="100819"/>
                  </a:lnTo>
                  <a:lnTo>
                    <a:pt x="22931" y="100904"/>
                  </a:lnTo>
                  <a:lnTo>
                    <a:pt x="24306" y="100967"/>
                  </a:lnTo>
                  <a:lnTo>
                    <a:pt x="25681" y="101010"/>
                  </a:lnTo>
                  <a:lnTo>
                    <a:pt x="27056" y="101031"/>
                  </a:lnTo>
                  <a:lnTo>
                    <a:pt x="28431" y="101031"/>
                  </a:lnTo>
                  <a:lnTo>
                    <a:pt x="29806" y="101010"/>
                  </a:lnTo>
                  <a:lnTo>
                    <a:pt x="31625" y="100967"/>
                  </a:lnTo>
                  <a:lnTo>
                    <a:pt x="33423" y="100967"/>
                  </a:lnTo>
                  <a:lnTo>
                    <a:pt x="37061" y="100988"/>
                  </a:lnTo>
                  <a:lnTo>
                    <a:pt x="36448" y="101221"/>
                  </a:lnTo>
                  <a:lnTo>
                    <a:pt x="35856" y="101454"/>
                  </a:lnTo>
                  <a:lnTo>
                    <a:pt x="35285" y="101708"/>
                  </a:lnTo>
                  <a:lnTo>
                    <a:pt x="34735" y="101983"/>
                  </a:lnTo>
                  <a:lnTo>
                    <a:pt x="34185" y="102279"/>
                  </a:lnTo>
                  <a:lnTo>
                    <a:pt x="33656" y="102575"/>
                  </a:lnTo>
                  <a:lnTo>
                    <a:pt x="33169" y="102913"/>
                  </a:lnTo>
                  <a:lnTo>
                    <a:pt x="32683" y="103273"/>
                  </a:lnTo>
                  <a:lnTo>
                    <a:pt x="32217" y="103654"/>
                  </a:lnTo>
                  <a:lnTo>
                    <a:pt x="31773" y="104056"/>
                  </a:lnTo>
                  <a:lnTo>
                    <a:pt x="31371" y="104500"/>
                  </a:lnTo>
                  <a:lnTo>
                    <a:pt x="30969" y="104944"/>
                  </a:lnTo>
                  <a:lnTo>
                    <a:pt x="30610" y="105452"/>
                  </a:lnTo>
                  <a:lnTo>
                    <a:pt x="30292" y="105960"/>
                  </a:lnTo>
                  <a:lnTo>
                    <a:pt x="29975" y="106531"/>
                  </a:lnTo>
                  <a:lnTo>
                    <a:pt x="29700" y="107102"/>
                  </a:lnTo>
                  <a:lnTo>
                    <a:pt x="29467" y="107715"/>
                  </a:lnTo>
                  <a:lnTo>
                    <a:pt x="29256" y="108308"/>
                  </a:lnTo>
                  <a:lnTo>
                    <a:pt x="29086" y="108900"/>
                  </a:lnTo>
                  <a:lnTo>
                    <a:pt x="28960" y="109513"/>
                  </a:lnTo>
                  <a:lnTo>
                    <a:pt x="28833" y="110127"/>
                  </a:lnTo>
                  <a:lnTo>
                    <a:pt x="28769" y="110719"/>
                  </a:lnTo>
                  <a:lnTo>
                    <a:pt x="28706" y="111333"/>
                  </a:lnTo>
                  <a:lnTo>
                    <a:pt x="28685" y="111946"/>
                  </a:lnTo>
                  <a:lnTo>
                    <a:pt x="28685" y="112560"/>
                  </a:lnTo>
                  <a:lnTo>
                    <a:pt x="28727" y="113173"/>
                  </a:lnTo>
                  <a:lnTo>
                    <a:pt x="28790" y="113787"/>
                  </a:lnTo>
                  <a:lnTo>
                    <a:pt x="28875" y="114400"/>
                  </a:lnTo>
                  <a:lnTo>
                    <a:pt x="28981" y="115013"/>
                  </a:lnTo>
                  <a:lnTo>
                    <a:pt x="29129" y="115627"/>
                  </a:lnTo>
                  <a:lnTo>
                    <a:pt x="29277" y="116240"/>
                  </a:lnTo>
                  <a:lnTo>
                    <a:pt x="29467" y="116854"/>
                  </a:lnTo>
                  <a:lnTo>
                    <a:pt x="29636" y="117319"/>
                  </a:lnTo>
                  <a:lnTo>
                    <a:pt x="29827" y="117763"/>
                  </a:lnTo>
                  <a:lnTo>
                    <a:pt x="30060" y="118208"/>
                  </a:lnTo>
                  <a:lnTo>
                    <a:pt x="30292" y="118631"/>
                  </a:lnTo>
                  <a:lnTo>
                    <a:pt x="30567" y="119033"/>
                  </a:lnTo>
                  <a:lnTo>
                    <a:pt x="30885" y="119435"/>
                  </a:lnTo>
                  <a:lnTo>
                    <a:pt x="31202" y="119815"/>
                  </a:lnTo>
                  <a:lnTo>
                    <a:pt x="31540" y="120175"/>
                  </a:lnTo>
                  <a:lnTo>
                    <a:pt x="31900" y="120513"/>
                  </a:lnTo>
                  <a:lnTo>
                    <a:pt x="32281" y="120852"/>
                  </a:lnTo>
                  <a:lnTo>
                    <a:pt x="32661" y="121148"/>
                  </a:lnTo>
                  <a:lnTo>
                    <a:pt x="33085" y="121444"/>
                  </a:lnTo>
                  <a:lnTo>
                    <a:pt x="33508" y="121719"/>
                  </a:lnTo>
                  <a:lnTo>
                    <a:pt x="33931" y="121994"/>
                  </a:lnTo>
                  <a:lnTo>
                    <a:pt x="34375" y="122227"/>
                  </a:lnTo>
                  <a:lnTo>
                    <a:pt x="34840" y="122460"/>
                  </a:lnTo>
                  <a:lnTo>
                    <a:pt x="35285" y="122671"/>
                  </a:lnTo>
                  <a:lnTo>
                    <a:pt x="35771" y="122862"/>
                  </a:lnTo>
                  <a:lnTo>
                    <a:pt x="36236" y="123052"/>
                  </a:lnTo>
                  <a:lnTo>
                    <a:pt x="36702" y="123200"/>
                  </a:lnTo>
                  <a:lnTo>
                    <a:pt x="37188" y="123348"/>
                  </a:lnTo>
                  <a:lnTo>
                    <a:pt x="37675" y="123475"/>
                  </a:lnTo>
                  <a:lnTo>
                    <a:pt x="38140" y="123581"/>
                  </a:lnTo>
                  <a:lnTo>
                    <a:pt x="38627" y="123665"/>
                  </a:lnTo>
                  <a:lnTo>
                    <a:pt x="39092" y="123729"/>
                  </a:lnTo>
                  <a:lnTo>
                    <a:pt x="39558" y="123792"/>
                  </a:lnTo>
                  <a:lnTo>
                    <a:pt x="40023" y="123813"/>
                  </a:lnTo>
                  <a:lnTo>
                    <a:pt x="40467" y="123835"/>
                  </a:lnTo>
                  <a:lnTo>
                    <a:pt x="40911" y="123835"/>
                  </a:lnTo>
                  <a:lnTo>
                    <a:pt x="41356" y="123813"/>
                  </a:lnTo>
                  <a:lnTo>
                    <a:pt x="41758" y="123771"/>
                  </a:lnTo>
                  <a:lnTo>
                    <a:pt x="42181" y="123708"/>
                  </a:lnTo>
                  <a:lnTo>
                    <a:pt x="42752" y="123581"/>
                  </a:lnTo>
                  <a:lnTo>
                    <a:pt x="43344" y="123475"/>
                  </a:lnTo>
                  <a:lnTo>
                    <a:pt x="43915" y="123327"/>
                  </a:lnTo>
                  <a:lnTo>
                    <a:pt x="44486" y="123179"/>
                  </a:lnTo>
                  <a:lnTo>
                    <a:pt x="45058" y="123010"/>
                  </a:lnTo>
                  <a:lnTo>
                    <a:pt x="45608" y="122798"/>
                  </a:lnTo>
                  <a:lnTo>
                    <a:pt x="46136" y="122587"/>
                  </a:lnTo>
                  <a:lnTo>
                    <a:pt x="46665" y="122354"/>
                  </a:lnTo>
                  <a:lnTo>
                    <a:pt x="47173" y="122100"/>
                  </a:lnTo>
                  <a:lnTo>
                    <a:pt x="47681" y="121804"/>
                  </a:lnTo>
                  <a:lnTo>
                    <a:pt x="48167" y="121487"/>
                  </a:lnTo>
                  <a:lnTo>
                    <a:pt x="48633" y="121148"/>
                  </a:lnTo>
                  <a:lnTo>
                    <a:pt x="49098" y="120767"/>
                  </a:lnTo>
                  <a:lnTo>
                    <a:pt x="49521" y="120365"/>
                  </a:lnTo>
                  <a:lnTo>
                    <a:pt x="49944" y="119921"/>
                  </a:lnTo>
                  <a:lnTo>
                    <a:pt x="50346" y="119435"/>
                  </a:lnTo>
                  <a:lnTo>
                    <a:pt x="50600" y="119096"/>
                  </a:lnTo>
                  <a:lnTo>
                    <a:pt x="50833" y="118779"/>
                  </a:lnTo>
                  <a:lnTo>
                    <a:pt x="51044" y="118440"/>
                  </a:lnTo>
                  <a:lnTo>
                    <a:pt x="51235" y="118102"/>
                  </a:lnTo>
                  <a:lnTo>
                    <a:pt x="51404" y="117763"/>
                  </a:lnTo>
                  <a:lnTo>
                    <a:pt x="51573" y="117425"/>
                  </a:lnTo>
                  <a:lnTo>
                    <a:pt x="51721" y="117087"/>
                  </a:lnTo>
                  <a:lnTo>
                    <a:pt x="51848" y="116748"/>
                  </a:lnTo>
                  <a:lnTo>
                    <a:pt x="51975" y="116410"/>
                  </a:lnTo>
                  <a:lnTo>
                    <a:pt x="52081" y="116050"/>
                  </a:lnTo>
                  <a:lnTo>
                    <a:pt x="52165" y="115690"/>
                  </a:lnTo>
                  <a:lnTo>
                    <a:pt x="52250" y="115352"/>
                  </a:lnTo>
                  <a:lnTo>
                    <a:pt x="52377" y="114633"/>
                  </a:lnTo>
                  <a:lnTo>
                    <a:pt x="52440" y="113913"/>
                  </a:lnTo>
                  <a:lnTo>
                    <a:pt x="52483" y="113194"/>
                  </a:lnTo>
                  <a:lnTo>
                    <a:pt x="52504" y="112454"/>
                  </a:lnTo>
                  <a:lnTo>
                    <a:pt x="52483" y="111713"/>
                  </a:lnTo>
                  <a:lnTo>
                    <a:pt x="52419" y="110973"/>
                  </a:lnTo>
                  <a:lnTo>
                    <a:pt x="52356" y="110212"/>
                  </a:lnTo>
                  <a:lnTo>
                    <a:pt x="52271" y="109471"/>
                  </a:lnTo>
                  <a:lnTo>
                    <a:pt x="52081" y="107948"/>
                  </a:lnTo>
                  <a:lnTo>
                    <a:pt x="52948" y="107821"/>
                  </a:lnTo>
                  <a:lnTo>
                    <a:pt x="53815" y="107652"/>
                  </a:lnTo>
                  <a:lnTo>
                    <a:pt x="54661" y="107462"/>
                  </a:lnTo>
                  <a:lnTo>
                    <a:pt x="55529" y="107250"/>
                  </a:lnTo>
                  <a:lnTo>
                    <a:pt x="56375" y="106996"/>
                  </a:lnTo>
                  <a:lnTo>
                    <a:pt x="57242" y="106742"/>
                  </a:lnTo>
                  <a:lnTo>
                    <a:pt x="58110" y="106446"/>
                  </a:lnTo>
                  <a:lnTo>
                    <a:pt x="58998" y="106150"/>
                  </a:lnTo>
                  <a:lnTo>
                    <a:pt x="58998" y="106150"/>
                  </a:lnTo>
                  <a:lnTo>
                    <a:pt x="58977" y="107694"/>
                  </a:lnTo>
                  <a:lnTo>
                    <a:pt x="58977" y="109260"/>
                  </a:lnTo>
                  <a:lnTo>
                    <a:pt x="59019" y="112348"/>
                  </a:lnTo>
                  <a:lnTo>
                    <a:pt x="59083" y="115415"/>
                  </a:lnTo>
                  <a:lnTo>
                    <a:pt x="59146" y="118504"/>
                  </a:lnTo>
                  <a:lnTo>
                    <a:pt x="59210" y="121571"/>
                  </a:lnTo>
                  <a:lnTo>
                    <a:pt x="59231" y="124617"/>
                  </a:lnTo>
                  <a:lnTo>
                    <a:pt x="59231" y="126162"/>
                  </a:lnTo>
                  <a:lnTo>
                    <a:pt x="59210" y="127685"/>
                  </a:lnTo>
                  <a:lnTo>
                    <a:pt x="59167" y="129229"/>
                  </a:lnTo>
                  <a:lnTo>
                    <a:pt x="59125" y="130752"/>
                  </a:lnTo>
                  <a:lnTo>
                    <a:pt x="58617" y="130815"/>
                  </a:lnTo>
                  <a:lnTo>
                    <a:pt x="58406" y="130837"/>
                  </a:lnTo>
                  <a:lnTo>
                    <a:pt x="58194" y="130858"/>
                  </a:lnTo>
                  <a:lnTo>
                    <a:pt x="56460" y="130794"/>
                  </a:lnTo>
                  <a:lnTo>
                    <a:pt x="54704" y="130794"/>
                  </a:lnTo>
                  <a:lnTo>
                    <a:pt x="52969" y="130815"/>
                  </a:lnTo>
                  <a:lnTo>
                    <a:pt x="51235" y="130837"/>
                  </a:lnTo>
                  <a:lnTo>
                    <a:pt x="47744" y="130942"/>
                  </a:lnTo>
                  <a:lnTo>
                    <a:pt x="46010" y="130985"/>
                  </a:lnTo>
                  <a:lnTo>
                    <a:pt x="44275" y="131006"/>
                  </a:lnTo>
                  <a:lnTo>
                    <a:pt x="39981" y="131027"/>
                  </a:lnTo>
                  <a:lnTo>
                    <a:pt x="26548" y="131027"/>
                  </a:lnTo>
                  <a:lnTo>
                    <a:pt x="25977" y="131069"/>
                  </a:lnTo>
                  <a:lnTo>
                    <a:pt x="24877" y="131133"/>
                  </a:lnTo>
                  <a:lnTo>
                    <a:pt x="24686" y="131154"/>
                  </a:lnTo>
                  <a:lnTo>
                    <a:pt x="24496" y="131175"/>
                  </a:lnTo>
                  <a:lnTo>
                    <a:pt x="24327" y="131217"/>
                  </a:lnTo>
                  <a:lnTo>
                    <a:pt x="24158" y="131281"/>
                  </a:lnTo>
                  <a:lnTo>
                    <a:pt x="24010" y="131344"/>
                  </a:lnTo>
                  <a:lnTo>
                    <a:pt x="23861" y="131408"/>
                  </a:lnTo>
                  <a:lnTo>
                    <a:pt x="23735" y="131492"/>
                  </a:lnTo>
                  <a:lnTo>
                    <a:pt x="23608" y="131598"/>
                  </a:lnTo>
                  <a:lnTo>
                    <a:pt x="23481" y="131704"/>
                  </a:lnTo>
                  <a:lnTo>
                    <a:pt x="23375" y="131831"/>
                  </a:lnTo>
                  <a:lnTo>
                    <a:pt x="23185" y="132085"/>
                  </a:lnTo>
                  <a:lnTo>
                    <a:pt x="23015" y="132402"/>
                  </a:lnTo>
                  <a:lnTo>
                    <a:pt x="22888" y="132740"/>
                  </a:lnTo>
                  <a:lnTo>
                    <a:pt x="22762" y="133163"/>
                  </a:lnTo>
                  <a:lnTo>
                    <a:pt x="22677" y="133587"/>
                  </a:lnTo>
                  <a:lnTo>
                    <a:pt x="22592" y="134010"/>
                  </a:lnTo>
                  <a:lnTo>
                    <a:pt x="22529" y="134433"/>
                  </a:lnTo>
                  <a:lnTo>
                    <a:pt x="22444" y="135300"/>
                  </a:lnTo>
                  <a:lnTo>
                    <a:pt x="22360" y="136167"/>
                  </a:lnTo>
                  <a:lnTo>
                    <a:pt x="22296" y="137056"/>
                  </a:lnTo>
                  <a:lnTo>
                    <a:pt x="22254" y="137944"/>
                  </a:lnTo>
                  <a:lnTo>
                    <a:pt x="22233" y="138833"/>
                  </a:lnTo>
                  <a:lnTo>
                    <a:pt x="22212" y="139721"/>
                  </a:lnTo>
                  <a:lnTo>
                    <a:pt x="22233" y="141477"/>
                  </a:lnTo>
                  <a:lnTo>
                    <a:pt x="22275" y="143254"/>
                  </a:lnTo>
                  <a:lnTo>
                    <a:pt x="22360" y="145031"/>
                  </a:lnTo>
                  <a:lnTo>
                    <a:pt x="22487" y="146787"/>
                  </a:lnTo>
                  <a:lnTo>
                    <a:pt x="22740" y="150319"/>
                  </a:lnTo>
                  <a:lnTo>
                    <a:pt x="22910" y="152456"/>
                  </a:lnTo>
                  <a:lnTo>
                    <a:pt x="23058" y="154571"/>
                  </a:lnTo>
                  <a:lnTo>
                    <a:pt x="23121" y="155650"/>
                  </a:lnTo>
                  <a:lnTo>
                    <a:pt x="23163" y="156708"/>
                  </a:lnTo>
                  <a:lnTo>
                    <a:pt x="23185" y="157765"/>
                  </a:lnTo>
                  <a:lnTo>
                    <a:pt x="23185" y="158823"/>
                  </a:lnTo>
                  <a:lnTo>
                    <a:pt x="22994" y="158908"/>
                  </a:lnTo>
                  <a:lnTo>
                    <a:pt x="22804" y="158971"/>
                  </a:lnTo>
                  <a:lnTo>
                    <a:pt x="22613" y="159013"/>
                  </a:lnTo>
                  <a:lnTo>
                    <a:pt x="15315" y="159013"/>
                  </a:lnTo>
                  <a:lnTo>
                    <a:pt x="13179" y="159056"/>
                  </a:lnTo>
                  <a:lnTo>
                    <a:pt x="12565" y="159098"/>
                  </a:lnTo>
                  <a:lnTo>
                    <a:pt x="11994" y="159162"/>
                  </a:lnTo>
                  <a:lnTo>
                    <a:pt x="11444" y="159288"/>
                  </a:lnTo>
                  <a:lnTo>
                    <a:pt x="10937" y="159458"/>
                  </a:lnTo>
                  <a:lnTo>
                    <a:pt x="10429" y="159669"/>
                  </a:lnTo>
                  <a:lnTo>
                    <a:pt x="9963" y="159923"/>
                  </a:lnTo>
                  <a:lnTo>
                    <a:pt x="9540" y="160219"/>
                  </a:lnTo>
                  <a:lnTo>
                    <a:pt x="9138" y="160537"/>
                  </a:lnTo>
                  <a:lnTo>
                    <a:pt x="8758" y="160917"/>
                  </a:lnTo>
                  <a:lnTo>
                    <a:pt x="8419" y="161319"/>
                  </a:lnTo>
                  <a:lnTo>
                    <a:pt x="8123" y="161742"/>
                  </a:lnTo>
                  <a:lnTo>
                    <a:pt x="7869" y="162208"/>
                  </a:lnTo>
                  <a:lnTo>
                    <a:pt x="7637" y="162715"/>
                  </a:lnTo>
                  <a:lnTo>
                    <a:pt x="7446" y="163244"/>
                  </a:lnTo>
                  <a:lnTo>
                    <a:pt x="7277" y="163815"/>
                  </a:lnTo>
                  <a:lnTo>
                    <a:pt x="7171" y="164408"/>
                  </a:lnTo>
                  <a:lnTo>
                    <a:pt x="7065" y="165254"/>
                  </a:lnTo>
                  <a:lnTo>
                    <a:pt x="6981" y="166121"/>
                  </a:lnTo>
                  <a:lnTo>
                    <a:pt x="6960" y="166967"/>
                  </a:lnTo>
                  <a:lnTo>
                    <a:pt x="6938" y="167813"/>
                  </a:lnTo>
                  <a:lnTo>
                    <a:pt x="6960" y="168681"/>
                  </a:lnTo>
                  <a:lnTo>
                    <a:pt x="6981" y="169527"/>
                  </a:lnTo>
                  <a:lnTo>
                    <a:pt x="7044" y="171240"/>
                  </a:lnTo>
                  <a:lnTo>
                    <a:pt x="7108" y="172467"/>
                  </a:lnTo>
                  <a:lnTo>
                    <a:pt x="7129" y="173081"/>
                  </a:lnTo>
                  <a:lnTo>
                    <a:pt x="7129" y="173694"/>
                  </a:lnTo>
                  <a:lnTo>
                    <a:pt x="7129" y="174308"/>
                  </a:lnTo>
                  <a:lnTo>
                    <a:pt x="7065" y="174921"/>
                  </a:lnTo>
                  <a:lnTo>
                    <a:pt x="6981" y="175535"/>
                  </a:lnTo>
                  <a:lnTo>
                    <a:pt x="6917" y="175831"/>
                  </a:lnTo>
                  <a:lnTo>
                    <a:pt x="6833" y="176148"/>
                  </a:lnTo>
                  <a:lnTo>
                    <a:pt x="6135" y="176106"/>
                  </a:lnTo>
                  <a:lnTo>
                    <a:pt x="4738" y="176106"/>
                  </a:lnTo>
                  <a:lnTo>
                    <a:pt x="4062" y="176127"/>
                  </a:lnTo>
                  <a:lnTo>
                    <a:pt x="2708" y="176212"/>
                  </a:lnTo>
                  <a:lnTo>
                    <a:pt x="1375" y="176338"/>
                  </a:lnTo>
                  <a:lnTo>
                    <a:pt x="1121" y="176360"/>
                  </a:lnTo>
                  <a:lnTo>
                    <a:pt x="846" y="176402"/>
                  </a:lnTo>
                  <a:lnTo>
                    <a:pt x="592" y="176465"/>
                  </a:lnTo>
                  <a:lnTo>
                    <a:pt x="465" y="176529"/>
                  </a:lnTo>
                  <a:lnTo>
                    <a:pt x="360" y="176571"/>
                  </a:lnTo>
                  <a:lnTo>
                    <a:pt x="254" y="176656"/>
                  </a:lnTo>
                  <a:lnTo>
                    <a:pt x="169" y="176719"/>
                  </a:lnTo>
                  <a:lnTo>
                    <a:pt x="106" y="176825"/>
                  </a:lnTo>
                  <a:lnTo>
                    <a:pt x="42" y="176931"/>
                  </a:lnTo>
                  <a:lnTo>
                    <a:pt x="21" y="177058"/>
                  </a:lnTo>
                  <a:lnTo>
                    <a:pt x="0" y="177185"/>
                  </a:lnTo>
                  <a:lnTo>
                    <a:pt x="21" y="177354"/>
                  </a:lnTo>
                  <a:lnTo>
                    <a:pt x="63" y="177523"/>
                  </a:lnTo>
                  <a:lnTo>
                    <a:pt x="190" y="177904"/>
                  </a:lnTo>
                  <a:lnTo>
                    <a:pt x="360" y="178306"/>
                  </a:lnTo>
                  <a:lnTo>
                    <a:pt x="550" y="178687"/>
                  </a:lnTo>
                  <a:lnTo>
                    <a:pt x="762" y="179088"/>
                  </a:lnTo>
                  <a:lnTo>
                    <a:pt x="1015" y="179469"/>
                  </a:lnTo>
                  <a:lnTo>
                    <a:pt x="1290" y="179850"/>
                  </a:lnTo>
                  <a:lnTo>
                    <a:pt x="1587" y="180210"/>
                  </a:lnTo>
                  <a:lnTo>
                    <a:pt x="1925" y="180548"/>
                  </a:lnTo>
                  <a:lnTo>
                    <a:pt x="2285" y="180865"/>
                  </a:lnTo>
                  <a:lnTo>
                    <a:pt x="2665" y="181162"/>
                  </a:lnTo>
                  <a:lnTo>
                    <a:pt x="3088" y="181437"/>
                  </a:lnTo>
                  <a:lnTo>
                    <a:pt x="3512" y="181648"/>
                  </a:lnTo>
                  <a:lnTo>
                    <a:pt x="3977" y="181838"/>
                  </a:lnTo>
                  <a:lnTo>
                    <a:pt x="4210" y="181902"/>
                  </a:lnTo>
                  <a:lnTo>
                    <a:pt x="4463" y="181965"/>
                  </a:lnTo>
                  <a:lnTo>
                    <a:pt x="4696" y="182008"/>
                  </a:lnTo>
                  <a:lnTo>
                    <a:pt x="4950" y="182050"/>
                  </a:lnTo>
                  <a:lnTo>
                    <a:pt x="5225" y="182071"/>
                  </a:lnTo>
                  <a:lnTo>
                    <a:pt x="51340" y="182071"/>
                  </a:lnTo>
                  <a:lnTo>
                    <a:pt x="51615" y="182050"/>
                  </a:lnTo>
                  <a:lnTo>
                    <a:pt x="51890" y="182008"/>
                  </a:lnTo>
                  <a:lnTo>
                    <a:pt x="52144" y="181944"/>
                  </a:lnTo>
                  <a:lnTo>
                    <a:pt x="52356" y="181860"/>
                  </a:lnTo>
                  <a:lnTo>
                    <a:pt x="52567" y="181775"/>
                  </a:lnTo>
                  <a:lnTo>
                    <a:pt x="52758" y="181648"/>
                  </a:lnTo>
                  <a:lnTo>
                    <a:pt x="52927" y="181521"/>
                  </a:lnTo>
                  <a:lnTo>
                    <a:pt x="53054" y="181352"/>
                  </a:lnTo>
                  <a:lnTo>
                    <a:pt x="53181" y="181183"/>
                  </a:lnTo>
                  <a:lnTo>
                    <a:pt x="53286" y="180971"/>
                  </a:lnTo>
                  <a:lnTo>
                    <a:pt x="53371" y="180738"/>
                  </a:lnTo>
                  <a:lnTo>
                    <a:pt x="53435" y="180506"/>
                  </a:lnTo>
                  <a:lnTo>
                    <a:pt x="53477" y="180231"/>
                  </a:lnTo>
                  <a:lnTo>
                    <a:pt x="53519" y="179935"/>
                  </a:lnTo>
                  <a:lnTo>
                    <a:pt x="53519" y="179617"/>
                  </a:lnTo>
                  <a:lnTo>
                    <a:pt x="53519" y="178962"/>
                  </a:lnTo>
                  <a:lnTo>
                    <a:pt x="53498" y="178306"/>
                  </a:lnTo>
                  <a:lnTo>
                    <a:pt x="53477" y="177671"/>
                  </a:lnTo>
                  <a:lnTo>
                    <a:pt x="53413" y="177015"/>
                  </a:lnTo>
                  <a:lnTo>
                    <a:pt x="53350" y="176381"/>
                  </a:lnTo>
                  <a:lnTo>
                    <a:pt x="53244" y="175725"/>
                  </a:lnTo>
                  <a:lnTo>
                    <a:pt x="53117" y="175090"/>
                  </a:lnTo>
                  <a:lnTo>
                    <a:pt x="52969" y="174435"/>
                  </a:lnTo>
                  <a:lnTo>
                    <a:pt x="52863" y="174033"/>
                  </a:lnTo>
                  <a:lnTo>
                    <a:pt x="52800" y="173631"/>
                  </a:lnTo>
                  <a:lnTo>
                    <a:pt x="52736" y="173229"/>
                  </a:lnTo>
                  <a:lnTo>
                    <a:pt x="52694" y="172848"/>
                  </a:lnTo>
                  <a:lnTo>
                    <a:pt x="52673" y="172446"/>
                  </a:lnTo>
                  <a:lnTo>
                    <a:pt x="52673" y="172044"/>
                  </a:lnTo>
                  <a:lnTo>
                    <a:pt x="52673" y="171642"/>
                  </a:lnTo>
                  <a:lnTo>
                    <a:pt x="52694" y="171240"/>
                  </a:lnTo>
                  <a:lnTo>
                    <a:pt x="52736" y="170838"/>
                  </a:lnTo>
                  <a:lnTo>
                    <a:pt x="52800" y="170458"/>
                  </a:lnTo>
                  <a:lnTo>
                    <a:pt x="52863" y="170056"/>
                  </a:lnTo>
                  <a:lnTo>
                    <a:pt x="52948" y="169654"/>
                  </a:lnTo>
                  <a:lnTo>
                    <a:pt x="53054" y="169273"/>
                  </a:lnTo>
                  <a:lnTo>
                    <a:pt x="53160" y="168871"/>
                  </a:lnTo>
                  <a:lnTo>
                    <a:pt x="53435" y="168088"/>
                  </a:lnTo>
                  <a:lnTo>
                    <a:pt x="53519" y="167835"/>
                  </a:lnTo>
                  <a:lnTo>
                    <a:pt x="53583" y="167708"/>
                  </a:lnTo>
                  <a:lnTo>
                    <a:pt x="53667" y="167602"/>
                  </a:lnTo>
                  <a:lnTo>
                    <a:pt x="53752" y="167496"/>
                  </a:lnTo>
                  <a:lnTo>
                    <a:pt x="53858" y="167412"/>
                  </a:lnTo>
                  <a:lnTo>
                    <a:pt x="53985" y="167369"/>
                  </a:lnTo>
                  <a:lnTo>
                    <a:pt x="54154" y="167348"/>
                  </a:lnTo>
                  <a:lnTo>
                    <a:pt x="59061" y="167348"/>
                  </a:lnTo>
                  <a:lnTo>
                    <a:pt x="59104" y="167538"/>
                  </a:lnTo>
                  <a:lnTo>
                    <a:pt x="59125" y="167750"/>
                  </a:lnTo>
                  <a:lnTo>
                    <a:pt x="59146" y="167940"/>
                  </a:lnTo>
                  <a:lnTo>
                    <a:pt x="59146" y="168131"/>
                  </a:lnTo>
                  <a:lnTo>
                    <a:pt x="59146" y="168490"/>
                  </a:lnTo>
                  <a:lnTo>
                    <a:pt x="59083" y="168829"/>
                  </a:lnTo>
                  <a:lnTo>
                    <a:pt x="58956" y="169527"/>
                  </a:lnTo>
                  <a:lnTo>
                    <a:pt x="58892" y="169865"/>
                  </a:lnTo>
                  <a:lnTo>
                    <a:pt x="58871" y="170204"/>
                  </a:lnTo>
                  <a:lnTo>
                    <a:pt x="58786" y="173313"/>
                  </a:lnTo>
                  <a:lnTo>
                    <a:pt x="58723" y="176444"/>
                  </a:lnTo>
                  <a:lnTo>
                    <a:pt x="58702" y="179575"/>
                  </a:lnTo>
                  <a:lnTo>
                    <a:pt x="58681" y="182706"/>
                  </a:lnTo>
                  <a:lnTo>
                    <a:pt x="58681" y="185815"/>
                  </a:lnTo>
                  <a:lnTo>
                    <a:pt x="58681" y="188946"/>
                  </a:lnTo>
                  <a:lnTo>
                    <a:pt x="58744" y="195208"/>
                  </a:lnTo>
                  <a:lnTo>
                    <a:pt x="58765" y="195906"/>
                  </a:lnTo>
                  <a:lnTo>
                    <a:pt x="58829" y="196625"/>
                  </a:lnTo>
                  <a:lnTo>
                    <a:pt x="58935" y="197302"/>
                  </a:lnTo>
                  <a:lnTo>
                    <a:pt x="59061" y="198000"/>
                  </a:lnTo>
                  <a:lnTo>
                    <a:pt x="59252" y="198656"/>
                  </a:lnTo>
                  <a:lnTo>
                    <a:pt x="59442" y="199312"/>
                  </a:lnTo>
                  <a:lnTo>
                    <a:pt x="59696" y="199967"/>
                  </a:lnTo>
                  <a:lnTo>
                    <a:pt x="59971" y="200581"/>
                  </a:lnTo>
                  <a:lnTo>
                    <a:pt x="60267" y="201194"/>
                  </a:lnTo>
                  <a:lnTo>
                    <a:pt x="60606" y="201787"/>
                  </a:lnTo>
                  <a:lnTo>
                    <a:pt x="60986" y="202379"/>
                  </a:lnTo>
                  <a:lnTo>
                    <a:pt x="61388" y="202929"/>
                  </a:lnTo>
                  <a:lnTo>
                    <a:pt x="61811" y="203479"/>
                  </a:lnTo>
                  <a:lnTo>
                    <a:pt x="62277" y="204008"/>
                  </a:lnTo>
                  <a:lnTo>
                    <a:pt x="62763" y="204515"/>
                  </a:lnTo>
                  <a:lnTo>
                    <a:pt x="63271" y="205002"/>
                  </a:lnTo>
                  <a:lnTo>
                    <a:pt x="63736" y="205383"/>
                  </a:lnTo>
                  <a:lnTo>
                    <a:pt x="64223" y="205763"/>
                  </a:lnTo>
                  <a:lnTo>
                    <a:pt x="64731" y="206102"/>
                  </a:lnTo>
                  <a:lnTo>
                    <a:pt x="65238" y="206419"/>
                  </a:lnTo>
                  <a:lnTo>
                    <a:pt x="65767" y="206715"/>
                  </a:lnTo>
                  <a:lnTo>
                    <a:pt x="66317" y="206969"/>
                  </a:lnTo>
                  <a:lnTo>
                    <a:pt x="66867" y="207202"/>
                  </a:lnTo>
                  <a:lnTo>
                    <a:pt x="67438" y="207435"/>
                  </a:lnTo>
                  <a:lnTo>
                    <a:pt x="68009" y="207604"/>
                  </a:lnTo>
                  <a:lnTo>
                    <a:pt x="68602" y="207773"/>
                  </a:lnTo>
                  <a:lnTo>
                    <a:pt x="69194" y="207921"/>
                  </a:lnTo>
                  <a:lnTo>
                    <a:pt x="69786" y="208027"/>
                  </a:lnTo>
                  <a:lnTo>
                    <a:pt x="70400" y="208112"/>
                  </a:lnTo>
                  <a:lnTo>
                    <a:pt x="71013" y="208175"/>
                  </a:lnTo>
                  <a:lnTo>
                    <a:pt x="71627" y="208217"/>
                  </a:lnTo>
                  <a:lnTo>
                    <a:pt x="72240" y="208238"/>
                  </a:lnTo>
                  <a:lnTo>
                    <a:pt x="77254" y="208281"/>
                  </a:lnTo>
                  <a:lnTo>
                    <a:pt x="82288" y="208302"/>
                  </a:lnTo>
                  <a:lnTo>
                    <a:pt x="136484" y="208302"/>
                  </a:lnTo>
                  <a:lnTo>
                    <a:pt x="144502" y="208281"/>
                  </a:lnTo>
                  <a:lnTo>
                    <a:pt x="145707" y="208281"/>
                  </a:lnTo>
                  <a:lnTo>
                    <a:pt x="146934" y="208302"/>
                  </a:lnTo>
                  <a:lnTo>
                    <a:pt x="147527" y="208281"/>
                  </a:lnTo>
                  <a:lnTo>
                    <a:pt x="148140" y="208238"/>
                  </a:lnTo>
                  <a:lnTo>
                    <a:pt x="148732" y="208175"/>
                  </a:lnTo>
                  <a:lnTo>
                    <a:pt x="149346" y="208069"/>
                  </a:lnTo>
                  <a:lnTo>
                    <a:pt x="150382" y="207837"/>
                  </a:lnTo>
                  <a:lnTo>
                    <a:pt x="151398" y="207562"/>
                  </a:lnTo>
                  <a:lnTo>
                    <a:pt x="151905" y="207392"/>
                  </a:lnTo>
                  <a:lnTo>
                    <a:pt x="152392" y="207244"/>
                  </a:lnTo>
                  <a:lnTo>
                    <a:pt x="152879" y="207054"/>
                  </a:lnTo>
                  <a:lnTo>
                    <a:pt x="153365" y="206863"/>
                  </a:lnTo>
                  <a:lnTo>
                    <a:pt x="153852" y="206652"/>
                  </a:lnTo>
                  <a:lnTo>
                    <a:pt x="154338" y="206440"/>
                  </a:lnTo>
                  <a:lnTo>
                    <a:pt x="154804" y="206208"/>
                  </a:lnTo>
                  <a:lnTo>
                    <a:pt x="155269" y="205954"/>
                  </a:lnTo>
                  <a:lnTo>
                    <a:pt x="155734" y="205700"/>
                  </a:lnTo>
                  <a:lnTo>
                    <a:pt x="156179" y="205425"/>
                  </a:lnTo>
                  <a:lnTo>
                    <a:pt x="156623" y="205129"/>
                  </a:lnTo>
                  <a:lnTo>
                    <a:pt x="157067" y="204833"/>
                  </a:lnTo>
                  <a:lnTo>
                    <a:pt x="157321" y="205319"/>
                  </a:lnTo>
                  <a:lnTo>
                    <a:pt x="157575" y="205806"/>
                  </a:lnTo>
                  <a:lnTo>
                    <a:pt x="157850" y="206292"/>
                  </a:lnTo>
                  <a:lnTo>
                    <a:pt x="158125" y="206737"/>
                  </a:lnTo>
                  <a:lnTo>
                    <a:pt x="158442" y="207181"/>
                  </a:lnTo>
                  <a:lnTo>
                    <a:pt x="158759" y="207604"/>
                  </a:lnTo>
                  <a:lnTo>
                    <a:pt x="159119" y="208006"/>
                  </a:lnTo>
                  <a:lnTo>
                    <a:pt x="159500" y="208344"/>
                  </a:lnTo>
                  <a:lnTo>
                    <a:pt x="159711" y="208513"/>
                  </a:lnTo>
                  <a:lnTo>
                    <a:pt x="159923" y="208683"/>
                  </a:lnTo>
                  <a:lnTo>
                    <a:pt x="160134" y="208810"/>
                  </a:lnTo>
                  <a:lnTo>
                    <a:pt x="160367" y="208958"/>
                  </a:lnTo>
                  <a:lnTo>
                    <a:pt x="160600" y="209063"/>
                  </a:lnTo>
                  <a:lnTo>
                    <a:pt x="160832" y="209190"/>
                  </a:lnTo>
                  <a:lnTo>
                    <a:pt x="161107" y="209275"/>
                  </a:lnTo>
                  <a:lnTo>
                    <a:pt x="161361" y="209360"/>
                  </a:lnTo>
                  <a:lnTo>
                    <a:pt x="161636" y="209423"/>
                  </a:lnTo>
                  <a:lnTo>
                    <a:pt x="161932" y="209487"/>
                  </a:lnTo>
                  <a:lnTo>
                    <a:pt x="162229" y="209529"/>
                  </a:lnTo>
                  <a:lnTo>
                    <a:pt x="162546" y="209550"/>
                  </a:lnTo>
                  <a:lnTo>
                    <a:pt x="162863" y="209550"/>
                  </a:lnTo>
                  <a:lnTo>
                    <a:pt x="163202" y="209529"/>
                  </a:lnTo>
                  <a:lnTo>
                    <a:pt x="163540" y="209508"/>
                  </a:lnTo>
                  <a:lnTo>
                    <a:pt x="163900" y="209465"/>
                  </a:lnTo>
                  <a:lnTo>
                    <a:pt x="164280" y="209423"/>
                  </a:lnTo>
                  <a:lnTo>
                    <a:pt x="165402" y="209423"/>
                  </a:lnTo>
                  <a:lnTo>
                    <a:pt x="166036" y="209402"/>
                  </a:lnTo>
                  <a:lnTo>
                    <a:pt x="166692" y="209317"/>
                  </a:lnTo>
                  <a:lnTo>
                    <a:pt x="167327" y="209212"/>
                  </a:lnTo>
                  <a:lnTo>
                    <a:pt x="167961" y="209063"/>
                  </a:lnTo>
                  <a:lnTo>
                    <a:pt x="168596" y="208873"/>
                  </a:lnTo>
                  <a:lnTo>
                    <a:pt x="169209" y="208662"/>
                  </a:lnTo>
                  <a:lnTo>
                    <a:pt x="169844" y="208408"/>
                  </a:lnTo>
                  <a:lnTo>
                    <a:pt x="170436" y="208133"/>
                  </a:lnTo>
                  <a:lnTo>
                    <a:pt x="171029" y="207815"/>
                  </a:lnTo>
                  <a:lnTo>
                    <a:pt x="171621" y="207498"/>
                  </a:lnTo>
                  <a:lnTo>
                    <a:pt x="172192" y="207117"/>
                  </a:lnTo>
                  <a:lnTo>
                    <a:pt x="172742" y="206737"/>
                  </a:lnTo>
                  <a:lnTo>
                    <a:pt x="173271" y="206313"/>
                  </a:lnTo>
                  <a:lnTo>
                    <a:pt x="173800" y="205890"/>
                  </a:lnTo>
                  <a:lnTo>
                    <a:pt x="174307" y="205425"/>
                  </a:lnTo>
                  <a:lnTo>
                    <a:pt x="174794" y="204938"/>
                  </a:lnTo>
                  <a:lnTo>
                    <a:pt x="175238" y="204431"/>
                  </a:lnTo>
                  <a:lnTo>
                    <a:pt x="175682" y="203923"/>
                  </a:lnTo>
                  <a:lnTo>
                    <a:pt x="176105" y="203394"/>
                  </a:lnTo>
                  <a:lnTo>
                    <a:pt x="176507" y="202844"/>
                  </a:lnTo>
                  <a:lnTo>
                    <a:pt x="176867" y="202273"/>
                  </a:lnTo>
                  <a:lnTo>
                    <a:pt x="177205" y="201681"/>
                  </a:lnTo>
                  <a:lnTo>
                    <a:pt x="177523" y="201088"/>
                  </a:lnTo>
                  <a:lnTo>
                    <a:pt x="177819" y="200496"/>
                  </a:lnTo>
                  <a:lnTo>
                    <a:pt x="178073" y="199883"/>
                  </a:lnTo>
                  <a:lnTo>
                    <a:pt x="178284" y="199248"/>
                  </a:lnTo>
                  <a:lnTo>
                    <a:pt x="178475" y="198635"/>
                  </a:lnTo>
                  <a:lnTo>
                    <a:pt x="178644" y="198000"/>
                  </a:lnTo>
                  <a:lnTo>
                    <a:pt x="178771" y="197344"/>
                  </a:lnTo>
                  <a:lnTo>
                    <a:pt x="178855" y="196710"/>
                  </a:lnTo>
                  <a:lnTo>
                    <a:pt x="178898" y="196075"/>
                  </a:lnTo>
                  <a:lnTo>
                    <a:pt x="178898" y="195419"/>
                  </a:lnTo>
                  <a:lnTo>
                    <a:pt x="178919" y="195123"/>
                  </a:lnTo>
                  <a:lnTo>
                    <a:pt x="178940" y="194848"/>
                  </a:lnTo>
                  <a:lnTo>
                    <a:pt x="178982" y="194594"/>
                  </a:lnTo>
                  <a:lnTo>
                    <a:pt x="179046" y="194340"/>
                  </a:lnTo>
                  <a:lnTo>
                    <a:pt x="179152" y="194087"/>
                  </a:lnTo>
                  <a:lnTo>
                    <a:pt x="179257" y="193854"/>
                  </a:lnTo>
                  <a:lnTo>
                    <a:pt x="179405" y="193621"/>
                  </a:lnTo>
                  <a:lnTo>
                    <a:pt x="179596" y="193388"/>
                  </a:lnTo>
                  <a:lnTo>
                    <a:pt x="179998" y="192881"/>
                  </a:lnTo>
                  <a:lnTo>
                    <a:pt x="180357" y="192373"/>
                  </a:lnTo>
                  <a:lnTo>
                    <a:pt x="180675" y="191865"/>
                  </a:lnTo>
                  <a:lnTo>
                    <a:pt x="180971" y="191337"/>
                  </a:lnTo>
                  <a:lnTo>
                    <a:pt x="181225" y="190787"/>
                  </a:lnTo>
                  <a:lnTo>
                    <a:pt x="181457" y="190237"/>
                  </a:lnTo>
                  <a:lnTo>
                    <a:pt x="181648" y="189687"/>
                  </a:lnTo>
                  <a:lnTo>
                    <a:pt x="181796" y="189137"/>
                  </a:lnTo>
                  <a:lnTo>
                    <a:pt x="181923" y="188565"/>
                  </a:lnTo>
                  <a:lnTo>
                    <a:pt x="182029" y="187973"/>
                  </a:lnTo>
                  <a:lnTo>
                    <a:pt x="182071" y="187381"/>
                  </a:lnTo>
                  <a:lnTo>
                    <a:pt x="182113" y="186788"/>
                  </a:lnTo>
                  <a:lnTo>
                    <a:pt x="182092" y="186175"/>
                  </a:lnTo>
                  <a:lnTo>
                    <a:pt x="182071" y="185562"/>
                  </a:lnTo>
                  <a:lnTo>
                    <a:pt x="181986" y="184948"/>
                  </a:lnTo>
                  <a:lnTo>
                    <a:pt x="181880" y="184313"/>
                  </a:lnTo>
                  <a:lnTo>
                    <a:pt x="181754" y="183721"/>
                  </a:lnTo>
                  <a:lnTo>
                    <a:pt x="181584" y="183150"/>
                  </a:lnTo>
                  <a:lnTo>
                    <a:pt x="181373" y="182579"/>
                  </a:lnTo>
                  <a:lnTo>
                    <a:pt x="181119" y="182029"/>
                  </a:lnTo>
                  <a:lnTo>
                    <a:pt x="180865" y="181479"/>
                  </a:lnTo>
                  <a:lnTo>
                    <a:pt x="180569" y="180929"/>
                  </a:lnTo>
                  <a:lnTo>
                    <a:pt x="179913" y="179808"/>
                  </a:lnTo>
                  <a:lnTo>
                    <a:pt x="180780" y="179808"/>
                  </a:lnTo>
                  <a:lnTo>
                    <a:pt x="181204" y="179787"/>
                  </a:lnTo>
                  <a:lnTo>
                    <a:pt x="181584" y="179765"/>
                  </a:lnTo>
                  <a:lnTo>
                    <a:pt x="181965" y="179702"/>
                  </a:lnTo>
                  <a:lnTo>
                    <a:pt x="182346" y="179617"/>
                  </a:lnTo>
                  <a:lnTo>
                    <a:pt x="182705" y="179533"/>
                  </a:lnTo>
                  <a:lnTo>
                    <a:pt x="183065" y="179406"/>
                  </a:lnTo>
                  <a:lnTo>
                    <a:pt x="184207" y="178983"/>
                  </a:lnTo>
                  <a:lnTo>
                    <a:pt x="185350" y="178517"/>
                  </a:lnTo>
                  <a:lnTo>
                    <a:pt x="186492" y="178031"/>
                  </a:lnTo>
                  <a:lnTo>
                    <a:pt x="187592" y="177523"/>
                  </a:lnTo>
                  <a:lnTo>
                    <a:pt x="188692" y="176952"/>
                  </a:lnTo>
                  <a:lnTo>
                    <a:pt x="189221" y="176656"/>
                  </a:lnTo>
                  <a:lnTo>
                    <a:pt x="189750" y="176360"/>
                  </a:lnTo>
                  <a:lnTo>
                    <a:pt x="190279" y="176042"/>
                  </a:lnTo>
                  <a:lnTo>
                    <a:pt x="190786" y="175704"/>
                  </a:lnTo>
                  <a:lnTo>
                    <a:pt x="191294" y="175365"/>
                  </a:lnTo>
                  <a:lnTo>
                    <a:pt x="191802" y="175006"/>
                  </a:lnTo>
                  <a:lnTo>
                    <a:pt x="192288" y="174646"/>
                  </a:lnTo>
                  <a:lnTo>
                    <a:pt x="192753" y="174265"/>
                  </a:lnTo>
                  <a:lnTo>
                    <a:pt x="193198" y="173863"/>
                  </a:lnTo>
                  <a:lnTo>
                    <a:pt x="193621" y="173462"/>
                  </a:lnTo>
                  <a:lnTo>
                    <a:pt x="194044" y="173038"/>
                  </a:lnTo>
                  <a:lnTo>
                    <a:pt x="194446" y="172615"/>
                  </a:lnTo>
                  <a:lnTo>
                    <a:pt x="194805" y="172171"/>
                  </a:lnTo>
                  <a:lnTo>
                    <a:pt x="195165" y="171706"/>
                  </a:lnTo>
                  <a:lnTo>
                    <a:pt x="195503" y="171219"/>
                  </a:lnTo>
                  <a:lnTo>
                    <a:pt x="195821" y="170733"/>
                  </a:lnTo>
                  <a:lnTo>
                    <a:pt x="196117" y="170225"/>
                  </a:lnTo>
                  <a:lnTo>
                    <a:pt x="196392" y="169717"/>
                  </a:lnTo>
                  <a:lnTo>
                    <a:pt x="196646" y="169167"/>
                  </a:lnTo>
                  <a:lnTo>
                    <a:pt x="196878" y="168638"/>
                  </a:lnTo>
                  <a:lnTo>
                    <a:pt x="197069" y="168067"/>
                  </a:lnTo>
                  <a:lnTo>
                    <a:pt x="197238" y="167496"/>
                  </a:lnTo>
                  <a:lnTo>
                    <a:pt x="197555" y="166290"/>
                  </a:lnTo>
                  <a:lnTo>
                    <a:pt x="197809" y="165106"/>
                  </a:lnTo>
                  <a:lnTo>
                    <a:pt x="198042" y="163900"/>
                  </a:lnTo>
                  <a:lnTo>
                    <a:pt x="198232" y="162673"/>
                  </a:lnTo>
                  <a:lnTo>
                    <a:pt x="198380" y="161467"/>
                  </a:lnTo>
                  <a:lnTo>
                    <a:pt x="198528" y="160240"/>
                  </a:lnTo>
                  <a:lnTo>
                    <a:pt x="198655" y="159013"/>
                  </a:lnTo>
                  <a:lnTo>
                    <a:pt x="198761" y="157787"/>
                  </a:lnTo>
                  <a:lnTo>
                    <a:pt x="198825" y="156919"/>
                  </a:lnTo>
                  <a:lnTo>
                    <a:pt x="198867" y="156052"/>
                  </a:lnTo>
                  <a:lnTo>
                    <a:pt x="198909" y="155185"/>
                  </a:lnTo>
                  <a:lnTo>
                    <a:pt x="198930" y="154317"/>
                  </a:lnTo>
                  <a:lnTo>
                    <a:pt x="198952" y="152583"/>
                  </a:lnTo>
                  <a:lnTo>
                    <a:pt x="198930" y="150827"/>
                  </a:lnTo>
                  <a:lnTo>
                    <a:pt x="198846" y="147358"/>
                  </a:lnTo>
                  <a:lnTo>
                    <a:pt x="198803" y="145602"/>
                  </a:lnTo>
                  <a:lnTo>
                    <a:pt x="198803" y="143867"/>
                  </a:lnTo>
                  <a:lnTo>
                    <a:pt x="198846" y="141287"/>
                  </a:lnTo>
                  <a:lnTo>
                    <a:pt x="198888" y="138706"/>
                  </a:lnTo>
                  <a:lnTo>
                    <a:pt x="198909" y="136146"/>
                  </a:lnTo>
                  <a:lnTo>
                    <a:pt x="198909" y="134856"/>
                  </a:lnTo>
                  <a:lnTo>
                    <a:pt x="198888" y="133565"/>
                  </a:lnTo>
                  <a:lnTo>
                    <a:pt x="198867" y="132275"/>
                  </a:lnTo>
                  <a:lnTo>
                    <a:pt x="198825" y="130985"/>
                  </a:lnTo>
                  <a:lnTo>
                    <a:pt x="198740" y="129694"/>
                  </a:lnTo>
                  <a:lnTo>
                    <a:pt x="198655" y="128425"/>
                  </a:lnTo>
                  <a:lnTo>
                    <a:pt x="198550" y="127135"/>
                  </a:lnTo>
                  <a:lnTo>
                    <a:pt x="198402" y="125844"/>
                  </a:lnTo>
                  <a:lnTo>
                    <a:pt x="198211" y="124554"/>
                  </a:lnTo>
                  <a:lnTo>
                    <a:pt x="198000" y="123285"/>
                  </a:lnTo>
                  <a:lnTo>
                    <a:pt x="197788" y="122163"/>
                  </a:lnTo>
                  <a:lnTo>
                    <a:pt x="197534" y="121042"/>
                  </a:lnTo>
                  <a:lnTo>
                    <a:pt x="197407" y="120513"/>
                  </a:lnTo>
                  <a:lnTo>
                    <a:pt x="197259" y="119963"/>
                  </a:lnTo>
                  <a:lnTo>
                    <a:pt x="197090" y="119435"/>
                  </a:lnTo>
                  <a:lnTo>
                    <a:pt x="196900" y="118906"/>
                  </a:lnTo>
                  <a:lnTo>
                    <a:pt x="196709" y="118398"/>
                  </a:lnTo>
                  <a:lnTo>
                    <a:pt x="196477" y="117890"/>
                  </a:lnTo>
                  <a:lnTo>
                    <a:pt x="196244" y="117383"/>
                  </a:lnTo>
                  <a:lnTo>
                    <a:pt x="195990" y="116896"/>
                  </a:lnTo>
                  <a:lnTo>
                    <a:pt x="195694" y="116410"/>
                  </a:lnTo>
                  <a:lnTo>
                    <a:pt x="195398" y="115923"/>
                  </a:lnTo>
                  <a:lnTo>
                    <a:pt x="195059" y="115458"/>
                  </a:lnTo>
                  <a:lnTo>
                    <a:pt x="194700" y="114992"/>
                  </a:lnTo>
                  <a:lnTo>
                    <a:pt x="194361" y="114590"/>
                  </a:lnTo>
                  <a:lnTo>
                    <a:pt x="194023" y="114231"/>
                  </a:lnTo>
                  <a:lnTo>
                    <a:pt x="193684" y="113871"/>
                  </a:lnTo>
                  <a:lnTo>
                    <a:pt x="193325" y="113512"/>
                  </a:lnTo>
                  <a:lnTo>
                    <a:pt x="192986" y="113173"/>
                  </a:lnTo>
                  <a:lnTo>
                    <a:pt x="192605" y="112856"/>
                  </a:lnTo>
                  <a:lnTo>
                    <a:pt x="191865" y="112221"/>
                  </a:lnTo>
                  <a:lnTo>
                    <a:pt x="191104" y="111650"/>
                  </a:lnTo>
                  <a:lnTo>
                    <a:pt x="190300" y="111121"/>
                  </a:lnTo>
                  <a:lnTo>
                    <a:pt x="189496" y="110613"/>
                  </a:lnTo>
                  <a:lnTo>
                    <a:pt x="188650" y="110169"/>
                  </a:lnTo>
                  <a:lnTo>
                    <a:pt x="187804" y="109725"/>
                  </a:lnTo>
                  <a:lnTo>
                    <a:pt x="186936" y="109323"/>
                  </a:lnTo>
                  <a:lnTo>
                    <a:pt x="186048" y="108963"/>
                  </a:lnTo>
                  <a:lnTo>
                    <a:pt x="185159" y="108604"/>
                  </a:lnTo>
                  <a:lnTo>
                    <a:pt x="184250" y="108265"/>
                  </a:lnTo>
                  <a:lnTo>
                    <a:pt x="183319" y="107948"/>
                  </a:lnTo>
                  <a:lnTo>
                    <a:pt x="182388" y="107652"/>
                  </a:lnTo>
                  <a:lnTo>
                    <a:pt x="181457" y="107377"/>
                  </a:lnTo>
                  <a:lnTo>
                    <a:pt x="181330" y="107356"/>
                  </a:lnTo>
                  <a:lnTo>
                    <a:pt x="180400" y="107335"/>
                  </a:lnTo>
                  <a:lnTo>
                    <a:pt x="178559" y="107335"/>
                  </a:lnTo>
                  <a:lnTo>
                    <a:pt x="177650" y="107377"/>
                  </a:lnTo>
                  <a:lnTo>
                    <a:pt x="176740" y="107419"/>
                  </a:lnTo>
                  <a:lnTo>
                    <a:pt x="175830" y="107504"/>
                  </a:lnTo>
                  <a:lnTo>
                    <a:pt x="174921" y="107610"/>
                  </a:lnTo>
                  <a:lnTo>
                    <a:pt x="174032" y="107758"/>
                  </a:lnTo>
                  <a:lnTo>
                    <a:pt x="173144" y="107927"/>
                  </a:lnTo>
                  <a:lnTo>
                    <a:pt x="172255" y="108117"/>
                  </a:lnTo>
                  <a:lnTo>
                    <a:pt x="171388" y="108350"/>
                  </a:lnTo>
                  <a:lnTo>
                    <a:pt x="170521" y="108625"/>
                  </a:lnTo>
                  <a:lnTo>
                    <a:pt x="169654" y="108942"/>
                  </a:lnTo>
                  <a:lnTo>
                    <a:pt x="168786" y="109281"/>
                  </a:lnTo>
                  <a:lnTo>
                    <a:pt x="167940" y="109683"/>
                  </a:lnTo>
                  <a:lnTo>
                    <a:pt x="167115" y="110106"/>
                  </a:lnTo>
                  <a:lnTo>
                    <a:pt x="166925" y="110212"/>
                  </a:lnTo>
                  <a:lnTo>
                    <a:pt x="166840" y="110275"/>
                  </a:lnTo>
                  <a:lnTo>
                    <a:pt x="166734" y="110317"/>
                  </a:lnTo>
                  <a:lnTo>
                    <a:pt x="166607" y="110338"/>
                  </a:lnTo>
                  <a:lnTo>
                    <a:pt x="166502" y="110338"/>
                  </a:lnTo>
                  <a:lnTo>
                    <a:pt x="166354" y="110296"/>
                  </a:lnTo>
                  <a:lnTo>
                    <a:pt x="166205" y="110233"/>
                  </a:lnTo>
                  <a:lnTo>
                    <a:pt x="163477" y="94367"/>
                  </a:lnTo>
                  <a:lnTo>
                    <a:pt x="160769" y="78438"/>
                  </a:lnTo>
                  <a:lnTo>
                    <a:pt x="160748" y="78248"/>
                  </a:lnTo>
                  <a:lnTo>
                    <a:pt x="160727" y="78058"/>
                  </a:lnTo>
                  <a:lnTo>
                    <a:pt x="160727" y="77656"/>
                  </a:lnTo>
                  <a:lnTo>
                    <a:pt x="160748" y="77254"/>
                  </a:lnTo>
                  <a:lnTo>
                    <a:pt x="160748" y="76873"/>
                  </a:lnTo>
                  <a:lnTo>
                    <a:pt x="161319" y="78058"/>
                  </a:lnTo>
                  <a:lnTo>
                    <a:pt x="161552" y="78523"/>
                  </a:lnTo>
                  <a:lnTo>
                    <a:pt x="161763" y="78946"/>
                  </a:lnTo>
                  <a:lnTo>
                    <a:pt x="161954" y="79263"/>
                  </a:lnTo>
                  <a:lnTo>
                    <a:pt x="162144" y="79538"/>
                  </a:lnTo>
                  <a:lnTo>
                    <a:pt x="162313" y="79750"/>
                  </a:lnTo>
                  <a:lnTo>
                    <a:pt x="162482" y="79919"/>
                  </a:lnTo>
                  <a:lnTo>
                    <a:pt x="162673" y="80025"/>
                  </a:lnTo>
                  <a:lnTo>
                    <a:pt x="162863" y="80067"/>
                  </a:lnTo>
                  <a:lnTo>
                    <a:pt x="163075" y="80088"/>
                  </a:lnTo>
                  <a:lnTo>
                    <a:pt x="163286" y="80046"/>
                  </a:lnTo>
                  <a:lnTo>
                    <a:pt x="163540" y="79983"/>
                  </a:lnTo>
                  <a:lnTo>
                    <a:pt x="163836" y="79898"/>
                  </a:lnTo>
                  <a:lnTo>
                    <a:pt x="164534" y="79623"/>
                  </a:lnTo>
                  <a:lnTo>
                    <a:pt x="164894" y="79983"/>
                  </a:lnTo>
                  <a:lnTo>
                    <a:pt x="165169" y="80237"/>
                  </a:lnTo>
                  <a:lnTo>
                    <a:pt x="165317" y="80342"/>
                  </a:lnTo>
                  <a:lnTo>
                    <a:pt x="165444" y="80427"/>
                  </a:lnTo>
                  <a:lnTo>
                    <a:pt x="165592" y="80490"/>
                  </a:lnTo>
                  <a:lnTo>
                    <a:pt x="165740" y="80533"/>
                  </a:lnTo>
                  <a:lnTo>
                    <a:pt x="165888" y="80554"/>
                  </a:lnTo>
                  <a:lnTo>
                    <a:pt x="166269" y="80554"/>
                  </a:lnTo>
                  <a:lnTo>
                    <a:pt x="166480" y="80533"/>
                  </a:lnTo>
                  <a:lnTo>
                    <a:pt x="167052" y="80448"/>
                  </a:lnTo>
                  <a:lnTo>
                    <a:pt x="167750" y="80321"/>
                  </a:lnTo>
                  <a:lnTo>
                    <a:pt x="167961" y="80744"/>
                  </a:lnTo>
                  <a:lnTo>
                    <a:pt x="168279" y="81379"/>
                  </a:lnTo>
                  <a:lnTo>
                    <a:pt x="168405" y="81633"/>
                  </a:lnTo>
                  <a:lnTo>
                    <a:pt x="168554" y="81844"/>
                  </a:lnTo>
                  <a:lnTo>
                    <a:pt x="168680" y="82035"/>
                  </a:lnTo>
                  <a:lnTo>
                    <a:pt x="168829" y="82183"/>
                  </a:lnTo>
                  <a:lnTo>
                    <a:pt x="168977" y="82310"/>
                  </a:lnTo>
                  <a:lnTo>
                    <a:pt x="169146" y="82394"/>
                  </a:lnTo>
                  <a:lnTo>
                    <a:pt x="169315" y="82437"/>
                  </a:lnTo>
                  <a:lnTo>
                    <a:pt x="169505" y="82458"/>
                  </a:lnTo>
                  <a:lnTo>
                    <a:pt x="169696" y="82458"/>
                  </a:lnTo>
                  <a:lnTo>
                    <a:pt x="169929" y="82415"/>
                  </a:lnTo>
                  <a:lnTo>
                    <a:pt x="170182" y="82352"/>
                  </a:lnTo>
                  <a:lnTo>
                    <a:pt x="170457" y="82267"/>
                  </a:lnTo>
                  <a:lnTo>
                    <a:pt x="171092" y="82013"/>
                  </a:lnTo>
                  <a:lnTo>
                    <a:pt x="174413" y="80638"/>
                  </a:lnTo>
                  <a:lnTo>
                    <a:pt x="176084" y="79940"/>
                  </a:lnTo>
                  <a:lnTo>
                    <a:pt x="177755" y="79263"/>
                  </a:lnTo>
                  <a:lnTo>
                    <a:pt x="178094" y="79137"/>
                  </a:lnTo>
                  <a:lnTo>
                    <a:pt x="178454" y="79031"/>
                  </a:lnTo>
                  <a:lnTo>
                    <a:pt x="179173" y="78840"/>
                  </a:lnTo>
                  <a:lnTo>
                    <a:pt x="179532" y="78735"/>
                  </a:lnTo>
                  <a:lnTo>
                    <a:pt x="179892" y="78629"/>
                  </a:lnTo>
                  <a:lnTo>
                    <a:pt x="180252" y="78523"/>
                  </a:lnTo>
                  <a:lnTo>
                    <a:pt x="180590" y="78375"/>
                  </a:lnTo>
                  <a:lnTo>
                    <a:pt x="181965" y="77719"/>
                  </a:lnTo>
                  <a:lnTo>
                    <a:pt x="183361" y="77106"/>
                  </a:lnTo>
                  <a:lnTo>
                    <a:pt x="184757" y="76492"/>
                  </a:lnTo>
                  <a:lnTo>
                    <a:pt x="186154" y="75921"/>
                  </a:lnTo>
                  <a:lnTo>
                    <a:pt x="188967" y="74779"/>
                  </a:lnTo>
                  <a:lnTo>
                    <a:pt x="191802" y="73637"/>
                  </a:lnTo>
                  <a:lnTo>
                    <a:pt x="193853" y="72812"/>
                  </a:lnTo>
                  <a:lnTo>
                    <a:pt x="194848" y="72388"/>
                  </a:lnTo>
                  <a:lnTo>
                    <a:pt x="195863" y="71923"/>
                  </a:lnTo>
                  <a:lnTo>
                    <a:pt x="196836" y="71437"/>
                  </a:lnTo>
                  <a:lnTo>
                    <a:pt x="197323" y="71162"/>
                  </a:lnTo>
                  <a:lnTo>
                    <a:pt x="197809" y="70887"/>
                  </a:lnTo>
                  <a:lnTo>
                    <a:pt x="198275" y="70612"/>
                  </a:lnTo>
                  <a:lnTo>
                    <a:pt x="198740" y="70294"/>
                  </a:lnTo>
                  <a:lnTo>
                    <a:pt x="199184" y="69977"/>
                  </a:lnTo>
                  <a:lnTo>
                    <a:pt x="199628" y="69638"/>
                  </a:lnTo>
                  <a:lnTo>
                    <a:pt x="199903" y="69406"/>
                  </a:lnTo>
                  <a:lnTo>
                    <a:pt x="200115" y="69152"/>
                  </a:lnTo>
                  <a:lnTo>
                    <a:pt x="200284" y="68919"/>
                  </a:lnTo>
                  <a:lnTo>
                    <a:pt x="200348" y="68771"/>
                  </a:lnTo>
                  <a:lnTo>
                    <a:pt x="200390" y="68644"/>
                  </a:lnTo>
                  <a:lnTo>
                    <a:pt x="200453" y="68369"/>
                  </a:lnTo>
                  <a:lnTo>
                    <a:pt x="200475" y="68073"/>
                  </a:lnTo>
                  <a:lnTo>
                    <a:pt x="200453" y="67735"/>
                  </a:lnTo>
                  <a:lnTo>
                    <a:pt x="200390" y="67396"/>
                  </a:lnTo>
                  <a:lnTo>
                    <a:pt x="200221" y="66740"/>
                  </a:lnTo>
                  <a:lnTo>
                    <a:pt x="200052" y="66085"/>
                  </a:lnTo>
                  <a:lnTo>
                    <a:pt x="199840" y="65450"/>
                  </a:lnTo>
                  <a:lnTo>
                    <a:pt x="199628" y="64815"/>
                  </a:lnTo>
                  <a:lnTo>
                    <a:pt x="199396" y="64181"/>
                  </a:lnTo>
                  <a:lnTo>
                    <a:pt x="199142" y="63567"/>
                  </a:lnTo>
                  <a:lnTo>
                    <a:pt x="198613" y="62340"/>
                  </a:lnTo>
                  <a:lnTo>
                    <a:pt x="198063" y="61135"/>
                  </a:lnTo>
                  <a:lnTo>
                    <a:pt x="197492" y="59929"/>
                  </a:lnTo>
                  <a:lnTo>
                    <a:pt x="196921" y="58723"/>
                  </a:lnTo>
                  <a:lnTo>
                    <a:pt x="196350" y="57496"/>
                  </a:lnTo>
                  <a:lnTo>
                    <a:pt x="196223" y="57221"/>
                  </a:lnTo>
                  <a:lnTo>
                    <a:pt x="196096" y="56967"/>
                  </a:lnTo>
                  <a:lnTo>
                    <a:pt x="195948" y="56735"/>
                  </a:lnTo>
                  <a:lnTo>
                    <a:pt x="195800" y="56544"/>
                  </a:lnTo>
                  <a:lnTo>
                    <a:pt x="195652" y="56375"/>
                  </a:lnTo>
                  <a:lnTo>
                    <a:pt x="195503" y="56227"/>
                  </a:lnTo>
                  <a:lnTo>
                    <a:pt x="195334" y="56121"/>
                  </a:lnTo>
                  <a:lnTo>
                    <a:pt x="195165" y="56015"/>
                  </a:lnTo>
                  <a:lnTo>
                    <a:pt x="194975" y="55952"/>
                  </a:lnTo>
                  <a:lnTo>
                    <a:pt x="194763" y="55910"/>
                  </a:lnTo>
                  <a:lnTo>
                    <a:pt x="194530" y="55867"/>
                  </a:lnTo>
                  <a:lnTo>
                    <a:pt x="194023" y="55867"/>
                  </a:lnTo>
                  <a:lnTo>
                    <a:pt x="193727" y="55888"/>
                  </a:lnTo>
                  <a:lnTo>
                    <a:pt x="193071" y="55973"/>
                  </a:lnTo>
                  <a:lnTo>
                    <a:pt x="192669" y="55254"/>
                  </a:lnTo>
                  <a:lnTo>
                    <a:pt x="192330" y="54704"/>
                  </a:lnTo>
                  <a:lnTo>
                    <a:pt x="192182" y="54492"/>
                  </a:lnTo>
                  <a:lnTo>
                    <a:pt x="192055" y="54302"/>
                  </a:lnTo>
                  <a:lnTo>
                    <a:pt x="191907" y="54175"/>
                  </a:lnTo>
                  <a:lnTo>
                    <a:pt x="191780" y="54069"/>
                  </a:lnTo>
                  <a:lnTo>
                    <a:pt x="191632" y="53985"/>
                  </a:lnTo>
                  <a:lnTo>
                    <a:pt x="191484" y="53942"/>
                  </a:lnTo>
                  <a:lnTo>
                    <a:pt x="191315" y="53921"/>
                  </a:lnTo>
                  <a:lnTo>
                    <a:pt x="190892" y="53921"/>
                  </a:lnTo>
                  <a:lnTo>
                    <a:pt x="190659" y="53963"/>
                  </a:lnTo>
                  <a:lnTo>
                    <a:pt x="190067" y="54048"/>
                  </a:lnTo>
                  <a:lnTo>
                    <a:pt x="189750" y="53540"/>
                  </a:lnTo>
                  <a:lnTo>
                    <a:pt x="189496" y="53160"/>
                  </a:lnTo>
                  <a:lnTo>
                    <a:pt x="189369" y="53033"/>
                  </a:lnTo>
                  <a:lnTo>
                    <a:pt x="189263" y="52906"/>
                  </a:lnTo>
                  <a:lnTo>
                    <a:pt x="189136" y="52821"/>
                  </a:lnTo>
                  <a:lnTo>
                    <a:pt x="189009" y="52779"/>
                  </a:lnTo>
                  <a:lnTo>
                    <a:pt x="188882" y="52737"/>
                  </a:lnTo>
                  <a:lnTo>
                    <a:pt x="188734" y="52737"/>
                  </a:lnTo>
                  <a:lnTo>
                    <a:pt x="188565" y="52758"/>
                  </a:lnTo>
                  <a:lnTo>
                    <a:pt x="188375" y="52800"/>
                  </a:lnTo>
                  <a:lnTo>
                    <a:pt x="187930" y="52927"/>
                  </a:lnTo>
                  <a:lnTo>
                    <a:pt x="187338" y="53138"/>
                  </a:lnTo>
                  <a:lnTo>
                    <a:pt x="186280" y="53519"/>
                  </a:lnTo>
                  <a:lnTo>
                    <a:pt x="185752" y="53710"/>
                  </a:lnTo>
                  <a:lnTo>
                    <a:pt x="185223" y="53879"/>
                  </a:lnTo>
                  <a:lnTo>
                    <a:pt x="180019" y="55423"/>
                  </a:lnTo>
                  <a:lnTo>
                    <a:pt x="177417" y="56206"/>
                  </a:lnTo>
                  <a:lnTo>
                    <a:pt x="174815" y="57031"/>
                  </a:lnTo>
                  <a:lnTo>
                    <a:pt x="172234" y="57877"/>
                  </a:lnTo>
                  <a:lnTo>
                    <a:pt x="170944" y="58321"/>
                  </a:lnTo>
                  <a:lnTo>
                    <a:pt x="169675" y="58787"/>
                  </a:lnTo>
                  <a:lnTo>
                    <a:pt x="168405" y="59252"/>
                  </a:lnTo>
                  <a:lnTo>
                    <a:pt x="167136" y="59760"/>
                  </a:lnTo>
                  <a:lnTo>
                    <a:pt x="165867" y="60267"/>
                  </a:lnTo>
                  <a:lnTo>
                    <a:pt x="164619" y="60796"/>
                  </a:lnTo>
                  <a:lnTo>
                    <a:pt x="160769" y="62467"/>
                  </a:lnTo>
                  <a:lnTo>
                    <a:pt x="160769" y="50579"/>
                  </a:lnTo>
                  <a:lnTo>
                    <a:pt x="161594" y="50854"/>
                  </a:lnTo>
                  <a:lnTo>
                    <a:pt x="162440" y="51129"/>
                  </a:lnTo>
                  <a:lnTo>
                    <a:pt x="163265" y="51362"/>
                  </a:lnTo>
                  <a:lnTo>
                    <a:pt x="164069" y="51573"/>
                  </a:lnTo>
                  <a:lnTo>
                    <a:pt x="164894" y="51742"/>
                  </a:lnTo>
                  <a:lnTo>
                    <a:pt x="165677" y="51890"/>
                  </a:lnTo>
                  <a:lnTo>
                    <a:pt x="166480" y="52017"/>
                  </a:lnTo>
                  <a:lnTo>
                    <a:pt x="167263" y="52102"/>
                  </a:lnTo>
                  <a:lnTo>
                    <a:pt x="168046" y="52165"/>
                  </a:lnTo>
                  <a:lnTo>
                    <a:pt x="168807" y="52208"/>
                  </a:lnTo>
                  <a:lnTo>
                    <a:pt x="169569" y="52208"/>
                  </a:lnTo>
                  <a:lnTo>
                    <a:pt x="170330" y="52187"/>
                  </a:lnTo>
                  <a:lnTo>
                    <a:pt x="171071" y="52123"/>
                  </a:lnTo>
                  <a:lnTo>
                    <a:pt x="171811" y="52038"/>
                  </a:lnTo>
                  <a:lnTo>
                    <a:pt x="172552" y="51912"/>
                  </a:lnTo>
                  <a:lnTo>
                    <a:pt x="173271" y="51763"/>
                  </a:lnTo>
                  <a:lnTo>
                    <a:pt x="173969" y="51573"/>
                  </a:lnTo>
                  <a:lnTo>
                    <a:pt x="174688" y="51362"/>
                  </a:lnTo>
                  <a:lnTo>
                    <a:pt x="175365" y="51108"/>
                  </a:lnTo>
                  <a:lnTo>
                    <a:pt x="176063" y="50833"/>
                  </a:lnTo>
                  <a:lnTo>
                    <a:pt x="176740" y="50515"/>
                  </a:lnTo>
                  <a:lnTo>
                    <a:pt x="177396" y="50177"/>
                  </a:lnTo>
                  <a:lnTo>
                    <a:pt x="178073" y="49796"/>
                  </a:lnTo>
                  <a:lnTo>
                    <a:pt x="178707" y="49373"/>
                  </a:lnTo>
                  <a:lnTo>
                    <a:pt x="179363" y="48929"/>
                  </a:lnTo>
                  <a:lnTo>
                    <a:pt x="179998" y="48442"/>
                  </a:lnTo>
                  <a:lnTo>
                    <a:pt x="180611" y="47935"/>
                  </a:lnTo>
                  <a:lnTo>
                    <a:pt x="181225" y="47385"/>
                  </a:lnTo>
                  <a:lnTo>
                    <a:pt x="181838" y="46792"/>
                  </a:lnTo>
                  <a:lnTo>
                    <a:pt x="182430" y="46179"/>
                  </a:lnTo>
                  <a:lnTo>
                    <a:pt x="183002" y="45502"/>
                  </a:lnTo>
                  <a:lnTo>
                    <a:pt x="183594" y="44825"/>
                  </a:lnTo>
                  <a:lnTo>
                    <a:pt x="183890" y="44423"/>
                  </a:lnTo>
                  <a:lnTo>
                    <a:pt x="184165" y="43979"/>
                  </a:lnTo>
                  <a:lnTo>
                    <a:pt x="184419" y="43492"/>
                  </a:lnTo>
                  <a:lnTo>
                    <a:pt x="184673" y="43006"/>
                  </a:lnTo>
                  <a:lnTo>
                    <a:pt x="184884" y="42477"/>
                  </a:lnTo>
                  <a:lnTo>
                    <a:pt x="185096" y="41906"/>
                  </a:lnTo>
                  <a:lnTo>
                    <a:pt x="185286" y="41335"/>
                  </a:lnTo>
                  <a:lnTo>
                    <a:pt x="185455" y="40742"/>
                  </a:lnTo>
                  <a:lnTo>
                    <a:pt x="185604" y="40108"/>
                  </a:lnTo>
                  <a:lnTo>
                    <a:pt x="185730" y="39473"/>
                  </a:lnTo>
                  <a:lnTo>
                    <a:pt x="185836" y="38838"/>
                  </a:lnTo>
                  <a:lnTo>
                    <a:pt x="185921" y="38162"/>
                  </a:lnTo>
                  <a:lnTo>
                    <a:pt x="186005" y="37506"/>
                  </a:lnTo>
                  <a:lnTo>
                    <a:pt x="186048" y="36829"/>
                  </a:lnTo>
                  <a:lnTo>
                    <a:pt x="186090" y="36131"/>
                  </a:lnTo>
                  <a:lnTo>
                    <a:pt x="186111" y="35454"/>
                  </a:lnTo>
                  <a:lnTo>
                    <a:pt x="186111" y="34777"/>
                  </a:lnTo>
                  <a:lnTo>
                    <a:pt x="186090" y="34079"/>
                  </a:lnTo>
                  <a:lnTo>
                    <a:pt x="186048" y="33402"/>
                  </a:lnTo>
                  <a:lnTo>
                    <a:pt x="185984" y="32746"/>
                  </a:lnTo>
                  <a:lnTo>
                    <a:pt x="185921" y="32069"/>
                  </a:lnTo>
                  <a:lnTo>
                    <a:pt x="185815" y="31435"/>
                  </a:lnTo>
                  <a:lnTo>
                    <a:pt x="185709" y="30779"/>
                  </a:lnTo>
                  <a:lnTo>
                    <a:pt x="185561" y="30165"/>
                  </a:lnTo>
                  <a:lnTo>
                    <a:pt x="185413" y="29573"/>
                  </a:lnTo>
                  <a:lnTo>
                    <a:pt x="185244" y="28981"/>
                  </a:lnTo>
                  <a:lnTo>
                    <a:pt x="185054" y="28431"/>
                  </a:lnTo>
                  <a:lnTo>
                    <a:pt x="184863" y="27881"/>
                  </a:lnTo>
                  <a:lnTo>
                    <a:pt x="184630" y="27373"/>
                  </a:lnTo>
                  <a:lnTo>
                    <a:pt x="184398" y="26908"/>
                  </a:lnTo>
                  <a:lnTo>
                    <a:pt x="184123" y="26463"/>
                  </a:lnTo>
                  <a:lnTo>
                    <a:pt x="183848" y="26062"/>
                  </a:lnTo>
                  <a:lnTo>
                    <a:pt x="183298" y="25342"/>
                  </a:lnTo>
                  <a:lnTo>
                    <a:pt x="182727" y="24644"/>
                  </a:lnTo>
                  <a:lnTo>
                    <a:pt x="182155" y="24010"/>
                  </a:lnTo>
                  <a:lnTo>
                    <a:pt x="181584" y="23396"/>
                  </a:lnTo>
                  <a:lnTo>
                    <a:pt x="180971" y="22825"/>
                  </a:lnTo>
                  <a:lnTo>
                    <a:pt x="180379" y="22296"/>
                  </a:lnTo>
                  <a:lnTo>
                    <a:pt x="179765" y="21788"/>
                  </a:lnTo>
                  <a:lnTo>
                    <a:pt x="179130" y="21323"/>
                  </a:lnTo>
                  <a:lnTo>
                    <a:pt x="178496" y="20900"/>
                  </a:lnTo>
                  <a:lnTo>
                    <a:pt x="177840" y="20498"/>
                  </a:lnTo>
                  <a:lnTo>
                    <a:pt x="177184" y="20138"/>
                  </a:lnTo>
                  <a:lnTo>
                    <a:pt x="176507" y="19800"/>
                  </a:lnTo>
                  <a:lnTo>
                    <a:pt x="175830" y="19504"/>
                  </a:lnTo>
                  <a:lnTo>
                    <a:pt x="175154" y="19250"/>
                  </a:lnTo>
                  <a:lnTo>
                    <a:pt x="174455" y="19017"/>
                  </a:lnTo>
                  <a:lnTo>
                    <a:pt x="173736" y="18806"/>
                  </a:lnTo>
                  <a:lnTo>
                    <a:pt x="173038" y="18637"/>
                  </a:lnTo>
                  <a:lnTo>
                    <a:pt x="172298" y="18510"/>
                  </a:lnTo>
                  <a:lnTo>
                    <a:pt x="171557" y="18404"/>
                  </a:lnTo>
                  <a:lnTo>
                    <a:pt x="170817" y="18319"/>
                  </a:lnTo>
                  <a:lnTo>
                    <a:pt x="170077" y="18277"/>
                  </a:lnTo>
                  <a:lnTo>
                    <a:pt x="168532" y="18277"/>
                  </a:lnTo>
                  <a:lnTo>
                    <a:pt x="167750" y="18319"/>
                  </a:lnTo>
                  <a:lnTo>
                    <a:pt x="166967" y="18404"/>
                  </a:lnTo>
                  <a:lnTo>
                    <a:pt x="166163" y="18488"/>
                  </a:lnTo>
                  <a:lnTo>
                    <a:pt x="165359" y="18615"/>
                  </a:lnTo>
                  <a:lnTo>
                    <a:pt x="164555" y="18785"/>
                  </a:lnTo>
                  <a:lnTo>
                    <a:pt x="163730" y="18954"/>
                  </a:lnTo>
                  <a:lnTo>
                    <a:pt x="162905" y="19165"/>
                  </a:lnTo>
                  <a:lnTo>
                    <a:pt x="162059" y="19398"/>
                  </a:lnTo>
                  <a:lnTo>
                    <a:pt x="161234" y="19652"/>
                  </a:lnTo>
                  <a:lnTo>
                    <a:pt x="161234" y="16521"/>
                  </a:lnTo>
                  <a:lnTo>
                    <a:pt x="161213" y="13433"/>
                  </a:lnTo>
                  <a:lnTo>
                    <a:pt x="161192" y="12756"/>
                  </a:lnTo>
                  <a:lnTo>
                    <a:pt x="161129" y="12079"/>
                  </a:lnTo>
                  <a:lnTo>
                    <a:pt x="161044" y="11423"/>
                  </a:lnTo>
                  <a:lnTo>
                    <a:pt x="160917" y="10788"/>
                  </a:lnTo>
                  <a:lnTo>
                    <a:pt x="160748" y="10133"/>
                  </a:lnTo>
                  <a:lnTo>
                    <a:pt x="160557" y="9498"/>
                  </a:lnTo>
                  <a:lnTo>
                    <a:pt x="160346" y="8885"/>
                  </a:lnTo>
                  <a:lnTo>
                    <a:pt x="160092" y="8292"/>
                  </a:lnTo>
                  <a:lnTo>
                    <a:pt x="159796" y="7700"/>
                  </a:lnTo>
                  <a:lnTo>
                    <a:pt x="159500" y="7108"/>
                  </a:lnTo>
                  <a:lnTo>
                    <a:pt x="159161" y="6558"/>
                  </a:lnTo>
                  <a:lnTo>
                    <a:pt x="158802" y="6008"/>
                  </a:lnTo>
                  <a:lnTo>
                    <a:pt x="158400" y="5479"/>
                  </a:lnTo>
                  <a:lnTo>
                    <a:pt x="157998" y="4971"/>
                  </a:lnTo>
                  <a:lnTo>
                    <a:pt x="157554" y="4485"/>
                  </a:lnTo>
                  <a:lnTo>
                    <a:pt x="157109" y="4019"/>
                  </a:lnTo>
                  <a:lnTo>
                    <a:pt x="156623" y="3575"/>
                  </a:lnTo>
                  <a:lnTo>
                    <a:pt x="156136" y="3131"/>
                  </a:lnTo>
                  <a:lnTo>
                    <a:pt x="155607" y="2729"/>
                  </a:lnTo>
                  <a:lnTo>
                    <a:pt x="155079" y="2348"/>
                  </a:lnTo>
                  <a:lnTo>
                    <a:pt x="154529" y="2010"/>
                  </a:lnTo>
                  <a:lnTo>
                    <a:pt x="153957" y="1671"/>
                  </a:lnTo>
                  <a:lnTo>
                    <a:pt x="153386" y="1375"/>
                  </a:lnTo>
                  <a:lnTo>
                    <a:pt x="152794" y="1100"/>
                  </a:lnTo>
                  <a:lnTo>
                    <a:pt x="152180" y="846"/>
                  </a:lnTo>
                  <a:lnTo>
                    <a:pt x="151567" y="635"/>
                  </a:lnTo>
                  <a:lnTo>
                    <a:pt x="150932" y="465"/>
                  </a:lnTo>
                  <a:lnTo>
                    <a:pt x="150277" y="296"/>
                  </a:lnTo>
                  <a:lnTo>
                    <a:pt x="149621" y="190"/>
                  </a:lnTo>
                  <a:lnTo>
                    <a:pt x="148965" y="85"/>
                  </a:lnTo>
                  <a:lnTo>
                    <a:pt x="148309" y="42"/>
                  </a:lnTo>
                  <a:lnTo>
                    <a:pt x="147632" y="21"/>
                  </a:lnTo>
                  <a:lnTo>
                    <a:pt x="127600" y="21"/>
                  </a:lnTo>
                  <a:lnTo>
                    <a:pt x="107588" y="0"/>
                  </a:lnTo>
                  <a:lnTo>
                    <a:pt x="91596" y="0"/>
                  </a:lnTo>
                  <a:lnTo>
                    <a:pt x="75604" y="21"/>
                  </a:lnTo>
                  <a:lnTo>
                    <a:pt x="74144" y="21"/>
                  </a:lnTo>
                  <a:lnTo>
                    <a:pt x="7342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8" name="Google Shape;1598;p17"/>
            <p:cNvSpPr/>
            <p:nvPr/>
          </p:nvSpPr>
          <p:spPr>
            <a:xfrm>
              <a:off x="3222700" y="2893050"/>
              <a:ext cx="2647400" cy="2370850"/>
            </a:xfrm>
            <a:custGeom>
              <a:rect b="b" l="l" r="r" t="t"/>
              <a:pathLst>
                <a:path extrusionOk="0" h="94834" w="105896">
                  <a:moveTo>
                    <a:pt x="91575" y="1"/>
                  </a:moveTo>
                  <a:lnTo>
                    <a:pt x="91342" y="22"/>
                  </a:lnTo>
                  <a:lnTo>
                    <a:pt x="89502" y="318"/>
                  </a:lnTo>
                  <a:lnTo>
                    <a:pt x="87661" y="614"/>
                  </a:lnTo>
                  <a:lnTo>
                    <a:pt x="22952" y="11889"/>
                  </a:lnTo>
                  <a:lnTo>
                    <a:pt x="1396" y="15655"/>
                  </a:lnTo>
                  <a:lnTo>
                    <a:pt x="1058" y="15697"/>
                  </a:lnTo>
                  <a:lnTo>
                    <a:pt x="719" y="15739"/>
                  </a:lnTo>
                  <a:lnTo>
                    <a:pt x="550" y="15781"/>
                  </a:lnTo>
                  <a:lnTo>
                    <a:pt x="402" y="15845"/>
                  </a:lnTo>
                  <a:lnTo>
                    <a:pt x="275" y="15951"/>
                  </a:lnTo>
                  <a:lnTo>
                    <a:pt x="148" y="16078"/>
                  </a:lnTo>
                  <a:lnTo>
                    <a:pt x="85" y="16205"/>
                  </a:lnTo>
                  <a:lnTo>
                    <a:pt x="42" y="16374"/>
                  </a:lnTo>
                  <a:lnTo>
                    <a:pt x="21" y="16585"/>
                  </a:lnTo>
                  <a:lnTo>
                    <a:pt x="0" y="16839"/>
                  </a:lnTo>
                  <a:lnTo>
                    <a:pt x="0" y="17453"/>
                  </a:lnTo>
                  <a:lnTo>
                    <a:pt x="42" y="18108"/>
                  </a:lnTo>
                  <a:lnTo>
                    <a:pt x="106" y="18785"/>
                  </a:lnTo>
                  <a:lnTo>
                    <a:pt x="212" y="19378"/>
                  </a:lnTo>
                  <a:lnTo>
                    <a:pt x="275" y="19653"/>
                  </a:lnTo>
                  <a:lnTo>
                    <a:pt x="360" y="19864"/>
                  </a:lnTo>
                  <a:lnTo>
                    <a:pt x="423" y="20033"/>
                  </a:lnTo>
                  <a:lnTo>
                    <a:pt x="508" y="20160"/>
                  </a:lnTo>
                  <a:lnTo>
                    <a:pt x="931" y="20647"/>
                  </a:lnTo>
                  <a:lnTo>
                    <a:pt x="1312" y="21133"/>
                  </a:lnTo>
                  <a:lnTo>
                    <a:pt x="1671" y="21641"/>
                  </a:lnTo>
                  <a:lnTo>
                    <a:pt x="1988" y="22149"/>
                  </a:lnTo>
                  <a:lnTo>
                    <a:pt x="2285" y="22678"/>
                  </a:lnTo>
                  <a:lnTo>
                    <a:pt x="2538" y="23206"/>
                  </a:lnTo>
                  <a:lnTo>
                    <a:pt x="2771" y="23756"/>
                  </a:lnTo>
                  <a:lnTo>
                    <a:pt x="2983" y="24306"/>
                  </a:lnTo>
                  <a:lnTo>
                    <a:pt x="3173" y="24856"/>
                  </a:lnTo>
                  <a:lnTo>
                    <a:pt x="3321" y="25428"/>
                  </a:lnTo>
                  <a:lnTo>
                    <a:pt x="3469" y="26020"/>
                  </a:lnTo>
                  <a:lnTo>
                    <a:pt x="3575" y="26612"/>
                  </a:lnTo>
                  <a:lnTo>
                    <a:pt x="3660" y="27205"/>
                  </a:lnTo>
                  <a:lnTo>
                    <a:pt x="3744" y="27818"/>
                  </a:lnTo>
                  <a:lnTo>
                    <a:pt x="3787" y="28431"/>
                  </a:lnTo>
                  <a:lnTo>
                    <a:pt x="3808" y="29045"/>
                  </a:lnTo>
                  <a:lnTo>
                    <a:pt x="3829" y="29828"/>
                  </a:lnTo>
                  <a:lnTo>
                    <a:pt x="3829" y="30589"/>
                  </a:lnTo>
                  <a:lnTo>
                    <a:pt x="3808" y="31351"/>
                  </a:lnTo>
                  <a:lnTo>
                    <a:pt x="3765" y="32091"/>
                  </a:lnTo>
                  <a:lnTo>
                    <a:pt x="3702" y="32831"/>
                  </a:lnTo>
                  <a:lnTo>
                    <a:pt x="3617" y="33572"/>
                  </a:lnTo>
                  <a:lnTo>
                    <a:pt x="3490" y="34291"/>
                  </a:lnTo>
                  <a:lnTo>
                    <a:pt x="3321" y="35010"/>
                  </a:lnTo>
                  <a:lnTo>
                    <a:pt x="3131" y="35730"/>
                  </a:lnTo>
                  <a:lnTo>
                    <a:pt x="2898" y="36428"/>
                  </a:lnTo>
                  <a:lnTo>
                    <a:pt x="2623" y="37105"/>
                  </a:lnTo>
                  <a:lnTo>
                    <a:pt x="2285" y="37760"/>
                  </a:lnTo>
                  <a:lnTo>
                    <a:pt x="1925" y="38416"/>
                  </a:lnTo>
                  <a:lnTo>
                    <a:pt x="1713" y="38733"/>
                  </a:lnTo>
                  <a:lnTo>
                    <a:pt x="1502" y="39051"/>
                  </a:lnTo>
                  <a:lnTo>
                    <a:pt x="1269" y="39368"/>
                  </a:lnTo>
                  <a:lnTo>
                    <a:pt x="1015" y="39685"/>
                  </a:lnTo>
                  <a:lnTo>
                    <a:pt x="762" y="39981"/>
                  </a:lnTo>
                  <a:lnTo>
                    <a:pt x="487" y="40299"/>
                  </a:lnTo>
                  <a:lnTo>
                    <a:pt x="360" y="40468"/>
                  </a:lnTo>
                  <a:lnTo>
                    <a:pt x="254" y="40637"/>
                  </a:lnTo>
                  <a:lnTo>
                    <a:pt x="190" y="40828"/>
                  </a:lnTo>
                  <a:lnTo>
                    <a:pt x="127" y="41018"/>
                  </a:lnTo>
                  <a:lnTo>
                    <a:pt x="106" y="41208"/>
                  </a:lnTo>
                  <a:lnTo>
                    <a:pt x="106" y="41399"/>
                  </a:lnTo>
                  <a:lnTo>
                    <a:pt x="85" y="41801"/>
                  </a:lnTo>
                  <a:lnTo>
                    <a:pt x="42" y="67799"/>
                  </a:lnTo>
                  <a:lnTo>
                    <a:pt x="21" y="68116"/>
                  </a:lnTo>
                  <a:lnTo>
                    <a:pt x="21" y="68412"/>
                  </a:lnTo>
                  <a:lnTo>
                    <a:pt x="42" y="68581"/>
                  </a:lnTo>
                  <a:lnTo>
                    <a:pt x="85" y="68730"/>
                  </a:lnTo>
                  <a:lnTo>
                    <a:pt x="148" y="68899"/>
                  </a:lnTo>
                  <a:lnTo>
                    <a:pt x="254" y="69047"/>
                  </a:lnTo>
                  <a:lnTo>
                    <a:pt x="529" y="69068"/>
                  </a:lnTo>
                  <a:lnTo>
                    <a:pt x="677" y="69068"/>
                  </a:lnTo>
                  <a:lnTo>
                    <a:pt x="825" y="69047"/>
                  </a:lnTo>
                  <a:lnTo>
                    <a:pt x="9667" y="67524"/>
                  </a:lnTo>
                  <a:lnTo>
                    <a:pt x="18510" y="66001"/>
                  </a:lnTo>
                  <a:lnTo>
                    <a:pt x="27373" y="64499"/>
                  </a:lnTo>
                  <a:lnTo>
                    <a:pt x="31794" y="63758"/>
                  </a:lnTo>
                  <a:lnTo>
                    <a:pt x="36215" y="63039"/>
                  </a:lnTo>
                  <a:lnTo>
                    <a:pt x="38987" y="62574"/>
                  </a:lnTo>
                  <a:lnTo>
                    <a:pt x="41758" y="62087"/>
                  </a:lnTo>
                  <a:lnTo>
                    <a:pt x="44508" y="61580"/>
                  </a:lnTo>
                  <a:lnTo>
                    <a:pt x="47279" y="61093"/>
                  </a:lnTo>
                  <a:lnTo>
                    <a:pt x="50029" y="60628"/>
                  </a:lnTo>
                  <a:lnTo>
                    <a:pt x="51425" y="60416"/>
                  </a:lnTo>
                  <a:lnTo>
                    <a:pt x="52821" y="60205"/>
                  </a:lnTo>
                  <a:lnTo>
                    <a:pt x="54196" y="60035"/>
                  </a:lnTo>
                  <a:lnTo>
                    <a:pt x="55592" y="59887"/>
                  </a:lnTo>
                  <a:lnTo>
                    <a:pt x="57010" y="59760"/>
                  </a:lnTo>
                  <a:lnTo>
                    <a:pt x="58406" y="59655"/>
                  </a:lnTo>
                  <a:lnTo>
                    <a:pt x="58956" y="59655"/>
                  </a:lnTo>
                  <a:lnTo>
                    <a:pt x="59104" y="59697"/>
                  </a:lnTo>
                  <a:lnTo>
                    <a:pt x="59231" y="59718"/>
                  </a:lnTo>
                  <a:lnTo>
                    <a:pt x="59358" y="59760"/>
                  </a:lnTo>
                  <a:lnTo>
                    <a:pt x="59463" y="59824"/>
                  </a:lnTo>
                  <a:lnTo>
                    <a:pt x="59569" y="59887"/>
                  </a:lnTo>
                  <a:lnTo>
                    <a:pt x="59654" y="59972"/>
                  </a:lnTo>
                  <a:lnTo>
                    <a:pt x="59738" y="60056"/>
                  </a:lnTo>
                  <a:lnTo>
                    <a:pt x="59865" y="60247"/>
                  </a:lnTo>
                  <a:lnTo>
                    <a:pt x="59971" y="60480"/>
                  </a:lnTo>
                  <a:lnTo>
                    <a:pt x="60077" y="60733"/>
                  </a:lnTo>
                  <a:lnTo>
                    <a:pt x="60140" y="60966"/>
                  </a:lnTo>
                  <a:lnTo>
                    <a:pt x="60204" y="61220"/>
                  </a:lnTo>
                  <a:lnTo>
                    <a:pt x="60267" y="61706"/>
                  </a:lnTo>
                  <a:lnTo>
                    <a:pt x="60331" y="62193"/>
                  </a:lnTo>
                  <a:lnTo>
                    <a:pt x="60394" y="62701"/>
                  </a:lnTo>
                  <a:lnTo>
                    <a:pt x="60436" y="62933"/>
                  </a:lnTo>
                  <a:lnTo>
                    <a:pt x="60458" y="63145"/>
                  </a:lnTo>
                  <a:lnTo>
                    <a:pt x="60458" y="63335"/>
                  </a:lnTo>
                  <a:lnTo>
                    <a:pt x="60436" y="63505"/>
                  </a:lnTo>
                  <a:lnTo>
                    <a:pt x="60415" y="63674"/>
                  </a:lnTo>
                  <a:lnTo>
                    <a:pt x="60352" y="63822"/>
                  </a:lnTo>
                  <a:lnTo>
                    <a:pt x="60267" y="63949"/>
                  </a:lnTo>
                  <a:lnTo>
                    <a:pt x="60183" y="64055"/>
                  </a:lnTo>
                  <a:lnTo>
                    <a:pt x="60077" y="64160"/>
                  </a:lnTo>
                  <a:lnTo>
                    <a:pt x="59950" y="64245"/>
                  </a:lnTo>
                  <a:lnTo>
                    <a:pt x="59802" y="64330"/>
                  </a:lnTo>
                  <a:lnTo>
                    <a:pt x="59633" y="64393"/>
                  </a:lnTo>
                  <a:lnTo>
                    <a:pt x="59273" y="64520"/>
                  </a:lnTo>
                  <a:lnTo>
                    <a:pt x="58850" y="64605"/>
                  </a:lnTo>
                  <a:lnTo>
                    <a:pt x="53519" y="65472"/>
                  </a:lnTo>
                  <a:lnTo>
                    <a:pt x="48188" y="66360"/>
                  </a:lnTo>
                  <a:lnTo>
                    <a:pt x="37527" y="68158"/>
                  </a:lnTo>
                  <a:lnTo>
                    <a:pt x="85" y="74441"/>
                  </a:lnTo>
                  <a:lnTo>
                    <a:pt x="21" y="75287"/>
                  </a:lnTo>
                  <a:lnTo>
                    <a:pt x="0" y="76176"/>
                  </a:lnTo>
                  <a:lnTo>
                    <a:pt x="0" y="77106"/>
                  </a:lnTo>
                  <a:lnTo>
                    <a:pt x="42" y="78058"/>
                  </a:lnTo>
                  <a:lnTo>
                    <a:pt x="465" y="78058"/>
                  </a:lnTo>
                  <a:lnTo>
                    <a:pt x="867" y="78037"/>
                  </a:lnTo>
                  <a:lnTo>
                    <a:pt x="1248" y="77974"/>
                  </a:lnTo>
                  <a:lnTo>
                    <a:pt x="1629" y="77889"/>
                  </a:lnTo>
                  <a:lnTo>
                    <a:pt x="2390" y="77720"/>
                  </a:lnTo>
                  <a:lnTo>
                    <a:pt x="2750" y="77635"/>
                  </a:lnTo>
                  <a:lnTo>
                    <a:pt x="3131" y="77572"/>
                  </a:lnTo>
                  <a:lnTo>
                    <a:pt x="8187" y="76853"/>
                  </a:lnTo>
                  <a:lnTo>
                    <a:pt x="13221" y="76112"/>
                  </a:lnTo>
                  <a:lnTo>
                    <a:pt x="15738" y="75731"/>
                  </a:lnTo>
                  <a:lnTo>
                    <a:pt x="18256" y="75330"/>
                  </a:lnTo>
                  <a:lnTo>
                    <a:pt x="20773" y="74906"/>
                  </a:lnTo>
                  <a:lnTo>
                    <a:pt x="23269" y="74462"/>
                  </a:lnTo>
                  <a:lnTo>
                    <a:pt x="36850" y="72030"/>
                  </a:lnTo>
                  <a:lnTo>
                    <a:pt x="50410" y="69555"/>
                  </a:lnTo>
                  <a:lnTo>
                    <a:pt x="51573" y="69364"/>
                  </a:lnTo>
                  <a:lnTo>
                    <a:pt x="52736" y="69174"/>
                  </a:lnTo>
                  <a:lnTo>
                    <a:pt x="55085" y="68814"/>
                  </a:lnTo>
                  <a:lnTo>
                    <a:pt x="56248" y="68624"/>
                  </a:lnTo>
                  <a:lnTo>
                    <a:pt x="57411" y="68412"/>
                  </a:lnTo>
                  <a:lnTo>
                    <a:pt x="58554" y="68180"/>
                  </a:lnTo>
                  <a:lnTo>
                    <a:pt x="59696" y="67883"/>
                  </a:lnTo>
                  <a:lnTo>
                    <a:pt x="60225" y="67778"/>
                  </a:lnTo>
                  <a:lnTo>
                    <a:pt x="60436" y="67735"/>
                  </a:lnTo>
                  <a:lnTo>
                    <a:pt x="61029" y="67735"/>
                  </a:lnTo>
                  <a:lnTo>
                    <a:pt x="61198" y="67778"/>
                  </a:lnTo>
                  <a:lnTo>
                    <a:pt x="61346" y="67841"/>
                  </a:lnTo>
                  <a:lnTo>
                    <a:pt x="61494" y="67926"/>
                  </a:lnTo>
                  <a:lnTo>
                    <a:pt x="61621" y="68031"/>
                  </a:lnTo>
                  <a:lnTo>
                    <a:pt x="61748" y="68137"/>
                  </a:lnTo>
                  <a:lnTo>
                    <a:pt x="61875" y="68285"/>
                  </a:lnTo>
                  <a:lnTo>
                    <a:pt x="61981" y="68476"/>
                  </a:lnTo>
                  <a:lnTo>
                    <a:pt x="62086" y="68666"/>
                  </a:lnTo>
                  <a:lnTo>
                    <a:pt x="62192" y="68899"/>
                  </a:lnTo>
                  <a:lnTo>
                    <a:pt x="62298" y="69153"/>
                  </a:lnTo>
                  <a:lnTo>
                    <a:pt x="62404" y="69449"/>
                  </a:lnTo>
                  <a:lnTo>
                    <a:pt x="62488" y="69745"/>
                  </a:lnTo>
                  <a:lnTo>
                    <a:pt x="62531" y="70041"/>
                  </a:lnTo>
                  <a:lnTo>
                    <a:pt x="62573" y="70337"/>
                  </a:lnTo>
                  <a:lnTo>
                    <a:pt x="62594" y="70612"/>
                  </a:lnTo>
                  <a:lnTo>
                    <a:pt x="62594" y="70887"/>
                  </a:lnTo>
                  <a:lnTo>
                    <a:pt x="62552" y="71162"/>
                  </a:lnTo>
                  <a:lnTo>
                    <a:pt x="62510" y="71395"/>
                  </a:lnTo>
                  <a:lnTo>
                    <a:pt x="62446" y="71649"/>
                  </a:lnTo>
                  <a:lnTo>
                    <a:pt x="62361" y="71860"/>
                  </a:lnTo>
                  <a:lnTo>
                    <a:pt x="62235" y="72072"/>
                  </a:lnTo>
                  <a:lnTo>
                    <a:pt x="62108" y="72262"/>
                  </a:lnTo>
                  <a:lnTo>
                    <a:pt x="61960" y="72431"/>
                  </a:lnTo>
                  <a:lnTo>
                    <a:pt x="61790" y="72580"/>
                  </a:lnTo>
                  <a:lnTo>
                    <a:pt x="61600" y="72706"/>
                  </a:lnTo>
                  <a:lnTo>
                    <a:pt x="61410" y="72812"/>
                  </a:lnTo>
                  <a:lnTo>
                    <a:pt x="61367" y="72791"/>
                  </a:lnTo>
                  <a:lnTo>
                    <a:pt x="61304" y="72770"/>
                  </a:lnTo>
                  <a:lnTo>
                    <a:pt x="61135" y="72643"/>
                  </a:lnTo>
                  <a:lnTo>
                    <a:pt x="61283" y="71945"/>
                  </a:lnTo>
                  <a:lnTo>
                    <a:pt x="61325" y="71585"/>
                  </a:lnTo>
                  <a:lnTo>
                    <a:pt x="61367" y="71226"/>
                  </a:lnTo>
                  <a:lnTo>
                    <a:pt x="61367" y="70845"/>
                  </a:lnTo>
                  <a:lnTo>
                    <a:pt x="61346" y="70485"/>
                  </a:lnTo>
                  <a:lnTo>
                    <a:pt x="61304" y="70126"/>
                  </a:lnTo>
                  <a:lnTo>
                    <a:pt x="61219" y="69766"/>
                  </a:lnTo>
                  <a:lnTo>
                    <a:pt x="61135" y="69533"/>
                  </a:lnTo>
                  <a:lnTo>
                    <a:pt x="61029" y="69322"/>
                  </a:lnTo>
                  <a:lnTo>
                    <a:pt x="60923" y="69153"/>
                  </a:lnTo>
                  <a:lnTo>
                    <a:pt x="60775" y="69005"/>
                  </a:lnTo>
                  <a:lnTo>
                    <a:pt x="60711" y="68962"/>
                  </a:lnTo>
                  <a:lnTo>
                    <a:pt x="60627" y="68920"/>
                  </a:lnTo>
                  <a:lnTo>
                    <a:pt x="60521" y="68899"/>
                  </a:lnTo>
                  <a:lnTo>
                    <a:pt x="60436" y="68878"/>
                  </a:lnTo>
                  <a:lnTo>
                    <a:pt x="60204" y="68878"/>
                  </a:lnTo>
                  <a:lnTo>
                    <a:pt x="60077" y="68920"/>
                  </a:lnTo>
                  <a:lnTo>
                    <a:pt x="59950" y="68962"/>
                  </a:lnTo>
                  <a:lnTo>
                    <a:pt x="59611" y="69089"/>
                  </a:lnTo>
                  <a:lnTo>
                    <a:pt x="59273" y="69216"/>
                  </a:lnTo>
                  <a:lnTo>
                    <a:pt x="58596" y="69406"/>
                  </a:lnTo>
                  <a:lnTo>
                    <a:pt x="57898" y="69576"/>
                  </a:lnTo>
                  <a:lnTo>
                    <a:pt x="57200" y="69724"/>
                  </a:lnTo>
                  <a:lnTo>
                    <a:pt x="56481" y="69830"/>
                  </a:lnTo>
                  <a:lnTo>
                    <a:pt x="55783" y="69935"/>
                  </a:lnTo>
                  <a:lnTo>
                    <a:pt x="54365" y="70126"/>
                  </a:lnTo>
                  <a:lnTo>
                    <a:pt x="48421" y="71078"/>
                  </a:lnTo>
                  <a:lnTo>
                    <a:pt x="42456" y="71987"/>
                  </a:lnTo>
                  <a:lnTo>
                    <a:pt x="36512" y="72897"/>
                  </a:lnTo>
                  <a:lnTo>
                    <a:pt x="30546" y="73828"/>
                  </a:lnTo>
                  <a:lnTo>
                    <a:pt x="27077" y="74399"/>
                  </a:lnTo>
                  <a:lnTo>
                    <a:pt x="23629" y="74970"/>
                  </a:lnTo>
                  <a:lnTo>
                    <a:pt x="20160" y="75562"/>
                  </a:lnTo>
                  <a:lnTo>
                    <a:pt x="16712" y="76155"/>
                  </a:lnTo>
                  <a:lnTo>
                    <a:pt x="13242" y="76789"/>
                  </a:lnTo>
                  <a:lnTo>
                    <a:pt x="9794" y="77424"/>
                  </a:lnTo>
                  <a:lnTo>
                    <a:pt x="6346" y="78080"/>
                  </a:lnTo>
                  <a:lnTo>
                    <a:pt x="2898" y="78735"/>
                  </a:lnTo>
                  <a:lnTo>
                    <a:pt x="2538" y="78799"/>
                  </a:lnTo>
                  <a:lnTo>
                    <a:pt x="2179" y="78841"/>
                  </a:lnTo>
                  <a:lnTo>
                    <a:pt x="1438" y="78883"/>
                  </a:lnTo>
                  <a:lnTo>
                    <a:pt x="1079" y="78926"/>
                  </a:lnTo>
                  <a:lnTo>
                    <a:pt x="719" y="78989"/>
                  </a:lnTo>
                  <a:lnTo>
                    <a:pt x="360" y="79095"/>
                  </a:lnTo>
                  <a:lnTo>
                    <a:pt x="190" y="79158"/>
                  </a:lnTo>
                  <a:lnTo>
                    <a:pt x="21" y="79243"/>
                  </a:lnTo>
                  <a:lnTo>
                    <a:pt x="21" y="82966"/>
                  </a:lnTo>
                  <a:lnTo>
                    <a:pt x="1142" y="82755"/>
                  </a:lnTo>
                  <a:lnTo>
                    <a:pt x="2179" y="82564"/>
                  </a:lnTo>
                  <a:lnTo>
                    <a:pt x="14194" y="80660"/>
                  </a:lnTo>
                  <a:lnTo>
                    <a:pt x="20223" y="79708"/>
                  </a:lnTo>
                  <a:lnTo>
                    <a:pt x="26231" y="78714"/>
                  </a:lnTo>
                  <a:lnTo>
                    <a:pt x="34269" y="77360"/>
                  </a:lnTo>
                  <a:lnTo>
                    <a:pt x="42329" y="75985"/>
                  </a:lnTo>
                  <a:lnTo>
                    <a:pt x="58427" y="73214"/>
                  </a:lnTo>
                  <a:lnTo>
                    <a:pt x="58786" y="73151"/>
                  </a:lnTo>
                  <a:lnTo>
                    <a:pt x="58956" y="73130"/>
                  </a:lnTo>
                  <a:lnTo>
                    <a:pt x="59125" y="73151"/>
                  </a:lnTo>
                  <a:lnTo>
                    <a:pt x="59273" y="73172"/>
                  </a:lnTo>
                  <a:lnTo>
                    <a:pt x="59336" y="73214"/>
                  </a:lnTo>
                  <a:lnTo>
                    <a:pt x="59400" y="73256"/>
                  </a:lnTo>
                  <a:lnTo>
                    <a:pt x="59463" y="73320"/>
                  </a:lnTo>
                  <a:lnTo>
                    <a:pt x="59506" y="73383"/>
                  </a:lnTo>
                  <a:lnTo>
                    <a:pt x="59548" y="73489"/>
                  </a:lnTo>
                  <a:lnTo>
                    <a:pt x="59569" y="73595"/>
                  </a:lnTo>
                  <a:lnTo>
                    <a:pt x="59569" y="73701"/>
                  </a:lnTo>
                  <a:lnTo>
                    <a:pt x="59569" y="73806"/>
                  </a:lnTo>
                  <a:lnTo>
                    <a:pt x="59548" y="73912"/>
                  </a:lnTo>
                  <a:lnTo>
                    <a:pt x="59527" y="73997"/>
                  </a:lnTo>
                  <a:lnTo>
                    <a:pt x="59485" y="74060"/>
                  </a:lnTo>
                  <a:lnTo>
                    <a:pt x="59421" y="74124"/>
                  </a:lnTo>
                  <a:lnTo>
                    <a:pt x="59273" y="74208"/>
                  </a:lnTo>
                  <a:lnTo>
                    <a:pt x="59125" y="74272"/>
                  </a:lnTo>
                  <a:lnTo>
                    <a:pt x="58935" y="74314"/>
                  </a:lnTo>
                  <a:lnTo>
                    <a:pt x="58554" y="74378"/>
                  </a:lnTo>
                  <a:lnTo>
                    <a:pt x="45311" y="76556"/>
                  </a:lnTo>
                  <a:lnTo>
                    <a:pt x="32069" y="78735"/>
                  </a:lnTo>
                  <a:lnTo>
                    <a:pt x="29340" y="79222"/>
                  </a:lnTo>
                  <a:lnTo>
                    <a:pt x="26633" y="79708"/>
                  </a:lnTo>
                  <a:lnTo>
                    <a:pt x="21196" y="80745"/>
                  </a:lnTo>
                  <a:lnTo>
                    <a:pt x="18488" y="81253"/>
                  </a:lnTo>
                  <a:lnTo>
                    <a:pt x="15760" y="81760"/>
                  </a:lnTo>
                  <a:lnTo>
                    <a:pt x="13031" y="82226"/>
                  </a:lnTo>
                  <a:lnTo>
                    <a:pt x="10302" y="82670"/>
                  </a:lnTo>
                  <a:lnTo>
                    <a:pt x="7742" y="83072"/>
                  </a:lnTo>
                  <a:lnTo>
                    <a:pt x="5162" y="83516"/>
                  </a:lnTo>
                  <a:lnTo>
                    <a:pt x="0" y="84426"/>
                  </a:lnTo>
                  <a:lnTo>
                    <a:pt x="0" y="94833"/>
                  </a:lnTo>
                  <a:lnTo>
                    <a:pt x="656" y="94770"/>
                  </a:lnTo>
                  <a:lnTo>
                    <a:pt x="1206" y="94706"/>
                  </a:lnTo>
                  <a:lnTo>
                    <a:pt x="103506" y="76874"/>
                  </a:lnTo>
                  <a:lnTo>
                    <a:pt x="103802" y="76810"/>
                  </a:lnTo>
                  <a:lnTo>
                    <a:pt x="104077" y="76726"/>
                  </a:lnTo>
                  <a:lnTo>
                    <a:pt x="104331" y="76641"/>
                  </a:lnTo>
                  <a:lnTo>
                    <a:pt x="104563" y="76535"/>
                  </a:lnTo>
                  <a:lnTo>
                    <a:pt x="104775" y="76430"/>
                  </a:lnTo>
                  <a:lnTo>
                    <a:pt x="104986" y="76303"/>
                  </a:lnTo>
                  <a:lnTo>
                    <a:pt x="105156" y="76155"/>
                  </a:lnTo>
                  <a:lnTo>
                    <a:pt x="105304" y="75985"/>
                  </a:lnTo>
                  <a:lnTo>
                    <a:pt x="105452" y="75795"/>
                  </a:lnTo>
                  <a:lnTo>
                    <a:pt x="105558" y="75605"/>
                  </a:lnTo>
                  <a:lnTo>
                    <a:pt x="105663" y="75393"/>
                  </a:lnTo>
                  <a:lnTo>
                    <a:pt x="105748" y="75160"/>
                  </a:lnTo>
                  <a:lnTo>
                    <a:pt x="105811" y="74928"/>
                  </a:lnTo>
                  <a:lnTo>
                    <a:pt x="105854" y="74653"/>
                  </a:lnTo>
                  <a:lnTo>
                    <a:pt x="105896" y="74378"/>
                  </a:lnTo>
                  <a:lnTo>
                    <a:pt x="105896" y="74060"/>
                  </a:lnTo>
                  <a:lnTo>
                    <a:pt x="105896" y="73468"/>
                  </a:lnTo>
                  <a:lnTo>
                    <a:pt x="105854" y="72876"/>
                  </a:lnTo>
                  <a:lnTo>
                    <a:pt x="105811" y="72305"/>
                  </a:lnTo>
                  <a:lnTo>
                    <a:pt x="105727" y="71712"/>
                  </a:lnTo>
                  <a:lnTo>
                    <a:pt x="99825" y="37781"/>
                  </a:lnTo>
                  <a:lnTo>
                    <a:pt x="93923" y="3830"/>
                  </a:lnTo>
                  <a:lnTo>
                    <a:pt x="93754" y="3005"/>
                  </a:lnTo>
                  <a:lnTo>
                    <a:pt x="93648" y="2603"/>
                  </a:lnTo>
                  <a:lnTo>
                    <a:pt x="93521" y="2201"/>
                  </a:lnTo>
                  <a:lnTo>
                    <a:pt x="93394" y="1820"/>
                  </a:lnTo>
                  <a:lnTo>
                    <a:pt x="93225" y="1418"/>
                  </a:lnTo>
                  <a:lnTo>
                    <a:pt x="93034" y="1058"/>
                  </a:lnTo>
                  <a:lnTo>
                    <a:pt x="92802" y="678"/>
                  </a:lnTo>
                  <a:lnTo>
                    <a:pt x="92675" y="487"/>
                  </a:lnTo>
                  <a:lnTo>
                    <a:pt x="92527" y="339"/>
                  </a:lnTo>
                  <a:lnTo>
                    <a:pt x="92358" y="212"/>
                  </a:lnTo>
                  <a:lnTo>
                    <a:pt x="92188" y="106"/>
                  </a:lnTo>
                  <a:lnTo>
                    <a:pt x="91998" y="43"/>
                  </a:lnTo>
                  <a:lnTo>
                    <a:pt x="9178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9" name="Google Shape;1599;p17"/>
            <p:cNvSpPr/>
            <p:nvPr/>
          </p:nvSpPr>
          <p:spPr>
            <a:xfrm>
              <a:off x="3220575" y="1437675"/>
              <a:ext cx="2338050" cy="1817675"/>
            </a:xfrm>
            <a:custGeom>
              <a:rect b="b" l="l" r="r" t="t"/>
              <a:pathLst>
                <a:path extrusionOk="0" h="72707" w="93522">
                  <a:moveTo>
                    <a:pt x="11973" y="0"/>
                  </a:moveTo>
                  <a:lnTo>
                    <a:pt x="11170" y="43"/>
                  </a:lnTo>
                  <a:lnTo>
                    <a:pt x="10408" y="127"/>
                  </a:lnTo>
                  <a:lnTo>
                    <a:pt x="9625" y="233"/>
                  </a:lnTo>
                  <a:lnTo>
                    <a:pt x="8864" y="402"/>
                  </a:lnTo>
                  <a:lnTo>
                    <a:pt x="8081" y="593"/>
                  </a:lnTo>
                  <a:lnTo>
                    <a:pt x="7320" y="825"/>
                  </a:lnTo>
                  <a:lnTo>
                    <a:pt x="6960" y="973"/>
                  </a:lnTo>
                  <a:lnTo>
                    <a:pt x="6600" y="1121"/>
                  </a:lnTo>
                  <a:lnTo>
                    <a:pt x="6241" y="1291"/>
                  </a:lnTo>
                  <a:lnTo>
                    <a:pt x="5881" y="1460"/>
                  </a:lnTo>
                  <a:lnTo>
                    <a:pt x="5522" y="1650"/>
                  </a:lnTo>
                  <a:lnTo>
                    <a:pt x="5183" y="1862"/>
                  </a:lnTo>
                  <a:lnTo>
                    <a:pt x="4823" y="2073"/>
                  </a:lnTo>
                  <a:lnTo>
                    <a:pt x="4485" y="2306"/>
                  </a:lnTo>
                  <a:lnTo>
                    <a:pt x="4168" y="2539"/>
                  </a:lnTo>
                  <a:lnTo>
                    <a:pt x="3829" y="2793"/>
                  </a:lnTo>
                  <a:lnTo>
                    <a:pt x="3512" y="3046"/>
                  </a:lnTo>
                  <a:lnTo>
                    <a:pt x="3216" y="3321"/>
                  </a:lnTo>
                  <a:lnTo>
                    <a:pt x="2920" y="3596"/>
                  </a:lnTo>
                  <a:lnTo>
                    <a:pt x="2623" y="3893"/>
                  </a:lnTo>
                  <a:lnTo>
                    <a:pt x="2348" y="4210"/>
                  </a:lnTo>
                  <a:lnTo>
                    <a:pt x="2095" y="4527"/>
                  </a:lnTo>
                  <a:lnTo>
                    <a:pt x="1841" y="4845"/>
                  </a:lnTo>
                  <a:lnTo>
                    <a:pt x="1608" y="5183"/>
                  </a:lnTo>
                  <a:lnTo>
                    <a:pt x="1375" y="5521"/>
                  </a:lnTo>
                  <a:lnTo>
                    <a:pt x="1185" y="5881"/>
                  </a:lnTo>
                  <a:lnTo>
                    <a:pt x="995" y="6241"/>
                  </a:lnTo>
                  <a:lnTo>
                    <a:pt x="825" y="6621"/>
                  </a:lnTo>
                  <a:lnTo>
                    <a:pt x="656" y="6981"/>
                  </a:lnTo>
                  <a:lnTo>
                    <a:pt x="529" y="7383"/>
                  </a:lnTo>
                  <a:lnTo>
                    <a:pt x="402" y="7764"/>
                  </a:lnTo>
                  <a:lnTo>
                    <a:pt x="318" y="8166"/>
                  </a:lnTo>
                  <a:lnTo>
                    <a:pt x="233" y="8589"/>
                  </a:lnTo>
                  <a:lnTo>
                    <a:pt x="191" y="9012"/>
                  </a:lnTo>
                  <a:lnTo>
                    <a:pt x="170" y="9435"/>
                  </a:lnTo>
                  <a:lnTo>
                    <a:pt x="149" y="9858"/>
                  </a:lnTo>
                  <a:lnTo>
                    <a:pt x="170" y="10302"/>
                  </a:lnTo>
                  <a:lnTo>
                    <a:pt x="212" y="10725"/>
                  </a:lnTo>
                  <a:lnTo>
                    <a:pt x="254" y="11191"/>
                  </a:lnTo>
                  <a:lnTo>
                    <a:pt x="275" y="11635"/>
                  </a:lnTo>
                  <a:lnTo>
                    <a:pt x="297" y="12079"/>
                  </a:lnTo>
                  <a:lnTo>
                    <a:pt x="275" y="12523"/>
                  </a:lnTo>
                  <a:lnTo>
                    <a:pt x="254" y="13433"/>
                  </a:lnTo>
                  <a:lnTo>
                    <a:pt x="233" y="14343"/>
                  </a:lnTo>
                  <a:lnTo>
                    <a:pt x="233" y="21429"/>
                  </a:lnTo>
                  <a:lnTo>
                    <a:pt x="170" y="28516"/>
                  </a:lnTo>
                  <a:lnTo>
                    <a:pt x="64" y="42710"/>
                  </a:lnTo>
                  <a:lnTo>
                    <a:pt x="22" y="49796"/>
                  </a:lnTo>
                  <a:lnTo>
                    <a:pt x="0" y="56883"/>
                  </a:lnTo>
                  <a:lnTo>
                    <a:pt x="22" y="60437"/>
                  </a:lnTo>
                  <a:lnTo>
                    <a:pt x="43" y="63970"/>
                  </a:lnTo>
                  <a:lnTo>
                    <a:pt x="85" y="67523"/>
                  </a:lnTo>
                  <a:lnTo>
                    <a:pt x="127" y="71077"/>
                  </a:lnTo>
                  <a:lnTo>
                    <a:pt x="127" y="71458"/>
                  </a:lnTo>
                  <a:lnTo>
                    <a:pt x="106" y="71860"/>
                  </a:lnTo>
                  <a:lnTo>
                    <a:pt x="106" y="72071"/>
                  </a:lnTo>
                  <a:lnTo>
                    <a:pt x="149" y="72262"/>
                  </a:lnTo>
                  <a:lnTo>
                    <a:pt x="212" y="72473"/>
                  </a:lnTo>
                  <a:lnTo>
                    <a:pt x="297" y="72664"/>
                  </a:lnTo>
                  <a:lnTo>
                    <a:pt x="529" y="72706"/>
                  </a:lnTo>
                  <a:lnTo>
                    <a:pt x="762" y="72706"/>
                  </a:lnTo>
                  <a:lnTo>
                    <a:pt x="995" y="72685"/>
                  </a:lnTo>
                  <a:lnTo>
                    <a:pt x="1227" y="72664"/>
                  </a:lnTo>
                  <a:lnTo>
                    <a:pt x="1672" y="72579"/>
                  </a:lnTo>
                  <a:lnTo>
                    <a:pt x="2116" y="72473"/>
                  </a:lnTo>
                  <a:lnTo>
                    <a:pt x="23333" y="68793"/>
                  </a:lnTo>
                  <a:lnTo>
                    <a:pt x="44529" y="65091"/>
                  </a:lnTo>
                  <a:lnTo>
                    <a:pt x="67439" y="61071"/>
                  </a:lnTo>
                  <a:lnTo>
                    <a:pt x="90348" y="57031"/>
                  </a:lnTo>
                  <a:lnTo>
                    <a:pt x="90729" y="56968"/>
                  </a:lnTo>
                  <a:lnTo>
                    <a:pt x="91110" y="56925"/>
                  </a:lnTo>
                  <a:lnTo>
                    <a:pt x="91512" y="56904"/>
                  </a:lnTo>
                  <a:lnTo>
                    <a:pt x="91893" y="56904"/>
                  </a:lnTo>
                  <a:lnTo>
                    <a:pt x="92294" y="56946"/>
                  </a:lnTo>
                  <a:lnTo>
                    <a:pt x="92696" y="57031"/>
                  </a:lnTo>
                  <a:lnTo>
                    <a:pt x="93098" y="57137"/>
                  </a:lnTo>
                  <a:lnTo>
                    <a:pt x="93521" y="57306"/>
                  </a:lnTo>
                  <a:lnTo>
                    <a:pt x="93521" y="56016"/>
                  </a:lnTo>
                  <a:lnTo>
                    <a:pt x="93310" y="9604"/>
                  </a:lnTo>
                  <a:lnTo>
                    <a:pt x="93310" y="9096"/>
                  </a:lnTo>
                  <a:lnTo>
                    <a:pt x="93289" y="8568"/>
                  </a:lnTo>
                  <a:lnTo>
                    <a:pt x="93268" y="8293"/>
                  </a:lnTo>
                  <a:lnTo>
                    <a:pt x="93246" y="8039"/>
                  </a:lnTo>
                  <a:lnTo>
                    <a:pt x="93183" y="7785"/>
                  </a:lnTo>
                  <a:lnTo>
                    <a:pt x="93098" y="7531"/>
                  </a:lnTo>
                  <a:lnTo>
                    <a:pt x="92844" y="6896"/>
                  </a:lnTo>
                  <a:lnTo>
                    <a:pt x="92569" y="6304"/>
                  </a:lnTo>
                  <a:lnTo>
                    <a:pt x="92273" y="5754"/>
                  </a:lnTo>
                  <a:lnTo>
                    <a:pt x="91935" y="5225"/>
                  </a:lnTo>
                  <a:lnTo>
                    <a:pt x="91596" y="4718"/>
                  </a:lnTo>
                  <a:lnTo>
                    <a:pt x="91216" y="4231"/>
                  </a:lnTo>
                  <a:lnTo>
                    <a:pt x="90793" y="3787"/>
                  </a:lnTo>
                  <a:lnTo>
                    <a:pt x="90369" y="3364"/>
                  </a:lnTo>
                  <a:lnTo>
                    <a:pt x="89925" y="2962"/>
                  </a:lnTo>
                  <a:lnTo>
                    <a:pt x="89439" y="2581"/>
                  </a:lnTo>
                  <a:lnTo>
                    <a:pt x="88931" y="2221"/>
                  </a:lnTo>
                  <a:lnTo>
                    <a:pt x="88423" y="1904"/>
                  </a:lnTo>
                  <a:lnTo>
                    <a:pt x="87873" y="1587"/>
                  </a:lnTo>
                  <a:lnTo>
                    <a:pt x="87302" y="1291"/>
                  </a:lnTo>
                  <a:lnTo>
                    <a:pt x="86710" y="1037"/>
                  </a:lnTo>
                  <a:lnTo>
                    <a:pt x="86096" y="783"/>
                  </a:lnTo>
                  <a:lnTo>
                    <a:pt x="85546" y="593"/>
                  </a:lnTo>
                  <a:lnTo>
                    <a:pt x="84996" y="423"/>
                  </a:lnTo>
                  <a:lnTo>
                    <a:pt x="84446" y="296"/>
                  </a:lnTo>
                  <a:lnTo>
                    <a:pt x="83875" y="191"/>
                  </a:lnTo>
                  <a:lnTo>
                    <a:pt x="83325" y="127"/>
                  </a:lnTo>
                  <a:lnTo>
                    <a:pt x="82754" y="64"/>
                  </a:lnTo>
                  <a:lnTo>
                    <a:pt x="82204" y="43"/>
                  </a:lnTo>
                  <a:lnTo>
                    <a:pt x="81633" y="21"/>
                  </a:lnTo>
                  <a:lnTo>
                    <a:pt x="80512" y="21"/>
                  </a:lnTo>
                  <a:lnTo>
                    <a:pt x="79391" y="43"/>
                  </a:lnTo>
                  <a:lnTo>
                    <a:pt x="78248" y="85"/>
                  </a:lnTo>
                  <a:lnTo>
                    <a:pt x="77127" y="106"/>
                  </a:lnTo>
                  <a:lnTo>
                    <a:pt x="63885" y="148"/>
                  </a:lnTo>
                  <a:lnTo>
                    <a:pt x="45989" y="148"/>
                  </a:lnTo>
                  <a:lnTo>
                    <a:pt x="41356" y="170"/>
                  </a:lnTo>
                  <a:lnTo>
                    <a:pt x="32091" y="191"/>
                  </a:lnTo>
                  <a:lnTo>
                    <a:pt x="27458" y="191"/>
                  </a:lnTo>
                  <a:lnTo>
                    <a:pt x="22825" y="170"/>
                  </a:lnTo>
                  <a:lnTo>
                    <a:pt x="18193" y="106"/>
                  </a:lnTo>
                  <a:lnTo>
                    <a:pt x="15866" y="64"/>
                  </a:lnTo>
                  <a:lnTo>
                    <a:pt x="1356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0" name="Google Shape;1600;p17"/>
            <p:cNvSpPr/>
            <p:nvPr/>
          </p:nvSpPr>
          <p:spPr>
            <a:xfrm>
              <a:off x="3220050" y="4895275"/>
              <a:ext cx="2339100" cy="974150"/>
            </a:xfrm>
            <a:custGeom>
              <a:rect b="b" l="l" r="r" t="t"/>
              <a:pathLst>
                <a:path extrusionOk="0" h="38966" w="93564">
                  <a:moveTo>
                    <a:pt x="93077" y="0"/>
                  </a:moveTo>
                  <a:lnTo>
                    <a:pt x="92908" y="21"/>
                  </a:lnTo>
                  <a:lnTo>
                    <a:pt x="92739" y="64"/>
                  </a:lnTo>
                  <a:lnTo>
                    <a:pt x="92590" y="127"/>
                  </a:lnTo>
                  <a:lnTo>
                    <a:pt x="92464" y="212"/>
                  </a:lnTo>
                  <a:lnTo>
                    <a:pt x="92189" y="423"/>
                  </a:lnTo>
                  <a:lnTo>
                    <a:pt x="91998" y="592"/>
                  </a:lnTo>
                  <a:lnTo>
                    <a:pt x="91787" y="741"/>
                  </a:lnTo>
                  <a:lnTo>
                    <a:pt x="91575" y="846"/>
                  </a:lnTo>
                  <a:lnTo>
                    <a:pt x="91342" y="952"/>
                  </a:lnTo>
                  <a:lnTo>
                    <a:pt x="91110" y="1037"/>
                  </a:lnTo>
                  <a:lnTo>
                    <a:pt x="90877" y="1121"/>
                  </a:lnTo>
                  <a:lnTo>
                    <a:pt x="90390" y="1227"/>
                  </a:lnTo>
                  <a:lnTo>
                    <a:pt x="81294" y="2898"/>
                  </a:lnTo>
                  <a:lnTo>
                    <a:pt x="72177" y="4548"/>
                  </a:lnTo>
                  <a:lnTo>
                    <a:pt x="36808" y="11106"/>
                  </a:lnTo>
                  <a:lnTo>
                    <a:pt x="1439" y="17642"/>
                  </a:lnTo>
                  <a:lnTo>
                    <a:pt x="1079" y="17727"/>
                  </a:lnTo>
                  <a:lnTo>
                    <a:pt x="783" y="17833"/>
                  </a:lnTo>
                  <a:lnTo>
                    <a:pt x="656" y="17896"/>
                  </a:lnTo>
                  <a:lnTo>
                    <a:pt x="529" y="17960"/>
                  </a:lnTo>
                  <a:lnTo>
                    <a:pt x="423" y="18044"/>
                  </a:lnTo>
                  <a:lnTo>
                    <a:pt x="339" y="18129"/>
                  </a:lnTo>
                  <a:lnTo>
                    <a:pt x="254" y="18235"/>
                  </a:lnTo>
                  <a:lnTo>
                    <a:pt x="191" y="18341"/>
                  </a:lnTo>
                  <a:lnTo>
                    <a:pt x="127" y="18467"/>
                  </a:lnTo>
                  <a:lnTo>
                    <a:pt x="85" y="18594"/>
                  </a:lnTo>
                  <a:lnTo>
                    <a:pt x="43" y="18764"/>
                  </a:lnTo>
                  <a:lnTo>
                    <a:pt x="21" y="18933"/>
                  </a:lnTo>
                  <a:lnTo>
                    <a:pt x="0" y="19314"/>
                  </a:lnTo>
                  <a:lnTo>
                    <a:pt x="85" y="23989"/>
                  </a:lnTo>
                  <a:lnTo>
                    <a:pt x="148" y="28642"/>
                  </a:lnTo>
                  <a:lnTo>
                    <a:pt x="233" y="37971"/>
                  </a:lnTo>
                  <a:lnTo>
                    <a:pt x="233" y="38225"/>
                  </a:lnTo>
                  <a:lnTo>
                    <a:pt x="233" y="38479"/>
                  </a:lnTo>
                  <a:lnTo>
                    <a:pt x="254" y="38606"/>
                  </a:lnTo>
                  <a:lnTo>
                    <a:pt x="275" y="38712"/>
                  </a:lnTo>
                  <a:lnTo>
                    <a:pt x="339" y="38839"/>
                  </a:lnTo>
                  <a:lnTo>
                    <a:pt x="423" y="38966"/>
                  </a:lnTo>
                  <a:lnTo>
                    <a:pt x="93331" y="38966"/>
                  </a:lnTo>
                  <a:lnTo>
                    <a:pt x="93352" y="34079"/>
                  </a:lnTo>
                  <a:lnTo>
                    <a:pt x="93394" y="29214"/>
                  </a:lnTo>
                  <a:lnTo>
                    <a:pt x="93500" y="19483"/>
                  </a:lnTo>
                  <a:lnTo>
                    <a:pt x="93542" y="14639"/>
                  </a:lnTo>
                  <a:lnTo>
                    <a:pt x="93564" y="9794"/>
                  </a:lnTo>
                  <a:lnTo>
                    <a:pt x="93564" y="4950"/>
                  </a:lnTo>
                  <a:lnTo>
                    <a:pt x="93521" y="2539"/>
                  </a:lnTo>
                  <a:lnTo>
                    <a:pt x="93500" y="127"/>
                  </a:lnTo>
                  <a:lnTo>
                    <a:pt x="93289" y="42"/>
                  </a:lnTo>
                  <a:lnTo>
                    <a:pt x="9307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1" name="Google Shape;1601;p17"/>
            <p:cNvSpPr/>
            <p:nvPr/>
          </p:nvSpPr>
          <p:spPr>
            <a:xfrm>
              <a:off x="3142825" y="3942825"/>
              <a:ext cx="2494075" cy="2572850"/>
            </a:xfrm>
            <a:custGeom>
              <a:rect b="b" l="l" r="r" t="t"/>
              <a:pathLst>
                <a:path extrusionOk="0" h="102914" w="99763">
                  <a:moveTo>
                    <a:pt x="2264" y="0"/>
                  </a:moveTo>
                  <a:lnTo>
                    <a:pt x="1968" y="106"/>
                  </a:lnTo>
                  <a:lnTo>
                    <a:pt x="1693" y="233"/>
                  </a:lnTo>
                  <a:lnTo>
                    <a:pt x="1439" y="339"/>
                  </a:lnTo>
                  <a:lnTo>
                    <a:pt x="1228" y="487"/>
                  </a:lnTo>
                  <a:lnTo>
                    <a:pt x="1016" y="635"/>
                  </a:lnTo>
                  <a:lnTo>
                    <a:pt x="826" y="783"/>
                  </a:lnTo>
                  <a:lnTo>
                    <a:pt x="657" y="952"/>
                  </a:lnTo>
                  <a:lnTo>
                    <a:pt x="530" y="1142"/>
                  </a:lnTo>
                  <a:lnTo>
                    <a:pt x="403" y="1333"/>
                  </a:lnTo>
                  <a:lnTo>
                    <a:pt x="297" y="1544"/>
                  </a:lnTo>
                  <a:lnTo>
                    <a:pt x="212" y="1777"/>
                  </a:lnTo>
                  <a:lnTo>
                    <a:pt x="149" y="2010"/>
                  </a:lnTo>
                  <a:lnTo>
                    <a:pt x="85" y="2264"/>
                  </a:lnTo>
                  <a:lnTo>
                    <a:pt x="64" y="2539"/>
                  </a:lnTo>
                  <a:lnTo>
                    <a:pt x="43" y="2835"/>
                  </a:lnTo>
                  <a:lnTo>
                    <a:pt x="64" y="3152"/>
                  </a:lnTo>
                  <a:lnTo>
                    <a:pt x="107" y="4612"/>
                  </a:lnTo>
                  <a:lnTo>
                    <a:pt x="149" y="6071"/>
                  </a:lnTo>
                  <a:lnTo>
                    <a:pt x="149" y="7531"/>
                  </a:lnTo>
                  <a:lnTo>
                    <a:pt x="149" y="8990"/>
                  </a:lnTo>
                  <a:lnTo>
                    <a:pt x="128" y="14850"/>
                  </a:lnTo>
                  <a:lnTo>
                    <a:pt x="64" y="77910"/>
                  </a:lnTo>
                  <a:lnTo>
                    <a:pt x="64" y="79687"/>
                  </a:lnTo>
                  <a:lnTo>
                    <a:pt x="43" y="81464"/>
                  </a:lnTo>
                  <a:lnTo>
                    <a:pt x="1" y="84996"/>
                  </a:lnTo>
                  <a:lnTo>
                    <a:pt x="1" y="86773"/>
                  </a:lnTo>
                  <a:lnTo>
                    <a:pt x="22" y="88550"/>
                  </a:lnTo>
                  <a:lnTo>
                    <a:pt x="64" y="90306"/>
                  </a:lnTo>
                  <a:lnTo>
                    <a:pt x="149" y="92083"/>
                  </a:lnTo>
                  <a:lnTo>
                    <a:pt x="191" y="92717"/>
                  </a:lnTo>
                  <a:lnTo>
                    <a:pt x="297" y="93331"/>
                  </a:lnTo>
                  <a:lnTo>
                    <a:pt x="403" y="93923"/>
                  </a:lnTo>
                  <a:lnTo>
                    <a:pt x="551" y="94515"/>
                  </a:lnTo>
                  <a:lnTo>
                    <a:pt x="741" y="95108"/>
                  </a:lnTo>
                  <a:lnTo>
                    <a:pt x="974" y="95679"/>
                  </a:lnTo>
                  <a:lnTo>
                    <a:pt x="1207" y="96229"/>
                  </a:lnTo>
                  <a:lnTo>
                    <a:pt x="1482" y="96758"/>
                  </a:lnTo>
                  <a:lnTo>
                    <a:pt x="1799" y="97287"/>
                  </a:lnTo>
                  <a:lnTo>
                    <a:pt x="2137" y="97794"/>
                  </a:lnTo>
                  <a:lnTo>
                    <a:pt x="2518" y="98281"/>
                  </a:lnTo>
                  <a:lnTo>
                    <a:pt x="2920" y="98725"/>
                  </a:lnTo>
                  <a:lnTo>
                    <a:pt x="3343" y="99169"/>
                  </a:lnTo>
                  <a:lnTo>
                    <a:pt x="3809" y="99592"/>
                  </a:lnTo>
                  <a:lnTo>
                    <a:pt x="4295" y="99994"/>
                  </a:lnTo>
                  <a:lnTo>
                    <a:pt x="4803" y="100375"/>
                  </a:lnTo>
                  <a:lnTo>
                    <a:pt x="5268" y="100671"/>
                  </a:lnTo>
                  <a:lnTo>
                    <a:pt x="5755" y="100946"/>
                  </a:lnTo>
                  <a:lnTo>
                    <a:pt x="6241" y="101221"/>
                  </a:lnTo>
                  <a:lnTo>
                    <a:pt x="6728" y="101475"/>
                  </a:lnTo>
                  <a:lnTo>
                    <a:pt x="7235" y="101687"/>
                  </a:lnTo>
                  <a:lnTo>
                    <a:pt x="7743" y="101898"/>
                  </a:lnTo>
                  <a:lnTo>
                    <a:pt x="8251" y="102089"/>
                  </a:lnTo>
                  <a:lnTo>
                    <a:pt x="8780" y="102258"/>
                  </a:lnTo>
                  <a:lnTo>
                    <a:pt x="9308" y="102406"/>
                  </a:lnTo>
                  <a:lnTo>
                    <a:pt x="9837" y="102533"/>
                  </a:lnTo>
                  <a:lnTo>
                    <a:pt x="10387" y="102639"/>
                  </a:lnTo>
                  <a:lnTo>
                    <a:pt x="10937" y="102723"/>
                  </a:lnTo>
                  <a:lnTo>
                    <a:pt x="11487" y="102808"/>
                  </a:lnTo>
                  <a:lnTo>
                    <a:pt x="12037" y="102850"/>
                  </a:lnTo>
                  <a:lnTo>
                    <a:pt x="12587" y="102871"/>
                  </a:lnTo>
                  <a:lnTo>
                    <a:pt x="13158" y="102892"/>
                  </a:lnTo>
                  <a:lnTo>
                    <a:pt x="22360" y="102871"/>
                  </a:lnTo>
                  <a:lnTo>
                    <a:pt x="31562" y="102871"/>
                  </a:lnTo>
                  <a:lnTo>
                    <a:pt x="49987" y="102892"/>
                  </a:lnTo>
                  <a:lnTo>
                    <a:pt x="58935" y="102871"/>
                  </a:lnTo>
                  <a:lnTo>
                    <a:pt x="67883" y="102850"/>
                  </a:lnTo>
                  <a:lnTo>
                    <a:pt x="76853" y="102850"/>
                  </a:lnTo>
                  <a:lnTo>
                    <a:pt x="81316" y="102871"/>
                  </a:lnTo>
                  <a:lnTo>
                    <a:pt x="85801" y="102914"/>
                  </a:lnTo>
                  <a:lnTo>
                    <a:pt x="86541" y="102914"/>
                  </a:lnTo>
                  <a:lnTo>
                    <a:pt x="87281" y="102871"/>
                  </a:lnTo>
                  <a:lnTo>
                    <a:pt x="88001" y="102787"/>
                  </a:lnTo>
                  <a:lnTo>
                    <a:pt x="88720" y="102681"/>
                  </a:lnTo>
                  <a:lnTo>
                    <a:pt x="89439" y="102533"/>
                  </a:lnTo>
                  <a:lnTo>
                    <a:pt x="90137" y="102364"/>
                  </a:lnTo>
                  <a:lnTo>
                    <a:pt x="90835" y="102152"/>
                  </a:lnTo>
                  <a:lnTo>
                    <a:pt x="91533" y="101940"/>
                  </a:lnTo>
                  <a:lnTo>
                    <a:pt x="92739" y="101517"/>
                  </a:lnTo>
                  <a:lnTo>
                    <a:pt x="93331" y="101306"/>
                  </a:lnTo>
                  <a:lnTo>
                    <a:pt x="93924" y="101073"/>
                  </a:lnTo>
                  <a:lnTo>
                    <a:pt x="94220" y="100925"/>
                  </a:lnTo>
                  <a:lnTo>
                    <a:pt x="94495" y="100777"/>
                  </a:lnTo>
                  <a:lnTo>
                    <a:pt x="94770" y="100629"/>
                  </a:lnTo>
                  <a:lnTo>
                    <a:pt x="95045" y="100460"/>
                  </a:lnTo>
                  <a:lnTo>
                    <a:pt x="95299" y="100269"/>
                  </a:lnTo>
                  <a:lnTo>
                    <a:pt x="95553" y="100058"/>
                  </a:lnTo>
                  <a:lnTo>
                    <a:pt x="95785" y="99846"/>
                  </a:lnTo>
                  <a:lnTo>
                    <a:pt x="96018" y="99614"/>
                  </a:lnTo>
                  <a:lnTo>
                    <a:pt x="96420" y="99127"/>
                  </a:lnTo>
                  <a:lnTo>
                    <a:pt x="96801" y="98619"/>
                  </a:lnTo>
                  <a:lnTo>
                    <a:pt x="97181" y="98133"/>
                  </a:lnTo>
                  <a:lnTo>
                    <a:pt x="97541" y="97625"/>
                  </a:lnTo>
                  <a:lnTo>
                    <a:pt x="97879" y="97096"/>
                  </a:lnTo>
                  <a:lnTo>
                    <a:pt x="98176" y="96567"/>
                  </a:lnTo>
                  <a:lnTo>
                    <a:pt x="98472" y="96039"/>
                  </a:lnTo>
                  <a:lnTo>
                    <a:pt x="98726" y="95489"/>
                  </a:lnTo>
                  <a:lnTo>
                    <a:pt x="98979" y="94917"/>
                  </a:lnTo>
                  <a:lnTo>
                    <a:pt x="99170" y="94346"/>
                  </a:lnTo>
                  <a:lnTo>
                    <a:pt x="99360" y="93775"/>
                  </a:lnTo>
                  <a:lnTo>
                    <a:pt x="99508" y="93183"/>
                  </a:lnTo>
                  <a:lnTo>
                    <a:pt x="99635" y="92569"/>
                  </a:lnTo>
                  <a:lnTo>
                    <a:pt x="99720" y="91935"/>
                  </a:lnTo>
                  <a:lnTo>
                    <a:pt x="99762" y="91300"/>
                  </a:lnTo>
                  <a:lnTo>
                    <a:pt x="99762" y="90644"/>
                  </a:lnTo>
                  <a:lnTo>
                    <a:pt x="99741" y="88973"/>
                  </a:lnTo>
                  <a:lnTo>
                    <a:pt x="99720" y="87302"/>
                  </a:lnTo>
                  <a:lnTo>
                    <a:pt x="99656" y="38902"/>
                  </a:lnTo>
                  <a:lnTo>
                    <a:pt x="99656" y="38564"/>
                  </a:lnTo>
                  <a:lnTo>
                    <a:pt x="99678" y="38246"/>
                  </a:lnTo>
                  <a:lnTo>
                    <a:pt x="99678" y="38077"/>
                  </a:lnTo>
                  <a:lnTo>
                    <a:pt x="99635" y="37908"/>
                  </a:lnTo>
                  <a:lnTo>
                    <a:pt x="99572" y="37760"/>
                  </a:lnTo>
                  <a:lnTo>
                    <a:pt x="99466" y="37612"/>
                  </a:lnTo>
                  <a:lnTo>
                    <a:pt x="98789" y="37612"/>
                  </a:lnTo>
                  <a:lnTo>
                    <a:pt x="98281" y="37654"/>
                  </a:lnTo>
                  <a:lnTo>
                    <a:pt x="98091" y="37675"/>
                  </a:lnTo>
                  <a:lnTo>
                    <a:pt x="97922" y="37739"/>
                  </a:lnTo>
                  <a:lnTo>
                    <a:pt x="97795" y="37802"/>
                  </a:lnTo>
                  <a:lnTo>
                    <a:pt x="97689" y="37865"/>
                  </a:lnTo>
                  <a:lnTo>
                    <a:pt x="97604" y="37971"/>
                  </a:lnTo>
                  <a:lnTo>
                    <a:pt x="97541" y="38098"/>
                  </a:lnTo>
                  <a:lnTo>
                    <a:pt x="97478" y="38267"/>
                  </a:lnTo>
                  <a:lnTo>
                    <a:pt x="97456" y="38458"/>
                  </a:lnTo>
                  <a:lnTo>
                    <a:pt x="97435" y="38923"/>
                  </a:lnTo>
                  <a:lnTo>
                    <a:pt x="97414" y="39579"/>
                  </a:lnTo>
                  <a:lnTo>
                    <a:pt x="97499" y="58364"/>
                  </a:lnTo>
                  <a:lnTo>
                    <a:pt x="97541" y="67756"/>
                  </a:lnTo>
                  <a:lnTo>
                    <a:pt x="97583" y="77148"/>
                  </a:lnTo>
                  <a:lnTo>
                    <a:pt x="97583" y="77487"/>
                  </a:lnTo>
                  <a:lnTo>
                    <a:pt x="97520" y="77783"/>
                  </a:lnTo>
                  <a:lnTo>
                    <a:pt x="97478" y="77910"/>
                  </a:lnTo>
                  <a:lnTo>
                    <a:pt x="97435" y="78015"/>
                  </a:lnTo>
                  <a:lnTo>
                    <a:pt x="97372" y="78100"/>
                  </a:lnTo>
                  <a:lnTo>
                    <a:pt x="97308" y="78185"/>
                  </a:lnTo>
                  <a:lnTo>
                    <a:pt x="97224" y="78248"/>
                  </a:lnTo>
                  <a:lnTo>
                    <a:pt x="97139" y="78290"/>
                  </a:lnTo>
                  <a:lnTo>
                    <a:pt x="97033" y="78354"/>
                  </a:lnTo>
                  <a:lnTo>
                    <a:pt x="96906" y="78375"/>
                  </a:lnTo>
                  <a:lnTo>
                    <a:pt x="96631" y="78417"/>
                  </a:lnTo>
                  <a:lnTo>
                    <a:pt x="96314" y="78417"/>
                  </a:lnTo>
                  <a:lnTo>
                    <a:pt x="92845" y="78375"/>
                  </a:lnTo>
                  <a:lnTo>
                    <a:pt x="89355" y="78354"/>
                  </a:lnTo>
                  <a:lnTo>
                    <a:pt x="5141" y="78333"/>
                  </a:lnTo>
                  <a:lnTo>
                    <a:pt x="4422" y="78354"/>
                  </a:lnTo>
                  <a:lnTo>
                    <a:pt x="4062" y="78354"/>
                  </a:lnTo>
                  <a:lnTo>
                    <a:pt x="3703" y="78333"/>
                  </a:lnTo>
                  <a:lnTo>
                    <a:pt x="3322" y="78312"/>
                  </a:lnTo>
                  <a:lnTo>
                    <a:pt x="2941" y="78248"/>
                  </a:lnTo>
                  <a:lnTo>
                    <a:pt x="2560" y="78164"/>
                  </a:lnTo>
                  <a:lnTo>
                    <a:pt x="2180" y="78037"/>
                  </a:lnTo>
                  <a:lnTo>
                    <a:pt x="2222" y="73171"/>
                  </a:lnTo>
                  <a:lnTo>
                    <a:pt x="2264" y="68306"/>
                  </a:lnTo>
                  <a:lnTo>
                    <a:pt x="2328" y="58575"/>
                  </a:lnTo>
                  <a:lnTo>
                    <a:pt x="2349" y="48823"/>
                  </a:lnTo>
                  <a:lnTo>
                    <a:pt x="2349" y="39071"/>
                  </a:lnTo>
                  <a:lnTo>
                    <a:pt x="2285" y="19546"/>
                  </a:lnTo>
                  <a:lnTo>
                    <a:pt x="2264" y="9773"/>
                  </a:lnTo>
                  <a:lnTo>
                    <a:pt x="22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2" name="Google Shape;1602;p17"/>
            <p:cNvSpPr/>
            <p:nvPr/>
          </p:nvSpPr>
          <p:spPr>
            <a:xfrm>
              <a:off x="5656975" y="4590125"/>
              <a:ext cx="929200" cy="1211600"/>
            </a:xfrm>
            <a:custGeom>
              <a:rect b="b" l="l" r="r" t="t"/>
              <a:pathLst>
                <a:path extrusionOk="0" h="48464" w="37168">
                  <a:moveTo>
                    <a:pt x="36998" y="0"/>
                  </a:moveTo>
                  <a:lnTo>
                    <a:pt x="33592" y="572"/>
                  </a:lnTo>
                  <a:lnTo>
                    <a:pt x="30208" y="1122"/>
                  </a:lnTo>
                  <a:lnTo>
                    <a:pt x="28494" y="1397"/>
                  </a:lnTo>
                  <a:lnTo>
                    <a:pt x="26802" y="1650"/>
                  </a:lnTo>
                  <a:lnTo>
                    <a:pt x="25110" y="1883"/>
                  </a:lnTo>
                  <a:lnTo>
                    <a:pt x="23396" y="2116"/>
                  </a:lnTo>
                  <a:lnTo>
                    <a:pt x="21683" y="2306"/>
                  </a:lnTo>
                  <a:lnTo>
                    <a:pt x="19990" y="2497"/>
                  </a:lnTo>
                  <a:lnTo>
                    <a:pt x="18277" y="2645"/>
                  </a:lnTo>
                  <a:lnTo>
                    <a:pt x="16563" y="2793"/>
                  </a:lnTo>
                  <a:lnTo>
                    <a:pt x="14829" y="2898"/>
                  </a:lnTo>
                  <a:lnTo>
                    <a:pt x="13115" y="2962"/>
                  </a:lnTo>
                  <a:lnTo>
                    <a:pt x="11381" y="3004"/>
                  </a:lnTo>
                  <a:lnTo>
                    <a:pt x="9646" y="3004"/>
                  </a:lnTo>
                  <a:lnTo>
                    <a:pt x="9667" y="3216"/>
                  </a:lnTo>
                  <a:lnTo>
                    <a:pt x="9688" y="3427"/>
                  </a:lnTo>
                  <a:lnTo>
                    <a:pt x="9752" y="3808"/>
                  </a:lnTo>
                  <a:lnTo>
                    <a:pt x="9858" y="4147"/>
                  </a:lnTo>
                  <a:lnTo>
                    <a:pt x="9921" y="4485"/>
                  </a:lnTo>
                  <a:lnTo>
                    <a:pt x="10027" y="5035"/>
                  </a:lnTo>
                  <a:lnTo>
                    <a:pt x="10090" y="5564"/>
                  </a:lnTo>
                  <a:lnTo>
                    <a:pt x="10112" y="6050"/>
                  </a:lnTo>
                  <a:lnTo>
                    <a:pt x="10133" y="6537"/>
                  </a:lnTo>
                  <a:lnTo>
                    <a:pt x="10112" y="6981"/>
                  </a:lnTo>
                  <a:lnTo>
                    <a:pt x="10048" y="7404"/>
                  </a:lnTo>
                  <a:lnTo>
                    <a:pt x="9942" y="7806"/>
                  </a:lnTo>
                  <a:lnTo>
                    <a:pt x="9794" y="8166"/>
                  </a:lnTo>
                  <a:lnTo>
                    <a:pt x="9710" y="8356"/>
                  </a:lnTo>
                  <a:lnTo>
                    <a:pt x="9625" y="8525"/>
                  </a:lnTo>
                  <a:lnTo>
                    <a:pt x="9498" y="8673"/>
                  </a:lnTo>
                  <a:lnTo>
                    <a:pt x="9371" y="8822"/>
                  </a:lnTo>
                  <a:lnTo>
                    <a:pt x="9244" y="8970"/>
                  </a:lnTo>
                  <a:lnTo>
                    <a:pt x="9096" y="9118"/>
                  </a:lnTo>
                  <a:lnTo>
                    <a:pt x="8927" y="9245"/>
                  </a:lnTo>
                  <a:lnTo>
                    <a:pt x="8758" y="9372"/>
                  </a:lnTo>
                  <a:lnTo>
                    <a:pt x="8567" y="9477"/>
                  </a:lnTo>
                  <a:lnTo>
                    <a:pt x="8356" y="9604"/>
                  </a:lnTo>
                  <a:lnTo>
                    <a:pt x="8144" y="9689"/>
                  </a:lnTo>
                  <a:lnTo>
                    <a:pt x="7912" y="9795"/>
                  </a:lnTo>
                  <a:lnTo>
                    <a:pt x="7383" y="9964"/>
                  </a:lnTo>
                  <a:lnTo>
                    <a:pt x="6812" y="10091"/>
                  </a:lnTo>
                  <a:lnTo>
                    <a:pt x="5479" y="10366"/>
                  </a:lnTo>
                  <a:lnTo>
                    <a:pt x="4125" y="10641"/>
                  </a:lnTo>
                  <a:lnTo>
                    <a:pt x="2792" y="10916"/>
                  </a:lnTo>
                  <a:lnTo>
                    <a:pt x="2115" y="11022"/>
                  </a:lnTo>
                  <a:lnTo>
                    <a:pt x="1438" y="11106"/>
                  </a:lnTo>
                  <a:lnTo>
                    <a:pt x="1037" y="11191"/>
                  </a:lnTo>
                  <a:lnTo>
                    <a:pt x="867" y="11233"/>
                  </a:lnTo>
                  <a:lnTo>
                    <a:pt x="719" y="11297"/>
                  </a:lnTo>
                  <a:lnTo>
                    <a:pt x="592" y="11360"/>
                  </a:lnTo>
                  <a:lnTo>
                    <a:pt x="465" y="11445"/>
                  </a:lnTo>
                  <a:lnTo>
                    <a:pt x="360" y="11529"/>
                  </a:lnTo>
                  <a:lnTo>
                    <a:pt x="275" y="11614"/>
                  </a:lnTo>
                  <a:lnTo>
                    <a:pt x="212" y="11720"/>
                  </a:lnTo>
                  <a:lnTo>
                    <a:pt x="148" y="11847"/>
                  </a:lnTo>
                  <a:lnTo>
                    <a:pt x="85" y="11995"/>
                  </a:lnTo>
                  <a:lnTo>
                    <a:pt x="63" y="12143"/>
                  </a:lnTo>
                  <a:lnTo>
                    <a:pt x="0" y="12460"/>
                  </a:lnTo>
                  <a:lnTo>
                    <a:pt x="0" y="12862"/>
                  </a:lnTo>
                  <a:lnTo>
                    <a:pt x="21" y="16500"/>
                  </a:lnTo>
                  <a:lnTo>
                    <a:pt x="21" y="20139"/>
                  </a:lnTo>
                  <a:lnTo>
                    <a:pt x="0" y="27395"/>
                  </a:lnTo>
                  <a:lnTo>
                    <a:pt x="21" y="31033"/>
                  </a:lnTo>
                  <a:lnTo>
                    <a:pt x="42" y="32852"/>
                  </a:lnTo>
                  <a:lnTo>
                    <a:pt x="85" y="34672"/>
                  </a:lnTo>
                  <a:lnTo>
                    <a:pt x="127" y="36470"/>
                  </a:lnTo>
                  <a:lnTo>
                    <a:pt x="190" y="38289"/>
                  </a:lnTo>
                  <a:lnTo>
                    <a:pt x="275" y="40108"/>
                  </a:lnTo>
                  <a:lnTo>
                    <a:pt x="381" y="41927"/>
                  </a:lnTo>
                  <a:lnTo>
                    <a:pt x="444" y="42435"/>
                  </a:lnTo>
                  <a:lnTo>
                    <a:pt x="487" y="42668"/>
                  </a:lnTo>
                  <a:lnTo>
                    <a:pt x="529" y="42900"/>
                  </a:lnTo>
                  <a:lnTo>
                    <a:pt x="592" y="43112"/>
                  </a:lnTo>
                  <a:lnTo>
                    <a:pt x="677" y="43323"/>
                  </a:lnTo>
                  <a:lnTo>
                    <a:pt x="762" y="43514"/>
                  </a:lnTo>
                  <a:lnTo>
                    <a:pt x="846" y="43704"/>
                  </a:lnTo>
                  <a:lnTo>
                    <a:pt x="973" y="43895"/>
                  </a:lnTo>
                  <a:lnTo>
                    <a:pt x="1100" y="44064"/>
                  </a:lnTo>
                  <a:lnTo>
                    <a:pt x="1227" y="44212"/>
                  </a:lnTo>
                  <a:lnTo>
                    <a:pt x="1375" y="44360"/>
                  </a:lnTo>
                  <a:lnTo>
                    <a:pt x="1544" y="44508"/>
                  </a:lnTo>
                  <a:lnTo>
                    <a:pt x="1735" y="44656"/>
                  </a:lnTo>
                  <a:lnTo>
                    <a:pt x="1925" y="44783"/>
                  </a:lnTo>
                  <a:lnTo>
                    <a:pt x="2158" y="44910"/>
                  </a:lnTo>
                  <a:lnTo>
                    <a:pt x="2602" y="45164"/>
                  </a:lnTo>
                  <a:lnTo>
                    <a:pt x="3088" y="45397"/>
                  </a:lnTo>
                  <a:lnTo>
                    <a:pt x="3554" y="45608"/>
                  </a:lnTo>
                  <a:lnTo>
                    <a:pt x="4019" y="45820"/>
                  </a:lnTo>
                  <a:lnTo>
                    <a:pt x="4506" y="46031"/>
                  </a:lnTo>
                  <a:lnTo>
                    <a:pt x="4992" y="46200"/>
                  </a:lnTo>
                  <a:lnTo>
                    <a:pt x="5479" y="46370"/>
                  </a:lnTo>
                  <a:lnTo>
                    <a:pt x="5965" y="46539"/>
                  </a:lnTo>
                  <a:lnTo>
                    <a:pt x="6452" y="46687"/>
                  </a:lnTo>
                  <a:lnTo>
                    <a:pt x="6960" y="46814"/>
                  </a:lnTo>
                  <a:lnTo>
                    <a:pt x="7467" y="46941"/>
                  </a:lnTo>
                  <a:lnTo>
                    <a:pt x="7954" y="47047"/>
                  </a:lnTo>
                  <a:lnTo>
                    <a:pt x="8483" y="47152"/>
                  </a:lnTo>
                  <a:lnTo>
                    <a:pt x="8990" y="47237"/>
                  </a:lnTo>
                  <a:lnTo>
                    <a:pt x="9519" y="47300"/>
                  </a:lnTo>
                  <a:lnTo>
                    <a:pt x="10027" y="47364"/>
                  </a:lnTo>
                  <a:lnTo>
                    <a:pt x="11613" y="47512"/>
                  </a:lnTo>
                  <a:lnTo>
                    <a:pt x="13179" y="47660"/>
                  </a:lnTo>
                  <a:lnTo>
                    <a:pt x="13983" y="47766"/>
                  </a:lnTo>
                  <a:lnTo>
                    <a:pt x="14765" y="47872"/>
                  </a:lnTo>
                  <a:lnTo>
                    <a:pt x="15527" y="47998"/>
                  </a:lnTo>
                  <a:lnTo>
                    <a:pt x="16310" y="48125"/>
                  </a:lnTo>
                  <a:lnTo>
                    <a:pt x="17113" y="48273"/>
                  </a:lnTo>
                  <a:lnTo>
                    <a:pt x="17917" y="48379"/>
                  </a:lnTo>
                  <a:lnTo>
                    <a:pt x="18721" y="48443"/>
                  </a:lnTo>
                  <a:lnTo>
                    <a:pt x="19123" y="48464"/>
                  </a:lnTo>
                  <a:lnTo>
                    <a:pt x="19525" y="48464"/>
                  </a:lnTo>
                  <a:lnTo>
                    <a:pt x="19927" y="48443"/>
                  </a:lnTo>
                  <a:lnTo>
                    <a:pt x="20308" y="48422"/>
                  </a:lnTo>
                  <a:lnTo>
                    <a:pt x="20710" y="48379"/>
                  </a:lnTo>
                  <a:lnTo>
                    <a:pt x="21090" y="48316"/>
                  </a:lnTo>
                  <a:lnTo>
                    <a:pt x="21492" y="48231"/>
                  </a:lnTo>
                  <a:lnTo>
                    <a:pt x="21873" y="48125"/>
                  </a:lnTo>
                  <a:lnTo>
                    <a:pt x="22275" y="48020"/>
                  </a:lnTo>
                  <a:lnTo>
                    <a:pt x="22656" y="47893"/>
                  </a:lnTo>
                  <a:lnTo>
                    <a:pt x="23608" y="47512"/>
                  </a:lnTo>
                  <a:lnTo>
                    <a:pt x="24560" y="47131"/>
                  </a:lnTo>
                  <a:lnTo>
                    <a:pt x="25490" y="46708"/>
                  </a:lnTo>
                  <a:lnTo>
                    <a:pt x="26421" y="46264"/>
                  </a:lnTo>
                  <a:lnTo>
                    <a:pt x="27331" y="45798"/>
                  </a:lnTo>
                  <a:lnTo>
                    <a:pt x="28240" y="45312"/>
                  </a:lnTo>
                  <a:lnTo>
                    <a:pt x="29129" y="44783"/>
                  </a:lnTo>
                  <a:lnTo>
                    <a:pt x="29975" y="44233"/>
                  </a:lnTo>
                  <a:lnTo>
                    <a:pt x="30483" y="43895"/>
                  </a:lnTo>
                  <a:lnTo>
                    <a:pt x="30948" y="43535"/>
                  </a:lnTo>
                  <a:lnTo>
                    <a:pt x="31413" y="43175"/>
                  </a:lnTo>
                  <a:lnTo>
                    <a:pt x="31858" y="42773"/>
                  </a:lnTo>
                  <a:lnTo>
                    <a:pt x="32281" y="42393"/>
                  </a:lnTo>
                  <a:lnTo>
                    <a:pt x="32683" y="41970"/>
                  </a:lnTo>
                  <a:lnTo>
                    <a:pt x="33063" y="41547"/>
                  </a:lnTo>
                  <a:lnTo>
                    <a:pt x="33423" y="41081"/>
                  </a:lnTo>
                  <a:lnTo>
                    <a:pt x="33783" y="40637"/>
                  </a:lnTo>
                  <a:lnTo>
                    <a:pt x="34100" y="40150"/>
                  </a:lnTo>
                  <a:lnTo>
                    <a:pt x="34396" y="39664"/>
                  </a:lnTo>
                  <a:lnTo>
                    <a:pt x="34671" y="39156"/>
                  </a:lnTo>
                  <a:lnTo>
                    <a:pt x="34925" y="38627"/>
                  </a:lnTo>
                  <a:lnTo>
                    <a:pt x="35158" y="38098"/>
                  </a:lnTo>
                  <a:lnTo>
                    <a:pt x="35348" y="37548"/>
                  </a:lnTo>
                  <a:lnTo>
                    <a:pt x="35517" y="36977"/>
                  </a:lnTo>
                  <a:lnTo>
                    <a:pt x="35856" y="35666"/>
                  </a:lnTo>
                  <a:lnTo>
                    <a:pt x="36152" y="34354"/>
                  </a:lnTo>
                  <a:lnTo>
                    <a:pt x="36406" y="33022"/>
                  </a:lnTo>
                  <a:lnTo>
                    <a:pt x="36617" y="31689"/>
                  </a:lnTo>
                  <a:lnTo>
                    <a:pt x="36786" y="30356"/>
                  </a:lnTo>
                  <a:lnTo>
                    <a:pt x="36913" y="29002"/>
                  </a:lnTo>
                  <a:lnTo>
                    <a:pt x="37019" y="27648"/>
                  </a:lnTo>
                  <a:lnTo>
                    <a:pt x="37083" y="26295"/>
                  </a:lnTo>
                  <a:lnTo>
                    <a:pt x="37146" y="24687"/>
                  </a:lnTo>
                  <a:lnTo>
                    <a:pt x="37146" y="23079"/>
                  </a:lnTo>
                  <a:lnTo>
                    <a:pt x="37146" y="21450"/>
                  </a:lnTo>
                  <a:lnTo>
                    <a:pt x="37125" y="19843"/>
                  </a:lnTo>
                  <a:lnTo>
                    <a:pt x="37061" y="16606"/>
                  </a:lnTo>
                  <a:lnTo>
                    <a:pt x="37040" y="14998"/>
                  </a:lnTo>
                  <a:lnTo>
                    <a:pt x="37019" y="13391"/>
                  </a:lnTo>
                  <a:lnTo>
                    <a:pt x="37019" y="11889"/>
                  </a:lnTo>
                  <a:lnTo>
                    <a:pt x="37040" y="10366"/>
                  </a:lnTo>
                  <a:lnTo>
                    <a:pt x="37083" y="7362"/>
                  </a:lnTo>
                  <a:lnTo>
                    <a:pt x="37146" y="4358"/>
                  </a:lnTo>
                  <a:lnTo>
                    <a:pt x="37146" y="2835"/>
                  </a:lnTo>
                  <a:lnTo>
                    <a:pt x="37125" y="1333"/>
                  </a:lnTo>
                  <a:lnTo>
                    <a:pt x="37146" y="973"/>
                  </a:lnTo>
                  <a:lnTo>
                    <a:pt x="37167" y="614"/>
                  </a:lnTo>
                  <a:lnTo>
                    <a:pt x="37146" y="445"/>
                  </a:lnTo>
                  <a:lnTo>
                    <a:pt x="37125" y="297"/>
                  </a:lnTo>
                  <a:lnTo>
                    <a:pt x="37083" y="127"/>
                  </a:lnTo>
                  <a:lnTo>
                    <a:pt x="3699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3" name="Google Shape;1603;p17"/>
            <p:cNvSpPr/>
            <p:nvPr/>
          </p:nvSpPr>
          <p:spPr>
            <a:xfrm>
              <a:off x="2162875" y="2514400"/>
              <a:ext cx="960425" cy="1309450"/>
            </a:xfrm>
            <a:custGeom>
              <a:rect b="b" l="l" r="r" t="t"/>
              <a:pathLst>
                <a:path extrusionOk="0" h="52378" w="38417">
                  <a:moveTo>
                    <a:pt x="1" y="1"/>
                  </a:moveTo>
                  <a:lnTo>
                    <a:pt x="234" y="1651"/>
                  </a:lnTo>
                  <a:lnTo>
                    <a:pt x="424" y="3279"/>
                  </a:lnTo>
                  <a:lnTo>
                    <a:pt x="593" y="4908"/>
                  </a:lnTo>
                  <a:lnTo>
                    <a:pt x="762" y="6558"/>
                  </a:lnTo>
                  <a:lnTo>
                    <a:pt x="910" y="8187"/>
                  </a:lnTo>
                  <a:lnTo>
                    <a:pt x="1037" y="9816"/>
                  </a:lnTo>
                  <a:lnTo>
                    <a:pt x="1143" y="11445"/>
                  </a:lnTo>
                  <a:lnTo>
                    <a:pt x="1249" y="13074"/>
                  </a:lnTo>
                  <a:lnTo>
                    <a:pt x="1397" y="16331"/>
                  </a:lnTo>
                  <a:lnTo>
                    <a:pt x="1545" y="19610"/>
                  </a:lnTo>
                  <a:lnTo>
                    <a:pt x="1651" y="22868"/>
                  </a:lnTo>
                  <a:lnTo>
                    <a:pt x="1757" y="26126"/>
                  </a:lnTo>
                  <a:lnTo>
                    <a:pt x="1884" y="29383"/>
                  </a:lnTo>
                  <a:lnTo>
                    <a:pt x="2053" y="32662"/>
                  </a:lnTo>
                  <a:lnTo>
                    <a:pt x="2391" y="39220"/>
                  </a:lnTo>
                  <a:lnTo>
                    <a:pt x="2560" y="42499"/>
                  </a:lnTo>
                  <a:lnTo>
                    <a:pt x="2624" y="44127"/>
                  </a:lnTo>
                  <a:lnTo>
                    <a:pt x="2687" y="45777"/>
                  </a:lnTo>
                  <a:lnTo>
                    <a:pt x="2708" y="47427"/>
                  </a:lnTo>
                  <a:lnTo>
                    <a:pt x="2730" y="49077"/>
                  </a:lnTo>
                  <a:lnTo>
                    <a:pt x="2751" y="50706"/>
                  </a:lnTo>
                  <a:lnTo>
                    <a:pt x="2730" y="52377"/>
                  </a:lnTo>
                  <a:lnTo>
                    <a:pt x="16205" y="52377"/>
                  </a:lnTo>
                  <a:lnTo>
                    <a:pt x="15930" y="51129"/>
                  </a:lnTo>
                  <a:lnTo>
                    <a:pt x="15676" y="49902"/>
                  </a:lnTo>
                  <a:lnTo>
                    <a:pt x="15464" y="48697"/>
                  </a:lnTo>
                  <a:lnTo>
                    <a:pt x="15295" y="47470"/>
                  </a:lnTo>
                  <a:lnTo>
                    <a:pt x="15232" y="46877"/>
                  </a:lnTo>
                  <a:lnTo>
                    <a:pt x="15168" y="46264"/>
                  </a:lnTo>
                  <a:lnTo>
                    <a:pt x="15126" y="45672"/>
                  </a:lnTo>
                  <a:lnTo>
                    <a:pt x="15105" y="45079"/>
                  </a:lnTo>
                  <a:lnTo>
                    <a:pt x="15105" y="44487"/>
                  </a:lnTo>
                  <a:lnTo>
                    <a:pt x="15105" y="43895"/>
                  </a:lnTo>
                  <a:lnTo>
                    <a:pt x="15147" y="43302"/>
                  </a:lnTo>
                  <a:lnTo>
                    <a:pt x="15189" y="42731"/>
                  </a:lnTo>
                  <a:lnTo>
                    <a:pt x="15253" y="42160"/>
                  </a:lnTo>
                  <a:lnTo>
                    <a:pt x="15358" y="41589"/>
                  </a:lnTo>
                  <a:lnTo>
                    <a:pt x="15464" y="41018"/>
                  </a:lnTo>
                  <a:lnTo>
                    <a:pt x="15612" y="40468"/>
                  </a:lnTo>
                  <a:lnTo>
                    <a:pt x="15782" y="39918"/>
                  </a:lnTo>
                  <a:lnTo>
                    <a:pt x="15972" y="39368"/>
                  </a:lnTo>
                  <a:lnTo>
                    <a:pt x="16205" y="38818"/>
                  </a:lnTo>
                  <a:lnTo>
                    <a:pt x="16458" y="38289"/>
                  </a:lnTo>
                  <a:lnTo>
                    <a:pt x="16733" y="37760"/>
                  </a:lnTo>
                  <a:lnTo>
                    <a:pt x="17051" y="37231"/>
                  </a:lnTo>
                  <a:lnTo>
                    <a:pt x="17410" y="36724"/>
                  </a:lnTo>
                  <a:lnTo>
                    <a:pt x="17791" y="36216"/>
                  </a:lnTo>
                  <a:lnTo>
                    <a:pt x="18193" y="35729"/>
                  </a:lnTo>
                  <a:lnTo>
                    <a:pt x="18658" y="35243"/>
                  </a:lnTo>
                  <a:lnTo>
                    <a:pt x="19145" y="34756"/>
                  </a:lnTo>
                  <a:lnTo>
                    <a:pt x="19674" y="34291"/>
                  </a:lnTo>
                  <a:lnTo>
                    <a:pt x="20182" y="33868"/>
                  </a:lnTo>
                  <a:lnTo>
                    <a:pt x="20689" y="33466"/>
                  </a:lnTo>
                  <a:lnTo>
                    <a:pt x="21218" y="33085"/>
                  </a:lnTo>
                  <a:lnTo>
                    <a:pt x="21747" y="32726"/>
                  </a:lnTo>
                  <a:lnTo>
                    <a:pt x="22276" y="32387"/>
                  </a:lnTo>
                  <a:lnTo>
                    <a:pt x="22826" y="32091"/>
                  </a:lnTo>
                  <a:lnTo>
                    <a:pt x="23355" y="31795"/>
                  </a:lnTo>
                  <a:lnTo>
                    <a:pt x="23905" y="31541"/>
                  </a:lnTo>
                  <a:lnTo>
                    <a:pt x="24455" y="31287"/>
                  </a:lnTo>
                  <a:lnTo>
                    <a:pt x="25005" y="31076"/>
                  </a:lnTo>
                  <a:lnTo>
                    <a:pt x="25576" y="30885"/>
                  </a:lnTo>
                  <a:lnTo>
                    <a:pt x="26126" y="30695"/>
                  </a:lnTo>
                  <a:lnTo>
                    <a:pt x="26697" y="30547"/>
                  </a:lnTo>
                  <a:lnTo>
                    <a:pt x="27268" y="30420"/>
                  </a:lnTo>
                  <a:lnTo>
                    <a:pt x="27839" y="30314"/>
                  </a:lnTo>
                  <a:lnTo>
                    <a:pt x="28432" y="30229"/>
                  </a:lnTo>
                  <a:lnTo>
                    <a:pt x="29003" y="30166"/>
                  </a:lnTo>
                  <a:lnTo>
                    <a:pt x="29595" y="30124"/>
                  </a:lnTo>
                  <a:lnTo>
                    <a:pt x="30187" y="30102"/>
                  </a:lnTo>
                  <a:lnTo>
                    <a:pt x="30780" y="30102"/>
                  </a:lnTo>
                  <a:lnTo>
                    <a:pt x="31372" y="30124"/>
                  </a:lnTo>
                  <a:lnTo>
                    <a:pt x="31964" y="30166"/>
                  </a:lnTo>
                  <a:lnTo>
                    <a:pt x="32557" y="30229"/>
                  </a:lnTo>
                  <a:lnTo>
                    <a:pt x="33170" y="30314"/>
                  </a:lnTo>
                  <a:lnTo>
                    <a:pt x="33783" y="30420"/>
                  </a:lnTo>
                  <a:lnTo>
                    <a:pt x="34397" y="30547"/>
                  </a:lnTo>
                  <a:lnTo>
                    <a:pt x="35010" y="30695"/>
                  </a:lnTo>
                  <a:lnTo>
                    <a:pt x="35624" y="30864"/>
                  </a:lnTo>
                  <a:lnTo>
                    <a:pt x="36237" y="31054"/>
                  </a:lnTo>
                  <a:lnTo>
                    <a:pt x="36872" y="31266"/>
                  </a:lnTo>
                  <a:lnTo>
                    <a:pt x="37485" y="31499"/>
                  </a:lnTo>
                  <a:lnTo>
                    <a:pt x="38120" y="31752"/>
                  </a:lnTo>
                  <a:lnTo>
                    <a:pt x="37951" y="31583"/>
                  </a:lnTo>
                  <a:lnTo>
                    <a:pt x="37824" y="31393"/>
                  </a:lnTo>
                  <a:lnTo>
                    <a:pt x="37718" y="31224"/>
                  </a:lnTo>
                  <a:lnTo>
                    <a:pt x="37633" y="31033"/>
                  </a:lnTo>
                  <a:lnTo>
                    <a:pt x="37591" y="30843"/>
                  </a:lnTo>
                  <a:lnTo>
                    <a:pt x="37549" y="30652"/>
                  </a:lnTo>
                  <a:lnTo>
                    <a:pt x="37528" y="30441"/>
                  </a:lnTo>
                  <a:lnTo>
                    <a:pt x="37528" y="30229"/>
                  </a:lnTo>
                  <a:lnTo>
                    <a:pt x="37549" y="23629"/>
                  </a:lnTo>
                  <a:lnTo>
                    <a:pt x="37549" y="17029"/>
                  </a:lnTo>
                  <a:lnTo>
                    <a:pt x="37528" y="16501"/>
                  </a:lnTo>
                  <a:lnTo>
                    <a:pt x="37528" y="16374"/>
                  </a:lnTo>
                  <a:lnTo>
                    <a:pt x="37549" y="16247"/>
                  </a:lnTo>
                  <a:lnTo>
                    <a:pt x="37591" y="16141"/>
                  </a:lnTo>
                  <a:lnTo>
                    <a:pt x="37633" y="16077"/>
                  </a:lnTo>
                  <a:lnTo>
                    <a:pt x="37845" y="15845"/>
                  </a:lnTo>
                  <a:lnTo>
                    <a:pt x="38014" y="15633"/>
                  </a:lnTo>
                  <a:lnTo>
                    <a:pt x="38162" y="15401"/>
                  </a:lnTo>
                  <a:lnTo>
                    <a:pt x="38247" y="15147"/>
                  </a:lnTo>
                  <a:lnTo>
                    <a:pt x="38332" y="14914"/>
                  </a:lnTo>
                  <a:lnTo>
                    <a:pt x="38374" y="14660"/>
                  </a:lnTo>
                  <a:lnTo>
                    <a:pt x="38395" y="14406"/>
                  </a:lnTo>
                  <a:lnTo>
                    <a:pt x="38416" y="14152"/>
                  </a:lnTo>
                  <a:lnTo>
                    <a:pt x="38395" y="13645"/>
                  </a:lnTo>
                  <a:lnTo>
                    <a:pt x="38374" y="13137"/>
                  </a:lnTo>
                  <a:lnTo>
                    <a:pt x="38353" y="12608"/>
                  </a:lnTo>
                  <a:lnTo>
                    <a:pt x="38353" y="12354"/>
                  </a:lnTo>
                  <a:lnTo>
                    <a:pt x="38374" y="12101"/>
                  </a:lnTo>
                  <a:lnTo>
                    <a:pt x="38395" y="11868"/>
                  </a:lnTo>
                  <a:lnTo>
                    <a:pt x="38395" y="11741"/>
                  </a:lnTo>
                  <a:lnTo>
                    <a:pt x="38374" y="11614"/>
                  </a:lnTo>
                  <a:lnTo>
                    <a:pt x="38332" y="11508"/>
                  </a:lnTo>
                  <a:lnTo>
                    <a:pt x="38268" y="11402"/>
                  </a:lnTo>
                  <a:lnTo>
                    <a:pt x="38183" y="11318"/>
                  </a:lnTo>
                  <a:lnTo>
                    <a:pt x="38057" y="11233"/>
                  </a:lnTo>
                  <a:lnTo>
                    <a:pt x="37930" y="11170"/>
                  </a:lnTo>
                  <a:lnTo>
                    <a:pt x="37824" y="11106"/>
                  </a:lnTo>
                  <a:lnTo>
                    <a:pt x="37718" y="11022"/>
                  </a:lnTo>
                  <a:lnTo>
                    <a:pt x="37655" y="10937"/>
                  </a:lnTo>
                  <a:lnTo>
                    <a:pt x="37570" y="10852"/>
                  </a:lnTo>
                  <a:lnTo>
                    <a:pt x="37528" y="10747"/>
                  </a:lnTo>
                  <a:lnTo>
                    <a:pt x="37464" y="10556"/>
                  </a:lnTo>
                  <a:lnTo>
                    <a:pt x="37422" y="10324"/>
                  </a:lnTo>
                  <a:lnTo>
                    <a:pt x="37401" y="10091"/>
                  </a:lnTo>
                  <a:lnTo>
                    <a:pt x="37401" y="9647"/>
                  </a:lnTo>
                  <a:lnTo>
                    <a:pt x="37401" y="1185"/>
                  </a:lnTo>
                  <a:lnTo>
                    <a:pt x="37401" y="868"/>
                  </a:lnTo>
                  <a:lnTo>
                    <a:pt x="37422" y="572"/>
                  </a:lnTo>
                  <a:lnTo>
                    <a:pt x="37401" y="424"/>
                  </a:lnTo>
                  <a:lnTo>
                    <a:pt x="37380" y="276"/>
                  </a:lnTo>
                  <a:lnTo>
                    <a:pt x="37316" y="149"/>
                  </a:lnTo>
                  <a:lnTo>
                    <a:pt x="3723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4" name="Google Shape;1604;p17"/>
            <p:cNvSpPr/>
            <p:nvPr/>
          </p:nvSpPr>
          <p:spPr>
            <a:xfrm>
              <a:off x="2229525" y="4628725"/>
              <a:ext cx="890075" cy="853050"/>
            </a:xfrm>
            <a:custGeom>
              <a:rect b="b" l="l" r="r" t="t"/>
              <a:pathLst>
                <a:path extrusionOk="0" h="34122" w="35603">
                  <a:moveTo>
                    <a:pt x="34904" y="1"/>
                  </a:moveTo>
                  <a:lnTo>
                    <a:pt x="32514" y="128"/>
                  </a:lnTo>
                  <a:lnTo>
                    <a:pt x="30123" y="254"/>
                  </a:lnTo>
                  <a:lnTo>
                    <a:pt x="27733" y="339"/>
                  </a:lnTo>
                  <a:lnTo>
                    <a:pt x="25342" y="424"/>
                  </a:lnTo>
                  <a:lnTo>
                    <a:pt x="22952" y="487"/>
                  </a:lnTo>
                  <a:lnTo>
                    <a:pt x="20562" y="508"/>
                  </a:lnTo>
                  <a:lnTo>
                    <a:pt x="18171" y="529"/>
                  </a:lnTo>
                  <a:lnTo>
                    <a:pt x="15760" y="551"/>
                  </a:lnTo>
                  <a:lnTo>
                    <a:pt x="8991" y="508"/>
                  </a:lnTo>
                  <a:lnTo>
                    <a:pt x="7298" y="508"/>
                  </a:lnTo>
                  <a:lnTo>
                    <a:pt x="5606" y="529"/>
                  </a:lnTo>
                  <a:lnTo>
                    <a:pt x="3914" y="551"/>
                  </a:lnTo>
                  <a:lnTo>
                    <a:pt x="2221" y="614"/>
                  </a:lnTo>
                  <a:lnTo>
                    <a:pt x="1967" y="614"/>
                  </a:lnTo>
                  <a:lnTo>
                    <a:pt x="1756" y="656"/>
                  </a:lnTo>
                  <a:lnTo>
                    <a:pt x="1566" y="699"/>
                  </a:lnTo>
                  <a:lnTo>
                    <a:pt x="1396" y="741"/>
                  </a:lnTo>
                  <a:lnTo>
                    <a:pt x="1227" y="826"/>
                  </a:lnTo>
                  <a:lnTo>
                    <a:pt x="1079" y="910"/>
                  </a:lnTo>
                  <a:lnTo>
                    <a:pt x="952" y="995"/>
                  </a:lnTo>
                  <a:lnTo>
                    <a:pt x="846" y="1101"/>
                  </a:lnTo>
                  <a:lnTo>
                    <a:pt x="741" y="1228"/>
                  </a:lnTo>
                  <a:lnTo>
                    <a:pt x="656" y="1376"/>
                  </a:lnTo>
                  <a:lnTo>
                    <a:pt x="571" y="1503"/>
                  </a:lnTo>
                  <a:lnTo>
                    <a:pt x="508" y="1672"/>
                  </a:lnTo>
                  <a:lnTo>
                    <a:pt x="423" y="2010"/>
                  </a:lnTo>
                  <a:lnTo>
                    <a:pt x="360" y="2412"/>
                  </a:lnTo>
                  <a:lnTo>
                    <a:pt x="212" y="3787"/>
                  </a:lnTo>
                  <a:lnTo>
                    <a:pt x="127" y="5141"/>
                  </a:lnTo>
                  <a:lnTo>
                    <a:pt x="42" y="6516"/>
                  </a:lnTo>
                  <a:lnTo>
                    <a:pt x="21" y="7870"/>
                  </a:lnTo>
                  <a:lnTo>
                    <a:pt x="0" y="9245"/>
                  </a:lnTo>
                  <a:lnTo>
                    <a:pt x="21" y="10599"/>
                  </a:lnTo>
                  <a:lnTo>
                    <a:pt x="85" y="11974"/>
                  </a:lnTo>
                  <a:lnTo>
                    <a:pt x="169" y="13349"/>
                  </a:lnTo>
                  <a:lnTo>
                    <a:pt x="444" y="17347"/>
                  </a:lnTo>
                  <a:lnTo>
                    <a:pt x="741" y="21345"/>
                  </a:lnTo>
                  <a:lnTo>
                    <a:pt x="867" y="23333"/>
                  </a:lnTo>
                  <a:lnTo>
                    <a:pt x="973" y="25343"/>
                  </a:lnTo>
                  <a:lnTo>
                    <a:pt x="1037" y="27353"/>
                  </a:lnTo>
                  <a:lnTo>
                    <a:pt x="1079" y="29341"/>
                  </a:lnTo>
                  <a:lnTo>
                    <a:pt x="1079" y="29933"/>
                  </a:lnTo>
                  <a:lnTo>
                    <a:pt x="1037" y="30526"/>
                  </a:lnTo>
                  <a:lnTo>
                    <a:pt x="973" y="31097"/>
                  </a:lnTo>
                  <a:lnTo>
                    <a:pt x="910" y="31689"/>
                  </a:lnTo>
                  <a:lnTo>
                    <a:pt x="741" y="32874"/>
                  </a:lnTo>
                  <a:lnTo>
                    <a:pt x="571" y="34101"/>
                  </a:lnTo>
                  <a:lnTo>
                    <a:pt x="27098" y="34101"/>
                  </a:lnTo>
                  <a:lnTo>
                    <a:pt x="27289" y="34122"/>
                  </a:lnTo>
                  <a:lnTo>
                    <a:pt x="27691" y="34122"/>
                  </a:lnTo>
                  <a:lnTo>
                    <a:pt x="27860" y="34079"/>
                  </a:lnTo>
                  <a:lnTo>
                    <a:pt x="27944" y="34037"/>
                  </a:lnTo>
                  <a:lnTo>
                    <a:pt x="28029" y="33974"/>
                  </a:lnTo>
                  <a:lnTo>
                    <a:pt x="28092" y="33910"/>
                  </a:lnTo>
                  <a:lnTo>
                    <a:pt x="28156" y="33826"/>
                  </a:lnTo>
                  <a:lnTo>
                    <a:pt x="28219" y="33720"/>
                  </a:lnTo>
                  <a:lnTo>
                    <a:pt x="28262" y="33572"/>
                  </a:lnTo>
                  <a:lnTo>
                    <a:pt x="28389" y="33085"/>
                  </a:lnTo>
                  <a:lnTo>
                    <a:pt x="28494" y="32578"/>
                  </a:lnTo>
                  <a:lnTo>
                    <a:pt x="28600" y="32091"/>
                  </a:lnTo>
                  <a:lnTo>
                    <a:pt x="28685" y="31583"/>
                  </a:lnTo>
                  <a:lnTo>
                    <a:pt x="28748" y="31054"/>
                  </a:lnTo>
                  <a:lnTo>
                    <a:pt x="28812" y="30526"/>
                  </a:lnTo>
                  <a:lnTo>
                    <a:pt x="28854" y="29997"/>
                  </a:lnTo>
                  <a:lnTo>
                    <a:pt x="28875" y="29447"/>
                  </a:lnTo>
                  <a:lnTo>
                    <a:pt x="27310" y="29447"/>
                  </a:lnTo>
                  <a:lnTo>
                    <a:pt x="17367" y="29426"/>
                  </a:lnTo>
                  <a:lnTo>
                    <a:pt x="7404" y="29404"/>
                  </a:lnTo>
                  <a:lnTo>
                    <a:pt x="7002" y="29426"/>
                  </a:lnTo>
                  <a:lnTo>
                    <a:pt x="6791" y="29404"/>
                  </a:lnTo>
                  <a:lnTo>
                    <a:pt x="6600" y="29383"/>
                  </a:lnTo>
                  <a:lnTo>
                    <a:pt x="6494" y="29341"/>
                  </a:lnTo>
                  <a:lnTo>
                    <a:pt x="6410" y="29299"/>
                  </a:lnTo>
                  <a:lnTo>
                    <a:pt x="6346" y="29256"/>
                  </a:lnTo>
                  <a:lnTo>
                    <a:pt x="6283" y="29193"/>
                  </a:lnTo>
                  <a:lnTo>
                    <a:pt x="6219" y="29108"/>
                  </a:lnTo>
                  <a:lnTo>
                    <a:pt x="6177" y="29003"/>
                  </a:lnTo>
                  <a:lnTo>
                    <a:pt x="6156" y="28897"/>
                  </a:lnTo>
                  <a:lnTo>
                    <a:pt x="6156" y="28770"/>
                  </a:lnTo>
                  <a:lnTo>
                    <a:pt x="6156" y="28643"/>
                  </a:lnTo>
                  <a:lnTo>
                    <a:pt x="6177" y="28537"/>
                  </a:lnTo>
                  <a:lnTo>
                    <a:pt x="6219" y="28431"/>
                  </a:lnTo>
                  <a:lnTo>
                    <a:pt x="6262" y="28368"/>
                  </a:lnTo>
                  <a:lnTo>
                    <a:pt x="6325" y="28283"/>
                  </a:lnTo>
                  <a:lnTo>
                    <a:pt x="6389" y="28241"/>
                  </a:lnTo>
                  <a:lnTo>
                    <a:pt x="6558" y="28156"/>
                  </a:lnTo>
                  <a:lnTo>
                    <a:pt x="6769" y="28114"/>
                  </a:lnTo>
                  <a:lnTo>
                    <a:pt x="6960" y="28093"/>
                  </a:lnTo>
                  <a:lnTo>
                    <a:pt x="8504" y="28093"/>
                  </a:lnTo>
                  <a:lnTo>
                    <a:pt x="27416" y="28072"/>
                  </a:lnTo>
                  <a:lnTo>
                    <a:pt x="27796" y="28093"/>
                  </a:lnTo>
                  <a:lnTo>
                    <a:pt x="28346" y="28093"/>
                  </a:lnTo>
                  <a:lnTo>
                    <a:pt x="28537" y="28072"/>
                  </a:lnTo>
                  <a:lnTo>
                    <a:pt x="28727" y="28008"/>
                  </a:lnTo>
                  <a:lnTo>
                    <a:pt x="28917" y="27945"/>
                  </a:lnTo>
                  <a:lnTo>
                    <a:pt x="29044" y="27374"/>
                  </a:lnTo>
                  <a:lnTo>
                    <a:pt x="29150" y="26781"/>
                  </a:lnTo>
                  <a:lnTo>
                    <a:pt x="29192" y="26210"/>
                  </a:lnTo>
                  <a:lnTo>
                    <a:pt x="29214" y="25618"/>
                  </a:lnTo>
                  <a:lnTo>
                    <a:pt x="29256" y="24433"/>
                  </a:lnTo>
                  <a:lnTo>
                    <a:pt x="29256" y="23862"/>
                  </a:lnTo>
                  <a:lnTo>
                    <a:pt x="29277" y="23270"/>
                  </a:lnTo>
                  <a:lnTo>
                    <a:pt x="29298" y="22889"/>
                  </a:lnTo>
                  <a:lnTo>
                    <a:pt x="29277" y="22720"/>
                  </a:lnTo>
                  <a:lnTo>
                    <a:pt x="29235" y="22572"/>
                  </a:lnTo>
                  <a:lnTo>
                    <a:pt x="29214" y="22445"/>
                  </a:lnTo>
                  <a:lnTo>
                    <a:pt x="29150" y="22339"/>
                  </a:lnTo>
                  <a:lnTo>
                    <a:pt x="29087" y="22233"/>
                  </a:lnTo>
                  <a:lnTo>
                    <a:pt x="29002" y="22149"/>
                  </a:lnTo>
                  <a:lnTo>
                    <a:pt x="28917" y="22085"/>
                  </a:lnTo>
                  <a:lnTo>
                    <a:pt x="28812" y="22022"/>
                  </a:lnTo>
                  <a:lnTo>
                    <a:pt x="28685" y="21979"/>
                  </a:lnTo>
                  <a:lnTo>
                    <a:pt x="28558" y="21937"/>
                  </a:lnTo>
                  <a:lnTo>
                    <a:pt x="28241" y="21895"/>
                  </a:lnTo>
                  <a:lnTo>
                    <a:pt x="27860" y="21895"/>
                  </a:lnTo>
                  <a:lnTo>
                    <a:pt x="22677" y="21916"/>
                  </a:lnTo>
                  <a:lnTo>
                    <a:pt x="17473" y="21916"/>
                  </a:lnTo>
                  <a:lnTo>
                    <a:pt x="7087" y="21895"/>
                  </a:lnTo>
                  <a:lnTo>
                    <a:pt x="6854" y="21895"/>
                  </a:lnTo>
                  <a:lnTo>
                    <a:pt x="6600" y="21937"/>
                  </a:lnTo>
                  <a:lnTo>
                    <a:pt x="6071" y="21937"/>
                  </a:lnTo>
                  <a:lnTo>
                    <a:pt x="5966" y="21916"/>
                  </a:lnTo>
                  <a:lnTo>
                    <a:pt x="5860" y="21874"/>
                  </a:lnTo>
                  <a:lnTo>
                    <a:pt x="5754" y="21831"/>
                  </a:lnTo>
                  <a:lnTo>
                    <a:pt x="5669" y="21768"/>
                  </a:lnTo>
                  <a:lnTo>
                    <a:pt x="5606" y="21662"/>
                  </a:lnTo>
                  <a:lnTo>
                    <a:pt x="5564" y="21556"/>
                  </a:lnTo>
                  <a:lnTo>
                    <a:pt x="5521" y="21408"/>
                  </a:lnTo>
                  <a:lnTo>
                    <a:pt x="5521" y="21239"/>
                  </a:lnTo>
                  <a:lnTo>
                    <a:pt x="5542" y="21091"/>
                  </a:lnTo>
                  <a:lnTo>
                    <a:pt x="5585" y="20964"/>
                  </a:lnTo>
                  <a:lnTo>
                    <a:pt x="5627" y="20858"/>
                  </a:lnTo>
                  <a:lnTo>
                    <a:pt x="5712" y="20774"/>
                  </a:lnTo>
                  <a:lnTo>
                    <a:pt x="5796" y="20689"/>
                  </a:lnTo>
                  <a:lnTo>
                    <a:pt x="5902" y="20647"/>
                  </a:lnTo>
                  <a:lnTo>
                    <a:pt x="6008" y="20604"/>
                  </a:lnTo>
                  <a:lnTo>
                    <a:pt x="6114" y="20583"/>
                  </a:lnTo>
                  <a:lnTo>
                    <a:pt x="6642" y="20583"/>
                  </a:lnTo>
                  <a:lnTo>
                    <a:pt x="6917" y="20604"/>
                  </a:lnTo>
                  <a:lnTo>
                    <a:pt x="7150" y="20626"/>
                  </a:lnTo>
                  <a:lnTo>
                    <a:pt x="17304" y="20604"/>
                  </a:lnTo>
                  <a:lnTo>
                    <a:pt x="27437" y="20604"/>
                  </a:lnTo>
                  <a:lnTo>
                    <a:pt x="27796" y="20626"/>
                  </a:lnTo>
                  <a:lnTo>
                    <a:pt x="28177" y="20626"/>
                  </a:lnTo>
                  <a:lnTo>
                    <a:pt x="28367" y="20604"/>
                  </a:lnTo>
                  <a:lnTo>
                    <a:pt x="28579" y="20562"/>
                  </a:lnTo>
                  <a:lnTo>
                    <a:pt x="28769" y="20478"/>
                  </a:lnTo>
                  <a:lnTo>
                    <a:pt x="28960" y="20372"/>
                  </a:lnTo>
                  <a:lnTo>
                    <a:pt x="28917" y="20012"/>
                  </a:lnTo>
                  <a:lnTo>
                    <a:pt x="28896" y="19674"/>
                  </a:lnTo>
                  <a:lnTo>
                    <a:pt x="28896" y="19314"/>
                  </a:lnTo>
                  <a:lnTo>
                    <a:pt x="28917" y="18954"/>
                  </a:lnTo>
                  <a:lnTo>
                    <a:pt x="28960" y="18235"/>
                  </a:lnTo>
                  <a:lnTo>
                    <a:pt x="29023" y="17516"/>
                  </a:lnTo>
                  <a:lnTo>
                    <a:pt x="29087" y="16797"/>
                  </a:lnTo>
                  <a:lnTo>
                    <a:pt x="29108" y="16078"/>
                  </a:lnTo>
                  <a:lnTo>
                    <a:pt x="29129" y="15697"/>
                  </a:lnTo>
                  <a:lnTo>
                    <a:pt x="29108" y="15337"/>
                  </a:lnTo>
                  <a:lnTo>
                    <a:pt x="29066" y="14956"/>
                  </a:lnTo>
                  <a:lnTo>
                    <a:pt x="29023" y="14597"/>
                  </a:lnTo>
                  <a:lnTo>
                    <a:pt x="28325" y="14554"/>
                  </a:lnTo>
                  <a:lnTo>
                    <a:pt x="27691" y="14512"/>
                  </a:lnTo>
                  <a:lnTo>
                    <a:pt x="18616" y="14533"/>
                  </a:lnTo>
                  <a:lnTo>
                    <a:pt x="12460" y="14512"/>
                  </a:lnTo>
                  <a:lnTo>
                    <a:pt x="6304" y="14512"/>
                  </a:lnTo>
                  <a:lnTo>
                    <a:pt x="5902" y="14491"/>
                  </a:lnTo>
                  <a:lnTo>
                    <a:pt x="5712" y="14491"/>
                  </a:lnTo>
                  <a:lnTo>
                    <a:pt x="5542" y="14449"/>
                  </a:lnTo>
                  <a:lnTo>
                    <a:pt x="5373" y="14364"/>
                  </a:lnTo>
                  <a:lnTo>
                    <a:pt x="5310" y="14322"/>
                  </a:lnTo>
                  <a:lnTo>
                    <a:pt x="5246" y="14258"/>
                  </a:lnTo>
                  <a:lnTo>
                    <a:pt x="5204" y="14195"/>
                  </a:lnTo>
                  <a:lnTo>
                    <a:pt x="5162" y="14089"/>
                  </a:lnTo>
                  <a:lnTo>
                    <a:pt x="5141" y="14004"/>
                  </a:lnTo>
                  <a:lnTo>
                    <a:pt x="5119" y="13878"/>
                  </a:lnTo>
                  <a:lnTo>
                    <a:pt x="5141" y="13751"/>
                  </a:lnTo>
                  <a:lnTo>
                    <a:pt x="5141" y="13624"/>
                  </a:lnTo>
                  <a:lnTo>
                    <a:pt x="5183" y="13539"/>
                  </a:lnTo>
                  <a:lnTo>
                    <a:pt x="5225" y="13454"/>
                  </a:lnTo>
                  <a:lnTo>
                    <a:pt x="5289" y="13370"/>
                  </a:lnTo>
                  <a:lnTo>
                    <a:pt x="5352" y="13328"/>
                  </a:lnTo>
                  <a:lnTo>
                    <a:pt x="5437" y="13285"/>
                  </a:lnTo>
                  <a:lnTo>
                    <a:pt x="5521" y="13243"/>
                  </a:lnTo>
                  <a:lnTo>
                    <a:pt x="5712" y="13201"/>
                  </a:lnTo>
                  <a:lnTo>
                    <a:pt x="5902" y="13179"/>
                  </a:lnTo>
                  <a:lnTo>
                    <a:pt x="6325" y="13158"/>
                  </a:lnTo>
                  <a:lnTo>
                    <a:pt x="27712" y="13158"/>
                  </a:lnTo>
                  <a:lnTo>
                    <a:pt x="28114" y="13179"/>
                  </a:lnTo>
                  <a:lnTo>
                    <a:pt x="28304" y="13158"/>
                  </a:lnTo>
                  <a:lnTo>
                    <a:pt x="28516" y="13116"/>
                  </a:lnTo>
                  <a:lnTo>
                    <a:pt x="28727" y="13053"/>
                  </a:lnTo>
                  <a:lnTo>
                    <a:pt x="28939" y="12968"/>
                  </a:lnTo>
                  <a:lnTo>
                    <a:pt x="28494" y="8187"/>
                  </a:lnTo>
                  <a:lnTo>
                    <a:pt x="7869" y="8187"/>
                  </a:lnTo>
                  <a:lnTo>
                    <a:pt x="7277" y="8166"/>
                  </a:lnTo>
                  <a:lnTo>
                    <a:pt x="7002" y="8166"/>
                  </a:lnTo>
                  <a:lnTo>
                    <a:pt x="6706" y="8124"/>
                  </a:lnTo>
                  <a:lnTo>
                    <a:pt x="6431" y="8039"/>
                  </a:lnTo>
                  <a:lnTo>
                    <a:pt x="6156" y="7912"/>
                  </a:lnTo>
                  <a:lnTo>
                    <a:pt x="6029" y="7828"/>
                  </a:lnTo>
                  <a:lnTo>
                    <a:pt x="5902" y="7743"/>
                  </a:lnTo>
                  <a:lnTo>
                    <a:pt x="5775" y="7637"/>
                  </a:lnTo>
                  <a:lnTo>
                    <a:pt x="5669" y="7510"/>
                  </a:lnTo>
                  <a:lnTo>
                    <a:pt x="5796" y="7383"/>
                  </a:lnTo>
                  <a:lnTo>
                    <a:pt x="5902" y="7278"/>
                  </a:lnTo>
                  <a:lnTo>
                    <a:pt x="6029" y="7193"/>
                  </a:lnTo>
                  <a:lnTo>
                    <a:pt x="6177" y="7108"/>
                  </a:lnTo>
                  <a:lnTo>
                    <a:pt x="6431" y="7003"/>
                  </a:lnTo>
                  <a:lnTo>
                    <a:pt x="6706" y="6918"/>
                  </a:lnTo>
                  <a:lnTo>
                    <a:pt x="7002" y="6876"/>
                  </a:lnTo>
                  <a:lnTo>
                    <a:pt x="7277" y="6854"/>
                  </a:lnTo>
                  <a:lnTo>
                    <a:pt x="27966" y="6854"/>
                  </a:lnTo>
                  <a:lnTo>
                    <a:pt x="28135" y="6833"/>
                  </a:lnTo>
                  <a:lnTo>
                    <a:pt x="28262" y="6791"/>
                  </a:lnTo>
                  <a:lnTo>
                    <a:pt x="28367" y="6706"/>
                  </a:lnTo>
                  <a:lnTo>
                    <a:pt x="28452" y="6622"/>
                  </a:lnTo>
                  <a:lnTo>
                    <a:pt x="28494" y="6495"/>
                  </a:lnTo>
                  <a:lnTo>
                    <a:pt x="28537" y="6326"/>
                  </a:lnTo>
                  <a:lnTo>
                    <a:pt x="28558" y="6114"/>
                  </a:lnTo>
                  <a:lnTo>
                    <a:pt x="28579" y="5564"/>
                  </a:lnTo>
                  <a:lnTo>
                    <a:pt x="28600" y="4781"/>
                  </a:lnTo>
                  <a:lnTo>
                    <a:pt x="28664" y="3153"/>
                  </a:lnTo>
                  <a:lnTo>
                    <a:pt x="28748" y="1545"/>
                  </a:lnTo>
                  <a:lnTo>
                    <a:pt x="28748" y="1312"/>
                  </a:lnTo>
                  <a:lnTo>
                    <a:pt x="28769" y="1185"/>
                  </a:lnTo>
                  <a:lnTo>
                    <a:pt x="28791" y="1079"/>
                  </a:lnTo>
                  <a:lnTo>
                    <a:pt x="28833" y="953"/>
                  </a:lnTo>
                  <a:lnTo>
                    <a:pt x="28896" y="847"/>
                  </a:lnTo>
                  <a:lnTo>
                    <a:pt x="29002" y="762"/>
                  </a:lnTo>
                  <a:lnTo>
                    <a:pt x="29171" y="699"/>
                  </a:lnTo>
                  <a:lnTo>
                    <a:pt x="29319" y="868"/>
                  </a:lnTo>
                  <a:lnTo>
                    <a:pt x="29425" y="1037"/>
                  </a:lnTo>
                  <a:lnTo>
                    <a:pt x="29510" y="1228"/>
                  </a:lnTo>
                  <a:lnTo>
                    <a:pt x="29573" y="1439"/>
                  </a:lnTo>
                  <a:lnTo>
                    <a:pt x="29594" y="1651"/>
                  </a:lnTo>
                  <a:lnTo>
                    <a:pt x="29616" y="1862"/>
                  </a:lnTo>
                  <a:lnTo>
                    <a:pt x="29637" y="2264"/>
                  </a:lnTo>
                  <a:lnTo>
                    <a:pt x="29679" y="3174"/>
                  </a:lnTo>
                  <a:lnTo>
                    <a:pt x="29721" y="4083"/>
                  </a:lnTo>
                  <a:lnTo>
                    <a:pt x="29764" y="5881"/>
                  </a:lnTo>
                  <a:lnTo>
                    <a:pt x="29764" y="6199"/>
                  </a:lnTo>
                  <a:lnTo>
                    <a:pt x="29785" y="6347"/>
                  </a:lnTo>
                  <a:lnTo>
                    <a:pt x="29806" y="6495"/>
                  </a:lnTo>
                  <a:lnTo>
                    <a:pt x="29869" y="6622"/>
                  </a:lnTo>
                  <a:lnTo>
                    <a:pt x="29912" y="6685"/>
                  </a:lnTo>
                  <a:lnTo>
                    <a:pt x="29954" y="6728"/>
                  </a:lnTo>
                  <a:lnTo>
                    <a:pt x="30017" y="6770"/>
                  </a:lnTo>
                  <a:lnTo>
                    <a:pt x="30102" y="6791"/>
                  </a:lnTo>
                  <a:lnTo>
                    <a:pt x="30187" y="6812"/>
                  </a:lnTo>
                  <a:lnTo>
                    <a:pt x="30292" y="6812"/>
                  </a:lnTo>
                  <a:lnTo>
                    <a:pt x="31625" y="6833"/>
                  </a:lnTo>
                  <a:lnTo>
                    <a:pt x="35602" y="6833"/>
                  </a:lnTo>
                  <a:lnTo>
                    <a:pt x="35602" y="43"/>
                  </a:lnTo>
                  <a:lnTo>
                    <a:pt x="35221" y="22"/>
                  </a:lnTo>
                  <a:lnTo>
                    <a:pt x="3505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5" name="Google Shape;1605;p17"/>
            <p:cNvSpPr/>
            <p:nvPr/>
          </p:nvSpPr>
          <p:spPr>
            <a:xfrm>
              <a:off x="1767825" y="2519150"/>
              <a:ext cx="433700" cy="1307350"/>
            </a:xfrm>
            <a:custGeom>
              <a:rect b="b" l="l" r="r" t="t"/>
              <a:pathLst>
                <a:path extrusionOk="0" h="52294" w="17348">
                  <a:moveTo>
                    <a:pt x="13857" y="1"/>
                  </a:moveTo>
                  <a:lnTo>
                    <a:pt x="13709" y="22"/>
                  </a:lnTo>
                  <a:lnTo>
                    <a:pt x="13603" y="64"/>
                  </a:lnTo>
                  <a:lnTo>
                    <a:pt x="13497" y="107"/>
                  </a:lnTo>
                  <a:lnTo>
                    <a:pt x="13391" y="212"/>
                  </a:lnTo>
                  <a:lnTo>
                    <a:pt x="13116" y="593"/>
                  </a:lnTo>
                  <a:lnTo>
                    <a:pt x="12799" y="953"/>
                  </a:lnTo>
                  <a:lnTo>
                    <a:pt x="12186" y="1693"/>
                  </a:lnTo>
                  <a:lnTo>
                    <a:pt x="11593" y="2412"/>
                  </a:lnTo>
                  <a:lnTo>
                    <a:pt x="11297" y="2793"/>
                  </a:lnTo>
                  <a:lnTo>
                    <a:pt x="11043" y="3195"/>
                  </a:lnTo>
                  <a:lnTo>
                    <a:pt x="10789" y="3576"/>
                  </a:lnTo>
                  <a:lnTo>
                    <a:pt x="10578" y="3999"/>
                  </a:lnTo>
                  <a:lnTo>
                    <a:pt x="10387" y="4422"/>
                  </a:lnTo>
                  <a:lnTo>
                    <a:pt x="10218" y="4866"/>
                  </a:lnTo>
                  <a:lnTo>
                    <a:pt x="10112" y="5332"/>
                  </a:lnTo>
                  <a:lnTo>
                    <a:pt x="10028" y="5818"/>
                  </a:lnTo>
                  <a:lnTo>
                    <a:pt x="10007" y="6072"/>
                  </a:lnTo>
                  <a:lnTo>
                    <a:pt x="10007" y="6326"/>
                  </a:lnTo>
                  <a:lnTo>
                    <a:pt x="10028" y="6601"/>
                  </a:lnTo>
                  <a:lnTo>
                    <a:pt x="10049" y="6876"/>
                  </a:lnTo>
                  <a:lnTo>
                    <a:pt x="10049" y="7151"/>
                  </a:lnTo>
                  <a:lnTo>
                    <a:pt x="10070" y="7426"/>
                  </a:lnTo>
                  <a:lnTo>
                    <a:pt x="10049" y="7976"/>
                  </a:lnTo>
                  <a:lnTo>
                    <a:pt x="9986" y="8547"/>
                  </a:lnTo>
                  <a:lnTo>
                    <a:pt x="9964" y="9097"/>
                  </a:lnTo>
                  <a:lnTo>
                    <a:pt x="9901" y="10366"/>
                  </a:lnTo>
                  <a:lnTo>
                    <a:pt x="9837" y="11636"/>
                  </a:lnTo>
                  <a:lnTo>
                    <a:pt x="9753" y="12905"/>
                  </a:lnTo>
                  <a:lnTo>
                    <a:pt x="9647" y="14153"/>
                  </a:lnTo>
                  <a:lnTo>
                    <a:pt x="9414" y="16670"/>
                  </a:lnTo>
                  <a:lnTo>
                    <a:pt x="9139" y="19187"/>
                  </a:lnTo>
                  <a:lnTo>
                    <a:pt x="8547" y="24222"/>
                  </a:lnTo>
                  <a:lnTo>
                    <a:pt x="8272" y="26739"/>
                  </a:lnTo>
                  <a:lnTo>
                    <a:pt x="8018" y="29257"/>
                  </a:lnTo>
                  <a:lnTo>
                    <a:pt x="7997" y="29574"/>
                  </a:lnTo>
                  <a:lnTo>
                    <a:pt x="7976" y="29912"/>
                  </a:lnTo>
                  <a:lnTo>
                    <a:pt x="7955" y="30568"/>
                  </a:lnTo>
                  <a:lnTo>
                    <a:pt x="7912" y="30907"/>
                  </a:lnTo>
                  <a:lnTo>
                    <a:pt x="7870" y="31224"/>
                  </a:lnTo>
                  <a:lnTo>
                    <a:pt x="7764" y="31562"/>
                  </a:lnTo>
                  <a:lnTo>
                    <a:pt x="7637" y="31880"/>
                  </a:lnTo>
                  <a:lnTo>
                    <a:pt x="7447" y="31795"/>
                  </a:lnTo>
                  <a:lnTo>
                    <a:pt x="7299" y="31711"/>
                  </a:lnTo>
                  <a:lnTo>
                    <a:pt x="7214" y="31605"/>
                  </a:lnTo>
                  <a:lnTo>
                    <a:pt x="7172" y="31478"/>
                  </a:lnTo>
                  <a:lnTo>
                    <a:pt x="7151" y="31351"/>
                  </a:lnTo>
                  <a:lnTo>
                    <a:pt x="7151" y="31224"/>
                  </a:lnTo>
                  <a:lnTo>
                    <a:pt x="7172" y="30949"/>
                  </a:lnTo>
                  <a:lnTo>
                    <a:pt x="7278" y="29278"/>
                  </a:lnTo>
                  <a:lnTo>
                    <a:pt x="7341" y="28432"/>
                  </a:lnTo>
                  <a:lnTo>
                    <a:pt x="7426" y="27607"/>
                  </a:lnTo>
                  <a:lnTo>
                    <a:pt x="7659" y="25047"/>
                  </a:lnTo>
                  <a:lnTo>
                    <a:pt x="7870" y="22487"/>
                  </a:lnTo>
                  <a:lnTo>
                    <a:pt x="8039" y="19928"/>
                  </a:lnTo>
                  <a:lnTo>
                    <a:pt x="8209" y="17368"/>
                  </a:lnTo>
                  <a:lnTo>
                    <a:pt x="8505" y="12270"/>
                  </a:lnTo>
                  <a:lnTo>
                    <a:pt x="8674" y="9711"/>
                  </a:lnTo>
                  <a:lnTo>
                    <a:pt x="8864" y="7151"/>
                  </a:lnTo>
                  <a:lnTo>
                    <a:pt x="8886" y="6664"/>
                  </a:lnTo>
                  <a:lnTo>
                    <a:pt x="8864" y="6199"/>
                  </a:lnTo>
                  <a:lnTo>
                    <a:pt x="8780" y="5776"/>
                  </a:lnTo>
                  <a:lnTo>
                    <a:pt x="8674" y="5395"/>
                  </a:lnTo>
                  <a:lnTo>
                    <a:pt x="8547" y="5014"/>
                  </a:lnTo>
                  <a:lnTo>
                    <a:pt x="8357" y="4655"/>
                  </a:lnTo>
                  <a:lnTo>
                    <a:pt x="8166" y="4337"/>
                  </a:lnTo>
                  <a:lnTo>
                    <a:pt x="7934" y="4020"/>
                  </a:lnTo>
                  <a:lnTo>
                    <a:pt x="7701" y="3703"/>
                  </a:lnTo>
                  <a:lnTo>
                    <a:pt x="7447" y="3407"/>
                  </a:lnTo>
                  <a:lnTo>
                    <a:pt x="6876" y="2814"/>
                  </a:lnTo>
                  <a:lnTo>
                    <a:pt x="6305" y="2222"/>
                  </a:lnTo>
                  <a:lnTo>
                    <a:pt x="5712" y="1609"/>
                  </a:lnTo>
                  <a:lnTo>
                    <a:pt x="5395" y="4655"/>
                  </a:lnTo>
                  <a:lnTo>
                    <a:pt x="5120" y="7722"/>
                  </a:lnTo>
                  <a:lnTo>
                    <a:pt x="4591" y="13814"/>
                  </a:lnTo>
                  <a:lnTo>
                    <a:pt x="4105" y="19907"/>
                  </a:lnTo>
                  <a:lnTo>
                    <a:pt x="3830" y="22932"/>
                  </a:lnTo>
                  <a:lnTo>
                    <a:pt x="3555" y="25978"/>
                  </a:lnTo>
                  <a:lnTo>
                    <a:pt x="3259" y="29003"/>
                  </a:lnTo>
                  <a:lnTo>
                    <a:pt x="2920" y="32007"/>
                  </a:lnTo>
                  <a:lnTo>
                    <a:pt x="2561" y="35032"/>
                  </a:lnTo>
                  <a:lnTo>
                    <a:pt x="2159" y="38036"/>
                  </a:lnTo>
                  <a:lnTo>
                    <a:pt x="1947" y="39537"/>
                  </a:lnTo>
                  <a:lnTo>
                    <a:pt x="1714" y="41039"/>
                  </a:lnTo>
                  <a:lnTo>
                    <a:pt x="1461" y="42541"/>
                  </a:lnTo>
                  <a:lnTo>
                    <a:pt x="1207" y="44022"/>
                  </a:lnTo>
                  <a:lnTo>
                    <a:pt x="932" y="45524"/>
                  </a:lnTo>
                  <a:lnTo>
                    <a:pt x="636" y="47005"/>
                  </a:lnTo>
                  <a:lnTo>
                    <a:pt x="339" y="48507"/>
                  </a:lnTo>
                  <a:lnTo>
                    <a:pt x="1" y="49987"/>
                  </a:lnTo>
                  <a:lnTo>
                    <a:pt x="1101" y="50262"/>
                  </a:lnTo>
                  <a:lnTo>
                    <a:pt x="2180" y="50495"/>
                  </a:lnTo>
                  <a:lnTo>
                    <a:pt x="3259" y="50686"/>
                  </a:lnTo>
                  <a:lnTo>
                    <a:pt x="4337" y="50855"/>
                  </a:lnTo>
                  <a:lnTo>
                    <a:pt x="5437" y="51003"/>
                  </a:lnTo>
                  <a:lnTo>
                    <a:pt x="6516" y="51130"/>
                  </a:lnTo>
                  <a:lnTo>
                    <a:pt x="8674" y="51362"/>
                  </a:lnTo>
                  <a:lnTo>
                    <a:pt x="10832" y="51532"/>
                  </a:lnTo>
                  <a:lnTo>
                    <a:pt x="12989" y="51743"/>
                  </a:lnTo>
                  <a:lnTo>
                    <a:pt x="14047" y="51849"/>
                  </a:lnTo>
                  <a:lnTo>
                    <a:pt x="15126" y="51976"/>
                  </a:lnTo>
                  <a:lnTo>
                    <a:pt x="16184" y="52124"/>
                  </a:lnTo>
                  <a:lnTo>
                    <a:pt x="17262" y="52293"/>
                  </a:lnTo>
                  <a:lnTo>
                    <a:pt x="17305" y="50643"/>
                  </a:lnTo>
                  <a:lnTo>
                    <a:pt x="17347" y="48993"/>
                  </a:lnTo>
                  <a:lnTo>
                    <a:pt x="17347" y="47364"/>
                  </a:lnTo>
                  <a:lnTo>
                    <a:pt x="17326" y="45714"/>
                  </a:lnTo>
                  <a:lnTo>
                    <a:pt x="17305" y="44086"/>
                  </a:lnTo>
                  <a:lnTo>
                    <a:pt x="17241" y="42436"/>
                  </a:lnTo>
                  <a:lnTo>
                    <a:pt x="17178" y="40807"/>
                  </a:lnTo>
                  <a:lnTo>
                    <a:pt x="17093" y="39178"/>
                  </a:lnTo>
                  <a:lnTo>
                    <a:pt x="16924" y="35920"/>
                  </a:lnTo>
                  <a:lnTo>
                    <a:pt x="16712" y="32662"/>
                  </a:lnTo>
                  <a:lnTo>
                    <a:pt x="16501" y="29405"/>
                  </a:lnTo>
                  <a:lnTo>
                    <a:pt x="16311" y="26147"/>
                  </a:lnTo>
                  <a:lnTo>
                    <a:pt x="16141" y="22889"/>
                  </a:lnTo>
                  <a:lnTo>
                    <a:pt x="16014" y="19611"/>
                  </a:lnTo>
                  <a:lnTo>
                    <a:pt x="15887" y="16353"/>
                  </a:lnTo>
                  <a:lnTo>
                    <a:pt x="15718" y="13095"/>
                  </a:lnTo>
                  <a:lnTo>
                    <a:pt x="15634" y="11466"/>
                  </a:lnTo>
                  <a:lnTo>
                    <a:pt x="15528" y="9837"/>
                  </a:lnTo>
                  <a:lnTo>
                    <a:pt x="15422" y="8209"/>
                  </a:lnTo>
                  <a:lnTo>
                    <a:pt x="15274" y="6601"/>
                  </a:lnTo>
                  <a:lnTo>
                    <a:pt x="15126" y="4972"/>
                  </a:lnTo>
                  <a:lnTo>
                    <a:pt x="14957" y="3364"/>
                  </a:lnTo>
                  <a:lnTo>
                    <a:pt x="14745" y="1736"/>
                  </a:lnTo>
                  <a:lnTo>
                    <a:pt x="14512" y="128"/>
                  </a:lnTo>
                  <a:lnTo>
                    <a:pt x="14153" y="43"/>
                  </a:lnTo>
                  <a:lnTo>
                    <a:pt x="13984" y="22"/>
                  </a:lnTo>
                  <a:lnTo>
                    <a:pt x="1385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6" name="Google Shape;1606;p17"/>
            <p:cNvSpPr/>
            <p:nvPr/>
          </p:nvSpPr>
          <p:spPr>
            <a:xfrm>
              <a:off x="3141775" y="1358875"/>
              <a:ext cx="2496700" cy="1995900"/>
            </a:xfrm>
            <a:custGeom>
              <a:rect b="b" l="l" r="r" t="t"/>
              <a:pathLst>
                <a:path extrusionOk="0" h="79836" w="99868">
                  <a:moveTo>
                    <a:pt x="13814" y="0"/>
                  </a:moveTo>
                  <a:lnTo>
                    <a:pt x="13243" y="22"/>
                  </a:lnTo>
                  <a:lnTo>
                    <a:pt x="12650" y="43"/>
                  </a:lnTo>
                  <a:lnTo>
                    <a:pt x="12079" y="85"/>
                  </a:lnTo>
                  <a:lnTo>
                    <a:pt x="11508" y="148"/>
                  </a:lnTo>
                  <a:lnTo>
                    <a:pt x="10958" y="233"/>
                  </a:lnTo>
                  <a:lnTo>
                    <a:pt x="10387" y="339"/>
                  </a:lnTo>
                  <a:lnTo>
                    <a:pt x="9837" y="445"/>
                  </a:lnTo>
                  <a:lnTo>
                    <a:pt x="9287" y="593"/>
                  </a:lnTo>
                  <a:lnTo>
                    <a:pt x="8758" y="741"/>
                  </a:lnTo>
                  <a:lnTo>
                    <a:pt x="8229" y="910"/>
                  </a:lnTo>
                  <a:lnTo>
                    <a:pt x="7700" y="1100"/>
                  </a:lnTo>
                  <a:lnTo>
                    <a:pt x="7172" y="1312"/>
                  </a:lnTo>
                  <a:lnTo>
                    <a:pt x="6664" y="1545"/>
                  </a:lnTo>
                  <a:lnTo>
                    <a:pt x="6156" y="1798"/>
                  </a:lnTo>
                  <a:lnTo>
                    <a:pt x="5649" y="2073"/>
                  </a:lnTo>
                  <a:lnTo>
                    <a:pt x="5162" y="2348"/>
                  </a:lnTo>
                  <a:lnTo>
                    <a:pt x="4612" y="2708"/>
                  </a:lnTo>
                  <a:lnTo>
                    <a:pt x="4104" y="3110"/>
                  </a:lnTo>
                  <a:lnTo>
                    <a:pt x="3618" y="3512"/>
                  </a:lnTo>
                  <a:lnTo>
                    <a:pt x="3174" y="3956"/>
                  </a:lnTo>
                  <a:lnTo>
                    <a:pt x="2772" y="4422"/>
                  </a:lnTo>
                  <a:lnTo>
                    <a:pt x="2391" y="4908"/>
                  </a:lnTo>
                  <a:lnTo>
                    <a:pt x="2052" y="5416"/>
                  </a:lnTo>
                  <a:lnTo>
                    <a:pt x="1735" y="5945"/>
                  </a:lnTo>
                  <a:lnTo>
                    <a:pt x="1460" y="6495"/>
                  </a:lnTo>
                  <a:lnTo>
                    <a:pt x="1206" y="7066"/>
                  </a:lnTo>
                  <a:lnTo>
                    <a:pt x="974" y="7637"/>
                  </a:lnTo>
                  <a:lnTo>
                    <a:pt x="762" y="8229"/>
                  </a:lnTo>
                  <a:lnTo>
                    <a:pt x="572" y="8843"/>
                  </a:lnTo>
                  <a:lnTo>
                    <a:pt x="402" y="9456"/>
                  </a:lnTo>
                  <a:lnTo>
                    <a:pt x="276" y="10091"/>
                  </a:lnTo>
                  <a:lnTo>
                    <a:pt x="149" y="10725"/>
                  </a:lnTo>
                  <a:lnTo>
                    <a:pt x="64" y="11297"/>
                  </a:lnTo>
                  <a:lnTo>
                    <a:pt x="22" y="11889"/>
                  </a:lnTo>
                  <a:lnTo>
                    <a:pt x="1" y="12481"/>
                  </a:lnTo>
                  <a:lnTo>
                    <a:pt x="1" y="13073"/>
                  </a:lnTo>
                  <a:lnTo>
                    <a:pt x="43" y="14258"/>
                  </a:lnTo>
                  <a:lnTo>
                    <a:pt x="64" y="14850"/>
                  </a:lnTo>
                  <a:lnTo>
                    <a:pt x="64" y="15443"/>
                  </a:lnTo>
                  <a:lnTo>
                    <a:pt x="149" y="46031"/>
                  </a:lnTo>
                  <a:lnTo>
                    <a:pt x="149" y="61325"/>
                  </a:lnTo>
                  <a:lnTo>
                    <a:pt x="149" y="76641"/>
                  </a:lnTo>
                  <a:lnTo>
                    <a:pt x="149" y="76958"/>
                  </a:lnTo>
                  <a:lnTo>
                    <a:pt x="170" y="77254"/>
                  </a:lnTo>
                  <a:lnTo>
                    <a:pt x="212" y="77529"/>
                  </a:lnTo>
                  <a:lnTo>
                    <a:pt x="254" y="77783"/>
                  </a:lnTo>
                  <a:lnTo>
                    <a:pt x="318" y="78037"/>
                  </a:lnTo>
                  <a:lnTo>
                    <a:pt x="402" y="78270"/>
                  </a:lnTo>
                  <a:lnTo>
                    <a:pt x="508" y="78481"/>
                  </a:lnTo>
                  <a:lnTo>
                    <a:pt x="614" y="78693"/>
                  </a:lnTo>
                  <a:lnTo>
                    <a:pt x="741" y="78883"/>
                  </a:lnTo>
                  <a:lnTo>
                    <a:pt x="910" y="79052"/>
                  </a:lnTo>
                  <a:lnTo>
                    <a:pt x="1079" y="79200"/>
                  </a:lnTo>
                  <a:lnTo>
                    <a:pt x="1291" y="79370"/>
                  </a:lnTo>
                  <a:lnTo>
                    <a:pt x="1502" y="79497"/>
                  </a:lnTo>
                  <a:lnTo>
                    <a:pt x="1756" y="79623"/>
                  </a:lnTo>
                  <a:lnTo>
                    <a:pt x="2010" y="79729"/>
                  </a:lnTo>
                  <a:lnTo>
                    <a:pt x="2306" y="79835"/>
                  </a:lnTo>
                  <a:lnTo>
                    <a:pt x="2327" y="79412"/>
                  </a:lnTo>
                  <a:lnTo>
                    <a:pt x="2349" y="78989"/>
                  </a:lnTo>
                  <a:lnTo>
                    <a:pt x="2391" y="70845"/>
                  </a:lnTo>
                  <a:lnTo>
                    <a:pt x="2391" y="62700"/>
                  </a:lnTo>
                  <a:lnTo>
                    <a:pt x="2391" y="54535"/>
                  </a:lnTo>
                  <a:lnTo>
                    <a:pt x="2370" y="46391"/>
                  </a:lnTo>
                  <a:lnTo>
                    <a:pt x="2285" y="30102"/>
                  </a:lnTo>
                  <a:lnTo>
                    <a:pt x="2179" y="13793"/>
                  </a:lnTo>
                  <a:lnTo>
                    <a:pt x="2158" y="13222"/>
                  </a:lnTo>
                  <a:lnTo>
                    <a:pt x="2137" y="12629"/>
                  </a:lnTo>
                  <a:lnTo>
                    <a:pt x="2137" y="12333"/>
                  </a:lnTo>
                  <a:lnTo>
                    <a:pt x="2137" y="12037"/>
                  </a:lnTo>
                  <a:lnTo>
                    <a:pt x="2179" y="11741"/>
                  </a:lnTo>
                  <a:lnTo>
                    <a:pt x="2222" y="11445"/>
                  </a:lnTo>
                  <a:lnTo>
                    <a:pt x="2327" y="10958"/>
                  </a:lnTo>
                  <a:lnTo>
                    <a:pt x="2476" y="10493"/>
                  </a:lnTo>
                  <a:lnTo>
                    <a:pt x="2624" y="10027"/>
                  </a:lnTo>
                  <a:lnTo>
                    <a:pt x="2814" y="9562"/>
                  </a:lnTo>
                  <a:lnTo>
                    <a:pt x="3004" y="9118"/>
                  </a:lnTo>
                  <a:lnTo>
                    <a:pt x="3216" y="8695"/>
                  </a:lnTo>
                  <a:lnTo>
                    <a:pt x="3449" y="8272"/>
                  </a:lnTo>
                  <a:lnTo>
                    <a:pt x="3702" y="7848"/>
                  </a:lnTo>
                  <a:lnTo>
                    <a:pt x="3977" y="7468"/>
                  </a:lnTo>
                  <a:lnTo>
                    <a:pt x="4274" y="7066"/>
                  </a:lnTo>
                  <a:lnTo>
                    <a:pt x="4570" y="6706"/>
                  </a:lnTo>
                  <a:lnTo>
                    <a:pt x="4887" y="6325"/>
                  </a:lnTo>
                  <a:lnTo>
                    <a:pt x="5225" y="5987"/>
                  </a:lnTo>
                  <a:lnTo>
                    <a:pt x="5564" y="5648"/>
                  </a:lnTo>
                  <a:lnTo>
                    <a:pt x="5924" y="5331"/>
                  </a:lnTo>
                  <a:lnTo>
                    <a:pt x="6304" y="5014"/>
                  </a:lnTo>
                  <a:lnTo>
                    <a:pt x="6706" y="4739"/>
                  </a:lnTo>
                  <a:lnTo>
                    <a:pt x="7087" y="4464"/>
                  </a:lnTo>
                  <a:lnTo>
                    <a:pt x="7510" y="4189"/>
                  </a:lnTo>
                  <a:lnTo>
                    <a:pt x="7933" y="3935"/>
                  </a:lnTo>
                  <a:lnTo>
                    <a:pt x="8377" y="3723"/>
                  </a:lnTo>
                  <a:lnTo>
                    <a:pt x="8822" y="3512"/>
                  </a:lnTo>
                  <a:lnTo>
                    <a:pt x="9266" y="3300"/>
                  </a:lnTo>
                  <a:lnTo>
                    <a:pt x="9731" y="3131"/>
                  </a:lnTo>
                  <a:lnTo>
                    <a:pt x="10218" y="2962"/>
                  </a:lnTo>
                  <a:lnTo>
                    <a:pt x="10683" y="2814"/>
                  </a:lnTo>
                  <a:lnTo>
                    <a:pt x="11170" y="2687"/>
                  </a:lnTo>
                  <a:lnTo>
                    <a:pt x="11677" y="2581"/>
                  </a:lnTo>
                  <a:lnTo>
                    <a:pt x="12185" y="2497"/>
                  </a:lnTo>
                  <a:lnTo>
                    <a:pt x="12693" y="2433"/>
                  </a:lnTo>
                  <a:lnTo>
                    <a:pt x="13200" y="2370"/>
                  </a:lnTo>
                  <a:lnTo>
                    <a:pt x="13708" y="2348"/>
                  </a:lnTo>
                  <a:lnTo>
                    <a:pt x="15274" y="2285"/>
                  </a:lnTo>
                  <a:lnTo>
                    <a:pt x="16860" y="2264"/>
                  </a:lnTo>
                  <a:lnTo>
                    <a:pt x="19991" y="2243"/>
                  </a:lnTo>
                  <a:lnTo>
                    <a:pt x="26274" y="2243"/>
                  </a:lnTo>
                  <a:lnTo>
                    <a:pt x="85864" y="2306"/>
                  </a:lnTo>
                  <a:lnTo>
                    <a:pt x="86414" y="2327"/>
                  </a:lnTo>
                  <a:lnTo>
                    <a:pt x="86985" y="2370"/>
                  </a:lnTo>
                  <a:lnTo>
                    <a:pt x="87535" y="2454"/>
                  </a:lnTo>
                  <a:lnTo>
                    <a:pt x="88106" y="2560"/>
                  </a:lnTo>
                  <a:lnTo>
                    <a:pt x="88656" y="2687"/>
                  </a:lnTo>
                  <a:lnTo>
                    <a:pt x="89206" y="2835"/>
                  </a:lnTo>
                  <a:lnTo>
                    <a:pt x="89735" y="3025"/>
                  </a:lnTo>
                  <a:lnTo>
                    <a:pt x="90285" y="3237"/>
                  </a:lnTo>
                  <a:lnTo>
                    <a:pt x="90814" y="3470"/>
                  </a:lnTo>
                  <a:lnTo>
                    <a:pt x="91321" y="3723"/>
                  </a:lnTo>
                  <a:lnTo>
                    <a:pt x="91829" y="3998"/>
                  </a:lnTo>
                  <a:lnTo>
                    <a:pt x="92337" y="4316"/>
                  </a:lnTo>
                  <a:lnTo>
                    <a:pt x="92823" y="4633"/>
                  </a:lnTo>
                  <a:lnTo>
                    <a:pt x="93289" y="4972"/>
                  </a:lnTo>
                  <a:lnTo>
                    <a:pt x="93733" y="5352"/>
                  </a:lnTo>
                  <a:lnTo>
                    <a:pt x="94177" y="5733"/>
                  </a:lnTo>
                  <a:lnTo>
                    <a:pt x="94600" y="6135"/>
                  </a:lnTo>
                  <a:lnTo>
                    <a:pt x="94981" y="6579"/>
                  </a:lnTo>
                  <a:lnTo>
                    <a:pt x="95362" y="7023"/>
                  </a:lnTo>
                  <a:lnTo>
                    <a:pt x="95721" y="7489"/>
                  </a:lnTo>
                  <a:lnTo>
                    <a:pt x="96060" y="7954"/>
                  </a:lnTo>
                  <a:lnTo>
                    <a:pt x="96356" y="8462"/>
                  </a:lnTo>
                  <a:lnTo>
                    <a:pt x="96631" y="8970"/>
                  </a:lnTo>
                  <a:lnTo>
                    <a:pt x="96885" y="9498"/>
                  </a:lnTo>
                  <a:lnTo>
                    <a:pt x="97118" y="10027"/>
                  </a:lnTo>
                  <a:lnTo>
                    <a:pt x="97308" y="10577"/>
                  </a:lnTo>
                  <a:lnTo>
                    <a:pt x="97477" y="11148"/>
                  </a:lnTo>
                  <a:lnTo>
                    <a:pt x="97604" y="11741"/>
                  </a:lnTo>
                  <a:lnTo>
                    <a:pt x="97689" y="12333"/>
                  </a:lnTo>
                  <a:lnTo>
                    <a:pt x="97752" y="12925"/>
                  </a:lnTo>
                  <a:lnTo>
                    <a:pt x="97795" y="13539"/>
                  </a:lnTo>
                  <a:lnTo>
                    <a:pt x="97773" y="14152"/>
                  </a:lnTo>
                  <a:lnTo>
                    <a:pt x="97689" y="16035"/>
                  </a:lnTo>
                  <a:lnTo>
                    <a:pt x="97604" y="17918"/>
                  </a:lnTo>
                  <a:lnTo>
                    <a:pt x="97498" y="21683"/>
                  </a:lnTo>
                  <a:lnTo>
                    <a:pt x="97435" y="25427"/>
                  </a:lnTo>
                  <a:lnTo>
                    <a:pt x="97393" y="29193"/>
                  </a:lnTo>
                  <a:lnTo>
                    <a:pt x="97393" y="32958"/>
                  </a:lnTo>
                  <a:lnTo>
                    <a:pt x="97414" y="36723"/>
                  </a:lnTo>
                  <a:lnTo>
                    <a:pt x="97456" y="40489"/>
                  </a:lnTo>
                  <a:lnTo>
                    <a:pt x="97520" y="44254"/>
                  </a:lnTo>
                  <a:lnTo>
                    <a:pt x="97520" y="45545"/>
                  </a:lnTo>
                  <a:lnTo>
                    <a:pt x="97498" y="46814"/>
                  </a:lnTo>
                  <a:lnTo>
                    <a:pt x="97435" y="49395"/>
                  </a:lnTo>
                  <a:lnTo>
                    <a:pt x="97329" y="51954"/>
                  </a:lnTo>
                  <a:lnTo>
                    <a:pt x="97308" y="53245"/>
                  </a:lnTo>
                  <a:lnTo>
                    <a:pt x="97287" y="54535"/>
                  </a:lnTo>
                  <a:lnTo>
                    <a:pt x="97287" y="55804"/>
                  </a:lnTo>
                  <a:lnTo>
                    <a:pt x="97308" y="57095"/>
                  </a:lnTo>
                  <a:lnTo>
                    <a:pt x="97371" y="58385"/>
                  </a:lnTo>
                  <a:lnTo>
                    <a:pt x="97477" y="59654"/>
                  </a:lnTo>
                  <a:lnTo>
                    <a:pt x="97625" y="60923"/>
                  </a:lnTo>
                  <a:lnTo>
                    <a:pt x="97731" y="61579"/>
                  </a:lnTo>
                  <a:lnTo>
                    <a:pt x="97837" y="62214"/>
                  </a:lnTo>
                  <a:lnTo>
                    <a:pt x="97964" y="62848"/>
                  </a:lnTo>
                  <a:lnTo>
                    <a:pt x="98091" y="63483"/>
                  </a:lnTo>
                  <a:lnTo>
                    <a:pt x="98239" y="64118"/>
                  </a:lnTo>
                  <a:lnTo>
                    <a:pt x="98429" y="64752"/>
                  </a:lnTo>
                  <a:lnTo>
                    <a:pt x="98598" y="65429"/>
                  </a:lnTo>
                  <a:lnTo>
                    <a:pt x="98746" y="66127"/>
                  </a:lnTo>
                  <a:lnTo>
                    <a:pt x="98873" y="66825"/>
                  </a:lnTo>
                  <a:lnTo>
                    <a:pt x="99000" y="67523"/>
                  </a:lnTo>
                  <a:lnTo>
                    <a:pt x="99212" y="68920"/>
                  </a:lnTo>
                  <a:lnTo>
                    <a:pt x="99423" y="70337"/>
                  </a:lnTo>
                  <a:lnTo>
                    <a:pt x="99677" y="70295"/>
                  </a:lnTo>
                  <a:lnTo>
                    <a:pt x="99677" y="69110"/>
                  </a:lnTo>
                  <a:lnTo>
                    <a:pt x="99698" y="61516"/>
                  </a:lnTo>
                  <a:lnTo>
                    <a:pt x="99698" y="53922"/>
                  </a:lnTo>
                  <a:lnTo>
                    <a:pt x="99677" y="43768"/>
                  </a:lnTo>
                  <a:lnTo>
                    <a:pt x="99677" y="33593"/>
                  </a:lnTo>
                  <a:lnTo>
                    <a:pt x="99698" y="28516"/>
                  </a:lnTo>
                  <a:lnTo>
                    <a:pt x="99720" y="23418"/>
                  </a:lnTo>
                  <a:lnTo>
                    <a:pt x="99783" y="18341"/>
                  </a:lnTo>
                  <a:lnTo>
                    <a:pt x="99868" y="13264"/>
                  </a:lnTo>
                  <a:lnTo>
                    <a:pt x="99868" y="12714"/>
                  </a:lnTo>
                  <a:lnTo>
                    <a:pt x="99846" y="12185"/>
                  </a:lnTo>
                  <a:lnTo>
                    <a:pt x="99804" y="11656"/>
                  </a:lnTo>
                  <a:lnTo>
                    <a:pt x="99762" y="11148"/>
                  </a:lnTo>
                  <a:lnTo>
                    <a:pt x="99677" y="10641"/>
                  </a:lnTo>
                  <a:lnTo>
                    <a:pt x="99593" y="10133"/>
                  </a:lnTo>
                  <a:lnTo>
                    <a:pt x="99487" y="9625"/>
                  </a:lnTo>
                  <a:lnTo>
                    <a:pt x="99360" y="9139"/>
                  </a:lnTo>
                  <a:lnTo>
                    <a:pt x="99212" y="8652"/>
                  </a:lnTo>
                  <a:lnTo>
                    <a:pt x="99043" y="8166"/>
                  </a:lnTo>
                  <a:lnTo>
                    <a:pt x="98852" y="7679"/>
                  </a:lnTo>
                  <a:lnTo>
                    <a:pt x="98641" y="7214"/>
                  </a:lnTo>
                  <a:lnTo>
                    <a:pt x="98429" y="6748"/>
                  </a:lnTo>
                  <a:lnTo>
                    <a:pt x="98175" y="6283"/>
                  </a:lnTo>
                  <a:lnTo>
                    <a:pt x="97921" y="5818"/>
                  </a:lnTo>
                  <a:lnTo>
                    <a:pt x="97646" y="5373"/>
                  </a:lnTo>
                  <a:lnTo>
                    <a:pt x="97223" y="4760"/>
                  </a:lnTo>
                  <a:lnTo>
                    <a:pt x="96779" y="4168"/>
                  </a:lnTo>
                  <a:lnTo>
                    <a:pt x="96525" y="3893"/>
                  </a:lnTo>
                  <a:lnTo>
                    <a:pt x="96293" y="3618"/>
                  </a:lnTo>
                  <a:lnTo>
                    <a:pt x="96018" y="3364"/>
                  </a:lnTo>
                  <a:lnTo>
                    <a:pt x="95764" y="3131"/>
                  </a:lnTo>
                  <a:lnTo>
                    <a:pt x="95489" y="2898"/>
                  </a:lnTo>
                  <a:lnTo>
                    <a:pt x="95193" y="2666"/>
                  </a:lnTo>
                  <a:lnTo>
                    <a:pt x="94896" y="2454"/>
                  </a:lnTo>
                  <a:lnTo>
                    <a:pt x="94579" y="2264"/>
                  </a:lnTo>
                  <a:lnTo>
                    <a:pt x="94262" y="2073"/>
                  </a:lnTo>
                  <a:lnTo>
                    <a:pt x="93923" y="1904"/>
                  </a:lnTo>
                  <a:lnTo>
                    <a:pt x="93564" y="1735"/>
                  </a:lnTo>
                  <a:lnTo>
                    <a:pt x="93204" y="1587"/>
                  </a:lnTo>
                  <a:lnTo>
                    <a:pt x="92654" y="1375"/>
                  </a:lnTo>
                  <a:lnTo>
                    <a:pt x="92125" y="1185"/>
                  </a:lnTo>
                  <a:lnTo>
                    <a:pt x="91575" y="1016"/>
                  </a:lnTo>
                  <a:lnTo>
                    <a:pt x="91046" y="868"/>
                  </a:lnTo>
                  <a:lnTo>
                    <a:pt x="90496" y="720"/>
                  </a:lnTo>
                  <a:lnTo>
                    <a:pt x="89946" y="593"/>
                  </a:lnTo>
                  <a:lnTo>
                    <a:pt x="89397" y="487"/>
                  </a:lnTo>
                  <a:lnTo>
                    <a:pt x="88847" y="381"/>
                  </a:lnTo>
                  <a:lnTo>
                    <a:pt x="88297" y="297"/>
                  </a:lnTo>
                  <a:lnTo>
                    <a:pt x="87747" y="212"/>
                  </a:lnTo>
                  <a:lnTo>
                    <a:pt x="86625" y="106"/>
                  </a:lnTo>
                  <a:lnTo>
                    <a:pt x="85504" y="43"/>
                  </a:lnTo>
                  <a:lnTo>
                    <a:pt x="84341" y="22"/>
                  </a:lnTo>
                  <a:lnTo>
                    <a:pt x="66720" y="43"/>
                  </a:lnTo>
                  <a:lnTo>
                    <a:pt x="49077" y="43"/>
                  </a:lnTo>
                  <a:lnTo>
                    <a:pt x="1381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7" name="Google Shape;1607;p17"/>
            <p:cNvSpPr/>
            <p:nvPr/>
          </p:nvSpPr>
          <p:spPr>
            <a:xfrm>
              <a:off x="2574325" y="3295500"/>
              <a:ext cx="711325" cy="707625"/>
            </a:xfrm>
            <a:custGeom>
              <a:rect b="b" l="l" r="r" t="t"/>
              <a:pathLst>
                <a:path extrusionOk="0" h="28305" w="28453">
                  <a:moveTo>
                    <a:pt x="14047" y="1"/>
                  </a:moveTo>
                  <a:lnTo>
                    <a:pt x="13518" y="22"/>
                  </a:lnTo>
                  <a:lnTo>
                    <a:pt x="13010" y="64"/>
                  </a:lnTo>
                  <a:lnTo>
                    <a:pt x="12481" y="128"/>
                  </a:lnTo>
                  <a:lnTo>
                    <a:pt x="11974" y="191"/>
                  </a:lnTo>
                  <a:lnTo>
                    <a:pt x="11445" y="276"/>
                  </a:lnTo>
                  <a:lnTo>
                    <a:pt x="10916" y="403"/>
                  </a:lnTo>
                  <a:lnTo>
                    <a:pt x="10408" y="530"/>
                  </a:lnTo>
                  <a:lnTo>
                    <a:pt x="9879" y="678"/>
                  </a:lnTo>
                  <a:lnTo>
                    <a:pt x="9350" y="847"/>
                  </a:lnTo>
                  <a:lnTo>
                    <a:pt x="8822" y="1037"/>
                  </a:lnTo>
                  <a:lnTo>
                    <a:pt x="8293" y="1249"/>
                  </a:lnTo>
                  <a:lnTo>
                    <a:pt x="7764" y="1482"/>
                  </a:lnTo>
                  <a:lnTo>
                    <a:pt x="7235" y="1735"/>
                  </a:lnTo>
                  <a:lnTo>
                    <a:pt x="6706" y="2010"/>
                  </a:lnTo>
                  <a:lnTo>
                    <a:pt x="6050" y="2370"/>
                  </a:lnTo>
                  <a:lnTo>
                    <a:pt x="5416" y="2772"/>
                  </a:lnTo>
                  <a:lnTo>
                    <a:pt x="4802" y="3195"/>
                  </a:lnTo>
                  <a:lnTo>
                    <a:pt x="4231" y="3639"/>
                  </a:lnTo>
                  <a:lnTo>
                    <a:pt x="3681" y="4105"/>
                  </a:lnTo>
                  <a:lnTo>
                    <a:pt x="3195" y="4612"/>
                  </a:lnTo>
                  <a:lnTo>
                    <a:pt x="2708" y="5120"/>
                  </a:lnTo>
                  <a:lnTo>
                    <a:pt x="2285" y="5670"/>
                  </a:lnTo>
                  <a:lnTo>
                    <a:pt x="1883" y="6220"/>
                  </a:lnTo>
                  <a:lnTo>
                    <a:pt x="1524" y="6812"/>
                  </a:lnTo>
                  <a:lnTo>
                    <a:pt x="1185" y="7447"/>
                  </a:lnTo>
                  <a:lnTo>
                    <a:pt x="910" y="8082"/>
                  </a:lnTo>
                  <a:lnTo>
                    <a:pt x="656" y="8758"/>
                  </a:lnTo>
                  <a:lnTo>
                    <a:pt x="445" y="9457"/>
                  </a:lnTo>
                  <a:lnTo>
                    <a:pt x="254" y="10176"/>
                  </a:lnTo>
                  <a:lnTo>
                    <a:pt x="127" y="10937"/>
                  </a:lnTo>
                  <a:lnTo>
                    <a:pt x="43" y="11551"/>
                  </a:lnTo>
                  <a:lnTo>
                    <a:pt x="22" y="12164"/>
                  </a:lnTo>
                  <a:lnTo>
                    <a:pt x="0" y="12778"/>
                  </a:lnTo>
                  <a:lnTo>
                    <a:pt x="0" y="13391"/>
                  </a:lnTo>
                  <a:lnTo>
                    <a:pt x="22" y="14639"/>
                  </a:lnTo>
                  <a:lnTo>
                    <a:pt x="22" y="15274"/>
                  </a:lnTo>
                  <a:lnTo>
                    <a:pt x="0" y="15887"/>
                  </a:lnTo>
                  <a:lnTo>
                    <a:pt x="22" y="16501"/>
                  </a:lnTo>
                  <a:lnTo>
                    <a:pt x="43" y="17093"/>
                  </a:lnTo>
                  <a:lnTo>
                    <a:pt x="127" y="17685"/>
                  </a:lnTo>
                  <a:lnTo>
                    <a:pt x="254" y="18257"/>
                  </a:lnTo>
                  <a:lnTo>
                    <a:pt x="402" y="18828"/>
                  </a:lnTo>
                  <a:lnTo>
                    <a:pt x="593" y="19378"/>
                  </a:lnTo>
                  <a:lnTo>
                    <a:pt x="804" y="19907"/>
                  </a:lnTo>
                  <a:lnTo>
                    <a:pt x="1079" y="20435"/>
                  </a:lnTo>
                  <a:lnTo>
                    <a:pt x="1354" y="21007"/>
                  </a:lnTo>
                  <a:lnTo>
                    <a:pt x="1502" y="21303"/>
                  </a:lnTo>
                  <a:lnTo>
                    <a:pt x="1693" y="21578"/>
                  </a:lnTo>
                  <a:lnTo>
                    <a:pt x="1799" y="21705"/>
                  </a:lnTo>
                  <a:lnTo>
                    <a:pt x="1925" y="21832"/>
                  </a:lnTo>
                  <a:lnTo>
                    <a:pt x="2052" y="21937"/>
                  </a:lnTo>
                  <a:lnTo>
                    <a:pt x="2200" y="22022"/>
                  </a:lnTo>
                  <a:lnTo>
                    <a:pt x="2349" y="22085"/>
                  </a:lnTo>
                  <a:lnTo>
                    <a:pt x="2539" y="22149"/>
                  </a:lnTo>
                  <a:lnTo>
                    <a:pt x="2729" y="22170"/>
                  </a:lnTo>
                  <a:lnTo>
                    <a:pt x="2962" y="22191"/>
                  </a:lnTo>
                  <a:lnTo>
                    <a:pt x="3470" y="22191"/>
                  </a:lnTo>
                  <a:lnTo>
                    <a:pt x="3999" y="22212"/>
                  </a:lnTo>
                  <a:lnTo>
                    <a:pt x="4506" y="22255"/>
                  </a:lnTo>
                  <a:lnTo>
                    <a:pt x="5014" y="22297"/>
                  </a:lnTo>
                  <a:lnTo>
                    <a:pt x="5522" y="22382"/>
                  </a:lnTo>
                  <a:lnTo>
                    <a:pt x="6008" y="22466"/>
                  </a:lnTo>
                  <a:lnTo>
                    <a:pt x="6516" y="22572"/>
                  </a:lnTo>
                  <a:lnTo>
                    <a:pt x="7002" y="22699"/>
                  </a:lnTo>
                  <a:lnTo>
                    <a:pt x="7489" y="22847"/>
                  </a:lnTo>
                  <a:lnTo>
                    <a:pt x="7954" y="23016"/>
                  </a:lnTo>
                  <a:lnTo>
                    <a:pt x="8420" y="23207"/>
                  </a:lnTo>
                  <a:lnTo>
                    <a:pt x="8864" y="23418"/>
                  </a:lnTo>
                  <a:lnTo>
                    <a:pt x="9308" y="23651"/>
                  </a:lnTo>
                  <a:lnTo>
                    <a:pt x="9752" y="23883"/>
                  </a:lnTo>
                  <a:lnTo>
                    <a:pt x="10175" y="24158"/>
                  </a:lnTo>
                  <a:lnTo>
                    <a:pt x="10577" y="24455"/>
                  </a:lnTo>
                  <a:lnTo>
                    <a:pt x="10874" y="24666"/>
                  </a:lnTo>
                  <a:lnTo>
                    <a:pt x="11170" y="24857"/>
                  </a:lnTo>
                  <a:lnTo>
                    <a:pt x="11466" y="25026"/>
                  </a:lnTo>
                  <a:lnTo>
                    <a:pt x="11762" y="25174"/>
                  </a:lnTo>
                  <a:lnTo>
                    <a:pt x="12058" y="25301"/>
                  </a:lnTo>
                  <a:lnTo>
                    <a:pt x="12354" y="25407"/>
                  </a:lnTo>
                  <a:lnTo>
                    <a:pt x="12650" y="25491"/>
                  </a:lnTo>
                  <a:lnTo>
                    <a:pt x="12947" y="25555"/>
                  </a:lnTo>
                  <a:lnTo>
                    <a:pt x="13243" y="25618"/>
                  </a:lnTo>
                  <a:lnTo>
                    <a:pt x="13539" y="25660"/>
                  </a:lnTo>
                  <a:lnTo>
                    <a:pt x="14152" y="25724"/>
                  </a:lnTo>
                  <a:lnTo>
                    <a:pt x="14787" y="25745"/>
                  </a:lnTo>
                  <a:lnTo>
                    <a:pt x="15781" y="25745"/>
                  </a:lnTo>
                  <a:lnTo>
                    <a:pt x="16141" y="25724"/>
                  </a:lnTo>
                  <a:lnTo>
                    <a:pt x="16500" y="25682"/>
                  </a:lnTo>
                  <a:lnTo>
                    <a:pt x="16839" y="25639"/>
                  </a:lnTo>
                  <a:lnTo>
                    <a:pt x="17199" y="25576"/>
                  </a:lnTo>
                  <a:lnTo>
                    <a:pt x="17537" y="25512"/>
                  </a:lnTo>
                  <a:lnTo>
                    <a:pt x="18235" y="25322"/>
                  </a:lnTo>
                  <a:lnTo>
                    <a:pt x="18574" y="25216"/>
                  </a:lnTo>
                  <a:lnTo>
                    <a:pt x="18743" y="25174"/>
                  </a:lnTo>
                  <a:lnTo>
                    <a:pt x="18933" y="25153"/>
                  </a:lnTo>
                  <a:lnTo>
                    <a:pt x="19124" y="25153"/>
                  </a:lnTo>
                  <a:lnTo>
                    <a:pt x="19314" y="25174"/>
                  </a:lnTo>
                  <a:lnTo>
                    <a:pt x="19525" y="25237"/>
                  </a:lnTo>
                  <a:lnTo>
                    <a:pt x="19758" y="25364"/>
                  </a:lnTo>
                  <a:lnTo>
                    <a:pt x="19377" y="25618"/>
                  </a:lnTo>
                  <a:lnTo>
                    <a:pt x="18997" y="25830"/>
                  </a:lnTo>
                  <a:lnTo>
                    <a:pt x="18616" y="26020"/>
                  </a:lnTo>
                  <a:lnTo>
                    <a:pt x="18214" y="26189"/>
                  </a:lnTo>
                  <a:lnTo>
                    <a:pt x="17833" y="26316"/>
                  </a:lnTo>
                  <a:lnTo>
                    <a:pt x="17431" y="26422"/>
                  </a:lnTo>
                  <a:lnTo>
                    <a:pt x="17029" y="26507"/>
                  </a:lnTo>
                  <a:lnTo>
                    <a:pt x="16627" y="26570"/>
                  </a:lnTo>
                  <a:lnTo>
                    <a:pt x="16204" y="26612"/>
                  </a:lnTo>
                  <a:lnTo>
                    <a:pt x="15802" y="26655"/>
                  </a:lnTo>
                  <a:lnTo>
                    <a:pt x="14956" y="26676"/>
                  </a:lnTo>
                  <a:lnTo>
                    <a:pt x="13264" y="26676"/>
                  </a:lnTo>
                  <a:lnTo>
                    <a:pt x="13560" y="27268"/>
                  </a:lnTo>
                  <a:lnTo>
                    <a:pt x="13793" y="27691"/>
                  </a:lnTo>
                  <a:lnTo>
                    <a:pt x="13920" y="27860"/>
                  </a:lnTo>
                  <a:lnTo>
                    <a:pt x="14025" y="28008"/>
                  </a:lnTo>
                  <a:lnTo>
                    <a:pt x="14131" y="28114"/>
                  </a:lnTo>
                  <a:lnTo>
                    <a:pt x="14237" y="28199"/>
                  </a:lnTo>
                  <a:lnTo>
                    <a:pt x="14364" y="28262"/>
                  </a:lnTo>
                  <a:lnTo>
                    <a:pt x="14491" y="28305"/>
                  </a:lnTo>
                  <a:lnTo>
                    <a:pt x="14808" y="28305"/>
                  </a:lnTo>
                  <a:lnTo>
                    <a:pt x="15231" y="28262"/>
                  </a:lnTo>
                  <a:lnTo>
                    <a:pt x="15760" y="28178"/>
                  </a:lnTo>
                  <a:lnTo>
                    <a:pt x="16606" y="28008"/>
                  </a:lnTo>
                  <a:lnTo>
                    <a:pt x="17452" y="27818"/>
                  </a:lnTo>
                  <a:lnTo>
                    <a:pt x="18277" y="27607"/>
                  </a:lnTo>
                  <a:lnTo>
                    <a:pt x="19081" y="27353"/>
                  </a:lnTo>
                  <a:lnTo>
                    <a:pt x="19885" y="27057"/>
                  </a:lnTo>
                  <a:lnTo>
                    <a:pt x="20668" y="26739"/>
                  </a:lnTo>
                  <a:lnTo>
                    <a:pt x="21450" y="26380"/>
                  </a:lnTo>
                  <a:lnTo>
                    <a:pt x="22212" y="25999"/>
                  </a:lnTo>
                  <a:lnTo>
                    <a:pt x="22720" y="25703"/>
                  </a:lnTo>
                  <a:lnTo>
                    <a:pt x="23227" y="25385"/>
                  </a:lnTo>
                  <a:lnTo>
                    <a:pt x="23693" y="25047"/>
                  </a:lnTo>
                  <a:lnTo>
                    <a:pt x="24158" y="24708"/>
                  </a:lnTo>
                  <a:lnTo>
                    <a:pt x="24581" y="24349"/>
                  </a:lnTo>
                  <a:lnTo>
                    <a:pt x="25004" y="23968"/>
                  </a:lnTo>
                  <a:lnTo>
                    <a:pt x="25385" y="23566"/>
                  </a:lnTo>
                  <a:lnTo>
                    <a:pt x="25766" y="23143"/>
                  </a:lnTo>
                  <a:lnTo>
                    <a:pt x="26104" y="22699"/>
                  </a:lnTo>
                  <a:lnTo>
                    <a:pt x="26443" y="22255"/>
                  </a:lnTo>
                  <a:lnTo>
                    <a:pt x="26739" y="21768"/>
                  </a:lnTo>
                  <a:lnTo>
                    <a:pt x="27035" y="21282"/>
                  </a:lnTo>
                  <a:lnTo>
                    <a:pt x="27289" y="20774"/>
                  </a:lnTo>
                  <a:lnTo>
                    <a:pt x="27543" y="20245"/>
                  </a:lnTo>
                  <a:lnTo>
                    <a:pt x="27754" y="19695"/>
                  </a:lnTo>
                  <a:lnTo>
                    <a:pt x="27966" y="19124"/>
                  </a:lnTo>
                  <a:lnTo>
                    <a:pt x="28093" y="18743"/>
                  </a:lnTo>
                  <a:lnTo>
                    <a:pt x="28177" y="18341"/>
                  </a:lnTo>
                  <a:lnTo>
                    <a:pt x="28262" y="17939"/>
                  </a:lnTo>
                  <a:lnTo>
                    <a:pt x="28325" y="17537"/>
                  </a:lnTo>
                  <a:lnTo>
                    <a:pt x="28368" y="17135"/>
                  </a:lnTo>
                  <a:lnTo>
                    <a:pt x="28410" y="16733"/>
                  </a:lnTo>
                  <a:lnTo>
                    <a:pt x="28452" y="15930"/>
                  </a:lnTo>
                  <a:lnTo>
                    <a:pt x="28452" y="15126"/>
                  </a:lnTo>
                  <a:lnTo>
                    <a:pt x="28452" y="14322"/>
                  </a:lnTo>
                  <a:lnTo>
                    <a:pt x="28431" y="13518"/>
                  </a:lnTo>
                  <a:lnTo>
                    <a:pt x="28452" y="12714"/>
                  </a:lnTo>
                  <a:lnTo>
                    <a:pt x="28452" y="11932"/>
                  </a:lnTo>
                  <a:lnTo>
                    <a:pt x="28389" y="11149"/>
                  </a:lnTo>
                  <a:lnTo>
                    <a:pt x="28304" y="10387"/>
                  </a:lnTo>
                  <a:lnTo>
                    <a:pt x="28156" y="9668"/>
                  </a:lnTo>
                  <a:lnTo>
                    <a:pt x="27966" y="8949"/>
                  </a:lnTo>
                  <a:lnTo>
                    <a:pt x="27733" y="8272"/>
                  </a:lnTo>
                  <a:lnTo>
                    <a:pt x="27458" y="7595"/>
                  </a:lnTo>
                  <a:lnTo>
                    <a:pt x="27141" y="6960"/>
                  </a:lnTo>
                  <a:lnTo>
                    <a:pt x="26781" y="6347"/>
                  </a:lnTo>
                  <a:lnTo>
                    <a:pt x="26379" y="5776"/>
                  </a:lnTo>
                  <a:lnTo>
                    <a:pt x="25935" y="5205"/>
                  </a:lnTo>
                  <a:lnTo>
                    <a:pt x="25449" y="4676"/>
                  </a:lnTo>
                  <a:lnTo>
                    <a:pt x="24920" y="4168"/>
                  </a:lnTo>
                  <a:lnTo>
                    <a:pt x="24349" y="3682"/>
                  </a:lnTo>
                  <a:lnTo>
                    <a:pt x="23756" y="3216"/>
                  </a:lnTo>
                  <a:lnTo>
                    <a:pt x="23100" y="2793"/>
                  </a:lnTo>
                  <a:lnTo>
                    <a:pt x="22614" y="2476"/>
                  </a:lnTo>
                  <a:lnTo>
                    <a:pt x="22127" y="2201"/>
                  </a:lnTo>
                  <a:lnTo>
                    <a:pt x="21641" y="1926"/>
                  </a:lnTo>
                  <a:lnTo>
                    <a:pt x="21133" y="1672"/>
                  </a:lnTo>
                  <a:lnTo>
                    <a:pt x="20647" y="1439"/>
                  </a:lnTo>
                  <a:lnTo>
                    <a:pt x="20139" y="1228"/>
                  </a:lnTo>
                  <a:lnTo>
                    <a:pt x="19631" y="1016"/>
                  </a:lnTo>
                  <a:lnTo>
                    <a:pt x="19145" y="847"/>
                  </a:lnTo>
                  <a:lnTo>
                    <a:pt x="18637" y="678"/>
                  </a:lnTo>
                  <a:lnTo>
                    <a:pt x="18129" y="530"/>
                  </a:lnTo>
                  <a:lnTo>
                    <a:pt x="17622" y="403"/>
                  </a:lnTo>
                  <a:lnTo>
                    <a:pt x="17114" y="297"/>
                  </a:lnTo>
                  <a:lnTo>
                    <a:pt x="16606" y="191"/>
                  </a:lnTo>
                  <a:lnTo>
                    <a:pt x="16099" y="128"/>
                  </a:lnTo>
                  <a:lnTo>
                    <a:pt x="15591" y="64"/>
                  </a:lnTo>
                  <a:lnTo>
                    <a:pt x="15062" y="22"/>
                  </a:lnTo>
                  <a:lnTo>
                    <a:pt x="145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8" name="Google Shape;1608;p17"/>
            <p:cNvSpPr/>
            <p:nvPr/>
          </p:nvSpPr>
          <p:spPr>
            <a:xfrm>
              <a:off x="5657500" y="1818975"/>
              <a:ext cx="597600" cy="792225"/>
            </a:xfrm>
            <a:custGeom>
              <a:rect b="b" l="l" r="r" t="t"/>
              <a:pathLst>
                <a:path extrusionOk="0" h="31689" w="23904">
                  <a:moveTo>
                    <a:pt x="7912" y="0"/>
                  </a:moveTo>
                  <a:lnTo>
                    <a:pt x="7298" y="43"/>
                  </a:lnTo>
                  <a:lnTo>
                    <a:pt x="6685" y="85"/>
                  </a:lnTo>
                  <a:lnTo>
                    <a:pt x="6071" y="169"/>
                  </a:lnTo>
                  <a:lnTo>
                    <a:pt x="5458" y="275"/>
                  </a:lnTo>
                  <a:lnTo>
                    <a:pt x="4823" y="381"/>
                  </a:lnTo>
                  <a:lnTo>
                    <a:pt x="4189" y="550"/>
                  </a:lnTo>
                  <a:lnTo>
                    <a:pt x="3554" y="719"/>
                  </a:lnTo>
                  <a:lnTo>
                    <a:pt x="2919" y="910"/>
                  </a:lnTo>
                  <a:lnTo>
                    <a:pt x="2264" y="1143"/>
                  </a:lnTo>
                  <a:lnTo>
                    <a:pt x="1650" y="1375"/>
                  </a:lnTo>
                  <a:lnTo>
                    <a:pt x="1396" y="1502"/>
                  </a:lnTo>
                  <a:lnTo>
                    <a:pt x="1164" y="1608"/>
                  </a:lnTo>
                  <a:lnTo>
                    <a:pt x="994" y="1714"/>
                  </a:lnTo>
                  <a:lnTo>
                    <a:pt x="846" y="1819"/>
                  </a:lnTo>
                  <a:lnTo>
                    <a:pt x="719" y="1946"/>
                  </a:lnTo>
                  <a:lnTo>
                    <a:pt x="635" y="2073"/>
                  </a:lnTo>
                  <a:lnTo>
                    <a:pt x="571" y="2243"/>
                  </a:lnTo>
                  <a:lnTo>
                    <a:pt x="529" y="2412"/>
                  </a:lnTo>
                  <a:lnTo>
                    <a:pt x="508" y="2602"/>
                  </a:lnTo>
                  <a:lnTo>
                    <a:pt x="508" y="2835"/>
                  </a:lnTo>
                  <a:lnTo>
                    <a:pt x="529" y="3089"/>
                  </a:lnTo>
                  <a:lnTo>
                    <a:pt x="571" y="3385"/>
                  </a:lnTo>
                  <a:lnTo>
                    <a:pt x="719" y="4083"/>
                  </a:lnTo>
                  <a:lnTo>
                    <a:pt x="1671" y="3744"/>
                  </a:lnTo>
                  <a:lnTo>
                    <a:pt x="2644" y="3427"/>
                  </a:lnTo>
                  <a:lnTo>
                    <a:pt x="3110" y="3279"/>
                  </a:lnTo>
                  <a:lnTo>
                    <a:pt x="3596" y="3152"/>
                  </a:lnTo>
                  <a:lnTo>
                    <a:pt x="4083" y="3025"/>
                  </a:lnTo>
                  <a:lnTo>
                    <a:pt x="4569" y="2941"/>
                  </a:lnTo>
                  <a:lnTo>
                    <a:pt x="5056" y="2856"/>
                  </a:lnTo>
                  <a:lnTo>
                    <a:pt x="5564" y="2793"/>
                  </a:lnTo>
                  <a:lnTo>
                    <a:pt x="6050" y="2771"/>
                  </a:lnTo>
                  <a:lnTo>
                    <a:pt x="6558" y="2771"/>
                  </a:lnTo>
                  <a:lnTo>
                    <a:pt x="7044" y="2814"/>
                  </a:lnTo>
                  <a:lnTo>
                    <a:pt x="7552" y="2877"/>
                  </a:lnTo>
                  <a:lnTo>
                    <a:pt x="8060" y="3004"/>
                  </a:lnTo>
                  <a:lnTo>
                    <a:pt x="8567" y="3152"/>
                  </a:lnTo>
                  <a:lnTo>
                    <a:pt x="8377" y="3279"/>
                  </a:lnTo>
                  <a:lnTo>
                    <a:pt x="8166" y="3385"/>
                  </a:lnTo>
                  <a:lnTo>
                    <a:pt x="7954" y="3448"/>
                  </a:lnTo>
                  <a:lnTo>
                    <a:pt x="7742" y="3491"/>
                  </a:lnTo>
                  <a:lnTo>
                    <a:pt x="7531" y="3512"/>
                  </a:lnTo>
                  <a:lnTo>
                    <a:pt x="6177" y="3512"/>
                  </a:lnTo>
                  <a:lnTo>
                    <a:pt x="5479" y="3575"/>
                  </a:lnTo>
                  <a:lnTo>
                    <a:pt x="4802" y="3681"/>
                  </a:lnTo>
                  <a:lnTo>
                    <a:pt x="4125" y="3829"/>
                  </a:lnTo>
                  <a:lnTo>
                    <a:pt x="3448" y="3998"/>
                  </a:lnTo>
                  <a:lnTo>
                    <a:pt x="2771" y="4189"/>
                  </a:lnTo>
                  <a:lnTo>
                    <a:pt x="2116" y="4400"/>
                  </a:lnTo>
                  <a:lnTo>
                    <a:pt x="1439" y="4612"/>
                  </a:lnTo>
                  <a:lnTo>
                    <a:pt x="1248" y="4696"/>
                  </a:lnTo>
                  <a:lnTo>
                    <a:pt x="1058" y="4781"/>
                  </a:lnTo>
                  <a:lnTo>
                    <a:pt x="910" y="4866"/>
                  </a:lnTo>
                  <a:lnTo>
                    <a:pt x="783" y="4993"/>
                  </a:lnTo>
                  <a:lnTo>
                    <a:pt x="677" y="5141"/>
                  </a:lnTo>
                  <a:lnTo>
                    <a:pt x="592" y="5310"/>
                  </a:lnTo>
                  <a:lnTo>
                    <a:pt x="550" y="5500"/>
                  </a:lnTo>
                  <a:lnTo>
                    <a:pt x="529" y="5754"/>
                  </a:lnTo>
                  <a:lnTo>
                    <a:pt x="550" y="7002"/>
                  </a:lnTo>
                  <a:lnTo>
                    <a:pt x="571" y="8271"/>
                  </a:lnTo>
                  <a:lnTo>
                    <a:pt x="550" y="10789"/>
                  </a:lnTo>
                  <a:lnTo>
                    <a:pt x="487" y="13285"/>
                  </a:lnTo>
                  <a:lnTo>
                    <a:pt x="423" y="15802"/>
                  </a:lnTo>
                  <a:lnTo>
                    <a:pt x="212" y="20837"/>
                  </a:lnTo>
                  <a:lnTo>
                    <a:pt x="106" y="23333"/>
                  </a:lnTo>
                  <a:lnTo>
                    <a:pt x="0" y="25850"/>
                  </a:lnTo>
                  <a:lnTo>
                    <a:pt x="0" y="26168"/>
                  </a:lnTo>
                  <a:lnTo>
                    <a:pt x="42" y="26464"/>
                  </a:lnTo>
                  <a:lnTo>
                    <a:pt x="127" y="26696"/>
                  </a:lnTo>
                  <a:lnTo>
                    <a:pt x="254" y="26908"/>
                  </a:lnTo>
                  <a:lnTo>
                    <a:pt x="423" y="27098"/>
                  </a:lnTo>
                  <a:lnTo>
                    <a:pt x="614" y="27246"/>
                  </a:lnTo>
                  <a:lnTo>
                    <a:pt x="867" y="27394"/>
                  </a:lnTo>
                  <a:lnTo>
                    <a:pt x="1142" y="27500"/>
                  </a:lnTo>
                  <a:lnTo>
                    <a:pt x="1819" y="27754"/>
                  </a:lnTo>
                  <a:lnTo>
                    <a:pt x="2517" y="27987"/>
                  </a:lnTo>
                  <a:lnTo>
                    <a:pt x="3216" y="28177"/>
                  </a:lnTo>
                  <a:lnTo>
                    <a:pt x="3914" y="28368"/>
                  </a:lnTo>
                  <a:lnTo>
                    <a:pt x="4633" y="28516"/>
                  </a:lnTo>
                  <a:lnTo>
                    <a:pt x="5331" y="28621"/>
                  </a:lnTo>
                  <a:lnTo>
                    <a:pt x="6029" y="28727"/>
                  </a:lnTo>
                  <a:lnTo>
                    <a:pt x="6748" y="28791"/>
                  </a:lnTo>
                  <a:lnTo>
                    <a:pt x="7446" y="28833"/>
                  </a:lnTo>
                  <a:lnTo>
                    <a:pt x="8166" y="28854"/>
                  </a:lnTo>
                  <a:lnTo>
                    <a:pt x="8864" y="28854"/>
                  </a:lnTo>
                  <a:lnTo>
                    <a:pt x="9583" y="28812"/>
                  </a:lnTo>
                  <a:lnTo>
                    <a:pt x="10302" y="28727"/>
                  </a:lnTo>
                  <a:lnTo>
                    <a:pt x="11021" y="28643"/>
                  </a:lnTo>
                  <a:lnTo>
                    <a:pt x="11741" y="28494"/>
                  </a:lnTo>
                  <a:lnTo>
                    <a:pt x="12481" y="28346"/>
                  </a:lnTo>
                  <a:lnTo>
                    <a:pt x="12862" y="28219"/>
                  </a:lnTo>
                  <a:lnTo>
                    <a:pt x="13073" y="28177"/>
                  </a:lnTo>
                  <a:lnTo>
                    <a:pt x="13306" y="28135"/>
                  </a:lnTo>
                  <a:lnTo>
                    <a:pt x="13539" y="28135"/>
                  </a:lnTo>
                  <a:lnTo>
                    <a:pt x="13666" y="28156"/>
                  </a:lnTo>
                  <a:lnTo>
                    <a:pt x="13814" y="28177"/>
                  </a:lnTo>
                  <a:lnTo>
                    <a:pt x="13941" y="28241"/>
                  </a:lnTo>
                  <a:lnTo>
                    <a:pt x="14089" y="28304"/>
                  </a:lnTo>
                  <a:lnTo>
                    <a:pt x="14237" y="28389"/>
                  </a:lnTo>
                  <a:lnTo>
                    <a:pt x="14406" y="28473"/>
                  </a:lnTo>
                  <a:lnTo>
                    <a:pt x="13941" y="28685"/>
                  </a:lnTo>
                  <a:lnTo>
                    <a:pt x="13475" y="28875"/>
                  </a:lnTo>
                  <a:lnTo>
                    <a:pt x="13010" y="29044"/>
                  </a:lnTo>
                  <a:lnTo>
                    <a:pt x="12544" y="29214"/>
                  </a:lnTo>
                  <a:lnTo>
                    <a:pt x="12079" y="29341"/>
                  </a:lnTo>
                  <a:lnTo>
                    <a:pt x="11614" y="29468"/>
                  </a:lnTo>
                  <a:lnTo>
                    <a:pt x="11148" y="29573"/>
                  </a:lnTo>
                  <a:lnTo>
                    <a:pt x="10704" y="29658"/>
                  </a:lnTo>
                  <a:lnTo>
                    <a:pt x="10239" y="29743"/>
                  </a:lnTo>
                  <a:lnTo>
                    <a:pt x="9794" y="29785"/>
                  </a:lnTo>
                  <a:lnTo>
                    <a:pt x="9350" y="29848"/>
                  </a:lnTo>
                  <a:lnTo>
                    <a:pt x="8906" y="29869"/>
                  </a:lnTo>
                  <a:lnTo>
                    <a:pt x="8441" y="29891"/>
                  </a:lnTo>
                  <a:lnTo>
                    <a:pt x="7996" y="29891"/>
                  </a:lnTo>
                  <a:lnTo>
                    <a:pt x="7552" y="29869"/>
                  </a:lnTo>
                  <a:lnTo>
                    <a:pt x="7108" y="29848"/>
                  </a:lnTo>
                  <a:lnTo>
                    <a:pt x="6219" y="29764"/>
                  </a:lnTo>
                  <a:lnTo>
                    <a:pt x="5352" y="29616"/>
                  </a:lnTo>
                  <a:lnTo>
                    <a:pt x="4464" y="29446"/>
                  </a:lnTo>
                  <a:lnTo>
                    <a:pt x="3596" y="29235"/>
                  </a:lnTo>
                  <a:lnTo>
                    <a:pt x="2729" y="28960"/>
                  </a:lnTo>
                  <a:lnTo>
                    <a:pt x="1841" y="28685"/>
                  </a:lnTo>
                  <a:lnTo>
                    <a:pt x="973" y="28346"/>
                  </a:lnTo>
                  <a:lnTo>
                    <a:pt x="106" y="27987"/>
                  </a:lnTo>
                  <a:lnTo>
                    <a:pt x="42" y="28368"/>
                  </a:lnTo>
                  <a:lnTo>
                    <a:pt x="0" y="28685"/>
                  </a:lnTo>
                  <a:lnTo>
                    <a:pt x="0" y="28833"/>
                  </a:lnTo>
                  <a:lnTo>
                    <a:pt x="21" y="28981"/>
                  </a:lnTo>
                  <a:lnTo>
                    <a:pt x="64" y="29129"/>
                  </a:lnTo>
                  <a:lnTo>
                    <a:pt x="106" y="29256"/>
                  </a:lnTo>
                  <a:lnTo>
                    <a:pt x="169" y="29383"/>
                  </a:lnTo>
                  <a:lnTo>
                    <a:pt x="254" y="29489"/>
                  </a:lnTo>
                  <a:lnTo>
                    <a:pt x="339" y="29616"/>
                  </a:lnTo>
                  <a:lnTo>
                    <a:pt x="466" y="29721"/>
                  </a:lnTo>
                  <a:lnTo>
                    <a:pt x="592" y="29806"/>
                  </a:lnTo>
                  <a:lnTo>
                    <a:pt x="762" y="29891"/>
                  </a:lnTo>
                  <a:lnTo>
                    <a:pt x="952" y="29975"/>
                  </a:lnTo>
                  <a:lnTo>
                    <a:pt x="1142" y="30060"/>
                  </a:lnTo>
                  <a:lnTo>
                    <a:pt x="2221" y="30419"/>
                  </a:lnTo>
                  <a:lnTo>
                    <a:pt x="3300" y="30779"/>
                  </a:lnTo>
                  <a:lnTo>
                    <a:pt x="4379" y="31096"/>
                  </a:lnTo>
                  <a:lnTo>
                    <a:pt x="4908" y="31244"/>
                  </a:lnTo>
                  <a:lnTo>
                    <a:pt x="5458" y="31371"/>
                  </a:lnTo>
                  <a:lnTo>
                    <a:pt x="6008" y="31477"/>
                  </a:lnTo>
                  <a:lnTo>
                    <a:pt x="6558" y="31562"/>
                  </a:lnTo>
                  <a:lnTo>
                    <a:pt x="7108" y="31646"/>
                  </a:lnTo>
                  <a:lnTo>
                    <a:pt x="7679" y="31668"/>
                  </a:lnTo>
                  <a:lnTo>
                    <a:pt x="8229" y="31689"/>
                  </a:lnTo>
                  <a:lnTo>
                    <a:pt x="8800" y="31668"/>
                  </a:lnTo>
                  <a:lnTo>
                    <a:pt x="9392" y="31604"/>
                  </a:lnTo>
                  <a:lnTo>
                    <a:pt x="9964" y="31498"/>
                  </a:lnTo>
                  <a:lnTo>
                    <a:pt x="10704" y="31350"/>
                  </a:lnTo>
                  <a:lnTo>
                    <a:pt x="11423" y="31181"/>
                  </a:lnTo>
                  <a:lnTo>
                    <a:pt x="12142" y="30969"/>
                  </a:lnTo>
                  <a:lnTo>
                    <a:pt x="12862" y="30758"/>
                  </a:lnTo>
                  <a:lnTo>
                    <a:pt x="13581" y="30525"/>
                  </a:lnTo>
                  <a:lnTo>
                    <a:pt x="14279" y="30271"/>
                  </a:lnTo>
                  <a:lnTo>
                    <a:pt x="14956" y="30018"/>
                  </a:lnTo>
                  <a:lnTo>
                    <a:pt x="15654" y="29721"/>
                  </a:lnTo>
                  <a:lnTo>
                    <a:pt x="16373" y="29383"/>
                  </a:lnTo>
                  <a:lnTo>
                    <a:pt x="17071" y="29002"/>
                  </a:lnTo>
                  <a:lnTo>
                    <a:pt x="17748" y="28621"/>
                  </a:lnTo>
                  <a:lnTo>
                    <a:pt x="18383" y="28198"/>
                  </a:lnTo>
                  <a:lnTo>
                    <a:pt x="18996" y="27733"/>
                  </a:lnTo>
                  <a:lnTo>
                    <a:pt x="19567" y="27268"/>
                  </a:lnTo>
                  <a:lnTo>
                    <a:pt x="20096" y="26760"/>
                  </a:lnTo>
                  <a:lnTo>
                    <a:pt x="20625" y="26210"/>
                  </a:lnTo>
                  <a:lnTo>
                    <a:pt x="21091" y="25639"/>
                  </a:lnTo>
                  <a:lnTo>
                    <a:pt x="21535" y="25046"/>
                  </a:lnTo>
                  <a:lnTo>
                    <a:pt x="21958" y="24433"/>
                  </a:lnTo>
                  <a:lnTo>
                    <a:pt x="22339" y="23777"/>
                  </a:lnTo>
                  <a:lnTo>
                    <a:pt x="22677" y="23079"/>
                  </a:lnTo>
                  <a:lnTo>
                    <a:pt x="22994" y="22360"/>
                  </a:lnTo>
                  <a:lnTo>
                    <a:pt x="23269" y="21619"/>
                  </a:lnTo>
                  <a:lnTo>
                    <a:pt x="23502" y="20837"/>
                  </a:lnTo>
                  <a:lnTo>
                    <a:pt x="23608" y="20414"/>
                  </a:lnTo>
                  <a:lnTo>
                    <a:pt x="23692" y="19991"/>
                  </a:lnTo>
                  <a:lnTo>
                    <a:pt x="23777" y="19568"/>
                  </a:lnTo>
                  <a:lnTo>
                    <a:pt x="23819" y="19144"/>
                  </a:lnTo>
                  <a:lnTo>
                    <a:pt x="23862" y="18700"/>
                  </a:lnTo>
                  <a:lnTo>
                    <a:pt x="23883" y="18277"/>
                  </a:lnTo>
                  <a:lnTo>
                    <a:pt x="23904" y="17431"/>
                  </a:lnTo>
                  <a:lnTo>
                    <a:pt x="23904" y="16585"/>
                  </a:lnTo>
                  <a:lnTo>
                    <a:pt x="23883" y="15739"/>
                  </a:lnTo>
                  <a:lnTo>
                    <a:pt x="23883" y="14893"/>
                  </a:lnTo>
                  <a:lnTo>
                    <a:pt x="23883" y="14046"/>
                  </a:lnTo>
                  <a:lnTo>
                    <a:pt x="23883" y="13412"/>
                  </a:lnTo>
                  <a:lnTo>
                    <a:pt x="23862" y="12777"/>
                  </a:lnTo>
                  <a:lnTo>
                    <a:pt x="23798" y="12164"/>
                  </a:lnTo>
                  <a:lnTo>
                    <a:pt x="23714" y="11571"/>
                  </a:lnTo>
                  <a:lnTo>
                    <a:pt x="23608" y="10979"/>
                  </a:lnTo>
                  <a:lnTo>
                    <a:pt x="23481" y="10387"/>
                  </a:lnTo>
                  <a:lnTo>
                    <a:pt x="23312" y="9816"/>
                  </a:lnTo>
                  <a:lnTo>
                    <a:pt x="23100" y="9244"/>
                  </a:lnTo>
                  <a:lnTo>
                    <a:pt x="22867" y="8716"/>
                  </a:lnTo>
                  <a:lnTo>
                    <a:pt x="22614" y="8166"/>
                  </a:lnTo>
                  <a:lnTo>
                    <a:pt x="22339" y="7658"/>
                  </a:lnTo>
                  <a:lnTo>
                    <a:pt x="22021" y="7150"/>
                  </a:lnTo>
                  <a:lnTo>
                    <a:pt x="21662" y="6664"/>
                  </a:lnTo>
                  <a:lnTo>
                    <a:pt x="21281" y="6177"/>
                  </a:lnTo>
                  <a:lnTo>
                    <a:pt x="20858" y="5733"/>
                  </a:lnTo>
                  <a:lnTo>
                    <a:pt x="20414" y="5289"/>
                  </a:lnTo>
                  <a:lnTo>
                    <a:pt x="19927" y="4844"/>
                  </a:lnTo>
                  <a:lnTo>
                    <a:pt x="19419" y="4421"/>
                  </a:lnTo>
                  <a:lnTo>
                    <a:pt x="18933" y="3998"/>
                  </a:lnTo>
                  <a:lnTo>
                    <a:pt x="18425" y="3618"/>
                  </a:lnTo>
                  <a:lnTo>
                    <a:pt x="17917" y="3237"/>
                  </a:lnTo>
                  <a:lnTo>
                    <a:pt x="17410" y="2877"/>
                  </a:lnTo>
                  <a:lnTo>
                    <a:pt x="16881" y="2560"/>
                  </a:lnTo>
                  <a:lnTo>
                    <a:pt x="16352" y="2243"/>
                  </a:lnTo>
                  <a:lnTo>
                    <a:pt x="15823" y="1946"/>
                  </a:lnTo>
                  <a:lnTo>
                    <a:pt x="15294" y="1671"/>
                  </a:lnTo>
                  <a:lnTo>
                    <a:pt x="14766" y="1418"/>
                  </a:lnTo>
                  <a:lnTo>
                    <a:pt x="14216" y="1164"/>
                  </a:lnTo>
                  <a:lnTo>
                    <a:pt x="13666" y="952"/>
                  </a:lnTo>
                  <a:lnTo>
                    <a:pt x="13116" y="762"/>
                  </a:lnTo>
                  <a:lnTo>
                    <a:pt x="12566" y="593"/>
                  </a:lnTo>
                  <a:lnTo>
                    <a:pt x="11994" y="444"/>
                  </a:lnTo>
                  <a:lnTo>
                    <a:pt x="11423" y="318"/>
                  </a:lnTo>
                  <a:lnTo>
                    <a:pt x="10852" y="212"/>
                  </a:lnTo>
                  <a:lnTo>
                    <a:pt x="10281" y="127"/>
                  </a:lnTo>
                  <a:lnTo>
                    <a:pt x="9689" y="64"/>
                  </a:lnTo>
                  <a:lnTo>
                    <a:pt x="9096" y="21"/>
                  </a:lnTo>
                  <a:lnTo>
                    <a:pt x="850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9" name="Google Shape;1609;p17"/>
            <p:cNvSpPr/>
            <p:nvPr/>
          </p:nvSpPr>
          <p:spPr>
            <a:xfrm>
              <a:off x="1806450" y="5351650"/>
              <a:ext cx="833475" cy="499800"/>
            </a:xfrm>
            <a:custGeom>
              <a:rect b="b" l="l" r="r" t="t"/>
              <a:pathLst>
                <a:path extrusionOk="0" h="19992" w="33339">
                  <a:moveTo>
                    <a:pt x="5627" y="1"/>
                  </a:moveTo>
                  <a:lnTo>
                    <a:pt x="5310" y="22"/>
                  </a:lnTo>
                  <a:lnTo>
                    <a:pt x="4992" y="64"/>
                  </a:lnTo>
                  <a:lnTo>
                    <a:pt x="4696" y="149"/>
                  </a:lnTo>
                  <a:lnTo>
                    <a:pt x="4379" y="276"/>
                  </a:lnTo>
                  <a:lnTo>
                    <a:pt x="4083" y="424"/>
                  </a:lnTo>
                  <a:lnTo>
                    <a:pt x="3787" y="614"/>
                  </a:lnTo>
                  <a:lnTo>
                    <a:pt x="3491" y="826"/>
                  </a:lnTo>
                  <a:lnTo>
                    <a:pt x="3216" y="1080"/>
                  </a:lnTo>
                  <a:lnTo>
                    <a:pt x="3025" y="1270"/>
                  </a:lnTo>
                  <a:lnTo>
                    <a:pt x="2877" y="1461"/>
                  </a:lnTo>
                  <a:lnTo>
                    <a:pt x="2729" y="1651"/>
                  </a:lnTo>
                  <a:lnTo>
                    <a:pt x="2581" y="1841"/>
                  </a:lnTo>
                  <a:lnTo>
                    <a:pt x="2454" y="2053"/>
                  </a:lnTo>
                  <a:lnTo>
                    <a:pt x="2348" y="2264"/>
                  </a:lnTo>
                  <a:lnTo>
                    <a:pt x="2158" y="2687"/>
                  </a:lnTo>
                  <a:lnTo>
                    <a:pt x="2010" y="3132"/>
                  </a:lnTo>
                  <a:lnTo>
                    <a:pt x="1904" y="3597"/>
                  </a:lnTo>
                  <a:lnTo>
                    <a:pt x="1841" y="4084"/>
                  </a:lnTo>
                  <a:lnTo>
                    <a:pt x="1819" y="4570"/>
                  </a:lnTo>
                  <a:lnTo>
                    <a:pt x="1777" y="6178"/>
                  </a:lnTo>
                  <a:lnTo>
                    <a:pt x="1777" y="7786"/>
                  </a:lnTo>
                  <a:lnTo>
                    <a:pt x="1777" y="9414"/>
                  </a:lnTo>
                  <a:lnTo>
                    <a:pt x="1819" y="11022"/>
                  </a:lnTo>
                  <a:lnTo>
                    <a:pt x="1841" y="12186"/>
                  </a:lnTo>
                  <a:lnTo>
                    <a:pt x="1841" y="12757"/>
                  </a:lnTo>
                  <a:lnTo>
                    <a:pt x="1819" y="13328"/>
                  </a:lnTo>
                  <a:lnTo>
                    <a:pt x="1798" y="13899"/>
                  </a:lnTo>
                  <a:lnTo>
                    <a:pt x="1735" y="14470"/>
                  </a:lnTo>
                  <a:lnTo>
                    <a:pt x="1671" y="15041"/>
                  </a:lnTo>
                  <a:lnTo>
                    <a:pt x="1587" y="15612"/>
                  </a:lnTo>
                  <a:lnTo>
                    <a:pt x="1481" y="16162"/>
                  </a:lnTo>
                  <a:lnTo>
                    <a:pt x="1354" y="16712"/>
                  </a:lnTo>
                  <a:lnTo>
                    <a:pt x="1206" y="17284"/>
                  </a:lnTo>
                  <a:lnTo>
                    <a:pt x="1016" y="17834"/>
                  </a:lnTo>
                  <a:lnTo>
                    <a:pt x="804" y="18384"/>
                  </a:lnTo>
                  <a:lnTo>
                    <a:pt x="571" y="18912"/>
                  </a:lnTo>
                  <a:lnTo>
                    <a:pt x="296" y="19462"/>
                  </a:lnTo>
                  <a:lnTo>
                    <a:pt x="0" y="19991"/>
                  </a:lnTo>
                  <a:lnTo>
                    <a:pt x="33190" y="19991"/>
                  </a:lnTo>
                  <a:lnTo>
                    <a:pt x="33169" y="19209"/>
                  </a:lnTo>
                  <a:lnTo>
                    <a:pt x="33106" y="18426"/>
                  </a:lnTo>
                  <a:lnTo>
                    <a:pt x="33064" y="18024"/>
                  </a:lnTo>
                  <a:lnTo>
                    <a:pt x="33000" y="17643"/>
                  </a:lnTo>
                  <a:lnTo>
                    <a:pt x="32937" y="17241"/>
                  </a:lnTo>
                  <a:lnTo>
                    <a:pt x="32831" y="16839"/>
                  </a:lnTo>
                  <a:lnTo>
                    <a:pt x="7975" y="16839"/>
                  </a:lnTo>
                  <a:lnTo>
                    <a:pt x="7700" y="16797"/>
                  </a:lnTo>
                  <a:lnTo>
                    <a:pt x="7446" y="16734"/>
                  </a:lnTo>
                  <a:lnTo>
                    <a:pt x="7319" y="16670"/>
                  </a:lnTo>
                  <a:lnTo>
                    <a:pt x="7192" y="16607"/>
                  </a:lnTo>
                  <a:lnTo>
                    <a:pt x="7066" y="16522"/>
                  </a:lnTo>
                  <a:lnTo>
                    <a:pt x="6960" y="16416"/>
                  </a:lnTo>
                  <a:lnTo>
                    <a:pt x="6854" y="16289"/>
                  </a:lnTo>
                  <a:lnTo>
                    <a:pt x="6748" y="16141"/>
                  </a:lnTo>
                  <a:lnTo>
                    <a:pt x="6854" y="16014"/>
                  </a:lnTo>
                  <a:lnTo>
                    <a:pt x="6981" y="15887"/>
                  </a:lnTo>
                  <a:lnTo>
                    <a:pt x="7087" y="15803"/>
                  </a:lnTo>
                  <a:lnTo>
                    <a:pt x="7214" y="15718"/>
                  </a:lnTo>
                  <a:lnTo>
                    <a:pt x="7341" y="15655"/>
                  </a:lnTo>
                  <a:lnTo>
                    <a:pt x="7489" y="15612"/>
                  </a:lnTo>
                  <a:lnTo>
                    <a:pt x="7764" y="15549"/>
                  </a:lnTo>
                  <a:lnTo>
                    <a:pt x="8039" y="15528"/>
                  </a:lnTo>
                  <a:lnTo>
                    <a:pt x="8335" y="15507"/>
                  </a:lnTo>
                  <a:lnTo>
                    <a:pt x="8906" y="15528"/>
                  </a:lnTo>
                  <a:lnTo>
                    <a:pt x="20160" y="15507"/>
                  </a:lnTo>
                  <a:lnTo>
                    <a:pt x="31414" y="15507"/>
                  </a:lnTo>
                  <a:lnTo>
                    <a:pt x="31752" y="15528"/>
                  </a:lnTo>
                  <a:lnTo>
                    <a:pt x="31942" y="15549"/>
                  </a:lnTo>
                  <a:lnTo>
                    <a:pt x="32133" y="15549"/>
                  </a:lnTo>
                  <a:lnTo>
                    <a:pt x="32323" y="15528"/>
                  </a:lnTo>
                  <a:lnTo>
                    <a:pt x="32492" y="15464"/>
                  </a:lnTo>
                  <a:lnTo>
                    <a:pt x="32683" y="15380"/>
                  </a:lnTo>
                  <a:lnTo>
                    <a:pt x="32852" y="15232"/>
                  </a:lnTo>
                  <a:lnTo>
                    <a:pt x="32789" y="14914"/>
                  </a:lnTo>
                  <a:lnTo>
                    <a:pt x="32725" y="14597"/>
                  </a:lnTo>
                  <a:lnTo>
                    <a:pt x="32683" y="14280"/>
                  </a:lnTo>
                  <a:lnTo>
                    <a:pt x="32640" y="13941"/>
                  </a:lnTo>
                  <a:lnTo>
                    <a:pt x="32619" y="13286"/>
                  </a:lnTo>
                  <a:lnTo>
                    <a:pt x="32619" y="12609"/>
                  </a:lnTo>
                  <a:lnTo>
                    <a:pt x="32640" y="11255"/>
                  </a:lnTo>
                  <a:lnTo>
                    <a:pt x="32640" y="10578"/>
                  </a:lnTo>
                  <a:lnTo>
                    <a:pt x="32598" y="9880"/>
                  </a:lnTo>
                  <a:lnTo>
                    <a:pt x="8758" y="9880"/>
                  </a:lnTo>
                  <a:lnTo>
                    <a:pt x="8419" y="9859"/>
                  </a:lnTo>
                  <a:lnTo>
                    <a:pt x="8250" y="9816"/>
                  </a:lnTo>
                  <a:lnTo>
                    <a:pt x="8102" y="9753"/>
                  </a:lnTo>
                  <a:lnTo>
                    <a:pt x="7975" y="9689"/>
                  </a:lnTo>
                  <a:lnTo>
                    <a:pt x="7912" y="9626"/>
                  </a:lnTo>
                  <a:lnTo>
                    <a:pt x="7869" y="9562"/>
                  </a:lnTo>
                  <a:lnTo>
                    <a:pt x="7827" y="9499"/>
                  </a:lnTo>
                  <a:lnTo>
                    <a:pt x="7806" y="9414"/>
                  </a:lnTo>
                  <a:lnTo>
                    <a:pt x="7785" y="9309"/>
                  </a:lnTo>
                  <a:lnTo>
                    <a:pt x="7785" y="9203"/>
                  </a:lnTo>
                  <a:lnTo>
                    <a:pt x="7806" y="9012"/>
                  </a:lnTo>
                  <a:lnTo>
                    <a:pt x="7869" y="8886"/>
                  </a:lnTo>
                  <a:lnTo>
                    <a:pt x="7975" y="8780"/>
                  </a:lnTo>
                  <a:lnTo>
                    <a:pt x="8102" y="8695"/>
                  </a:lnTo>
                  <a:lnTo>
                    <a:pt x="8229" y="8653"/>
                  </a:lnTo>
                  <a:lnTo>
                    <a:pt x="8398" y="8611"/>
                  </a:lnTo>
                  <a:lnTo>
                    <a:pt x="8716" y="8589"/>
                  </a:lnTo>
                  <a:lnTo>
                    <a:pt x="31921" y="8589"/>
                  </a:lnTo>
                  <a:lnTo>
                    <a:pt x="32365" y="8547"/>
                  </a:lnTo>
                  <a:lnTo>
                    <a:pt x="32535" y="8526"/>
                  </a:lnTo>
                  <a:lnTo>
                    <a:pt x="32683" y="8484"/>
                  </a:lnTo>
                  <a:lnTo>
                    <a:pt x="32810" y="8420"/>
                  </a:lnTo>
                  <a:lnTo>
                    <a:pt x="32915" y="8357"/>
                  </a:lnTo>
                  <a:lnTo>
                    <a:pt x="33000" y="8251"/>
                  </a:lnTo>
                  <a:lnTo>
                    <a:pt x="33064" y="8124"/>
                  </a:lnTo>
                  <a:lnTo>
                    <a:pt x="33127" y="7976"/>
                  </a:lnTo>
                  <a:lnTo>
                    <a:pt x="33169" y="7807"/>
                  </a:lnTo>
                  <a:lnTo>
                    <a:pt x="33254" y="7341"/>
                  </a:lnTo>
                  <a:lnTo>
                    <a:pt x="33339" y="6728"/>
                  </a:lnTo>
                  <a:lnTo>
                    <a:pt x="33190" y="6664"/>
                  </a:lnTo>
                  <a:lnTo>
                    <a:pt x="33021" y="6601"/>
                  </a:lnTo>
                  <a:lnTo>
                    <a:pt x="32852" y="6580"/>
                  </a:lnTo>
                  <a:lnTo>
                    <a:pt x="32344" y="6580"/>
                  </a:lnTo>
                  <a:lnTo>
                    <a:pt x="32006" y="6601"/>
                  </a:lnTo>
                  <a:lnTo>
                    <a:pt x="21196" y="6601"/>
                  </a:lnTo>
                  <a:lnTo>
                    <a:pt x="17579" y="6580"/>
                  </a:lnTo>
                  <a:lnTo>
                    <a:pt x="16987" y="6559"/>
                  </a:lnTo>
                  <a:lnTo>
                    <a:pt x="16373" y="6559"/>
                  </a:lnTo>
                  <a:lnTo>
                    <a:pt x="15760" y="6516"/>
                  </a:lnTo>
                  <a:lnTo>
                    <a:pt x="15464" y="6474"/>
                  </a:lnTo>
                  <a:lnTo>
                    <a:pt x="15167" y="6432"/>
                  </a:lnTo>
                  <a:lnTo>
                    <a:pt x="14871" y="6368"/>
                  </a:lnTo>
                  <a:lnTo>
                    <a:pt x="14596" y="6284"/>
                  </a:lnTo>
                  <a:lnTo>
                    <a:pt x="14300" y="6199"/>
                  </a:lnTo>
                  <a:lnTo>
                    <a:pt x="14046" y="6072"/>
                  </a:lnTo>
                  <a:lnTo>
                    <a:pt x="13771" y="5924"/>
                  </a:lnTo>
                  <a:lnTo>
                    <a:pt x="13517" y="5755"/>
                  </a:lnTo>
                  <a:lnTo>
                    <a:pt x="13285" y="5564"/>
                  </a:lnTo>
                  <a:lnTo>
                    <a:pt x="13052" y="5332"/>
                  </a:lnTo>
                  <a:lnTo>
                    <a:pt x="12460" y="4739"/>
                  </a:lnTo>
                  <a:lnTo>
                    <a:pt x="11867" y="4168"/>
                  </a:lnTo>
                  <a:lnTo>
                    <a:pt x="11254" y="3639"/>
                  </a:lnTo>
                  <a:lnTo>
                    <a:pt x="10619" y="3111"/>
                  </a:lnTo>
                  <a:lnTo>
                    <a:pt x="9350" y="2074"/>
                  </a:lnTo>
                  <a:lnTo>
                    <a:pt x="8716" y="1545"/>
                  </a:lnTo>
                  <a:lnTo>
                    <a:pt x="8102" y="995"/>
                  </a:lnTo>
                  <a:lnTo>
                    <a:pt x="7806" y="762"/>
                  </a:lnTo>
                  <a:lnTo>
                    <a:pt x="7510" y="551"/>
                  </a:lnTo>
                  <a:lnTo>
                    <a:pt x="7192" y="382"/>
                  </a:lnTo>
                  <a:lnTo>
                    <a:pt x="6896" y="234"/>
                  </a:lnTo>
                  <a:lnTo>
                    <a:pt x="6579" y="128"/>
                  </a:lnTo>
                  <a:lnTo>
                    <a:pt x="6262" y="43"/>
                  </a:lnTo>
                  <a:lnTo>
                    <a:pt x="594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0" name="Google Shape;1610;p17"/>
            <p:cNvSpPr/>
            <p:nvPr/>
          </p:nvSpPr>
          <p:spPr>
            <a:xfrm>
              <a:off x="2385000" y="3871950"/>
              <a:ext cx="544200" cy="535225"/>
            </a:xfrm>
            <a:custGeom>
              <a:rect b="b" l="l" r="r" t="t"/>
              <a:pathLst>
                <a:path extrusionOk="0" h="21409" w="21768">
                  <a:moveTo>
                    <a:pt x="10323" y="0"/>
                  </a:moveTo>
                  <a:lnTo>
                    <a:pt x="9752" y="22"/>
                  </a:lnTo>
                  <a:lnTo>
                    <a:pt x="9181" y="85"/>
                  </a:lnTo>
                  <a:lnTo>
                    <a:pt x="8610" y="170"/>
                  </a:lnTo>
                  <a:lnTo>
                    <a:pt x="8039" y="297"/>
                  </a:lnTo>
                  <a:lnTo>
                    <a:pt x="7489" y="445"/>
                  </a:lnTo>
                  <a:lnTo>
                    <a:pt x="6939" y="614"/>
                  </a:lnTo>
                  <a:lnTo>
                    <a:pt x="6410" y="825"/>
                  </a:lnTo>
                  <a:lnTo>
                    <a:pt x="5881" y="1058"/>
                  </a:lnTo>
                  <a:lnTo>
                    <a:pt x="5373" y="1312"/>
                  </a:lnTo>
                  <a:lnTo>
                    <a:pt x="4866" y="1587"/>
                  </a:lnTo>
                  <a:lnTo>
                    <a:pt x="4358" y="1904"/>
                  </a:lnTo>
                  <a:lnTo>
                    <a:pt x="3872" y="2243"/>
                  </a:lnTo>
                  <a:lnTo>
                    <a:pt x="3406" y="2624"/>
                  </a:lnTo>
                  <a:lnTo>
                    <a:pt x="2941" y="3004"/>
                  </a:lnTo>
                  <a:lnTo>
                    <a:pt x="2497" y="3427"/>
                  </a:lnTo>
                  <a:lnTo>
                    <a:pt x="2264" y="3660"/>
                  </a:lnTo>
                  <a:lnTo>
                    <a:pt x="2052" y="3893"/>
                  </a:lnTo>
                  <a:lnTo>
                    <a:pt x="1841" y="4147"/>
                  </a:lnTo>
                  <a:lnTo>
                    <a:pt x="1650" y="4379"/>
                  </a:lnTo>
                  <a:lnTo>
                    <a:pt x="1312" y="4887"/>
                  </a:lnTo>
                  <a:lnTo>
                    <a:pt x="1016" y="5395"/>
                  </a:lnTo>
                  <a:lnTo>
                    <a:pt x="783" y="5924"/>
                  </a:lnTo>
                  <a:lnTo>
                    <a:pt x="572" y="6452"/>
                  </a:lnTo>
                  <a:lnTo>
                    <a:pt x="402" y="7002"/>
                  </a:lnTo>
                  <a:lnTo>
                    <a:pt x="275" y="7552"/>
                  </a:lnTo>
                  <a:lnTo>
                    <a:pt x="170" y="8102"/>
                  </a:lnTo>
                  <a:lnTo>
                    <a:pt x="85" y="8674"/>
                  </a:lnTo>
                  <a:lnTo>
                    <a:pt x="43" y="9245"/>
                  </a:lnTo>
                  <a:lnTo>
                    <a:pt x="22" y="9837"/>
                  </a:lnTo>
                  <a:lnTo>
                    <a:pt x="0" y="10429"/>
                  </a:lnTo>
                  <a:lnTo>
                    <a:pt x="0" y="11022"/>
                  </a:lnTo>
                  <a:lnTo>
                    <a:pt x="22" y="12206"/>
                  </a:lnTo>
                  <a:lnTo>
                    <a:pt x="43" y="12714"/>
                  </a:lnTo>
                  <a:lnTo>
                    <a:pt x="106" y="13200"/>
                  </a:lnTo>
                  <a:lnTo>
                    <a:pt x="191" y="13687"/>
                  </a:lnTo>
                  <a:lnTo>
                    <a:pt x="297" y="14174"/>
                  </a:lnTo>
                  <a:lnTo>
                    <a:pt x="423" y="14639"/>
                  </a:lnTo>
                  <a:lnTo>
                    <a:pt x="572" y="15083"/>
                  </a:lnTo>
                  <a:lnTo>
                    <a:pt x="741" y="15527"/>
                  </a:lnTo>
                  <a:lnTo>
                    <a:pt x="952" y="15950"/>
                  </a:lnTo>
                  <a:lnTo>
                    <a:pt x="1164" y="16374"/>
                  </a:lnTo>
                  <a:lnTo>
                    <a:pt x="1418" y="16754"/>
                  </a:lnTo>
                  <a:lnTo>
                    <a:pt x="1672" y="17156"/>
                  </a:lnTo>
                  <a:lnTo>
                    <a:pt x="1947" y="17516"/>
                  </a:lnTo>
                  <a:lnTo>
                    <a:pt x="2264" y="17875"/>
                  </a:lnTo>
                  <a:lnTo>
                    <a:pt x="2581" y="18214"/>
                  </a:lnTo>
                  <a:lnTo>
                    <a:pt x="2920" y="18552"/>
                  </a:lnTo>
                  <a:lnTo>
                    <a:pt x="3279" y="18849"/>
                  </a:lnTo>
                  <a:lnTo>
                    <a:pt x="3639" y="19145"/>
                  </a:lnTo>
                  <a:lnTo>
                    <a:pt x="4041" y="19420"/>
                  </a:lnTo>
                  <a:lnTo>
                    <a:pt x="4443" y="19695"/>
                  </a:lnTo>
                  <a:lnTo>
                    <a:pt x="4866" y="19927"/>
                  </a:lnTo>
                  <a:lnTo>
                    <a:pt x="5289" y="20160"/>
                  </a:lnTo>
                  <a:lnTo>
                    <a:pt x="5754" y="20372"/>
                  </a:lnTo>
                  <a:lnTo>
                    <a:pt x="6220" y="20562"/>
                  </a:lnTo>
                  <a:lnTo>
                    <a:pt x="6685" y="20731"/>
                  </a:lnTo>
                  <a:lnTo>
                    <a:pt x="7172" y="20879"/>
                  </a:lnTo>
                  <a:lnTo>
                    <a:pt x="7679" y="21006"/>
                  </a:lnTo>
                  <a:lnTo>
                    <a:pt x="8187" y="21133"/>
                  </a:lnTo>
                  <a:lnTo>
                    <a:pt x="8716" y="21218"/>
                  </a:lnTo>
                  <a:lnTo>
                    <a:pt x="9245" y="21302"/>
                  </a:lnTo>
                  <a:lnTo>
                    <a:pt x="9795" y="21345"/>
                  </a:lnTo>
                  <a:lnTo>
                    <a:pt x="10345" y="21387"/>
                  </a:lnTo>
                  <a:lnTo>
                    <a:pt x="10895" y="21408"/>
                  </a:lnTo>
                  <a:lnTo>
                    <a:pt x="11445" y="21387"/>
                  </a:lnTo>
                  <a:lnTo>
                    <a:pt x="11973" y="21366"/>
                  </a:lnTo>
                  <a:lnTo>
                    <a:pt x="12502" y="21302"/>
                  </a:lnTo>
                  <a:lnTo>
                    <a:pt x="13031" y="21239"/>
                  </a:lnTo>
                  <a:lnTo>
                    <a:pt x="13560" y="21133"/>
                  </a:lnTo>
                  <a:lnTo>
                    <a:pt x="14068" y="21027"/>
                  </a:lnTo>
                  <a:lnTo>
                    <a:pt x="14597" y="20879"/>
                  </a:lnTo>
                  <a:lnTo>
                    <a:pt x="15083" y="20731"/>
                  </a:lnTo>
                  <a:lnTo>
                    <a:pt x="15591" y="20541"/>
                  </a:lnTo>
                  <a:lnTo>
                    <a:pt x="16056" y="20350"/>
                  </a:lnTo>
                  <a:lnTo>
                    <a:pt x="16543" y="20118"/>
                  </a:lnTo>
                  <a:lnTo>
                    <a:pt x="16987" y="19885"/>
                  </a:lnTo>
                  <a:lnTo>
                    <a:pt x="17431" y="19610"/>
                  </a:lnTo>
                  <a:lnTo>
                    <a:pt x="17854" y="19335"/>
                  </a:lnTo>
                  <a:lnTo>
                    <a:pt x="18277" y="19018"/>
                  </a:lnTo>
                  <a:lnTo>
                    <a:pt x="18658" y="18700"/>
                  </a:lnTo>
                  <a:lnTo>
                    <a:pt x="19039" y="18362"/>
                  </a:lnTo>
                  <a:lnTo>
                    <a:pt x="19398" y="18002"/>
                  </a:lnTo>
                  <a:lnTo>
                    <a:pt x="19737" y="17600"/>
                  </a:lnTo>
                  <a:lnTo>
                    <a:pt x="20054" y="17199"/>
                  </a:lnTo>
                  <a:lnTo>
                    <a:pt x="20329" y="16775"/>
                  </a:lnTo>
                  <a:lnTo>
                    <a:pt x="20604" y="16331"/>
                  </a:lnTo>
                  <a:lnTo>
                    <a:pt x="20858" y="15866"/>
                  </a:lnTo>
                  <a:lnTo>
                    <a:pt x="21070" y="15379"/>
                  </a:lnTo>
                  <a:lnTo>
                    <a:pt x="21260" y="14872"/>
                  </a:lnTo>
                  <a:lnTo>
                    <a:pt x="21408" y="14343"/>
                  </a:lnTo>
                  <a:lnTo>
                    <a:pt x="21556" y="13814"/>
                  </a:lnTo>
                  <a:lnTo>
                    <a:pt x="21641" y="13243"/>
                  </a:lnTo>
                  <a:lnTo>
                    <a:pt x="21725" y="12650"/>
                  </a:lnTo>
                  <a:lnTo>
                    <a:pt x="21747" y="12058"/>
                  </a:lnTo>
                  <a:lnTo>
                    <a:pt x="21747" y="11424"/>
                  </a:lnTo>
                  <a:lnTo>
                    <a:pt x="21725" y="10789"/>
                  </a:lnTo>
                  <a:lnTo>
                    <a:pt x="21768" y="10154"/>
                  </a:lnTo>
                  <a:lnTo>
                    <a:pt x="21768" y="9541"/>
                  </a:lnTo>
                  <a:lnTo>
                    <a:pt x="21747" y="8949"/>
                  </a:lnTo>
                  <a:lnTo>
                    <a:pt x="21683" y="8356"/>
                  </a:lnTo>
                  <a:lnTo>
                    <a:pt x="21577" y="7806"/>
                  </a:lnTo>
                  <a:lnTo>
                    <a:pt x="21450" y="7256"/>
                  </a:lnTo>
                  <a:lnTo>
                    <a:pt x="21281" y="6727"/>
                  </a:lnTo>
                  <a:lnTo>
                    <a:pt x="21112" y="6220"/>
                  </a:lnTo>
                  <a:lnTo>
                    <a:pt x="20879" y="5733"/>
                  </a:lnTo>
                  <a:lnTo>
                    <a:pt x="20647" y="5268"/>
                  </a:lnTo>
                  <a:lnTo>
                    <a:pt x="20372" y="4824"/>
                  </a:lnTo>
                  <a:lnTo>
                    <a:pt x="20075" y="4400"/>
                  </a:lnTo>
                  <a:lnTo>
                    <a:pt x="19758" y="3999"/>
                  </a:lnTo>
                  <a:lnTo>
                    <a:pt x="19420" y="3597"/>
                  </a:lnTo>
                  <a:lnTo>
                    <a:pt x="19060" y="3237"/>
                  </a:lnTo>
                  <a:lnTo>
                    <a:pt x="18679" y="2877"/>
                  </a:lnTo>
                  <a:lnTo>
                    <a:pt x="18277" y="2560"/>
                  </a:lnTo>
                  <a:lnTo>
                    <a:pt x="17875" y="2243"/>
                  </a:lnTo>
                  <a:lnTo>
                    <a:pt x="17431" y="1947"/>
                  </a:lnTo>
                  <a:lnTo>
                    <a:pt x="16987" y="1672"/>
                  </a:lnTo>
                  <a:lnTo>
                    <a:pt x="16543" y="1439"/>
                  </a:lnTo>
                  <a:lnTo>
                    <a:pt x="16056" y="1206"/>
                  </a:lnTo>
                  <a:lnTo>
                    <a:pt x="15570" y="995"/>
                  </a:lnTo>
                  <a:lnTo>
                    <a:pt x="15083" y="804"/>
                  </a:lnTo>
                  <a:lnTo>
                    <a:pt x="14575" y="635"/>
                  </a:lnTo>
                  <a:lnTo>
                    <a:pt x="14068" y="466"/>
                  </a:lnTo>
                  <a:lnTo>
                    <a:pt x="13560" y="339"/>
                  </a:lnTo>
                  <a:lnTo>
                    <a:pt x="13031" y="233"/>
                  </a:lnTo>
                  <a:lnTo>
                    <a:pt x="12502" y="149"/>
                  </a:lnTo>
                  <a:lnTo>
                    <a:pt x="11973" y="85"/>
                  </a:lnTo>
                  <a:lnTo>
                    <a:pt x="11445" y="22"/>
                  </a:lnTo>
                  <a:lnTo>
                    <a:pt x="1091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1" name="Google Shape;1611;p17"/>
            <p:cNvSpPr/>
            <p:nvPr/>
          </p:nvSpPr>
          <p:spPr>
            <a:xfrm>
              <a:off x="6108600" y="4044350"/>
              <a:ext cx="471750" cy="582825"/>
            </a:xfrm>
            <a:custGeom>
              <a:rect b="b" l="l" r="r" t="t"/>
              <a:pathLst>
                <a:path extrusionOk="0" h="23313" w="18870">
                  <a:moveTo>
                    <a:pt x="1164" y="1"/>
                  </a:moveTo>
                  <a:lnTo>
                    <a:pt x="593" y="64"/>
                  </a:lnTo>
                  <a:lnTo>
                    <a:pt x="22" y="128"/>
                  </a:lnTo>
                  <a:lnTo>
                    <a:pt x="0" y="381"/>
                  </a:lnTo>
                  <a:lnTo>
                    <a:pt x="0" y="614"/>
                  </a:lnTo>
                  <a:lnTo>
                    <a:pt x="22" y="1101"/>
                  </a:lnTo>
                  <a:lnTo>
                    <a:pt x="85" y="1566"/>
                  </a:lnTo>
                  <a:lnTo>
                    <a:pt x="170" y="2031"/>
                  </a:lnTo>
                  <a:lnTo>
                    <a:pt x="339" y="2962"/>
                  </a:lnTo>
                  <a:lnTo>
                    <a:pt x="402" y="3406"/>
                  </a:lnTo>
                  <a:lnTo>
                    <a:pt x="445" y="3872"/>
                  </a:lnTo>
                  <a:lnTo>
                    <a:pt x="487" y="5479"/>
                  </a:lnTo>
                  <a:lnTo>
                    <a:pt x="550" y="7066"/>
                  </a:lnTo>
                  <a:lnTo>
                    <a:pt x="698" y="10260"/>
                  </a:lnTo>
                  <a:lnTo>
                    <a:pt x="825" y="13476"/>
                  </a:lnTo>
                  <a:lnTo>
                    <a:pt x="889" y="15062"/>
                  </a:lnTo>
                  <a:lnTo>
                    <a:pt x="931" y="16670"/>
                  </a:lnTo>
                  <a:lnTo>
                    <a:pt x="931" y="18299"/>
                  </a:lnTo>
                  <a:lnTo>
                    <a:pt x="952" y="19124"/>
                  </a:lnTo>
                  <a:lnTo>
                    <a:pt x="973" y="19970"/>
                  </a:lnTo>
                  <a:lnTo>
                    <a:pt x="1016" y="20372"/>
                  </a:lnTo>
                  <a:lnTo>
                    <a:pt x="1058" y="20795"/>
                  </a:lnTo>
                  <a:lnTo>
                    <a:pt x="1122" y="21218"/>
                  </a:lnTo>
                  <a:lnTo>
                    <a:pt x="1206" y="21641"/>
                  </a:lnTo>
                  <a:lnTo>
                    <a:pt x="1312" y="22043"/>
                  </a:lnTo>
                  <a:lnTo>
                    <a:pt x="1439" y="22466"/>
                  </a:lnTo>
                  <a:lnTo>
                    <a:pt x="1587" y="22889"/>
                  </a:lnTo>
                  <a:lnTo>
                    <a:pt x="1756" y="23312"/>
                  </a:lnTo>
                  <a:lnTo>
                    <a:pt x="3808" y="23058"/>
                  </a:lnTo>
                  <a:lnTo>
                    <a:pt x="5860" y="22826"/>
                  </a:lnTo>
                  <a:lnTo>
                    <a:pt x="7891" y="22551"/>
                  </a:lnTo>
                  <a:lnTo>
                    <a:pt x="8906" y="22424"/>
                  </a:lnTo>
                  <a:lnTo>
                    <a:pt x="9922" y="22254"/>
                  </a:lnTo>
                  <a:lnTo>
                    <a:pt x="10916" y="22106"/>
                  </a:lnTo>
                  <a:lnTo>
                    <a:pt x="11910" y="21958"/>
                  </a:lnTo>
                  <a:lnTo>
                    <a:pt x="13920" y="21683"/>
                  </a:lnTo>
                  <a:lnTo>
                    <a:pt x="14914" y="21514"/>
                  </a:lnTo>
                  <a:lnTo>
                    <a:pt x="15908" y="21345"/>
                  </a:lnTo>
                  <a:lnTo>
                    <a:pt x="16881" y="21133"/>
                  </a:lnTo>
                  <a:lnTo>
                    <a:pt x="17875" y="20901"/>
                  </a:lnTo>
                  <a:lnTo>
                    <a:pt x="18171" y="20795"/>
                  </a:lnTo>
                  <a:lnTo>
                    <a:pt x="18404" y="20689"/>
                  </a:lnTo>
                  <a:lnTo>
                    <a:pt x="18510" y="20604"/>
                  </a:lnTo>
                  <a:lnTo>
                    <a:pt x="18595" y="20541"/>
                  </a:lnTo>
                  <a:lnTo>
                    <a:pt x="18658" y="20456"/>
                  </a:lnTo>
                  <a:lnTo>
                    <a:pt x="18721" y="20372"/>
                  </a:lnTo>
                  <a:lnTo>
                    <a:pt x="18785" y="20266"/>
                  </a:lnTo>
                  <a:lnTo>
                    <a:pt x="18827" y="20181"/>
                  </a:lnTo>
                  <a:lnTo>
                    <a:pt x="18870" y="19949"/>
                  </a:lnTo>
                  <a:lnTo>
                    <a:pt x="18870" y="19674"/>
                  </a:lnTo>
                  <a:lnTo>
                    <a:pt x="18827" y="19378"/>
                  </a:lnTo>
                  <a:lnTo>
                    <a:pt x="18595" y="17939"/>
                  </a:lnTo>
                  <a:lnTo>
                    <a:pt x="18383" y="16501"/>
                  </a:lnTo>
                  <a:lnTo>
                    <a:pt x="17981" y="13603"/>
                  </a:lnTo>
                  <a:lnTo>
                    <a:pt x="17854" y="12862"/>
                  </a:lnTo>
                  <a:lnTo>
                    <a:pt x="17685" y="12122"/>
                  </a:lnTo>
                  <a:lnTo>
                    <a:pt x="17473" y="11424"/>
                  </a:lnTo>
                  <a:lnTo>
                    <a:pt x="17241" y="10747"/>
                  </a:lnTo>
                  <a:lnTo>
                    <a:pt x="16966" y="10070"/>
                  </a:lnTo>
                  <a:lnTo>
                    <a:pt x="16648" y="9435"/>
                  </a:lnTo>
                  <a:lnTo>
                    <a:pt x="16310" y="8822"/>
                  </a:lnTo>
                  <a:lnTo>
                    <a:pt x="15950" y="8229"/>
                  </a:lnTo>
                  <a:lnTo>
                    <a:pt x="15548" y="7658"/>
                  </a:lnTo>
                  <a:lnTo>
                    <a:pt x="15104" y="7108"/>
                  </a:lnTo>
                  <a:lnTo>
                    <a:pt x="14639" y="6579"/>
                  </a:lnTo>
                  <a:lnTo>
                    <a:pt x="14131" y="6051"/>
                  </a:lnTo>
                  <a:lnTo>
                    <a:pt x="13623" y="5564"/>
                  </a:lnTo>
                  <a:lnTo>
                    <a:pt x="13073" y="5099"/>
                  </a:lnTo>
                  <a:lnTo>
                    <a:pt x="12481" y="4633"/>
                  </a:lnTo>
                  <a:lnTo>
                    <a:pt x="11889" y="4210"/>
                  </a:lnTo>
                  <a:lnTo>
                    <a:pt x="11022" y="3639"/>
                  </a:lnTo>
                  <a:lnTo>
                    <a:pt x="10112" y="3089"/>
                  </a:lnTo>
                  <a:lnTo>
                    <a:pt x="9202" y="2603"/>
                  </a:lnTo>
                  <a:lnTo>
                    <a:pt x="8272" y="2137"/>
                  </a:lnTo>
                  <a:lnTo>
                    <a:pt x="7341" y="1693"/>
                  </a:lnTo>
                  <a:lnTo>
                    <a:pt x="6389" y="1270"/>
                  </a:lnTo>
                  <a:lnTo>
                    <a:pt x="5416" y="868"/>
                  </a:lnTo>
                  <a:lnTo>
                    <a:pt x="4443" y="487"/>
                  </a:lnTo>
                  <a:lnTo>
                    <a:pt x="3914" y="297"/>
                  </a:lnTo>
                  <a:lnTo>
                    <a:pt x="3385" y="170"/>
                  </a:lnTo>
                  <a:lnTo>
                    <a:pt x="2835" y="64"/>
                  </a:lnTo>
                  <a:lnTo>
                    <a:pt x="2285" y="22"/>
                  </a:lnTo>
                  <a:lnTo>
                    <a:pt x="173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2" name="Google Shape;1612;p17"/>
            <p:cNvSpPr/>
            <p:nvPr/>
          </p:nvSpPr>
          <p:spPr>
            <a:xfrm>
              <a:off x="5806100" y="4046475"/>
              <a:ext cx="313100" cy="591800"/>
            </a:xfrm>
            <a:custGeom>
              <a:rect b="b" l="l" r="r" t="t"/>
              <a:pathLst>
                <a:path extrusionOk="0" h="23672" w="12524">
                  <a:moveTo>
                    <a:pt x="10218" y="0"/>
                  </a:moveTo>
                  <a:lnTo>
                    <a:pt x="9900" y="21"/>
                  </a:lnTo>
                  <a:lnTo>
                    <a:pt x="9604" y="64"/>
                  </a:lnTo>
                  <a:lnTo>
                    <a:pt x="9033" y="127"/>
                  </a:lnTo>
                  <a:lnTo>
                    <a:pt x="8462" y="191"/>
                  </a:lnTo>
                  <a:lnTo>
                    <a:pt x="7891" y="275"/>
                  </a:lnTo>
                  <a:lnTo>
                    <a:pt x="7341" y="381"/>
                  </a:lnTo>
                  <a:lnTo>
                    <a:pt x="6791" y="487"/>
                  </a:lnTo>
                  <a:lnTo>
                    <a:pt x="6241" y="614"/>
                  </a:lnTo>
                  <a:lnTo>
                    <a:pt x="5691" y="741"/>
                  </a:lnTo>
                  <a:lnTo>
                    <a:pt x="5141" y="889"/>
                  </a:lnTo>
                  <a:lnTo>
                    <a:pt x="4612" y="1058"/>
                  </a:lnTo>
                  <a:lnTo>
                    <a:pt x="4083" y="1227"/>
                  </a:lnTo>
                  <a:lnTo>
                    <a:pt x="3533" y="1418"/>
                  </a:lnTo>
                  <a:lnTo>
                    <a:pt x="3004" y="1608"/>
                  </a:lnTo>
                  <a:lnTo>
                    <a:pt x="1968" y="2031"/>
                  </a:lnTo>
                  <a:lnTo>
                    <a:pt x="931" y="2518"/>
                  </a:lnTo>
                  <a:lnTo>
                    <a:pt x="656" y="2666"/>
                  </a:lnTo>
                  <a:lnTo>
                    <a:pt x="423" y="2835"/>
                  </a:lnTo>
                  <a:lnTo>
                    <a:pt x="254" y="3004"/>
                  </a:lnTo>
                  <a:lnTo>
                    <a:pt x="127" y="3194"/>
                  </a:lnTo>
                  <a:lnTo>
                    <a:pt x="64" y="3279"/>
                  </a:lnTo>
                  <a:lnTo>
                    <a:pt x="43" y="3406"/>
                  </a:lnTo>
                  <a:lnTo>
                    <a:pt x="0" y="3639"/>
                  </a:lnTo>
                  <a:lnTo>
                    <a:pt x="0" y="3914"/>
                  </a:lnTo>
                  <a:lnTo>
                    <a:pt x="43" y="4231"/>
                  </a:lnTo>
                  <a:lnTo>
                    <a:pt x="804" y="8462"/>
                  </a:lnTo>
                  <a:lnTo>
                    <a:pt x="1545" y="12671"/>
                  </a:lnTo>
                  <a:lnTo>
                    <a:pt x="3004" y="21112"/>
                  </a:lnTo>
                  <a:lnTo>
                    <a:pt x="3173" y="21958"/>
                  </a:lnTo>
                  <a:lnTo>
                    <a:pt x="3237" y="22296"/>
                  </a:lnTo>
                  <a:lnTo>
                    <a:pt x="3300" y="22593"/>
                  </a:lnTo>
                  <a:lnTo>
                    <a:pt x="3385" y="22846"/>
                  </a:lnTo>
                  <a:lnTo>
                    <a:pt x="3491" y="23037"/>
                  </a:lnTo>
                  <a:lnTo>
                    <a:pt x="3597" y="23206"/>
                  </a:lnTo>
                  <a:lnTo>
                    <a:pt x="3723" y="23354"/>
                  </a:lnTo>
                  <a:lnTo>
                    <a:pt x="3872" y="23460"/>
                  </a:lnTo>
                  <a:lnTo>
                    <a:pt x="4062" y="23523"/>
                  </a:lnTo>
                  <a:lnTo>
                    <a:pt x="4273" y="23587"/>
                  </a:lnTo>
                  <a:lnTo>
                    <a:pt x="4527" y="23629"/>
                  </a:lnTo>
                  <a:lnTo>
                    <a:pt x="4823" y="23650"/>
                  </a:lnTo>
                  <a:lnTo>
                    <a:pt x="5162" y="23671"/>
                  </a:lnTo>
                  <a:lnTo>
                    <a:pt x="7637" y="23671"/>
                  </a:lnTo>
                  <a:lnTo>
                    <a:pt x="9266" y="23629"/>
                  </a:lnTo>
                  <a:lnTo>
                    <a:pt x="10091" y="23587"/>
                  </a:lnTo>
                  <a:lnTo>
                    <a:pt x="10895" y="23523"/>
                  </a:lnTo>
                  <a:lnTo>
                    <a:pt x="11720" y="23460"/>
                  </a:lnTo>
                  <a:lnTo>
                    <a:pt x="12523" y="23354"/>
                  </a:lnTo>
                  <a:lnTo>
                    <a:pt x="12333" y="21894"/>
                  </a:lnTo>
                  <a:lnTo>
                    <a:pt x="12164" y="20414"/>
                  </a:lnTo>
                  <a:lnTo>
                    <a:pt x="12058" y="18954"/>
                  </a:lnTo>
                  <a:lnTo>
                    <a:pt x="11952" y="17494"/>
                  </a:lnTo>
                  <a:lnTo>
                    <a:pt x="11889" y="16035"/>
                  </a:lnTo>
                  <a:lnTo>
                    <a:pt x="11847" y="14575"/>
                  </a:lnTo>
                  <a:lnTo>
                    <a:pt x="11762" y="11656"/>
                  </a:lnTo>
                  <a:lnTo>
                    <a:pt x="11677" y="8758"/>
                  </a:lnTo>
                  <a:lnTo>
                    <a:pt x="11614" y="7319"/>
                  </a:lnTo>
                  <a:lnTo>
                    <a:pt x="11550" y="5881"/>
                  </a:lnTo>
                  <a:lnTo>
                    <a:pt x="11445" y="4443"/>
                  </a:lnTo>
                  <a:lnTo>
                    <a:pt x="11297" y="3004"/>
                  </a:lnTo>
                  <a:lnTo>
                    <a:pt x="11127" y="1587"/>
                  </a:lnTo>
                  <a:lnTo>
                    <a:pt x="10895" y="169"/>
                  </a:lnTo>
                  <a:lnTo>
                    <a:pt x="10725" y="85"/>
                  </a:lnTo>
                  <a:lnTo>
                    <a:pt x="10556" y="21"/>
                  </a:lnTo>
                  <a:lnTo>
                    <a:pt x="1038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3" name="Google Shape;1613;p17"/>
            <p:cNvSpPr/>
            <p:nvPr/>
          </p:nvSpPr>
          <p:spPr>
            <a:xfrm>
              <a:off x="3223225" y="4404500"/>
              <a:ext cx="1477600" cy="316800"/>
            </a:xfrm>
            <a:custGeom>
              <a:rect b="b" l="l" r="r" t="t"/>
              <a:pathLst>
                <a:path extrusionOk="0" h="12672" w="59104">
                  <a:moveTo>
                    <a:pt x="58448" y="0"/>
                  </a:moveTo>
                  <a:lnTo>
                    <a:pt x="58237" y="191"/>
                  </a:lnTo>
                  <a:lnTo>
                    <a:pt x="58025" y="339"/>
                  </a:lnTo>
                  <a:lnTo>
                    <a:pt x="57814" y="466"/>
                  </a:lnTo>
                  <a:lnTo>
                    <a:pt x="57581" y="550"/>
                  </a:lnTo>
                  <a:lnTo>
                    <a:pt x="57348" y="635"/>
                  </a:lnTo>
                  <a:lnTo>
                    <a:pt x="57115" y="677"/>
                  </a:lnTo>
                  <a:lnTo>
                    <a:pt x="56883" y="720"/>
                  </a:lnTo>
                  <a:lnTo>
                    <a:pt x="56629" y="720"/>
                  </a:lnTo>
                  <a:lnTo>
                    <a:pt x="56142" y="741"/>
                  </a:lnTo>
                  <a:lnTo>
                    <a:pt x="55169" y="741"/>
                  </a:lnTo>
                  <a:lnTo>
                    <a:pt x="54915" y="762"/>
                  </a:lnTo>
                  <a:lnTo>
                    <a:pt x="54683" y="783"/>
                  </a:lnTo>
                  <a:lnTo>
                    <a:pt x="33317" y="4379"/>
                  </a:lnTo>
                  <a:lnTo>
                    <a:pt x="11952" y="7954"/>
                  </a:lnTo>
                  <a:lnTo>
                    <a:pt x="6558" y="8843"/>
                  </a:lnTo>
                  <a:lnTo>
                    <a:pt x="1164" y="9752"/>
                  </a:lnTo>
                  <a:lnTo>
                    <a:pt x="783" y="9816"/>
                  </a:lnTo>
                  <a:lnTo>
                    <a:pt x="593" y="9837"/>
                  </a:lnTo>
                  <a:lnTo>
                    <a:pt x="402" y="9900"/>
                  </a:lnTo>
                  <a:lnTo>
                    <a:pt x="318" y="9943"/>
                  </a:lnTo>
                  <a:lnTo>
                    <a:pt x="254" y="10006"/>
                  </a:lnTo>
                  <a:lnTo>
                    <a:pt x="191" y="10048"/>
                  </a:lnTo>
                  <a:lnTo>
                    <a:pt x="127" y="10133"/>
                  </a:lnTo>
                  <a:lnTo>
                    <a:pt x="85" y="10218"/>
                  </a:lnTo>
                  <a:lnTo>
                    <a:pt x="43" y="10323"/>
                  </a:lnTo>
                  <a:lnTo>
                    <a:pt x="21" y="10450"/>
                  </a:lnTo>
                  <a:lnTo>
                    <a:pt x="21" y="10598"/>
                  </a:lnTo>
                  <a:lnTo>
                    <a:pt x="21" y="11106"/>
                  </a:lnTo>
                  <a:lnTo>
                    <a:pt x="0" y="11635"/>
                  </a:lnTo>
                  <a:lnTo>
                    <a:pt x="0" y="11889"/>
                  </a:lnTo>
                  <a:lnTo>
                    <a:pt x="21" y="12164"/>
                  </a:lnTo>
                  <a:lnTo>
                    <a:pt x="64" y="12418"/>
                  </a:lnTo>
                  <a:lnTo>
                    <a:pt x="127" y="12672"/>
                  </a:lnTo>
                  <a:lnTo>
                    <a:pt x="59083" y="2772"/>
                  </a:lnTo>
                  <a:lnTo>
                    <a:pt x="59104" y="2370"/>
                  </a:lnTo>
                  <a:lnTo>
                    <a:pt x="59104" y="2010"/>
                  </a:lnTo>
                  <a:lnTo>
                    <a:pt x="59062" y="1650"/>
                  </a:lnTo>
                  <a:lnTo>
                    <a:pt x="59019" y="1312"/>
                  </a:lnTo>
                  <a:lnTo>
                    <a:pt x="58914" y="973"/>
                  </a:lnTo>
                  <a:lnTo>
                    <a:pt x="58808" y="635"/>
                  </a:lnTo>
                  <a:lnTo>
                    <a:pt x="58639" y="318"/>
                  </a:lnTo>
                  <a:lnTo>
                    <a:pt x="58448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4" name="Google Shape;1614;p17"/>
            <p:cNvSpPr/>
            <p:nvPr/>
          </p:nvSpPr>
          <p:spPr>
            <a:xfrm>
              <a:off x="2653650" y="5600750"/>
              <a:ext cx="293000" cy="252275"/>
            </a:xfrm>
            <a:custGeom>
              <a:rect b="b" l="l" r="r" t="t"/>
              <a:pathLst>
                <a:path extrusionOk="0" h="10091" w="11720">
                  <a:moveTo>
                    <a:pt x="85" y="0"/>
                  </a:moveTo>
                  <a:lnTo>
                    <a:pt x="22" y="1185"/>
                  </a:lnTo>
                  <a:lnTo>
                    <a:pt x="1" y="2348"/>
                  </a:lnTo>
                  <a:lnTo>
                    <a:pt x="1" y="2920"/>
                  </a:lnTo>
                  <a:lnTo>
                    <a:pt x="22" y="3491"/>
                  </a:lnTo>
                  <a:lnTo>
                    <a:pt x="85" y="4062"/>
                  </a:lnTo>
                  <a:lnTo>
                    <a:pt x="149" y="4633"/>
                  </a:lnTo>
                  <a:lnTo>
                    <a:pt x="212" y="4887"/>
                  </a:lnTo>
                  <a:lnTo>
                    <a:pt x="276" y="5077"/>
                  </a:lnTo>
                  <a:lnTo>
                    <a:pt x="381" y="5247"/>
                  </a:lnTo>
                  <a:lnTo>
                    <a:pt x="508" y="5373"/>
                  </a:lnTo>
                  <a:lnTo>
                    <a:pt x="656" y="5479"/>
                  </a:lnTo>
                  <a:lnTo>
                    <a:pt x="826" y="5522"/>
                  </a:lnTo>
                  <a:lnTo>
                    <a:pt x="1037" y="5564"/>
                  </a:lnTo>
                  <a:lnTo>
                    <a:pt x="1291" y="5564"/>
                  </a:lnTo>
                  <a:lnTo>
                    <a:pt x="2412" y="5543"/>
                  </a:lnTo>
                  <a:lnTo>
                    <a:pt x="3533" y="5543"/>
                  </a:lnTo>
                  <a:lnTo>
                    <a:pt x="5754" y="5564"/>
                  </a:lnTo>
                  <a:lnTo>
                    <a:pt x="5945" y="5564"/>
                  </a:lnTo>
                  <a:lnTo>
                    <a:pt x="6114" y="5585"/>
                  </a:lnTo>
                  <a:lnTo>
                    <a:pt x="6283" y="5627"/>
                  </a:lnTo>
                  <a:lnTo>
                    <a:pt x="6431" y="5670"/>
                  </a:lnTo>
                  <a:lnTo>
                    <a:pt x="6558" y="5754"/>
                  </a:lnTo>
                  <a:lnTo>
                    <a:pt x="6601" y="5818"/>
                  </a:lnTo>
                  <a:lnTo>
                    <a:pt x="6643" y="5881"/>
                  </a:lnTo>
                  <a:lnTo>
                    <a:pt x="6685" y="5966"/>
                  </a:lnTo>
                  <a:lnTo>
                    <a:pt x="6706" y="6050"/>
                  </a:lnTo>
                  <a:lnTo>
                    <a:pt x="6727" y="6156"/>
                  </a:lnTo>
                  <a:lnTo>
                    <a:pt x="6727" y="6262"/>
                  </a:lnTo>
                  <a:lnTo>
                    <a:pt x="6685" y="6431"/>
                  </a:lnTo>
                  <a:lnTo>
                    <a:pt x="6622" y="6579"/>
                  </a:lnTo>
                  <a:lnTo>
                    <a:pt x="6537" y="6685"/>
                  </a:lnTo>
                  <a:lnTo>
                    <a:pt x="6410" y="6770"/>
                  </a:lnTo>
                  <a:lnTo>
                    <a:pt x="6283" y="6812"/>
                  </a:lnTo>
                  <a:lnTo>
                    <a:pt x="6114" y="6854"/>
                  </a:lnTo>
                  <a:lnTo>
                    <a:pt x="5966" y="6854"/>
                  </a:lnTo>
                  <a:lnTo>
                    <a:pt x="5797" y="6875"/>
                  </a:lnTo>
                  <a:lnTo>
                    <a:pt x="2899" y="6875"/>
                  </a:lnTo>
                  <a:lnTo>
                    <a:pt x="2095" y="6854"/>
                  </a:lnTo>
                  <a:lnTo>
                    <a:pt x="1693" y="6854"/>
                  </a:lnTo>
                  <a:lnTo>
                    <a:pt x="1291" y="6875"/>
                  </a:lnTo>
                  <a:lnTo>
                    <a:pt x="889" y="6918"/>
                  </a:lnTo>
                  <a:lnTo>
                    <a:pt x="508" y="6981"/>
                  </a:lnTo>
                  <a:lnTo>
                    <a:pt x="487" y="7383"/>
                  </a:lnTo>
                  <a:lnTo>
                    <a:pt x="466" y="7764"/>
                  </a:lnTo>
                  <a:lnTo>
                    <a:pt x="466" y="8145"/>
                  </a:lnTo>
                  <a:lnTo>
                    <a:pt x="487" y="8525"/>
                  </a:lnTo>
                  <a:lnTo>
                    <a:pt x="572" y="9287"/>
                  </a:lnTo>
                  <a:lnTo>
                    <a:pt x="677" y="10091"/>
                  </a:lnTo>
                  <a:lnTo>
                    <a:pt x="10070" y="10091"/>
                  </a:lnTo>
                  <a:lnTo>
                    <a:pt x="10577" y="10070"/>
                  </a:lnTo>
                  <a:lnTo>
                    <a:pt x="10789" y="10070"/>
                  </a:lnTo>
                  <a:lnTo>
                    <a:pt x="10979" y="10027"/>
                  </a:lnTo>
                  <a:lnTo>
                    <a:pt x="11127" y="10006"/>
                  </a:lnTo>
                  <a:lnTo>
                    <a:pt x="11276" y="9943"/>
                  </a:lnTo>
                  <a:lnTo>
                    <a:pt x="11381" y="9879"/>
                  </a:lnTo>
                  <a:lnTo>
                    <a:pt x="11487" y="9795"/>
                  </a:lnTo>
                  <a:lnTo>
                    <a:pt x="11551" y="9710"/>
                  </a:lnTo>
                  <a:lnTo>
                    <a:pt x="11614" y="9583"/>
                  </a:lnTo>
                  <a:lnTo>
                    <a:pt x="11656" y="9456"/>
                  </a:lnTo>
                  <a:lnTo>
                    <a:pt x="11699" y="9287"/>
                  </a:lnTo>
                  <a:lnTo>
                    <a:pt x="11720" y="8885"/>
                  </a:lnTo>
                  <a:lnTo>
                    <a:pt x="11720" y="8377"/>
                  </a:lnTo>
                  <a:lnTo>
                    <a:pt x="11699" y="7848"/>
                  </a:lnTo>
                  <a:lnTo>
                    <a:pt x="11656" y="7341"/>
                  </a:lnTo>
                  <a:lnTo>
                    <a:pt x="11593" y="6812"/>
                  </a:lnTo>
                  <a:lnTo>
                    <a:pt x="11508" y="6283"/>
                  </a:lnTo>
                  <a:lnTo>
                    <a:pt x="11339" y="5247"/>
                  </a:lnTo>
                  <a:lnTo>
                    <a:pt x="11149" y="4210"/>
                  </a:lnTo>
                  <a:lnTo>
                    <a:pt x="11001" y="3173"/>
                  </a:lnTo>
                  <a:lnTo>
                    <a:pt x="10937" y="2666"/>
                  </a:lnTo>
                  <a:lnTo>
                    <a:pt x="10874" y="2137"/>
                  </a:lnTo>
                  <a:lnTo>
                    <a:pt x="10852" y="1608"/>
                  </a:lnTo>
                  <a:lnTo>
                    <a:pt x="10852" y="1079"/>
                  </a:lnTo>
                  <a:lnTo>
                    <a:pt x="10874" y="529"/>
                  </a:lnTo>
                  <a:lnTo>
                    <a:pt x="1091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5" name="Google Shape;1615;p17"/>
            <p:cNvSpPr/>
            <p:nvPr/>
          </p:nvSpPr>
          <p:spPr>
            <a:xfrm>
              <a:off x="6063650" y="2687325"/>
              <a:ext cx="408300" cy="422575"/>
            </a:xfrm>
            <a:custGeom>
              <a:rect b="b" l="l" r="r" t="t"/>
              <a:pathLst>
                <a:path extrusionOk="0" h="16903" w="16332">
                  <a:moveTo>
                    <a:pt x="11508" y="1"/>
                  </a:moveTo>
                  <a:lnTo>
                    <a:pt x="10810" y="297"/>
                  </a:lnTo>
                  <a:lnTo>
                    <a:pt x="10091" y="551"/>
                  </a:lnTo>
                  <a:lnTo>
                    <a:pt x="8673" y="1059"/>
                  </a:lnTo>
                  <a:lnTo>
                    <a:pt x="7235" y="1503"/>
                  </a:lnTo>
                  <a:lnTo>
                    <a:pt x="5796" y="1926"/>
                  </a:lnTo>
                  <a:lnTo>
                    <a:pt x="2898" y="2751"/>
                  </a:lnTo>
                  <a:lnTo>
                    <a:pt x="1439" y="3195"/>
                  </a:lnTo>
                  <a:lnTo>
                    <a:pt x="0" y="3639"/>
                  </a:lnTo>
                  <a:lnTo>
                    <a:pt x="1291" y="6897"/>
                  </a:lnTo>
                  <a:lnTo>
                    <a:pt x="2602" y="10112"/>
                  </a:lnTo>
                  <a:lnTo>
                    <a:pt x="3258" y="11720"/>
                  </a:lnTo>
                  <a:lnTo>
                    <a:pt x="3914" y="13307"/>
                  </a:lnTo>
                  <a:lnTo>
                    <a:pt x="4591" y="14872"/>
                  </a:lnTo>
                  <a:lnTo>
                    <a:pt x="5310" y="16459"/>
                  </a:lnTo>
                  <a:lnTo>
                    <a:pt x="5395" y="16607"/>
                  </a:lnTo>
                  <a:lnTo>
                    <a:pt x="5500" y="16734"/>
                  </a:lnTo>
                  <a:lnTo>
                    <a:pt x="5606" y="16818"/>
                  </a:lnTo>
                  <a:lnTo>
                    <a:pt x="5733" y="16882"/>
                  </a:lnTo>
                  <a:lnTo>
                    <a:pt x="5860" y="16903"/>
                  </a:lnTo>
                  <a:lnTo>
                    <a:pt x="6008" y="16903"/>
                  </a:lnTo>
                  <a:lnTo>
                    <a:pt x="6156" y="16882"/>
                  </a:lnTo>
                  <a:lnTo>
                    <a:pt x="6325" y="16818"/>
                  </a:lnTo>
                  <a:lnTo>
                    <a:pt x="7573" y="16395"/>
                  </a:lnTo>
                  <a:lnTo>
                    <a:pt x="8800" y="15951"/>
                  </a:lnTo>
                  <a:lnTo>
                    <a:pt x="10048" y="15507"/>
                  </a:lnTo>
                  <a:lnTo>
                    <a:pt x="11296" y="15020"/>
                  </a:lnTo>
                  <a:lnTo>
                    <a:pt x="12545" y="14512"/>
                  </a:lnTo>
                  <a:lnTo>
                    <a:pt x="13814" y="13962"/>
                  </a:lnTo>
                  <a:lnTo>
                    <a:pt x="15062" y="13370"/>
                  </a:lnTo>
                  <a:lnTo>
                    <a:pt x="16331" y="12735"/>
                  </a:lnTo>
                  <a:lnTo>
                    <a:pt x="15971" y="11953"/>
                  </a:lnTo>
                  <a:lnTo>
                    <a:pt x="15654" y="11170"/>
                  </a:lnTo>
                  <a:lnTo>
                    <a:pt x="15337" y="10366"/>
                  </a:lnTo>
                  <a:lnTo>
                    <a:pt x="15041" y="9562"/>
                  </a:lnTo>
                  <a:lnTo>
                    <a:pt x="14491" y="7955"/>
                  </a:lnTo>
                  <a:lnTo>
                    <a:pt x="13962" y="6347"/>
                  </a:lnTo>
                  <a:lnTo>
                    <a:pt x="13433" y="4739"/>
                  </a:lnTo>
                  <a:lnTo>
                    <a:pt x="13158" y="3935"/>
                  </a:lnTo>
                  <a:lnTo>
                    <a:pt x="12862" y="3132"/>
                  </a:lnTo>
                  <a:lnTo>
                    <a:pt x="12566" y="2349"/>
                  </a:lnTo>
                  <a:lnTo>
                    <a:pt x="12227" y="1566"/>
                  </a:lnTo>
                  <a:lnTo>
                    <a:pt x="11889" y="784"/>
                  </a:lnTo>
                  <a:lnTo>
                    <a:pt x="11508" y="1"/>
                  </a:lnTo>
                  <a:close/>
                </a:path>
              </a:pathLst>
            </a:custGeom>
            <a:solidFill>
              <a:srgbClr val="00C3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6" name="Google Shape;1616;p17"/>
            <p:cNvSpPr/>
            <p:nvPr/>
          </p:nvSpPr>
          <p:spPr>
            <a:xfrm>
              <a:off x="5656975" y="2865550"/>
              <a:ext cx="292475" cy="441625"/>
            </a:xfrm>
            <a:custGeom>
              <a:rect b="b" l="l" r="r" t="t"/>
              <a:pathLst>
                <a:path extrusionOk="0" h="17665" w="11699">
                  <a:moveTo>
                    <a:pt x="6600" y="1"/>
                  </a:moveTo>
                  <a:lnTo>
                    <a:pt x="6198" y="128"/>
                  </a:lnTo>
                  <a:lnTo>
                    <a:pt x="5775" y="255"/>
                  </a:lnTo>
                  <a:lnTo>
                    <a:pt x="5373" y="403"/>
                  </a:lnTo>
                  <a:lnTo>
                    <a:pt x="4971" y="551"/>
                  </a:lnTo>
                  <a:lnTo>
                    <a:pt x="4167" y="910"/>
                  </a:lnTo>
                  <a:lnTo>
                    <a:pt x="3385" y="1270"/>
                  </a:lnTo>
                  <a:lnTo>
                    <a:pt x="2581" y="1608"/>
                  </a:lnTo>
                  <a:lnTo>
                    <a:pt x="2179" y="1778"/>
                  </a:lnTo>
                  <a:lnTo>
                    <a:pt x="1756" y="1926"/>
                  </a:lnTo>
                  <a:lnTo>
                    <a:pt x="1354" y="2053"/>
                  </a:lnTo>
                  <a:lnTo>
                    <a:pt x="931" y="2158"/>
                  </a:lnTo>
                  <a:lnTo>
                    <a:pt x="487" y="2264"/>
                  </a:lnTo>
                  <a:lnTo>
                    <a:pt x="42" y="2328"/>
                  </a:lnTo>
                  <a:lnTo>
                    <a:pt x="63" y="4147"/>
                  </a:lnTo>
                  <a:lnTo>
                    <a:pt x="85" y="6008"/>
                  </a:lnTo>
                  <a:lnTo>
                    <a:pt x="85" y="6918"/>
                  </a:lnTo>
                  <a:lnTo>
                    <a:pt x="85" y="7849"/>
                  </a:lnTo>
                  <a:lnTo>
                    <a:pt x="63" y="8780"/>
                  </a:lnTo>
                  <a:lnTo>
                    <a:pt x="21" y="9710"/>
                  </a:lnTo>
                  <a:lnTo>
                    <a:pt x="0" y="10239"/>
                  </a:lnTo>
                  <a:lnTo>
                    <a:pt x="42" y="10768"/>
                  </a:lnTo>
                  <a:lnTo>
                    <a:pt x="106" y="11276"/>
                  </a:lnTo>
                  <a:lnTo>
                    <a:pt x="233" y="11783"/>
                  </a:lnTo>
                  <a:lnTo>
                    <a:pt x="360" y="12270"/>
                  </a:lnTo>
                  <a:lnTo>
                    <a:pt x="529" y="12735"/>
                  </a:lnTo>
                  <a:lnTo>
                    <a:pt x="719" y="13222"/>
                  </a:lnTo>
                  <a:lnTo>
                    <a:pt x="931" y="13687"/>
                  </a:lnTo>
                  <a:lnTo>
                    <a:pt x="1354" y="14639"/>
                  </a:lnTo>
                  <a:lnTo>
                    <a:pt x="1756" y="15591"/>
                  </a:lnTo>
                  <a:lnTo>
                    <a:pt x="1967" y="16099"/>
                  </a:lnTo>
                  <a:lnTo>
                    <a:pt x="2137" y="16606"/>
                  </a:lnTo>
                  <a:lnTo>
                    <a:pt x="2306" y="17135"/>
                  </a:lnTo>
                  <a:lnTo>
                    <a:pt x="2433" y="17664"/>
                  </a:lnTo>
                  <a:lnTo>
                    <a:pt x="2665" y="17368"/>
                  </a:lnTo>
                  <a:lnTo>
                    <a:pt x="2919" y="17093"/>
                  </a:lnTo>
                  <a:lnTo>
                    <a:pt x="3194" y="16860"/>
                  </a:lnTo>
                  <a:lnTo>
                    <a:pt x="3469" y="16649"/>
                  </a:lnTo>
                  <a:lnTo>
                    <a:pt x="3744" y="16458"/>
                  </a:lnTo>
                  <a:lnTo>
                    <a:pt x="4019" y="16310"/>
                  </a:lnTo>
                  <a:lnTo>
                    <a:pt x="4315" y="16162"/>
                  </a:lnTo>
                  <a:lnTo>
                    <a:pt x="4612" y="16035"/>
                  </a:lnTo>
                  <a:lnTo>
                    <a:pt x="5204" y="15803"/>
                  </a:lnTo>
                  <a:lnTo>
                    <a:pt x="5796" y="15612"/>
                  </a:lnTo>
                  <a:lnTo>
                    <a:pt x="6367" y="15401"/>
                  </a:lnTo>
                  <a:lnTo>
                    <a:pt x="6663" y="15295"/>
                  </a:lnTo>
                  <a:lnTo>
                    <a:pt x="6938" y="15168"/>
                  </a:lnTo>
                  <a:lnTo>
                    <a:pt x="7510" y="14893"/>
                  </a:lnTo>
                  <a:lnTo>
                    <a:pt x="8081" y="14639"/>
                  </a:lnTo>
                  <a:lnTo>
                    <a:pt x="9265" y="14174"/>
                  </a:lnTo>
                  <a:lnTo>
                    <a:pt x="10471" y="13687"/>
                  </a:lnTo>
                  <a:lnTo>
                    <a:pt x="11698" y="13201"/>
                  </a:lnTo>
                  <a:lnTo>
                    <a:pt x="11169" y="12249"/>
                  </a:lnTo>
                  <a:lnTo>
                    <a:pt x="10683" y="11297"/>
                  </a:lnTo>
                  <a:lnTo>
                    <a:pt x="10429" y="10810"/>
                  </a:lnTo>
                  <a:lnTo>
                    <a:pt x="10196" y="10281"/>
                  </a:lnTo>
                  <a:lnTo>
                    <a:pt x="9985" y="9753"/>
                  </a:lnTo>
                  <a:lnTo>
                    <a:pt x="9752" y="9203"/>
                  </a:lnTo>
                  <a:lnTo>
                    <a:pt x="9519" y="9901"/>
                  </a:lnTo>
                  <a:lnTo>
                    <a:pt x="9371" y="10366"/>
                  </a:lnTo>
                  <a:lnTo>
                    <a:pt x="9202" y="10705"/>
                  </a:lnTo>
                  <a:lnTo>
                    <a:pt x="9033" y="11022"/>
                  </a:lnTo>
                  <a:lnTo>
                    <a:pt x="8821" y="11339"/>
                  </a:lnTo>
                  <a:lnTo>
                    <a:pt x="8588" y="11614"/>
                  </a:lnTo>
                  <a:lnTo>
                    <a:pt x="8335" y="11889"/>
                  </a:lnTo>
                  <a:lnTo>
                    <a:pt x="8081" y="12143"/>
                  </a:lnTo>
                  <a:lnTo>
                    <a:pt x="7785" y="12355"/>
                  </a:lnTo>
                  <a:lnTo>
                    <a:pt x="7467" y="12545"/>
                  </a:lnTo>
                  <a:lnTo>
                    <a:pt x="7150" y="12735"/>
                  </a:lnTo>
                  <a:lnTo>
                    <a:pt x="6812" y="12883"/>
                  </a:lnTo>
                  <a:lnTo>
                    <a:pt x="6452" y="12989"/>
                  </a:lnTo>
                  <a:lnTo>
                    <a:pt x="6092" y="13074"/>
                  </a:lnTo>
                  <a:lnTo>
                    <a:pt x="5712" y="13137"/>
                  </a:lnTo>
                  <a:lnTo>
                    <a:pt x="5352" y="13180"/>
                  </a:lnTo>
                  <a:lnTo>
                    <a:pt x="4971" y="13180"/>
                  </a:lnTo>
                  <a:lnTo>
                    <a:pt x="4590" y="13137"/>
                  </a:lnTo>
                  <a:lnTo>
                    <a:pt x="4125" y="13074"/>
                  </a:lnTo>
                  <a:lnTo>
                    <a:pt x="3702" y="12968"/>
                  </a:lnTo>
                  <a:lnTo>
                    <a:pt x="3300" y="12841"/>
                  </a:lnTo>
                  <a:lnTo>
                    <a:pt x="2919" y="12714"/>
                  </a:lnTo>
                  <a:lnTo>
                    <a:pt x="2581" y="12545"/>
                  </a:lnTo>
                  <a:lnTo>
                    <a:pt x="2242" y="12355"/>
                  </a:lnTo>
                  <a:lnTo>
                    <a:pt x="1946" y="12143"/>
                  </a:lnTo>
                  <a:lnTo>
                    <a:pt x="1671" y="11910"/>
                  </a:lnTo>
                  <a:lnTo>
                    <a:pt x="1438" y="11656"/>
                  </a:lnTo>
                  <a:lnTo>
                    <a:pt x="1227" y="11381"/>
                  </a:lnTo>
                  <a:lnTo>
                    <a:pt x="1037" y="11064"/>
                  </a:lnTo>
                  <a:lnTo>
                    <a:pt x="867" y="10747"/>
                  </a:lnTo>
                  <a:lnTo>
                    <a:pt x="740" y="10387"/>
                  </a:lnTo>
                  <a:lnTo>
                    <a:pt x="656" y="10028"/>
                  </a:lnTo>
                  <a:lnTo>
                    <a:pt x="571" y="9626"/>
                  </a:lnTo>
                  <a:lnTo>
                    <a:pt x="529" y="9203"/>
                  </a:lnTo>
                  <a:lnTo>
                    <a:pt x="508" y="8378"/>
                  </a:lnTo>
                  <a:lnTo>
                    <a:pt x="508" y="7955"/>
                  </a:lnTo>
                  <a:lnTo>
                    <a:pt x="508" y="7531"/>
                  </a:lnTo>
                  <a:lnTo>
                    <a:pt x="550" y="7108"/>
                  </a:lnTo>
                  <a:lnTo>
                    <a:pt x="613" y="6685"/>
                  </a:lnTo>
                  <a:lnTo>
                    <a:pt x="698" y="6283"/>
                  </a:lnTo>
                  <a:lnTo>
                    <a:pt x="825" y="5903"/>
                  </a:lnTo>
                  <a:lnTo>
                    <a:pt x="952" y="5543"/>
                  </a:lnTo>
                  <a:lnTo>
                    <a:pt x="1121" y="5183"/>
                  </a:lnTo>
                  <a:lnTo>
                    <a:pt x="1290" y="4845"/>
                  </a:lnTo>
                  <a:lnTo>
                    <a:pt x="1460" y="4549"/>
                  </a:lnTo>
                  <a:lnTo>
                    <a:pt x="1671" y="4274"/>
                  </a:lnTo>
                  <a:lnTo>
                    <a:pt x="1883" y="4020"/>
                  </a:lnTo>
                  <a:lnTo>
                    <a:pt x="2115" y="3787"/>
                  </a:lnTo>
                  <a:lnTo>
                    <a:pt x="2348" y="3576"/>
                  </a:lnTo>
                  <a:lnTo>
                    <a:pt x="2623" y="3406"/>
                  </a:lnTo>
                  <a:lnTo>
                    <a:pt x="2898" y="3258"/>
                  </a:lnTo>
                  <a:lnTo>
                    <a:pt x="3194" y="3153"/>
                  </a:lnTo>
                  <a:lnTo>
                    <a:pt x="3512" y="3068"/>
                  </a:lnTo>
                  <a:lnTo>
                    <a:pt x="3850" y="3026"/>
                  </a:lnTo>
                  <a:lnTo>
                    <a:pt x="4210" y="3005"/>
                  </a:lnTo>
                  <a:lnTo>
                    <a:pt x="4590" y="3005"/>
                  </a:lnTo>
                  <a:lnTo>
                    <a:pt x="4992" y="3068"/>
                  </a:lnTo>
                  <a:lnTo>
                    <a:pt x="5373" y="3131"/>
                  </a:lnTo>
                  <a:lnTo>
                    <a:pt x="5754" y="3237"/>
                  </a:lnTo>
                  <a:lnTo>
                    <a:pt x="6135" y="3364"/>
                  </a:lnTo>
                  <a:lnTo>
                    <a:pt x="6515" y="3512"/>
                  </a:lnTo>
                  <a:lnTo>
                    <a:pt x="6875" y="3703"/>
                  </a:lnTo>
                  <a:lnTo>
                    <a:pt x="7256" y="3893"/>
                  </a:lnTo>
                  <a:lnTo>
                    <a:pt x="7615" y="4126"/>
                  </a:lnTo>
                  <a:lnTo>
                    <a:pt x="7996" y="4380"/>
                  </a:lnTo>
                  <a:lnTo>
                    <a:pt x="6600" y="1"/>
                  </a:lnTo>
                  <a:close/>
                </a:path>
              </a:pathLst>
            </a:custGeom>
            <a:solidFill>
              <a:srgbClr val="00C3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7" name="Google Shape;1617;p17"/>
            <p:cNvSpPr/>
            <p:nvPr/>
          </p:nvSpPr>
          <p:spPr>
            <a:xfrm>
              <a:off x="5690800" y="2958625"/>
              <a:ext cx="186725" cy="220025"/>
            </a:xfrm>
            <a:custGeom>
              <a:rect b="b" l="l" r="r" t="t"/>
              <a:pathLst>
                <a:path extrusionOk="0" h="8801" w="7469">
                  <a:moveTo>
                    <a:pt x="3237" y="1"/>
                  </a:moveTo>
                  <a:lnTo>
                    <a:pt x="2878" y="64"/>
                  </a:lnTo>
                  <a:lnTo>
                    <a:pt x="2518" y="149"/>
                  </a:lnTo>
                  <a:lnTo>
                    <a:pt x="2159" y="276"/>
                  </a:lnTo>
                  <a:lnTo>
                    <a:pt x="1820" y="466"/>
                  </a:lnTo>
                  <a:lnTo>
                    <a:pt x="1482" y="699"/>
                  </a:lnTo>
                  <a:lnTo>
                    <a:pt x="1164" y="974"/>
                  </a:lnTo>
                  <a:lnTo>
                    <a:pt x="847" y="1291"/>
                  </a:lnTo>
                  <a:lnTo>
                    <a:pt x="699" y="1482"/>
                  </a:lnTo>
                  <a:lnTo>
                    <a:pt x="572" y="1672"/>
                  </a:lnTo>
                  <a:lnTo>
                    <a:pt x="466" y="1862"/>
                  </a:lnTo>
                  <a:lnTo>
                    <a:pt x="360" y="2053"/>
                  </a:lnTo>
                  <a:lnTo>
                    <a:pt x="276" y="2243"/>
                  </a:lnTo>
                  <a:lnTo>
                    <a:pt x="212" y="2455"/>
                  </a:lnTo>
                  <a:lnTo>
                    <a:pt x="107" y="2857"/>
                  </a:lnTo>
                  <a:lnTo>
                    <a:pt x="43" y="3258"/>
                  </a:lnTo>
                  <a:lnTo>
                    <a:pt x="22" y="3682"/>
                  </a:lnTo>
                  <a:lnTo>
                    <a:pt x="1" y="4549"/>
                  </a:lnTo>
                  <a:lnTo>
                    <a:pt x="43" y="4930"/>
                  </a:lnTo>
                  <a:lnTo>
                    <a:pt x="64" y="5289"/>
                  </a:lnTo>
                  <a:lnTo>
                    <a:pt x="85" y="5649"/>
                  </a:lnTo>
                  <a:lnTo>
                    <a:pt x="149" y="6008"/>
                  </a:lnTo>
                  <a:lnTo>
                    <a:pt x="234" y="6326"/>
                  </a:lnTo>
                  <a:lnTo>
                    <a:pt x="318" y="6643"/>
                  </a:lnTo>
                  <a:lnTo>
                    <a:pt x="445" y="6918"/>
                  </a:lnTo>
                  <a:lnTo>
                    <a:pt x="593" y="7193"/>
                  </a:lnTo>
                  <a:lnTo>
                    <a:pt x="762" y="7447"/>
                  </a:lnTo>
                  <a:lnTo>
                    <a:pt x="953" y="7680"/>
                  </a:lnTo>
                  <a:lnTo>
                    <a:pt x="1164" y="7891"/>
                  </a:lnTo>
                  <a:lnTo>
                    <a:pt x="1397" y="8082"/>
                  </a:lnTo>
                  <a:lnTo>
                    <a:pt x="1651" y="8251"/>
                  </a:lnTo>
                  <a:lnTo>
                    <a:pt x="1926" y="8399"/>
                  </a:lnTo>
                  <a:lnTo>
                    <a:pt x="2222" y="8526"/>
                  </a:lnTo>
                  <a:lnTo>
                    <a:pt x="2539" y="8632"/>
                  </a:lnTo>
                  <a:lnTo>
                    <a:pt x="2857" y="8716"/>
                  </a:lnTo>
                  <a:lnTo>
                    <a:pt x="3216" y="8758"/>
                  </a:lnTo>
                  <a:lnTo>
                    <a:pt x="3576" y="8801"/>
                  </a:lnTo>
                  <a:lnTo>
                    <a:pt x="3935" y="8801"/>
                  </a:lnTo>
                  <a:lnTo>
                    <a:pt x="4274" y="8780"/>
                  </a:lnTo>
                  <a:lnTo>
                    <a:pt x="4591" y="8716"/>
                  </a:lnTo>
                  <a:lnTo>
                    <a:pt x="4909" y="8653"/>
                  </a:lnTo>
                  <a:lnTo>
                    <a:pt x="5226" y="8526"/>
                  </a:lnTo>
                  <a:lnTo>
                    <a:pt x="5501" y="8399"/>
                  </a:lnTo>
                  <a:lnTo>
                    <a:pt x="5776" y="8251"/>
                  </a:lnTo>
                  <a:lnTo>
                    <a:pt x="6030" y="8060"/>
                  </a:lnTo>
                  <a:lnTo>
                    <a:pt x="6262" y="7849"/>
                  </a:lnTo>
                  <a:lnTo>
                    <a:pt x="6495" y="7616"/>
                  </a:lnTo>
                  <a:lnTo>
                    <a:pt x="6685" y="7362"/>
                  </a:lnTo>
                  <a:lnTo>
                    <a:pt x="6876" y="7087"/>
                  </a:lnTo>
                  <a:lnTo>
                    <a:pt x="7024" y="6791"/>
                  </a:lnTo>
                  <a:lnTo>
                    <a:pt x="7172" y="6453"/>
                  </a:lnTo>
                  <a:lnTo>
                    <a:pt x="7278" y="6114"/>
                  </a:lnTo>
                  <a:lnTo>
                    <a:pt x="7362" y="5797"/>
                  </a:lnTo>
                  <a:lnTo>
                    <a:pt x="7405" y="5480"/>
                  </a:lnTo>
                  <a:lnTo>
                    <a:pt x="7447" y="5183"/>
                  </a:lnTo>
                  <a:lnTo>
                    <a:pt x="7468" y="4887"/>
                  </a:lnTo>
                  <a:lnTo>
                    <a:pt x="7447" y="4591"/>
                  </a:lnTo>
                  <a:lnTo>
                    <a:pt x="7426" y="4295"/>
                  </a:lnTo>
                  <a:lnTo>
                    <a:pt x="7384" y="4020"/>
                  </a:lnTo>
                  <a:lnTo>
                    <a:pt x="7320" y="3724"/>
                  </a:lnTo>
                  <a:lnTo>
                    <a:pt x="7235" y="3449"/>
                  </a:lnTo>
                  <a:lnTo>
                    <a:pt x="7130" y="3174"/>
                  </a:lnTo>
                  <a:lnTo>
                    <a:pt x="7024" y="2899"/>
                  </a:lnTo>
                  <a:lnTo>
                    <a:pt x="6897" y="2645"/>
                  </a:lnTo>
                  <a:lnTo>
                    <a:pt x="6601" y="2116"/>
                  </a:lnTo>
                  <a:lnTo>
                    <a:pt x="6241" y="1587"/>
                  </a:lnTo>
                  <a:lnTo>
                    <a:pt x="5966" y="1228"/>
                  </a:lnTo>
                  <a:lnTo>
                    <a:pt x="5670" y="932"/>
                  </a:lnTo>
                  <a:lnTo>
                    <a:pt x="5353" y="657"/>
                  </a:lnTo>
                  <a:lnTo>
                    <a:pt x="5035" y="445"/>
                  </a:lnTo>
                  <a:lnTo>
                    <a:pt x="4676" y="276"/>
                  </a:lnTo>
                  <a:lnTo>
                    <a:pt x="4337" y="128"/>
                  </a:lnTo>
                  <a:lnTo>
                    <a:pt x="3978" y="43"/>
                  </a:lnTo>
                  <a:lnTo>
                    <a:pt x="3618" y="1"/>
                  </a:lnTo>
                  <a:close/>
                </a:path>
              </a:pathLst>
            </a:custGeom>
            <a:solidFill>
              <a:srgbClr val="00C3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8" name="Google Shape;1618;p17"/>
            <p:cNvSpPr/>
            <p:nvPr/>
          </p:nvSpPr>
          <p:spPr>
            <a:xfrm>
              <a:off x="2982075" y="4994700"/>
              <a:ext cx="138050" cy="149150"/>
            </a:xfrm>
            <a:custGeom>
              <a:rect b="b" l="l" r="r" t="t"/>
              <a:pathLst>
                <a:path extrusionOk="0" h="5966" w="5522">
                  <a:moveTo>
                    <a:pt x="233" y="0"/>
                  </a:moveTo>
                  <a:lnTo>
                    <a:pt x="106" y="2496"/>
                  </a:lnTo>
                  <a:lnTo>
                    <a:pt x="42" y="3702"/>
                  </a:lnTo>
                  <a:lnTo>
                    <a:pt x="0" y="4929"/>
                  </a:lnTo>
                  <a:lnTo>
                    <a:pt x="0" y="5289"/>
                  </a:lnTo>
                  <a:lnTo>
                    <a:pt x="21" y="5458"/>
                  </a:lnTo>
                  <a:lnTo>
                    <a:pt x="64" y="5627"/>
                  </a:lnTo>
                  <a:lnTo>
                    <a:pt x="85" y="5690"/>
                  </a:lnTo>
                  <a:lnTo>
                    <a:pt x="148" y="5754"/>
                  </a:lnTo>
                  <a:lnTo>
                    <a:pt x="212" y="5817"/>
                  </a:lnTo>
                  <a:lnTo>
                    <a:pt x="275" y="5860"/>
                  </a:lnTo>
                  <a:lnTo>
                    <a:pt x="360" y="5902"/>
                  </a:lnTo>
                  <a:lnTo>
                    <a:pt x="465" y="5944"/>
                  </a:lnTo>
                  <a:lnTo>
                    <a:pt x="571" y="5965"/>
                  </a:lnTo>
                  <a:lnTo>
                    <a:pt x="5521" y="5965"/>
                  </a:lnTo>
                  <a:lnTo>
                    <a:pt x="552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9" name="Google Shape;1619;p17"/>
            <p:cNvSpPr/>
            <p:nvPr/>
          </p:nvSpPr>
          <p:spPr>
            <a:xfrm>
              <a:off x="2983125" y="5179250"/>
              <a:ext cx="137000" cy="149700"/>
            </a:xfrm>
            <a:custGeom>
              <a:rect b="b" l="l" r="r" t="t"/>
              <a:pathLst>
                <a:path extrusionOk="0" h="5988" w="5480">
                  <a:moveTo>
                    <a:pt x="297" y="1"/>
                  </a:moveTo>
                  <a:lnTo>
                    <a:pt x="275" y="1503"/>
                  </a:lnTo>
                  <a:lnTo>
                    <a:pt x="254" y="3005"/>
                  </a:lnTo>
                  <a:lnTo>
                    <a:pt x="233" y="3745"/>
                  </a:lnTo>
                  <a:lnTo>
                    <a:pt x="191" y="4485"/>
                  </a:lnTo>
                  <a:lnTo>
                    <a:pt x="106" y="5226"/>
                  </a:lnTo>
                  <a:lnTo>
                    <a:pt x="0" y="5987"/>
                  </a:lnTo>
                  <a:lnTo>
                    <a:pt x="5479" y="5987"/>
                  </a:lnTo>
                  <a:lnTo>
                    <a:pt x="547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0" name="Google Shape;1620;p17"/>
            <p:cNvSpPr/>
            <p:nvPr/>
          </p:nvSpPr>
          <p:spPr>
            <a:xfrm>
              <a:off x="6328600" y="2754500"/>
              <a:ext cx="292475" cy="412000"/>
            </a:xfrm>
            <a:custGeom>
              <a:rect b="b" l="l" r="r" t="t"/>
              <a:pathLst>
                <a:path extrusionOk="0" h="16480" w="11699">
                  <a:moveTo>
                    <a:pt x="6748" y="0"/>
                  </a:moveTo>
                  <a:lnTo>
                    <a:pt x="6664" y="22"/>
                  </a:lnTo>
                  <a:lnTo>
                    <a:pt x="6516" y="106"/>
                  </a:lnTo>
                  <a:lnTo>
                    <a:pt x="6346" y="212"/>
                  </a:lnTo>
                  <a:lnTo>
                    <a:pt x="6156" y="381"/>
                  </a:lnTo>
                  <a:lnTo>
                    <a:pt x="6685" y="1545"/>
                  </a:lnTo>
                  <a:lnTo>
                    <a:pt x="7171" y="2687"/>
                  </a:lnTo>
                  <a:lnTo>
                    <a:pt x="7658" y="3829"/>
                  </a:lnTo>
                  <a:lnTo>
                    <a:pt x="8123" y="4972"/>
                  </a:lnTo>
                  <a:lnTo>
                    <a:pt x="8589" y="6114"/>
                  </a:lnTo>
                  <a:lnTo>
                    <a:pt x="9012" y="7277"/>
                  </a:lnTo>
                  <a:lnTo>
                    <a:pt x="9435" y="8420"/>
                  </a:lnTo>
                  <a:lnTo>
                    <a:pt x="9837" y="9583"/>
                  </a:lnTo>
                  <a:lnTo>
                    <a:pt x="9985" y="10070"/>
                  </a:lnTo>
                  <a:lnTo>
                    <a:pt x="10027" y="10281"/>
                  </a:lnTo>
                  <a:lnTo>
                    <a:pt x="10048" y="10493"/>
                  </a:lnTo>
                  <a:lnTo>
                    <a:pt x="10070" y="10683"/>
                  </a:lnTo>
                  <a:lnTo>
                    <a:pt x="10048" y="10852"/>
                  </a:lnTo>
                  <a:lnTo>
                    <a:pt x="10027" y="11000"/>
                  </a:lnTo>
                  <a:lnTo>
                    <a:pt x="9985" y="11170"/>
                  </a:lnTo>
                  <a:lnTo>
                    <a:pt x="9921" y="11297"/>
                  </a:lnTo>
                  <a:lnTo>
                    <a:pt x="9816" y="11445"/>
                  </a:lnTo>
                  <a:lnTo>
                    <a:pt x="9710" y="11572"/>
                  </a:lnTo>
                  <a:lnTo>
                    <a:pt x="9583" y="11698"/>
                  </a:lnTo>
                  <a:lnTo>
                    <a:pt x="9414" y="11825"/>
                  </a:lnTo>
                  <a:lnTo>
                    <a:pt x="9223" y="11952"/>
                  </a:lnTo>
                  <a:lnTo>
                    <a:pt x="8800" y="12206"/>
                  </a:lnTo>
                  <a:lnTo>
                    <a:pt x="7996" y="12608"/>
                  </a:lnTo>
                  <a:lnTo>
                    <a:pt x="7214" y="13010"/>
                  </a:lnTo>
                  <a:lnTo>
                    <a:pt x="6410" y="13391"/>
                  </a:lnTo>
                  <a:lnTo>
                    <a:pt x="5606" y="13750"/>
                  </a:lnTo>
                  <a:lnTo>
                    <a:pt x="4781" y="14089"/>
                  </a:lnTo>
                  <a:lnTo>
                    <a:pt x="3956" y="14406"/>
                  </a:lnTo>
                  <a:lnTo>
                    <a:pt x="3131" y="14723"/>
                  </a:lnTo>
                  <a:lnTo>
                    <a:pt x="2285" y="15020"/>
                  </a:lnTo>
                  <a:lnTo>
                    <a:pt x="1756" y="15210"/>
                  </a:lnTo>
                  <a:lnTo>
                    <a:pt x="1206" y="15422"/>
                  </a:lnTo>
                  <a:lnTo>
                    <a:pt x="0" y="15908"/>
                  </a:lnTo>
                  <a:lnTo>
                    <a:pt x="466" y="16183"/>
                  </a:lnTo>
                  <a:lnTo>
                    <a:pt x="656" y="16310"/>
                  </a:lnTo>
                  <a:lnTo>
                    <a:pt x="868" y="16395"/>
                  </a:lnTo>
                  <a:lnTo>
                    <a:pt x="1058" y="16458"/>
                  </a:lnTo>
                  <a:lnTo>
                    <a:pt x="1248" y="16479"/>
                  </a:lnTo>
                  <a:lnTo>
                    <a:pt x="1460" y="16479"/>
                  </a:lnTo>
                  <a:lnTo>
                    <a:pt x="1672" y="16416"/>
                  </a:lnTo>
                  <a:lnTo>
                    <a:pt x="4146" y="15506"/>
                  </a:lnTo>
                  <a:lnTo>
                    <a:pt x="5373" y="15020"/>
                  </a:lnTo>
                  <a:lnTo>
                    <a:pt x="6600" y="14512"/>
                  </a:lnTo>
                  <a:lnTo>
                    <a:pt x="7785" y="13962"/>
                  </a:lnTo>
                  <a:lnTo>
                    <a:pt x="8377" y="13687"/>
                  </a:lnTo>
                  <a:lnTo>
                    <a:pt x="8970" y="13391"/>
                  </a:lnTo>
                  <a:lnTo>
                    <a:pt x="9562" y="13073"/>
                  </a:lnTo>
                  <a:lnTo>
                    <a:pt x="10133" y="12756"/>
                  </a:lnTo>
                  <a:lnTo>
                    <a:pt x="10704" y="12418"/>
                  </a:lnTo>
                  <a:lnTo>
                    <a:pt x="11275" y="12058"/>
                  </a:lnTo>
                  <a:lnTo>
                    <a:pt x="11402" y="11952"/>
                  </a:lnTo>
                  <a:lnTo>
                    <a:pt x="11529" y="11847"/>
                  </a:lnTo>
                  <a:lnTo>
                    <a:pt x="11614" y="11741"/>
                  </a:lnTo>
                  <a:lnTo>
                    <a:pt x="11656" y="11635"/>
                  </a:lnTo>
                  <a:lnTo>
                    <a:pt x="11698" y="11508"/>
                  </a:lnTo>
                  <a:lnTo>
                    <a:pt x="11698" y="11360"/>
                  </a:lnTo>
                  <a:lnTo>
                    <a:pt x="11698" y="11212"/>
                  </a:lnTo>
                  <a:lnTo>
                    <a:pt x="11656" y="11043"/>
                  </a:lnTo>
                  <a:lnTo>
                    <a:pt x="11466" y="10345"/>
                  </a:lnTo>
                  <a:lnTo>
                    <a:pt x="11275" y="9647"/>
                  </a:lnTo>
                  <a:lnTo>
                    <a:pt x="11043" y="8970"/>
                  </a:lnTo>
                  <a:lnTo>
                    <a:pt x="10810" y="8314"/>
                  </a:lnTo>
                  <a:lnTo>
                    <a:pt x="10556" y="7637"/>
                  </a:lnTo>
                  <a:lnTo>
                    <a:pt x="10281" y="6981"/>
                  </a:lnTo>
                  <a:lnTo>
                    <a:pt x="9731" y="5670"/>
                  </a:lnTo>
                  <a:lnTo>
                    <a:pt x="9139" y="4358"/>
                  </a:lnTo>
                  <a:lnTo>
                    <a:pt x="8525" y="3068"/>
                  </a:lnTo>
                  <a:lnTo>
                    <a:pt x="7912" y="1777"/>
                  </a:lnTo>
                  <a:lnTo>
                    <a:pt x="7320" y="487"/>
                  </a:lnTo>
                  <a:lnTo>
                    <a:pt x="7214" y="254"/>
                  </a:lnTo>
                  <a:lnTo>
                    <a:pt x="7087" y="106"/>
                  </a:lnTo>
                  <a:lnTo>
                    <a:pt x="7023" y="64"/>
                  </a:lnTo>
                  <a:lnTo>
                    <a:pt x="6960" y="22"/>
                  </a:lnTo>
                  <a:lnTo>
                    <a:pt x="6875" y="0"/>
                  </a:lnTo>
                  <a:close/>
                </a:path>
              </a:pathLst>
            </a:custGeom>
            <a:solidFill>
              <a:srgbClr val="00C3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1" name="Google Shape;1621;p17"/>
            <p:cNvSpPr/>
            <p:nvPr/>
          </p:nvSpPr>
          <p:spPr>
            <a:xfrm>
              <a:off x="2976775" y="4834975"/>
              <a:ext cx="143350" cy="120600"/>
            </a:xfrm>
            <a:custGeom>
              <a:rect b="b" l="l" r="r" t="t"/>
              <a:pathLst>
                <a:path extrusionOk="0" h="4824" w="5734">
                  <a:moveTo>
                    <a:pt x="22" y="1"/>
                  </a:moveTo>
                  <a:lnTo>
                    <a:pt x="1" y="635"/>
                  </a:lnTo>
                  <a:lnTo>
                    <a:pt x="1" y="1249"/>
                  </a:lnTo>
                  <a:lnTo>
                    <a:pt x="43" y="1841"/>
                  </a:lnTo>
                  <a:lnTo>
                    <a:pt x="85" y="2454"/>
                  </a:lnTo>
                  <a:lnTo>
                    <a:pt x="233" y="3639"/>
                  </a:lnTo>
                  <a:lnTo>
                    <a:pt x="402" y="4824"/>
                  </a:lnTo>
                  <a:lnTo>
                    <a:pt x="5733" y="4824"/>
                  </a:lnTo>
                  <a:lnTo>
                    <a:pt x="573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2" name="Google Shape;1622;p17"/>
            <p:cNvSpPr/>
            <p:nvPr/>
          </p:nvSpPr>
          <p:spPr>
            <a:xfrm>
              <a:off x="2965675" y="5364875"/>
              <a:ext cx="155500" cy="116375"/>
            </a:xfrm>
            <a:custGeom>
              <a:rect b="b" l="l" r="r" t="t"/>
              <a:pathLst>
                <a:path extrusionOk="0" h="4655" w="6220">
                  <a:moveTo>
                    <a:pt x="1291" y="1"/>
                  </a:moveTo>
                  <a:lnTo>
                    <a:pt x="1100" y="22"/>
                  </a:lnTo>
                  <a:lnTo>
                    <a:pt x="952" y="64"/>
                  </a:lnTo>
                  <a:lnTo>
                    <a:pt x="825" y="149"/>
                  </a:lnTo>
                  <a:lnTo>
                    <a:pt x="741" y="233"/>
                  </a:lnTo>
                  <a:lnTo>
                    <a:pt x="677" y="360"/>
                  </a:lnTo>
                  <a:lnTo>
                    <a:pt x="614" y="487"/>
                  </a:lnTo>
                  <a:lnTo>
                    <a:pt x="571" y="635"/>
                  </a:lnTo>
                  <a:lnTo>
                    <a:pt x="550" y="805"/>
                  </a:lnTo>
                  <a:lnTo>
                    <a:pt x="0" y="4655"/>
                  </a:lnTo>
                  <a:lnTo>
                    <a:pt x="5585" y="4655"/>
                  </a:lnTo>
                  <a:lnTo>
                    <a:pt x="5712" y="4633"/>
                  </a:lnTo>
                  <a:lnTo>
                    <a:pt x="5839" y="4612"/>
                  </a:lnTo>
                  <a:lnTo>
                    <a:pt x="5945" y="4570"/>
                  </a:lnTo>
                  <a:lnTo>
                    <a:pt x="6050" y="4507"/>
                  </a:lnTo>
                  <a:lnTo>
                    <a:pt x="6114" y="4443"/>
                  </a:lnTo>
                  <a:lnTo>
                    <a:pt x="6177" y="4337"/>
                  </a:lnTo>
                  <a:lnTo>
                    <a:pt x="6198" y="4210"/>
                  </a:lnTo>
                  <a:lnTo>
                    <a:pt x="6220" y="4062"/>
                  </a:lnTo>
                  <a:lnTo>
                    <a:pt x="622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3" name="Google Shape;1623;p17"/>
            <p:cNvSpPr/>
            <p:nvPr/>
          </p:nvSpPr>
          <p:spPr>
            <a:xfrm>
              <a:off x="2030150" y="5343725"/>
              <a:ext cx="193575" cy="133825"/>
            </a:xfrm>
            <a:custGeom>
              <a:rect b="b" l="l" r="r" t="t"/>
              <a:pathLst>
                <a:path extrusionOk="0" h="5353" w="7743">
                  <a:moveTo>
                    <a:pt x="0" y="1"/>
                  </a:moveTo>
                  <a:lnTo>
                    <a:pt x="1418" y="1249"/>
                  </a:lnTo>
                  <a:lnTo>
                    <a:pt x="2793" y="2518"/>
                  </a:lnTo>
                  <a:lnTo>
                    <a:pt x="4146" y="3766"/>
                  </a:lnTo>
                  <a:lnTo>
                    <a:pt x="5521" y="5014"/>
                  </a:lnTo>
                  <a:lnTo>
                    <a:pt x="5648" y="5120"/>
                  </a:lnTo>
                  <a:lnTo>
                    <a:pt x="5818" y="5183"/>
                  </a:lnTo>
                  <a:lnTo>
                    <a:pt x="6198" y="5310"/>
                  </a:lnTo>
                  <a:lnTo>
                    <a:pt x="6389" y="5353"/>
                  </a:lnTo>
                  <a:lnTo>
                    <a:pt x="6727" y="5353"/>
                  </a:lnTo>
                  <a:lnTo>
                    <a:pt x="6854" y="5289"/>
                  </a:lnTo>
                  <a:lnTo>
                    <a:pt x="6981" y="5204"/>
                  </a:lnTo>
                  <a:lnTo>
                    <a:pt x="7087" y="5078"/>
                  </a:lnTo>
                  <a:lnTo>
                    <a:pt x="7171" y="4929"/>
                  </a:lnTo>
                  <a:lnTo>
                    <a:pt x="7235" y="4760"/>
                  </a:lnTo>
                  <a:lnTo>
                    <a:pt x="7404" y="4168"/>
                  </a:lnTo>
                  <a:lnTo>
                    <a:pt x="7531" y="3576"/>
                  </a:lnTo>
                  <a:lnTo>
                    <a:pt x="7637" y="2983"/>
                  </a:lnTo>
                  <a:lnTo>
                    <a:pt x="7700" y="2391"/>
                  </a:lnTo>
                  <a:lnTo>
                    <a:pt x="7742" y="1799"/>
                  </a:lnTo>
                  <a:lnTo>
                    <a:pt x="7742" y="1206"/>
                  </a:lnTo>
                  <a:lnTo>
                    <a:pt x="7721" y="593"/>
                  </a:lnTo>
                  <a:lnTo>
                    <a:pt x="76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4" name="Google Shape;1624;p17"/>
            <p:cNvSpPr/>
            <p:nvPr/>
          </p:nvSpPr>
          <p:spPr>
            <a:xfrm>
              <a:off x="6262500" y="2707950"/>
              <a:ext cx="285075" cy="432100"/>
            </a:xfrm>
            <a:custGeom>
              <a:rect b="b" l="l" r="r" t="t"/>
              <a:pathLst>
                <a:path extrusionOk="0" h="17284" w="11403">
                  <a:moveTo>
                    <a:pt x="6241" y="1"/>
                  </a:moveTo>
                  <a:lnTo>
                    <a:pt x="6114" y="22"/>
                  </a:lnTo>
                  <a:lnTo>
                    <a:pt x="5987" y="64"/>
                  </a:lnTo>
                  <a:lnTo>
                    <a:pt x="5817" y="170"/>
                  </a:lnTo>
                  <a:lnTo>
                    <a:pt x="5775" y="212"/>
                  </a:lnTo>
                  <a:lnTo>
                    <a:pt x="5733" y="276"/>
                  </a:lnTo>
                  <a:lnTo>
                    <a:pt x="5691" y="318"/>
                  </a:lnTo>
                  <a:lnTo>
                    <a:pt x="5691" y="382"/>
                  </a:lnTo>
                  <a:lnTo>
                    <a:pt x="5691" y="509"/>
                  </a:lnTo>
                  <a:lnTo>
                    <a:pt x="5712" y="635"/>
                  </a:lnTo>
                  <a:lnTo>
                    <a:pt x="5775" y="741"/>
                  </a:lnTo>
                  <a:lnTo>
                    <a:pt x="5881" y="995"/>
                  </a:lnTo>
                  <a:lnTo>
                    <a:pt x="6304" y="2159"/>
                  </a:lnTo>
                  <a:lnTo>
                    <a:pt x="6706" y="3343"/>
                  </a:lnTo>
                  <a:lnTo>
                    <a:pt x="7467" y="5691"/>
                  </a:lnTo>
                  <a:lnTo>
                    <a:pt x="7869" y="6876"/>
                  </a:lnTo>
                  <a:lnTo>
                    <a:pt x="8271" y="8039"/>
                  </a:lnTo>
                  <a:lnTo>
                    <a:pt x="8715" y="9182"/>
                  </a:lnTo>
                  <a:lnTo>
                    <a:pt x="8969" y="9753"/>
                  </a:lnTo>
                  <a:lnTo>
                    <a:pt x="9223" y="10324"/>
                  </a:lnTo>
                  <a:lnTo>
                    <a:pt x="9329" y="10557"/>
                  </a:lnTo>
                  <a:lnTo>
                    <a:pt x="9392" y="10789"/>
                  </a:lnTo>
                  <a:lnTo>
                    <a:pt x="9435" y="11022"/>
                  </a:lnTo>
                  <a:lnTo>
                    <a:pt x="9456" y="11276"/>
                  </a:lnTo>
                  <a:lnTo>
                    <a:pt x="9477" y="11784"/>
                  </a:lnTo>
                  <a:lnTo>
                    <a:pt x="9456" y="12270"/>
                  </a:lnTo>
                  <a:lnTo>
                    <a:pt x="9435" y="12482"/>
                  </a:lnTo>
                  <a:lnTo>
                    <a:pt x="9392" y="12672"/>
                  </a:lnTo>
                  <a:lnTo>
                    <a:pt x="9329" y="12820"/>
                  </a:lnTo>
                  <a:lnTo>
                    <a:pt x="9244" y="12968"/>
                  </a:lnTo>
                  <a:lnTo>
                    <a:pt x="9139" y="13074"/>
                  </a:lnTo>
                  <a:lnTo>
                    <a:pt x="8990" y="13201"/>
                  </a:lnTo>
                  <a:lnTo>
                    <a:pt x="8842" y="13285"/>
                  </a:lnTo>
                  <a:lnTo>
                    <a:pt x="8652" y="13391"/>
                  </a:lnTo>
                  <a:lnTo>
                    <a:pt x="6812" y="14195"/>
                  </a:lnTo>
                  <a:lnTo>
                    <a:pt x="4950" y="14999"/>
                  </a:lnTo>
                  <a:lnTo>
                    <a:pt x="4019" y="15380"/>
                  </a:lnTo>
                  <a:lnTo>
                    <a:pt x="3089" y="15760"/>
                  </a:lnTo>
                  <a:lnTo>
                    <a:pt x="2158" y="16120"/>
                  </a:lnTo>
                  <a:lnTo>
                    <a:pt x="1206" y="16459"/>
                  </a:lnTo>
                  <a:lnTo>
                    <a:pt x="931" y="16543"/>
                  </a:lnTo>
                  <a:lnTo>
                    <a:pt x="783" y="16585"/>
                  </a:lnTo>
                  <a:lnTo>
                    <a:pt x="635" y="16649"/>
                  </a:lnTo>
                  <a:lnTo>
                    <a:pt x="466" y="16755"/>
                  </a:lnTo>
                  <a:lnTo>
                    <a:pt x="317" y="16882"/>
                  </a:lnTo>
                  <a:lnTo>
                    <a:pt x="148" y="17051"/>
                  </a:lnTo>
                  <a:lnTo>
                    <a:pt x="0" y="17284"/>
                  </a:lnTo>
                  <a:lnTo>
                    <a:pt x="0" y="17284"/>
                  </a:lnTo>
                  <a:lnTo>
                    <a:pt x="1502" y="16712"/>
                  </a:lnTo>
                  <a:lnTo>
                    <a:pt x="2983" y="16162"/>
                  </a:lnTo>
                  <a:lnTo>
                    <a:pt x="4442" y="15634"/>
                  </a:lnTo>
                  <a:lnTo>
                    <a:pt x="5881" y="15084"/>
                  </a:lnTo>
                  <a:lnTo>
                    <a:pt x="7298" y="14534"/>
                  </a:lnTo>
                  <a:lnTo>
                    <a:pt x="7996" y="14237"/>
                  </a:lnTo>
                  <a:lnTo>
                    <a:pt x="8694" y="13920"/>
                  </a:lnTo>
                  <a:lnTo>
                    <a:pt x="9371" y="13603"/>
                  </a:lnTo>
                  <a:lnTo>
                    <a:pt x="10048" y="13264"/>
                  </a:lnTo>
                  <a:lnTo>
                    <a:pt x="10725" y="12926"/>
                  </a:lnTo>
                  <a:lnTo>
                    <a:pt x="11402" y="12545"/>
                  </a:lnTo>
                  <a:lnTo>
                    <a:pt x="11148" y="11762"/>
                  </a:lnTo>
                  <a:lnTo>
                    <a:pt x="10894" y="10980"/>
                  </a:lnTo>
                  <a:lnTo>
                    <a:pt x="10344" y="9435"/>
                  </a:lnTo>
                  <a:lnTo>
                    <a:pt x="9752" y="7912"/>
                  </a:lnTo>
                  <a:lnTo>
                    <a:pt x="9139" y="6410"/>
                  </a:lnTo>
                  <a:lnTo>
                    <a:pt x="7848" y="3428"/>
                  </a:lnTo>
                  <a:lnTo>
                    <a:pt x="7214" y="1947"/>
                  </a:lnTo>
                  <a:lnTo>
                    <a:pt x="6600" y="445"/>
                  </a:lnTo>
                  <a:lnTo>
                    <a:pt x="6515" y="255"/>
                  </a:lnTo>
                  <a:lnTo>
                    <a:pt x="6473" y="170"/>
                  </a:lnTo>
                  <a:lnTo>
                    <a:pt x="6410" y="85"/>
                  </a:lnTo>
                  <a:lnTo>
                    <a:pt x="6325" y="43"/>
                  </a:lnTo>
                  <a:lnTo>
                    <a:pt x="6241" y="1"/>
                  </a:lnTo>
                  <a:close/>
                </a:path>
              </a:pathLst>
            </a:custGeom>
            <a:solidFill>
              <a:srgbClr val="00C3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5" name="Google Shape;1625;p17"/>
            <p:cNvSpPr/>
            <p:nvPr/>
          </p:nvSpPr>
          <p:spPr>
            <a:xfrm>
              <a:off x="2664225" y="5516650"/>
              <a:ext cx="280850" cy="50800"/>
            </a:xfrm>
            <a:custGeom>
              <a:rect b="b" l="l" r="r" t="t"/>
              <a:pathLst>
                <a:path extrusionOk="0" h="2032" w="11234">
                  <a:moveTo>
                    <a:pt x="1249" y="1"/>
                  </a:moveTo>
                  <a:lnTo>
                    <a:pt x="804" y="22"/>
                  </a:lnTo>
                  <a:lnTo>
                    <a:pt x="635" y="43"/>
                  </a:lnTo>
                  <a:lnTo>
                    <a:pt x="487" y="86"/>
                  </a:lnTo>
                  <a:lnTo>
                    <a:pt x="360" y="149"/>
                  </a:lnTo>
                  <a:lnTo>
                    <a:pt x="276" y="234"/>
                  </a:lnTo>
                  <a:lnTo>
                    <a:pt x="191" y="318"/>
                  </a:lnTo>
                  <a:lnTo>
                    <a:pt x="128" y="445"/>
                  </a:lnTo>
                  <a:lnTo>
                    <a:pt x="85" y="593"/>
                  </a:lnTo>
                  <a:lnTo>
                    <a:pt x="64" y="784"/>
                  </a:lnTo>
                  <a:lnTo>
                    <a:pt x="22" y="1228"/>
                  </a:lnTo>
                  <a:lnTo>
                    <a:pt x="1" y="1841"/>
                  </a:lnTo>
                  <a:lnTo>
                    <a:pt x="149" y="1926"/>
                  </a:lnTo>
                  <a:lnTo>
                    <a:pt x="318" y="1968"/>
                  </a:lnTo>
                  <a:lnTo>
                    <a:pt x="487" y="1989"/>
                  </a:lnTo>
                  <a:lnTo>
                    <a:pt x="656" y="2011"/>
                  </a:lnTo>
                  <a:lnTo>
                    <a:pt x="995" y="1989"/>
                  </a:lnTo>
                  <a:lnTo>
                    <a:pt x="1333" y="1968"/>
                  </a:lnTo>
                  <a:lnTo>
                    <a:pt x="3279" y="1968"/>
                  </a:lnTo>
                  <a:lnTo>
                    <a:pt x="5247" y="1947"/>
                  </a:lnTo>
                  <a:lnTo>
                    <a:pt x="7214" y="1947"/>
                  </a:lnTo>
                  <a:lnTo>
                    <a:pt x="8187" y="1989"/>
                  </a:lnTo>
                  <a:lnTo>
                    <a:pt x="9160" y="2032"/>
                  </a:lnTo>
                  <a:lnTo>
                    <a:pt x="9435" y="2032"/>
                  </a:lnTo>
                  <a:lnTo>
                    <a:pt x="9668" y="2011"/>
                  </a:lnTo>
                  <a:lnTo>
                    <a:pt x="9901" y="1989"/>
                  </a:lnTo>
                  <a:lnTo>
                    <a:pt x="10112" y="1947"/>
                  </a:lnTo>
                  <a:lnTo>
                    <a:pt x="10281" y="1884"/>
                  </a:lnTo>
                  <a:lnTo>
                    <a:pt x="10451" y="1799"/>
                  </a:lnTo>
                  <a:lnTo>
                    <a:pt x="10599" y="1714"/>
                  </a:lnTo>
                  <a:lnTo>
                    <a:pt x="10726" y="1587"/>
                  </a:lnTo>
                  <a:lnTo>
                    <a:pt x="10831" y="1461"/>
                  </a:lnTo>
                  <a:lnTo>
                    <a:pt x="10937" y="1312"/>
                  </a:lnTo>
                  <a:lnTo>
                    <a:pt x="11022" y="1143"/>
                  </a:lnTo>
                  <a:lnTo>
                    <a:pt x="11085" y="953"/>
                  </a:lnTo>
                  <a:lnTo>
                    <a:pt x="11128" y="741"/>
                  </a:lnTo>
                  <a:lnTo>
                    <a:pt x="11170" y="509"/>
                  </a:lnTo>
                  <a:lnTo>
                    <a:pt x="11233" y="1"/>
                  </a:lnTo>
                  <a:close/>
                </a:path>
              </a:pathLst>
            </a:custGeom>
            <a:solidFill>
              <a:srgbClr val="E1E3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6" name="Google Shape;1626;p17"/>
            <p:cNvSpPr/>
            <p:nvPr/>
          </p:nvSpPr>
          <p:spPr>
            <a:xfrm>
              <a:off x="5866925" y="3259025"/>
              <a:ext cx="214725" cy="100500"/>
            </a:xfrm>
            <a:custGeom>
              <a:rect b="b" l="l" r="r" t="t"/>
              <a:pathLst>
                <a:path extrusionOk="0" h="4020" w="8589">
                  <a:moveTo>
                    <a:pt x="6939" y="0"/>
                  </a:moveTo>
                  <a:lnTo>
                    <a:pt x="6769" y="21"/>
                  </a:lnTo>
                  <a:lnTo>
                    <a:pt x="6579" y="64"/>
                  </a:lnTo>
                  <a:lnTo>
                    <a:pt x="5754" y="360"/>
                  </a:lnTo>
                  <a:lnTo>
                    <a:pt x="4929" y="656"/>
                  </a:lnTo>
                  <a:lnTo>
                    <a:pt x="4104" y="973"/>
                  </a:lnTo>
                  <a:lnTo>
                    <a:pt x="3279" y="1312"/>
                  </a:lnTo>
                  <a:lnTo>
                    <a:pt x="1650" y="2010"/>
                  </a:lnTo>
                  <a:lnTo>
                    <a:pt x="0" y="2750"/>
                  </a:lnTo>
                  <a:lnTo>
                    <a:pt x="106" y="2983"/>
                  </a:lnTo>
                  <a:lnTo>
                    <a:pt x="169" y="3258"/>
                  </a:lnTo>
                  <a:lnTo>
                    <a:pt x="254" y="3491"/>
                  </a:lnTo>
                  <a:lnTo>
                    <a:pt x="339" y="3723"/>
                  </a:lnTo>
                  <a:lnTo>
                    <a:pt x="402" y="3829"/>
                  </a:lnTo>
                  <a:lnTo>
                    <a:pt x="465" y="3892"/>
                  </a:lnTo>
                  <a:lnTo>
                    <a:pt x="550" y="3956"/>
                  </a:lnTo>
                  <a:lnTo>
                    <a:pt x="656" y="3998"/>
                  </a:lnTo>
                  <a:lnTo>
                    <a:pt x="762" y="4019"/>
                  </a:lnTo>
                  <a:lnTo>
                    <a:pt x="889" y="4019"/>
                  </a:lnTo>
                  <a:lnTo>
                    <a:pt x="1058" y="3998"/>
                  </a:lnTo>
                  <a:lnTo>
                    <a:pt x="1227" y="3935"/>
                  </a:lnTo>
                  <a:lnTo>
                    <a:pt x="3067" y="3194"/>
                  </a:lnTo>
                  <a:lnTo>
                    <a:pt x="4887" y="2433"/>
                  </a:lnTo>
                  <a:lnTo>
                    <a:pt x="8589" y="867"/>
                  </a:lnTo>
                  <a:lnTo>
                    <a:pt x="7848" y="381"/>
                  </a:lnTo>
                  <a:lnTo>
                    <a:pt x="7573" y="233"/>
                  </a:lnTo>
                  <a:lnTo>
                    <a:pt x="7340" y="106"/>
                  </a:lnTo>
                  <a:lnTo>
                    <a:pt x="7129" y="42"/>
                  </a:lnTo>
                  <a:lnTo>
                    <a:pt x="6939" y="0"/>
                  </a:lnTo>
                  <a:close/>
                </a:path>
              </a:pathLst>
            </a:custGeom>
            <a:solidFill>
              <a:srgbClr val="00C3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7" name="Google Shape;1627;p17"/>
            <p:cNvSpPr/>
            <p:nvPr/>
          </p:nvSpPr>
          <p:spPr>
            <a:xfrm>
              <a:off x="1680575" y="5767875"/>
              <a:ext cx="119025" cy="72475"/>
            </a:xfrm>
            <a:custGeom>
              <a:rect b="b" l="l" r="r" t="t"/>
              <a:pathLst>
                <a:path extrusionOk="0" h="2899" w="4761">
                  <a:moveTo>
                    <a:pt x="1" y="0"/>
                  </a:moveTo>
                  <a:lnTo>
                    <a:pt x="106" y="338"/>
                  </a:lnTo>
                  <a:lnTo>
                    <a:pt x="233" y="656"/>
                  </a:lnTo>
                  <a:lnTo>
                    <a:pt x="360" y="952"/>
                  </a:lnTo>
                  <a:lnTo>
                    <a:pt x="508" y="1227"/>
                  </a:lnTo>
                  <a:lnTo>
                    <a:pt x="656" y="1502"/>
                  </a:lnTo>
                  <a:lnTo>
                    <a:pt x="826" y="1735"/>
                  </a:lnTo>
                  <a:lnTo>
                    <a:pt x="995" y="1967"/>
                  </a:lnTo>
                  <a:lnTo>
                    <a:pt x="1185" y="2179"/>
                  </a:lnTo>
                  <a:lnTo>
                    <a:pt x="1376" y="2348"/>
                  </a:lnTo>
                  <a:lnTo>
                    <a:pt x="1566" y="2517"/>
                  </a:lnTo>
                  <a:lnTo>
                    <a:pt x="1756" y="2644"/>
                  </a:lnTo>
                  <a:lnTo>
                    <a:pt x="1968" y="2750"/>
                  </a:lnTo>
                  <a:lnTo>
                    <a:pt x="2179" y="2835"/>
                  </a:lnTo>
                  <a:lnTo>
                    <a:pt x="2370" y="2877"/>
                  </a:lnTo>
                  <a:lnTo>
                    <a:pt x="2581" y="2898"/>
                  </a:lnTo>
                  <a:lnTo>
                    <a:pt x="2772" y="2898"/>
                  </a:lnTo>
                  <a:lnTo>
                    <a:pt x="2983" y="2856"/>
                  </a:lnTo>
                  <a:lnTo>
                    <a:pt x="3195" y="2792"/>
                  </a:lnTo>
                  <a:lnTo>
                    <a:pt x="3385" y="2708"/>
                  </a:lnTo>
                  <a:lnTo>
                    <a:pt x="3576" y="2623"/>
                  </a:lnTo>
                  <a:lnTo>
                    <a:pt x="3745" y="2496"/>
                  </a:lnTo>
                  <a:lnTo>
                    <a:pt x="3914" y="2348"/>
                  </a:lnTo>
                  <a:lnTo>
                    <a:pt x="4062" y="2179"/>
                  </a:lnTo>
                  <a:lnTo>
                    <a:pt x="4189" y="2010"/>
                  </a:lnTo>
                  <a:lnTo>
                    <a:pt x="4316" y="1819"/>
                  </a:lnTo>
                  <a:lnTo>
                    <a:pt x="4422" y="1608"/>
                  </a:lnTo>
                  <a:lnTo>
                    <a:pt x="4527" y="1375"/>
                  </a:lnTo>
                  <a:lnTo>
                    <a:pt x="4612" y="1121"/>
                  </a:lnTo>
                  <a:lnTo>
                    <a:pt x="4676" y="867"/>
                  </a:lnTo>
                  <a:lnTo>
                    <a:pt x="4718" y="592"/>
                  </a:lnTo>
                  <a:lnTo>
                    <a:pt x="4760" y="296"/>
                  </a:lnTo>
                  <a:lnTo>
                    <a:pt x="47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8" name="Google Shape;1628;p17"/>
            <p:cNvSpPr/>
            <p:nvPr/>
          </p:nvSpPr>
          <p:spPr>
            <a:xfrm>
              <a:off x="1928075" y="2526025"/>
              <a:ext cx="129075" cy="76200"/>
            </a:xfrm>
            <a:custGeom>
              <a:rect b="b" l="l" r="r" t="t"/>
              <a:pathLst>
                <a:path extrusionOk="0" h="3048" w="5163">
                  <a:moveTo>
                    <a:pt x="1" y="1"/>
                  </a:moveTo>
                  <a:lnTo>
                    <a:pt x="741" y="826"/>
                  </a:lnTo>
                  <a:lnTo>
                    <a:pt x="1460" y="1630"/>
                  </a:lnTo>
                  <a:lnTo>
                    <a:pt x="1799" y="2011"/>
                  </a:lnTo>
                  <a:lnTo>
                    <a:pt x="2179" y="2370"/>
                  </a:lnTo>
                  <a:lnTo>
                    <a:pt x="2560" y="2709"/>
                  </a:lnTo>
                  <a:lnTo>
                    <a:pt x="2962" y="3047"/>
                  </a:lnTo>
                  <a:lnTo>
                    <a:pt x="516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9" name="Google Shape;1629;p17"/>
            <p:cNvSpPr/>
            <p:nvPr/>
          </p:nvSpPr>
          <p:spPr>
            <a:xfrm>
              <a:off x="5787600" y="3234700"/>
              <a:ext cx="204150" cy="79875"/>
            </a:xfrm>
            <a:custGeom>
              <a:rect b="b" l="l" r="r" t="t"/>
              <a:pathLst>
                <a:path extrusionOk="0" h="3195" w="8166">
                  <a:moveTo>
                    <a:pt x="7319" y="0"/>
                  </a:moveTo>
                  <a:lnTo>
                    <a:pt x="6960" y="21"/>
                  </a:lnTo>
                  <a:lnTo>
                    <a:pt x="6579" y="42"/>
                  </a:lnTo>
                  <a:lnTo>
                    <a:pt x="6135" y="106"/>
                  </a:lnTo>
                  <a:lnTo>
                    <a:pt x="5669" y="212"/>
                  </a:lnTo>
                  <a:lnTo>
                    <a:pt x="5162" y="360"/>
                  </a:lnTo>
                  <a:lnTo>
                    <a:pt x="4633" y="529"/>
                  </a:lnTo>
                  <a:lnTo>
                    <a:pt x="4062" y="719"/>
                  </a:lnTo>
                  <a:lnTo>
                    <a:pt x="3448" y="952"/>
                  </a:lnTo>
                  <a:lnTo>
                    <a:pt x="2813" y="1227"/>
                  </a:lnTo>
                  <a:lnTo>
                    <a:pt x="2158" y="1523"/>
                  </a:lnTo>
                  <a:lnTo>
                    <a:pt x="1460" y="1862"/>
                  </a:lnTo>
                  <a:lnTo>
                    <a:pt x="740" y="2200"/>
                  </a:lnTo>
                  <a:lnTo>
                    <a:pt x="0" y="2602"/>
                  </a:lnTo>
                  <a:lnTo>
                    <a:pt x="42" y="2792"/>
                  </a:lnTo>
                  <a:lnTo>
                    <a:pt x="85" y="2940"/>
                  </a:lnTo>
                  <a:lnTo>
                    <a:pt x="169" y="3067"/>
                  </a:lnTo>
                  <a:lnTo>
                    <a:pt x="275" y="3131"/>
                  </a:lnTo>
                  <a:lnTo>
                    <a:pt x="381" y="3173"/>
                  </a:lnTo>
                  <a:lnTo>
                    <a:pt x="508" y="3194"/>
                  </a:lnTo>
                  <a:lnTo>
                    <a:pt x="656" y="3173"/>
                  </a:lnTo>
                  <a:lnTo>
                    <a:pt x="804" y="3110"/>
                  </a:lnTo>
                  <a:lnTo>
                    <a:pt x="8165" y="233"/>
                  </a:lnTo>
                  <a:lnTo>
                    <a:pt x="7933" y="106"/>
                  </a:lnTo>
                  <a:lnTo>
                    <a:pt x="7658" y="42"/>
                  </a:lnTo>
                  <a:lnTo>
                    <a:pt x="7319" y="0"/>
                  </a:lnTo>
                  <a:close/>
                </a:path>
              </a:pathLst>
            </a:custGeom>
            <a:solidFill>
              <a:srgbClr val="00C3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0" name="Google Shape;1630;p17"/>
            <p:cNvSpPr/>
            <p:nvPr/>
          </p:nvSpPr>
          <p:spPr>
            <a:xfrm>
              <a:off x="6472975" y="3797375"/>
              <a:ext cx="151275" cy="252825"/>
            </a:xfrm>
            <a:custGeom>
              <a:rect b="b" l="l" r="r" t="t"/>
              <a:pathLst>
                <a:path extrusionOk="0" h="10113" w="6051">
                  <a:moveTo>
                    <a:pt x="5437" y="1"/>
                  </a:moveTo>
                  <a:lnTo>
                    <a:pt x="5331" y="22"/>
                  </a:lnTo>
                  <a:lnTo>
                    <a:pt x="5268" y="64"/>
                  </a:lnTo>
                  <a:lnTo>
                    <a:pt x="5204" y="107"/>
                  </a:lnTo>
                  <a:lnTo>
                    <a:pt x="5077" y="233"/>
                  </a:lnTo>
                  <a:lnTo>
                    <a:pt x="4993" y="382"/>
                  </a:lnTo>
                  <a:lnTo>
                    <a:pt x="4929" y="572"/>
                  </a:lnTo>
                  <a:lnTo>
                    <a:pt x="4802" y="932"/>
                  </a:lnTo>
                  <a:lnTo>
                    <a:pt x="4570" y="1608"/>
                  </a:lnTo>
                  <a:lnTo>
                    <a:pt x="4273" y="2285"/>
                  </a:lnTo>
                  <a:lnTo>
                    <a:pt x="3956" y="2941"/>
                  </a:lnTo>
                  <a:lnTo>
                    <a:pt x="3596" y="3576"/>
                  </a:lnTo>
                  <a:lnTo>
                    <a:pt x="3216" y="4189"/>
                  </a:lnTo>
                  <a:lnTo>
                    <a:pt x="2814" y="4782"/>
                  </a:lnTo>
                  <a:lnTo>
                    <a:pt x="2370" y="5374"/>
                  </a:lnTo>
                  <a:lnTo>
                    <a:pt x="1925" y="5945"/>
                  </a:lnTo>
                  <a:lnTo>
                    <a:pt x="1418" y="6580"/>
                  </a:lnTo>
                  <a:lnTo>
                    <a:pt x="1185" y="6918"/>
                  </a:lnTo>
                  <a:lnTo>
                    <a:pt x="973" y="7257"/>
                  </a:lnTo>
                  <a:lnTo>
                    <a:pt x="762" y="7595"/>
                  </a:lnTo>
                  <a:lnTo>
                    <a:pt x="593" y="7955"/>
                  </a:lnTo>
                  <a:lnTo>
                    <a:pt x="402" y="8335"/>
                  </a:lnTo>
                  <a:lnTo>
                    <a:pt x="254" y="8695"/>
                  </a:lnTo>
                  <a:lnTo>
                    <a:pt x="127" y="9033"/>
                  </a:lnTo>
                  <a:lnTo>
                    <a:pt x="64" y="9203"/>
                  </a:lnTo>
                  <a:lnTo>
                    <a:pt x="21" y="9372"/>
                  </a:lnTo>
                  <a:lnTo>
                    <a:pt x="0" y="9562"/>
                  </a:lnTo>
                  <a:lnTo>
                    <a:pt x="21" y="9732"/>
                  </a:lnTo>
                  <a:lnTo>
                    <a:pt x="85" y="9922"/>
                  </a:lnTo>
                  <a:lnTo>
                    <a:pt x="148" y="10007"/>
                  </a:lnTo>
                  <a:lnTo>
                    <a:pt x="212" y="10112"/>
                  </a:lnTo>
                  <a:lnTo>
                    <a:pt x="402" y="10091"/>
                  </a:lnTo>
                  <a:lnTo>
                    <a:pt x="550" y="10049"/>
                  </a:lnTo>
                  <a:lnTo>
                    <a:pt x="656" y="9964"/>
                  </a:lnTo>
                  <a:lnTo>
                    <a:pt x="762" y="9880"/>
                  </a:lnTo>
                  <a:lnTo>
                    <a:pt x="825" y="9795"/>
                  </a:lnTo>
                  <a:lnTo>
                    <a:pt x="889" y="9689"/>
                  </a:lnTo>
                  <a:lnTo>
                    <a:pt x="1016" y="9478"/>
                  </a:lnTo>
                  <a:lnTo>
                    <a:pt x="1291" y="8928"/>
                  </a:lnTo>
                  <a:lnTo>
                    <a:pt x="1587" y="8399"/>
                  </a:lnTo>
                  <a:lnTo>
                    <a:pt x="1904" y="7891"/>
                  </a:lnTo>
                  <a:lnTo>
                    <a:pt x="2243" y="7383"/>
                  </a:lnTo>
                  <a:lnTo>
                    <a:pt x="2602" y="6897"/>
                  </a:lnTo>
                  <a:lnTo>
                    <a:pt x="2962" y="6410"/>
                  </a:lnTo>
                  <a:lnTo>
                    <a:pt x="3702" y="5458"/>
                  </a:lnTo>
                  <a:lnTo>
                    <a:pt x="4041" y="4972"/>
                  </a:lnTo>
                  <a:lnTo>
                    <a:pt x="4379" y="4485"/>
                  </a:lnTo>
                  <a:lnTo>
                    <a:pt x="4675" y="3978"/>
                  </a:lnTo>
                  <a:lnTo>
                    <a:pt x="4950" y="3449"/>
                  </a:lnTo>
                  <a:lnTo>
                    <a:pt x="5204" y="2920"/>
                  </a:lnTo>
                  <a:lnTo>
                    <a:pt x="5437" y="2391"/>
                  </a:lnTo>
                  <a:lnTo>
                    <a:pt x="5648" y="1841"/>
                  </a:lnTo>
                  <a:lnTo>
                    <a:pt x="5839" y="1270"/>
                  </a:lnTo>
                  <a:lnTo>
                    <a:pt x="5966" y="953"/>
                  </a:lnTo>
                  <a:lnTo>
                    <a:pt x="6008" y="762"/>
                  </a:lnTo>
                  <a:lnTo>
                    <a:pt x="6050" y="593"/>
                  </a:lnTo>
                  <a:lnTo>
                    <a:pt x="6050" y="445"/>
                  </a:lnTo>
                  <a:lnTo>
                    <a:pt x="6050" y="360"/>
                  </a:lnTo>
                  <a:lnTo>
                    <a:pt x="6008" y="297"/>
                  </a:lnTo>
                  <a:lnTo>
                    <a:pt x="5966" y="233"/>
                  </a:lnTo>
                  <a:lnTo>
                    <a:pt x="5923" y="170"/>
                  </a:lnTo>
                  <a:lnTo>
                    <a:pt x="5839" y="107"/>
                  </a:lnTo>
                  <a:lnTo>
                    <a:pt x="5754" y="64"/>
                  </a:lnTo>
                  <a:lnTo>
                    <a:pt x="5627" y="22"/>
                  </a:lnTo>
                  <a:lnTo>
                    <a:pt x="55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1" name="Google Shape;1631;p17"/>
            <p:cNvSpPr/>
            <p:nvPr/>
          </p:nvSpPr>
          <p:spPr>
            <a:xfrm>
              <a:off x="6536950" y="3930650"/>
              <a:ext cx="247000" cy="166600"/>
            </a:xfrm>
            <a:custGeom>
              <a:rect b="b" l="l" r="r" t="t"/>
              <a:pathLst>
                <a:path extrusionOk="0" h="6664" w="9880">
                  <a:moveTo>
                    <a:pt x="9309" y="1"/>
                  </a:moveTo>
                  <a:lnTo>
                    <a:pt x="9203" y="43"/>
                  </a:lnTo>
                  <a:lnTo>
                    <a:pt x="9076" y="85"/>
                  </a:lnTo>
                  <a:lnTo>
                    <a:pt x="8949" y="127"/>
                  </a:lnTo>
                  <a:lnTo>
                    <a:pt x="7997" y="635"/>
                  </a:lnTo>
                  <a:lnTo>
                    <a:pt x="7024" y="1101"/>
                  </a:lnTo>
                  <a:lnTo>
                    <a:pt x="6051" y="1587"/>
                  </a:lnTo>
                  <a:lnTo>
                    <a:pt x="5078" y="2095"/>
                  </a:lnTo>
                  <a:lnTo>
                    <a:pt x="4147" y="2624"/>
                  </a:lnTo>
                  <a:lnTo>
                    <a:pt x="3682" y="2920"/>
                  </a:lnTo>
                  <a:lnTo>
                    <a:pt x="3237" y="3216"/>
                  </a:lnTo>
                  <a:lnTo>
                    <a:pt x="2772" y="3512"/>
                  </a:lnTo>
                  <a:lnTo>
                    <a:pt x="2349" y="3829"/>
                  </a:lnTo>
                  <a:lnTo>
                    <a:pt x="1926" y="4168"/>
                  </a:lnTo>
                  <a:lnTo>
                    <a:pt x="1503" y="4527"/>
                  </a:lnTo>
                  <a:lnTo>
                    <a:pt x="1037" y="4951"/>
                  </a:lnTo>
                  <a:lnTo>
                    <a:pt x="805" y="5183"/>
                  </a:lnTo>
                  <a:lnTo>
                    <a:pt x="593" y="5437"/>
                  </a:lnTo>
                  <a:lnTo>
                    <a:pt x="403" y="5691"/>
                  </a:lnTo>
                  <a:lnTo>
                    <a:pt x="234" y="5966"/>
                  </a:lnTo>
                  <a:lnTo>
                    <a:pt x="107" y="6283"/>
                  </a:lnTo>
                  <a:lnTo>
                    <a:pt x="1" y="6622"/>
                  </a:lnTo>
                  <a:lnTo>
                    <a:pt x="170" y="6664"/>
                  </a:lnTo>
                  <a:lnTo>
                    <a:pt x="424" y="6664"/>
                  </a:lnTo>
                  <a:lnTo>
                    <a:pt x="530" y="6622"/>
                  </a:lnTo>
                  <a:lnTo>
                    <a:pt x="614" y="6601"/>
                  </a:lnTo>
                  <a:lnTo>
                    <a:pt x="699" y="6537"/>
                  </a:lnTo>
                  <a:lnTo>
                    <a:pt x="826" y="6410"/>
                  </a:lnTo>
                  <a:lnTo>
                    <a:pt x="1249" y="6051"/>
                  </a:lnTo>
                  <a:lnTo>
                    <a:pt x="1693" y="5691"/>
                  </a:lnTo>
                  <a:lnTo>
                    <a:pt x="2137" y="5331"/>
                  </a:lnTo>
                  <a:lnTo>
                    <a:pt x="2582" y="5014"/>
                  </a:lnTo>
                  <a:lnTo>
                    <a:pt x="3491" y="4358"/>
                  </a:lnTo>
                  <a:lnTo>
                    <a:pt x="4422" y="3766"/>
                  </a:lnTo>
                  <a:lnTo>
                    <a:pt x="5374" y="3195"/>
                  </a:lnTo>
                  <a:lnTo>
                    <a:pt x="6368" y="2666"/>
                  </a:lnTo>
                  <a:lnTo>
                    <a:pt x="7362" y="2158"/>
                  </a:lnTo>
                  <a:lnTo>
                    <a:pt x="8357" y="1672"/>
                  </a:lnTo>
                  <a:lnTo>
                    <a:pt x="8907" y="1397"/>
                  </a:lnTo>
                  <a:lnTo>
                    <a:pt x="9457" y="1079"/>
                  </a:lnTo>
                  <a:lnTo>
                    <a:pt x="9668" y="931"/>
                  </a:lnTo>
                  <a:lnTo>
                    <a:pt x="9753" y="847"/>
                  </a:lnTo>
                  <a:lnTo>
                    <a:pt x="9816" y="762"/>
                  </a:lnTo>
                  <a:lnTo>
                    <a:pt x="9880" y="656"/>
                  </a:lnTo>
                  <a:lnTo>
                    <a:pt x="9880" y="551"/>
                  </a:lnTo>
                  <a:lnTo>
                    <a:pt x="9880" y="424"/>
                  </a:lnTo>
                  <a:lnTo>
                    <a:pt x="9816" y="276"/>
                  </a:lnTo>
                  <a:lnTo>
                    <a:pt x="9732" y="170"/>
                  </a:lnTo>
                  <a:lnTo>
                    <a:pt x="9647" y="85"/>
                  </a:lnTo>
                  <a:lnTo>
                    <a:pt x="9541" y="22"/>
                  </a:lnTo>
                  <a:lnTo>
                    <a:pt x="94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2" name="Google Shape;1632;p17"/>
            <p:cNvSpPr/>
            <p:nvPr/>
          </p:nvSpPr>
          <p:spPr>
            <a:xfrm>
              <a:off x="6618925" y="4052825"/>
              <a:ext cx="217375" cy="118475"/>
            </a:xfrm>
            <a:custGeom>
              <a:rect b="b" l="l" r="r" t="t"/>
              <a:pathLst>
                <a:path extrusionOk="0" h="4739" w="8695">
                  <a:moveTo>
                    <a:pt x="8187" y="0"/>
                  </a:moveTo>
                  <a:lnTo>
                    <a:pt x="8060" y="21"/>
                  </a:lnTo>
                  <a:lnTo>
                    <a:pt x="7933" y="64"/>
                  </a:lnTo>
                  <a:lnTo>
                    <a:pt x="7658" y="190"/>
                  </a:lnTo>
                  <a:lnTo>
                    <a:pt x="6812" y="592"/>
                  </a:lnTo>
                  <a:lnTo>
                    <a:pt x="5966" y="994"/>
                  </a:lnTo>
                  <a:lnTo>
                    <a:pt x="4232" y="1777"/>
                  </a:lnTo>
                  <a:lnTo>
                    <a:pt x="3385" y="2179"/>
                  </a:lnTo>
                  <a:lnTo>
                    <a:pt x="2539" y="2602"/>
                  </a:lnTo>
                  <a:lnTo>
                    <a:pt x="1714" y="3025"/>
                  </a:lnTo>
                  <a:lnTo>
                    <a:pt x="889" y="3490"/>
                  </a:lnTo>
                  <a:lnTo>
                    <a:pt x="614" y="3639"/>
                  </a:lnTo>
                  <a:lnTo>
                    <a:pt x="360" y="3787"/>
                  </a:lnTo>
                  <a:lnTo>
                    <a:pt x="233" y="3871"/>
                  </a:lnTo>
                  <a:lnTo>
                    <a:pt x="128" y="3977"/>
                  </a:lnTo>
                  <a:lnTo>
                    <a:pt x="43" y="4125"/>
                  </a:lnTo>
                  <a:lnTo>
                    <a:pt x="1" y="4294"/>
                  </a:lnTo>
                  <a:lnTo>
                    <a:pt x="85" y="4442"/>
                  </a:lnTo>
                  <a:lnTo>
                    <a:pt x="191" y="4569"/>
                  </a:lnTo>
                  <a:lnTo>
                    <a:pt x="297" y="4675"/>
                  </a:lnTo>
                  <a:lnTo>
                    <a:pt x="424" y="4717"/>
                  </a:lnTo>
                  <a:lnTo>
                    <a:pt x="572" y="4739"/>
                  </a:lnTo>
                  <a:lnTo>
                    <a:pt x="720" y="4717"/>
                  </a:lnTo>
                  <a:lnTo>
                    <a:pt x="868" y="4696"/>
                  </a:lnTo>
                  <a:lnTo>
                    <a:pt x="1016" y="4633"/>
                  </a:lnTo>
                  <a:lnTo>
                    <a:pt x="4570" y="2898"/>
                  </a:lnTo>
                  <a:lnTo>
                    <a:pt x="8145" y="1164"/>
                  </a:lnTo>
                  <a:lnTo>
                    <a:pt x="8378" y="1015"/>
                  </a:lnTo>
                  <a:lnTo>
                    <a:pt x="8505" y="931"/>
                  </a:lnTo>
                  <a:lnTo>
                    <a:pt x="8589" y="846"/>
                  </a:lnTo>
                  <a:lnTo>
                    <a:pt x="8653" y="719"/>
                  </a:lnTo>
                  <a:lnTo>
                    <a:pt x="8695" y="614"/>
                  </a:lnTo>
                  <a:lnTo>
                    <a:pt x="8674" y="465"/>
                  </a:lnTo>
                  <a:lnTo>
                    <a:pt x="8632" y="296"/>
                  </a:lnTo>
                  <a:lnTo>
                    <a:pt x="8526" y="169"/>
                  </a:lnTo>
                  <a:lnTo>
                    <a:pt x="8420" y="64"/>
                  </a:lnTo>
                  <a:lnTo>
                    <a:pt x="8314" y="21"/>
                  </a:lnTo>
                  <a:lnTo>
                    <a:pt x="818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3" name="Google Shape;1633;p17"/>
            <p:cNvSpPr/>
            <p:nvPr/>
          </p:nvSpPr>
          <p:spPr>
            <a:xfrm>
              <a:off x="4634175" y="3128400"/>
              <a:ext cx="768975" cy="576450"/>
            </a:xfrm>
            <a:custGeom>
              <a:rect b="b" l="l" r="r" t="t"/>
              <a:pathLst>
                <a:path extrusionOk="0" h="23058" w="30759">
                  <a:moveTo>
                    <a:pt x="25131" y="0"/>
                  </a:moveTo>
                  <a:lnTo>
                    <a:pt x="24835" y="21"/>
                  </a:lnTo>
                  <a:lnTo>
                    <a:pt x="23693" y="127"/>
                  </a:lnTo>
                  <a:lnTo>
                    <a:pt x="22572" y="254"/>
                  </a:lnTo>
                  <a:lnTo>
                    <a:pt x="21451" y="402"/>
                  </a:lnTo>
                  <a:lnTo>
                    <a:pt x="20308" y="550"/>
                  </a:lnTo>
                  <a:lnTo>
                    <a:pt x="19187" y="741"/>
                  </a:lnTo>
                  <a:lnTo>
                    <a:pt x="18087" y="910"/>
                  </a:lnTo>
                  <a:lnTo>
                    <a:pt x="15845" y="1312"/>
                  </a:lnTo>
                  <a:lnTo>
                    <a:pt x="13624" y="1756"/>
                  </a:lnTo>
                  <a:lnTo>
                    <a:pt x="11424" y="2264"/>
                  </a:lnTo>
                  <a:lnTo>
                    <a:pt x="9224" y="2814"/>
                  </a:lnTo>
                  <a:lnTo>
                    <a:pt x="7024" y="3385"/>
                  </a:lnTo>
                  <a:lnTo>
                    <a:pt x="5606" y="3766"/>
                  </a:lnTo>
                  <a:lnTo>
                    <a:pt x="4210" y="4167"/>
                  </a:lnTo>
                  <a:lnTo>
                    <a:pt x="3512" y="4400"/>
                  </a:lnTo>
                  <a:lnTo>
                    <a:pt x="2835" y="4633"/>
                  </a:lnTo>
                  <a:lnTo>
                    <a:pt x="2137" y="4887"/>
                  </a:lnTo>
                  <a:lnTo>
                    <a:pt x="1481" y="5183"/>
                  </a:lnTo>
                  <a:lnTo>
                    <a:pt x="1122" y="5373"/>
                  </a:lnTo>
                  <a:lnTo>
                    <a:pt x="804" y="5585"/>
                  </a:lnTo>
                  <a:lnTo>
                    <a:pt x="677" y="5712"/>
                  </a:lnTo>
                  <a:lnTo>
                    <a:pt x="551" y="5839"/>
                  </a:lnTo>
                  <a:lnTo>
                    <a:pt x="445" y="5966"/>
                  </a:lnTo>
                  <a:lnTo>
                    <a:pt x="339" y="6114"/>
                  </a:lnTo>
                  <a:lnTo>
                    <a:pt x="254" y="6262"/>
                  </a:lnTo>
                  <a:lnTo>
                    <a:pt x="170" y="6410"/>
                  </a:lnTo>
                  <a:lnTo>
                    <a:pt x="127" y="6579"/>
                  </a:lnTo>
                  <a:lnTo>
                    <a:pt x="64" y="6748"/>
                  </a:lnTo>
                  <a:lnTo>
                    <a:pt x="43" y="6939"/>
                  </a:lnTo>
                  <a:lnTo>
                    <a:pt x="1" y="7129"/>
                  </a:lnTo>
                  <a:lnTo>
                    <a:pt x="1" y="7319"/>
                  </a:lnTo>
                  <a:lnTo>
                    <a:pt x="1" y="7531"/>
                  </a:lnTo>
                  <a:lnTo>
                    <a:pt x="22" y="8250"/>
                  </a:lnTo>
                  <a:lnTo>
                    <a:pt x="64" y="8948"/>
                  </a:lnTo>
                  <a:lnTo>
                    <a:pt x="127" y="9646"/>
                  </a:lnTo>
                  <a:lnTo>
                    <a:pt x="191" y="10323"/>
                  </a:lnTo>
                  <a:lnTo>
                    <a:pt x="318" y="11021"/>
                  </a:lnTo>
                  <a:lnTo>
                    <a:pt x="466" y="11698"/>
                  </a:lnTo>
                  <a:lnTo>
                    <a:pt x="656" y="12375"/>
                  </a:lnTo>
                  <a:lnTo>
                    <a:pt x="762" y="12692"/>
                  </a:lnTo>
                  <a:lnTo>
                    <a:pt x="910" y="13031"/>
                  </a:lnTo>
                  <a:lnTo>
                    <a:pt x="1227" y="13877"/>
                  </a:lnTo>
                  <a:lnTo>
                    <a:pt x="1545" y="14744"/>
                  </a:lnTo>
                  <a:lnTo>
                    <a:pt x="1820" y="15633"/>
                  </a:lnTo>
                  <a:lnTo>
                    <a:pt x="2052" y="16500"/>
                  </a:lnTo>
                  <a:lnTo>
                    <a:pt x="2285" y="17389"/>
                  </a:lnTo>
                  <a:lnTo>
                    <a:pt x="2518" y="18277"/>
                  </a:lnTo>
                  <a:lnTo>
                    <a:pt x="2920" y="20075"/>
                  </a:lnTo>
                  <a:lnTo>
                    <a:pt x="3026" y="20541"/>
                  </a:lnTo>
                  <a:lnTo>
                    <a:pt x="3131" y="20942"/>
                  </a:lnTo>
                  <a:lnTo>
                    <a:pt x="3258" y="21323"/>
                  </a:lnTo>
                  <a:lnTo>
                    <a:pt x="3385" y="21641"/>
                  </a:lnTo>
                  <a:lnTo>
                    <a:pt x="3512" y="21937"/>
                  </a:lnTo>
                  <a:lnTo>
                    <a:pt x="3681" y="22169"/>
                  </a:lnTo>
                  <a:lnTo>
                    <a:pt x="3851" y="22381"/>
                  </a:lnTo>
                  <a:lnTo>
                    <a:pt x="4062" y="22571"/>
                  </a:lnTo>
                  <a:lnTo>
                    <a:pt x="4274" y="22719"/>
                  </a:lnTo>
                  <a:lnTo>
                    <a:pt x="4527" y="22825"/>
                  </a:lnTo>
                  <a:lnTo>
                    <a:pt x="4802" y="22931"/>
                  </a:lnTo>
                  <a:lnTo>
                    <a:pt x="5120" y="22994"/>
                  </a:lnTo>
                  <a:lnTo>
                    <a:pt x="5479" y="23037"/>
                  </a:lnTo>
                  <a:lnTo>
                    <a:pt x="5860" y="23058"/>
                  </a:lnTo>
                  <a:lnTo>
                    <a:pt x="6770" y="23058"/>
                  </a:lnTo>
                  <a:lnTo>
                    <a:pt x="8145" y="22910"/>
                  </a:lnTo>
                  <a:lnTo>
                    <a:pt x="8822" y="22846"/>
                  </a:lnTo>
                  <a:lnTo>
                    <a:pt x="9499" y="22741"/>
                  </a:lnTo>
                  <a:lnTo>
                    <a:pt x="11804" y="22360"/>
                  </a:lnTo>
                  <a:lnTo>
                    <a:pt x="14110" y="21937"/>
                  </a:lnTo>
                  <a:lnTo>
                    <a:pt x="16416" y="21492"/>
                  </a:lnTo>
                  <a:lnTo>
                    <a:pt x="18722" y="21006"/>
                  </a:lnTo>
                  <a:lnTo>
                    <a:pt x="23291" y="20012"/>
                  </a:lnTo>
                  <a:lnTo>
                    <a:pt x="25597" y="19525"/>
                  </a:lnTo>
                  <a:lnTo>
                    <a:pt x="27881" y="19039"/>
                  </a:lnTo>
                  <a:lnTo>
                    <a:pt x="28368" y="18933"/>
                  </a:lnTo>
                  <a:lnTo>
                    <a:pt x="28770" y="18806"/>
                  </a:lnTo>
                  <a:lnTo>
                    <a:pt x="29151" y="18700"/>
                  </a:lnTo>
                  <a:lnTo>
                    <a:pt x="29489" y="18552"/>
                  </a:lnTo>
                  <a:lnTo>
                    <a:pt x="29764" y="18425"/>
                  </a:lnTo>
                  <a:lnTo>
                    <a:pt x="30018" y="18256"/>
                  </a:lnTo>
                  <a:lnTo>
                    <a:pt x="30229" y="18066"/>
                  </a:lnTo>
                  <a:lnTo>
                    <a:pt x="30399" y="17854"/>
                  </a:lnTo>
                  <a:lnTo>
                    <a:pt x="30547" y="17642"/>
                  </a:lnTo>
                  <a:lnTo>
                    <a:pt x="30631" y="17367"/>
                  </a:lnTo>
                  <a:lnTo>
                    <a:pt x="30716" y="17092"/>
                  </a:lnTo>
                  <a:lnTo>
                    <a:pt x="30758" y="16775"/>
                  </a:lnTo>
                  <a:lnTo>
                    <a:pt x="30758" y="16416"/>
                  </a:lnTo>
                  <a:lnTo>
                    <a:pt x="30737" y="16035"/>
                  </a:lnTo>
                  <a:lnTo>
                    <a:pt x="30695" y="15591"/>
                  </a:lnTo>
                  <a:lnTo>
                    <a:pt x="30610" y="15125"/>
                  </a:lnTo>
                  <a:lnTo>
                    <a:pt x="29954" y="11339"/>
                  </a:lnTo>
                  <a:lnTo>
                    <a:pt x="29806" y="10387"/>
                  </a:lnTo>
                  <a:lnTo>
                    <a:pt x="29679" y="9435"/>
                  </a:lnTo>
                  <a:lnTo>
                    <a:pt x="29552" y="8462"/>
                  </a:lnTo>
                  <a:lnTo>
                    <a:pt x="29447" y="7510"/>
                  </a:lnTo>
                  <a:lnTo>
                    <a:pt x="29362" y="6791"/>
                  </a:lnTo>
                  <a:lnTo>
                    <a:pt x="29277" y="6071"/>
                  </a:lnTo>
                  <a:lnTo>
                    <a:pt x="29172" y="5331"/>
                  </a:lnTo>
                  <a:lnTo>
                    <a:pt x="29024" y="4633"/>
                  </a:lnTo>
                  <a:lnTo>
                    <a:pt x="28854" y="3914"/>
                  </a:lnTo>
                  <a:lnTo>
                    <a:pt x="28749" y="3575"/>
                  </a:lnTo>
                  <a:lnTo>
                    <a:pt x="28622" y="3216"/>
                  </a:lnTo>
                  <a:lnTo>
                    <a:pt x="28495" y="2877"/>
                  </a:lnTo>
                  <a:lnTo>
                    <a:pt x="28347" y="2539"/>
                  </a:lnTo>
                  <a:lnTo>
                    <a:pt x="28177" y="2221"/>
                  </a:lnTo>
                  <a:lnTo>
                    <a:pt x="27987" y="1883"/>
                  </a:lnTo>
                  <a:lnTo>
                    <a:pt x="27733" y="1460"/>
                  </a:lnTo>
                  <a:lnTo>
                    <a:pt x="27437" y="1079"/>
                  </a:lnTo>
                  <a:lnTo>
                    <a:pt x="27289" y="889"/>
                  </a:lnTo>
                  <a:lnTo>
                    <a:pt x="27120" y="741"/>
                  </a:lnTo>
                  <a:lnTo>
                    <a:pt x="26951" y="592"/>
                  </a:lnTo>
                  <a:lnTo>
                    <a:pt x="26760" y="444"/>
                  </a:lnTo>
                  <a:lnTo>
                    <a:pt x="26570" y="317"/>
                  </a:lnTo>
                  <a:lnTo>
                    <a:pt x="26379" y="233"/>
                  </a:lnTo>
                  <a:lnTo>
                    <a:pt x="26147" y="148"/>
                  </a:lnTo>
                  <a:lnTo>
                    <a:pt x="25914" y="64"/>
                  </a:lnTo>
                  <a:lnTo>
                    <a:pt x="25681" y="21"/>
                  </a:lnTo>
                  <a:lnTo>
                    <a:pt x="254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4" name="Google Shape;1634;p17"/>
            <p:cNvSpPr/>
            <p:nvPr/>
          </p:nvSpPr>
          <p:spPr>
            <a:xfrm>
              <a:off x="4661675" y="3149550"/>
              <a:ext cx="709200" cy="523050"/>
            </a:xfrm>
            <a:custGeom>
              <a:rect b="b" l="l" r="r" t="t"/>
              <a:pathLst>
                <a:path extrusionOk="0" h="20922" w="28368">
                  <a:moveTo>
                    <a:pt x="24137" y="0"/>
                  </a:moveTo>
                  <a:lnTo>
                    <a:pt x="23968" y="21"/>
                  </a:lnTo>
                  <a:lnTo>
                    <a:pt x="23799" y="85"/>
                  </a:lnTo>
                  <a:lnTo>
                    <a:pt x="23587" y="148"/>
                  </a:lnTo>
                  <a:lnTo>
                    <a:pt x="23397" y="233"/>
                  </a:lnTo>
                  <a:lnTo>
                    <a:pt x="23185" y="339"/>
                  </a:lnTo>
                  <a:lnTo>
                    <a:pt x="22974" y="402"/>
                  </a:lnTo>
                  <a:lnTo>
                    <a:pt x="22741" y="466"/>
                  </a:lnTo>
                  <a:lnTo>
                    <a:pt x="22508" y="508"/>
                  </a:lnTo>
                  <a:lnTo>
                    <a:pt x="21577" y="656"/>
                  </a:lnTo>
                  <a:lnTo>
                    <a:pt x="20076" y="931"/>
                  </a:lnTo>
                  <a:lnTo>
                    <a:pt x="18552" y="1185"/>
                  </a:lnTo>
                  <a:lnTo>
                    <a:pt x="15527" y="1693"/>
                  </a:lnTo>
                  <a:lnTo>
                    <a:pt x="14004" y="1989"/>
                  </a:lnTo>
                  <a:lnTo>
                    <a:pt x="12502" y="2285"/>
                  </a:lnTo>
                  <a:lnTo>
                    <a:pt x="11001" y="2623"/>
                  </a:lnTo>
                  <a:lnTo>
                    <a:pt x="9520" y="3004"/>
                  </a:lnTo>
                  <a:lnTo>
                    <a:pt x="5310" y="4125"/>
                  </a:lnTo>
                  <a:lnTo>
                    <a:pt x="1101" y="5225"/>
                  </a:lnTo>
                  <a:lnTo>
                    <a:pt x="826" y="5310"/>
                  </a:lnTo>
                  <a:lnTo>
                    <a:pt x="593" y="5437"/>
                  </a:lnTo>
                  <a:lnTo>
                    <a:pt x="381" y="5585"/>
                  </a:lnTo>
                  <a:lnTo>
                    <a:pt x="233" y="5754"/>
                  </a:lnTo>
                  <a:lnTo>
                    <a:pt x="106" y="5966"/>
                  </a:lnTo>
                  <a:lnTo>
                    <a:pt x="43" y="6198"/>
                  </a:lnTo>
                  <a:lnTo>
                    <a:pt x="1" y="6452"/>
                  </a:lnTo>
                  <a:lnTo>
                    <a:pt x="1" y="6770"/>
                  </a:lnTo>
                  <a:lnTo>
                    <a:pt x="85" y="7975"/>
                  </a:lnTo>
                  <a:lnTo>
                    <a:pt x="149" y="8589"/>
                  </a:lnTo>
                  <a:lnTo>
                    <a:pt x="233" y="9181"/>
                  </a:lnTo>
                  <a:lnTo>
                    <a:pt x="339" y="9773"/>
                  </a:lnTo>
                  <a:lnTo>
                    <a:pt x="466" y="10366"/>
                  </a:lnTo>
                  <a:lnTo>
                    <a:pt x="635" y="10937"/>
                  </a:lnTo>
                  <a:lnTo>
                    <a:pt x="847" y="11508"/>
                  </a:lnTo>
                  <a:lnTo>
                    <a:pt x="1206" y="12375"/>
                  </a:lnTo>
                  <a:lnTo>
                    <a:pt x="1524" y="13264"/>
                  </a:lnTo>
                  <a:lnTo>
                    <a:pt x="1799" y="14152"/>
                  </a:lnTo>
                  <a:lnTo>
                    <a:pt x="2052" y="15041"/>
                  </a:lnTo>
                  <a:lnTo>
                    <a:pt x="2306" y="15950"/>
                  </a:lnTo>
                  <a:lnTo>
                    <a:pt x="2539" y="16839"/>
                  </a:lnTo>
                  <a:lnTo>
                    <a:pt x="2962" y="18658"/>
                  </a:lnTo>
                  <a:lnTo>
                    <a:pt x="3131" y="19377"/>
                  </a:lnTo>
                  <a:lnTo>
                    <a:pt x="3216" y="19673"/>
                  </a:lnTo>
                  <a:lnTo>
                    <a:pt x="3301" y="19927"/>
                  </a:lnTo>
                  <a:lnTo>
                    <a:pt x="3385" y="20139"/>
                  </a:lnTo>
                  <a:lnTo>
                    <a:pt x="3470" y="20329"/>
                  </a:lnTo>
                  <a:lnTo>
                    <a:pt x="3576" y="20477"/>
                  </a:lnTo>
                  <a:lnTo>
                    <a:pt x="3702" y="20583"/>
                  </a:lnTo>
                  <a:lnTo>
                    <a:pt x="3851" y="20689"/>
                  </a:lnTo>
                  <a:lnTo>
                    <a:pt x="4020" y="20752"/>
                  </a:lnTo>
                  <a:lnTo>
                    <a:pt x="4231" y="20816"/>
                  </a:lnTo>
                  <a:lnTo>
                    <a:pt x="4443" y="20858"/>
                  </a:lnTo>
                  <a:lnTo>
                    <a:pt x="4718" y="20879"/>
                  </a:lnTo>
                  <a:lnTo>
                    <a:pt x="5035" y="20900"/>
                  </a:lnTo>
                  <a:lnTo>
                    <a:pt x="5776" y="20921"/>
                  </a:lnTo>
                  <a:lnTo>
                    <a:pt x="6452" y="20879"/>
                  </a:lnTo>
                  <a:lnTo>
                    <a:pt x="6791" y="20858"/>
                  </a:lnTo>
                  <a:lnTo>
                    <a:pt x="7129" y="20816"/>
                  </a:lnTo>
                  <a:lnTo>
                    <a:pt x="9604" y="20435"/>
                  </a:lnTo>
                  <a:lnTo>
                    <a:pt x="12079" y="20012"/>
                  </a:lnTo>
                  <a:lnTo>
                    <a:pt x="14533" y="19568"/>
                  </a:lnTo>
                  <a:lnTo>
                    <a:pt x="16987" y="19102"/>
                  </a:lnTo>
                  <a:lnTo>
                    <a:pt x="19441" y="18595"/>
                  </a:lnTo>
                  <a:lnTo>
                    <a:pt x="21895" y="18066"/>
                  </a:lnTo>
                  <a:lnTo>
                    <a:pt x="24327" y="17516"/>
                  </a:lnTo>
                  <a:lnTo>
                    <a:pt x="26760" y="16945"/>
                  </a:lnTo>
                  <a:lnTo>
                    <a:pt x="27310" y="16796"/>
                  </a:lnTo>
                  <a:lnTo>
                    <a:pt x="27522" y="16712"/>
                  </a:lnTo>
                  <a:lnTo>
                    <a:pt x="27712" y="16648"/>
                  </a:lnTo>
                  <a:lnTo>
                    <a:pt x="27881" y="16564"/>
                  </a:lnTo>
                  <a:lnTo>
                    <a:pt x="28029" y="16479"/>
                  </a:lnTo>
                  <a:lnTo>
                    <a:pt x="28135" y="16373"/>
                  </a:lnTo>
                  <a:lnTo>
                    <a:pt x="28220" y="16268"/>
                  </a:lnTo>
                  <a:lnTo>
                    <a:pt x="28283" y="16141"/>
                  </a:lnTo>
                  <a:lnTo>
                    <a:pt x="28326" y="16014"/>
                  </a:lnTo>
                  <a:lnTo>
                    <a:pt x="28368" y="15845"/>
                  </a:lnTo>
                  <a:lnTo>
                    <a:pt x="28368" y="15675"/>
                  </a:lnTo>
                  <a:lnTo>
                    <a:pt x="28368" y="15464"/>
                  </a:lnTo>
                  <a:lnTo>
                    <a:pt x="28347" y="15231"/>
                  </a:lnTo>
                  <a:lnTo>
                    <a:pt x="28262" y="14681"/>
                  </a:lnTo>
                  <a:lnTo>
                    <a:pt x="27543" y="10218"/>
                  </a:lnTo>
                  <a:lnTo>
                    <a:pt x="27204" y="7975"/>
                  </a:lnTo>
                  <a:lnTo>
                    <a:pt x="27056" y="6854"/>
                  </a:lnTo>
                  <a:lnTo>
                    <a:pt x="26929" y="5733"/>
                  </a:lnTo>
                  <a:lnTo>
                    <a:pt x="26845" y="5120"/>
                  </a:lnTo>
                  <a:lnTo>
                    <a:pt x="26760" y="4527"/>
                  </a:lnTo>
                  <a:lnTo>
                    <a:pt x="26633" y="3935"/>
                  </a:lnTo>
                  <a:lnTo>
                    <a:pt x="26506" y="3343"/>
                  </a:lnTo>
                  <a:lnTo>
                    <a:pt x="26316" y="2771"/>
                  </a:lnTo>
                  <a:lnTo>
                    <a:pt x="26126" y="2200"/>
                  </a:lnTo>
                  <a:lnTo>
                    <a:pt x="25872" y="1629"/>
                  </a:lnTo>
                  <a:lnTo>
                    <a:pt x="25597" y="1100"/>
                  </a:lnTo>
                  <a:lnTo>
                    <a:pt x="25406" y="783"/>
                  </a:lnTo>
                  <a:lnTo>
                    <a:pt x="25195" y="508"/>
                  </a:lnTo>
                  <a:lnTo>
                    <a:pt x="25089" y="381"/>
                  </a:lnTo>
                  <a:lnTo>
                    <a:pt x="24962" y="275"/>
                  </a:lnTo>
                  <a:lnTo>
                    <a:pt x="24856" y="191"/>
                  </a:lnTo>
                  <a:lnTo>
                    <a:pt x="24729" y="127"/>
                  </a:lnTo>
                  <a:lnTo>
                    <a:pt x="24581" y="64"/>
                  </a:lnTo>
                  <a:lnTo>
                    <a:pt x="24454" y="21"/>
                  </a:lnTo>
                  <a:lnTo>
                    <a:pt x="2430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5" name="Google Shape;1635;p17"/>
            <p:cNvSpPr/>
            <p:nvPr/>
          </p:nvSpPr>
          <p:spPr>
            <a:xfrm>
              <a:off x="5440675" y="3072325"/>
              <a:ext cx="34925" cy="67200"/>
            </a:xfrm>
            <a:custGeom>
              <a:rect b="b" l="l" r="r" t="t"/>
              <a:pathLst>
                <a:path extrusionOk="0" h="2688" w="1397">
                  <a:moveTo>
                    <a:pt x="275" y="1"/>
                  </a:moveTo>
                  <a:lnTo>
                    <a:pt x="212" y="43"/>
                  </a:lnTo>
                  <a:lnTo>
                    <a:pt x="127" y="107"/>
                  </a:lnTo>
                  <a:lnTo>
                    <a:pt x="42" y="234"/>
                  </a:lnTo>
                  <a:lnTo>
                    <a:pt x="21" y="360"/>
                  </a:lnTo>
                  <a:lnTo>
                    <a:pt x="0" y="509"/>
                  </a:lnTo>
                  <a:lnTo>
                    <a:pt x="0" y="657"/>
                  </a:lnTo>
                  <a:lnTo>
                    <a:pt x="42" y="805"/>
                  </a:lnTo>
                  <a:lnTo>
                    <a:pt x="85" y="1059"/>
                  </a:lnTo>
                  <a:lnTo>
                    <a:pt x="127" y="1334"/>
                  </a:lnTo>
                  <a:lnTo>
                    <a:pt x="169" y="1609"/>
                  </a:lnTo>
                  <a:lnTo>
                    <a:pt x="233" y="1884"/>
                  </a:lnTo>
                  <a:lnTo>
                    <a:pt x="317" y="2137"/>
                  </a:lnTo>
                  <a:lnTo>
                    <a:pt x="360" y="2264"/>
                  </a:lnTo>
                  <a:lnTo>
                    <a:pt x="444" y="2370"/>
                  </a:lnTo>
                  <a:lnTo>
                    <a:pt x="529" y="2455"/>
                  </a:lnTo>
                  <a:lnTo>
                    <a:pt x="635" y="2539"/>
                  </a:lnTo>
                  <a:lnTo>
                    <a:pt x="762" y="2603"/>
                  </a:lnTo>
                  <a:lnTo>
                    <a:pt x="910" y="2666"/>
                  </a:lnTo>
                  <a:lnTo>
                    <a:pt x="994" y="2687"/>
                  </a:lnTo>
                  <a:lnTo>
                    <a:pt x="1058" y="2687"/>
                  </a:lnTo>
                  <a:lnTo>
                    <a:pt x="1121" y="2666"/>
                  </a:lnTo>
                  <a:lnTo>
                    <a:pt x="1185" y="2645"/>
                  </a:lnTo>
                  <a:lnTo>
                    <a:pt x="1269" y="2560"/>
                  </a:lnTo>
                  <a:lnTo>
                    <a:pt x="1312" y="2455"/>
                  </a:lnTo>
                  <a:lnTo>
                    <a:pt x="1354" y="2307"/>
                  </a:lnTo>
                  <a:lnTo>
                    <a:pt x="1375" y="2159"/>
                  </a:lnTo>
                  <a:lnTo>
                    <a:pt x="1396" y="1841"/>
                  </a:lnTo>
                  <a:lnTo>
                    <a:pt x="1354" y="1587"/>
                  </a:lnTo>
                  <a:lnTo>
                    <a:pt x="1312" y="1312"/>
                  </a:lnTo>
                  <a:lnTo>
                    <a:pt x="1269" y="1037"/>
                  </a:lnTo>
                  <a:lnTo>
                    <a:pt x="1206" y="784"/>
                  </a:lnTo>
                  <a:lnTo>
                    <a:pt x="1121" y="530"/>
                  </a:lnTo>
                  <a:lnTo>
                    <a:pt x="1058" y="424"/>
                  </a:lnTo>
                  <a:lnTo>
                    <a:pt x="973" y="318"/>
                  </a:lnTo>
                  <a:lnTo>
                    <a:pt x="889" y="212"/>
                  </a:lnTo>
                  <a:lnTo>
                    <a:pt x="783" y="149"/>
                  </a:lnTo>
                  <a:lnTo>
                    <a:pt x="656" y="64"/>
                  </a:lnTo>
                  <a:lnTo>
                    <a:pt x="508" y="22"/>
                  </a:lnTo>
                  <a:lnTo>
                    <a:pt x="42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6" name="Google Shape;1636;p17"/>
            <p:cNvSpPr/>
            <p:nvPr/>
          </p:nvSpPr>
          <p:spPr>
            <a:xfrm>
              <a:off x="3486575" y="2193400"/>
              <a:ext cx="1454875" cy="282950"/>
            </a:xfrm>
            <a:custGeom>
              <a:rect b="b" l="l" r="r" t="t"/>
              <a:pathLst>
                <a:path extrusionOk="0" h="11318" w="58195">
                  <a:moveTo>
                    <a:pt x="51933" y="0"/>
                  </a:moveTo>
                  <a:lnTo>
                    <a:pt x="50283" y="21"/>
                  </a:lnTo>
                  <a:lnTo>
                    <a:pt x="48655" y="85"/>
                  </a:lnTo>
                  <a:lnTo>
                    <a:pt x="47005" y="169"/>
                  </a:lnTo>
                  <a:lnTo>
                    <a:pt x="45376" y="275"/>
                  </a:lnTo>
                  <a:lnTo>
                    <a:pt x="43726" y="402"/>
                  </a:lnTo>
                  <a:lnTo>
                    <a:pt x="40214" y="677"/>
                  </a:lnTo>
                  <a:lnTo>
                    <a:pt x="36703" y="931"/>
                  </a:lnTo>
                  <a:lnTo>
                    <a:pt x="33170" y="1121"/>
                  </a:lnTo>
                  <a:lnTo>
                    <a:pt x="29658" y="1291"/>
                  </a:lnTo>
                  <a:lnTo>
                    <a:pt x="26126" y="1396"/>
                  </a:lnTo>
                  <a:lnTo>
                    <a:pt x="22593" y="1481"/>
                  </a:lnTo>
                  <a:lnTo>
                    <a:pt x="19082" y="1523"/>
                  </a:lnTo>
                  <a:lnTo>
                    <a:pt x="15549" y="1544"/>
                  </a:lnTo>
                  <a:lnTo>
                    <a:pt x="13920" y="1544"/>
                  </a:lnTo>
                  <a:lnTo>
                    <a:pt x="12312" y="1566"/>
                  </a:lnTo>
                  <a:lnTo>
                    <a:pt x="9076" y="1629"/>
                  </a:lnTo>
                  <a:lnTo>
                    <a:pt x="5860" y="1756"/>
                  </a:lnTo>
                  <a:lnTo>
                    <a:pt x="2624" y="1883"/>
                  </a:lnTo>
                  <a:lnTo>
                    <a:pt x="1947" y="1925"/>
                  </a:lnTo>
                  <a:lnTo>
                    <a:pt x="1672" y="1967"/>
                  </a:lnTo>
                  <a:lnTo>
                    <a:pt x="1418" y="2010"/>
                  </a:lnTo>
                  <a:lnTo>
                    <a:pt x="1185" y="2073"/>
                  </a:lnTo>
                  <a:lnTo>
                    <a:pt x="995" y="2158"/>
                  </a:lnTo>
                  <a:lnTo>
                    <a:pt x="847" y="2242"/>
                  </a:lnTo>
                  <a:lnTo>
                    <a:pt x="699" y="2369"/>
                  </a:lnTo>
                  <a:lnTo>
                    <a:pt x="593" y="2496"/>
                  </a:lnTo>
                  <a:lnTo>
                    <a:pt x="508" y="2666"/>
                  </a:lnTo>
                  <a:lnTo>
                    <a:pt x="445" y="2856"/>
                  </a:lnTo>
                  <a:lnTo>
                    <a:pt x="382" y="3067"/>
                  </a:lnTo>
                  <a:lnTo>
                    <a:pt x="360" y="3321"/>
                  </a:lnTo>
                  <a:lnTo>
                    <a:pt x="318" y="3596"/>
                  </a:lnTo>
                  <a:lnTo>
                    <a:pt x="318" y="4252"/>
                  </a:lnTo>
                  <a:lnTo>
                    <a:pt x="318" y="5712"/>
                  </a:lnTo>
                  <a:lnTo>
                    <a:pt x="276" y="7171"/>
                  </a:lnTo>
                  <a:lnTo>
                    <a:pt x="255" y="7912"/>
                  </a:lnTo>
                  <a:lnTo>
                    <a:pt x="191" y="8631"/>
                  </a:lnTo>
                  <a:lnTo>
                    <a:pt x="128" y="9350"/>
                  </a:lnTo>
                  <a:lnTo>
                    <a:pt x="22" y="10069"/>
                  </a:lnTo>
                  <a:lnTo>
                    <a:pt x="1" y="10408"/>
                  </a:lnTo>
                  <a:lnTo>
                    <a:pt x="1" y="10556"/>
                  </a:lnTo>
                  <a:lnTo>
                    <a:pt x="22" y="10683"/>
                  </a:lnTo>
                  <a:lnTo>
                    <a:pt x="43" y="10789"/>
                  </a:lnTo>
                  <a:lnTo>
                    <a:pt x="85" y="10894"/>
                  </a:lnTo>
                  <a:lnTo>
                    <a:pt x="128" y="10979"/>
                  </a:lnTo>
                  <a:lnTo>
                    <a:pt x="191" y="11064"/>
                  </a:lnTo>
                  <a:lnTo>
                    <a:pt x="276" y="11127"/>
                  </a:lnTo>
                  <a:lnTo>
                    <a:pt x="360" y="11191"/>
                  </a:lnTo>
                  <a:lnTo>
                    <a:pt x="466" y="11233"/>
                  </a:lnTo>
                  <a:lnTo>
                    <a:pt x="593" y="11254"/>
                  </a:lnTo>
                  <a:lnTo>
                    <a:pt x="847" y="11296"/>
                  </a:lnTo>
                  <a:lnTo>
                    <a:pt x="1164" y="11317"/>
                  </a:lnTo>
                  <a:lnTo>
                    <a:pt x="15168" y="11296"/>
                  </a:lnTo>
                  <a:lnTo>
                    <a:pt x="56841" y="11296"/>
                  </a:lnTo>
                  <a:lnTo>
                    <a:pt x="57349" y="11254"/>
                  </a:lnTo>
                  <a:lnTo>
                    <a:pt x="57560" y="11233"/>
                  </a:lnTo>
                  <a:lnTo>
                    <a:pt x="57730" y="11191"/>
                  </a:lnTo>
                  <a:lnTo>
                    <a:pt x="57856" y="11127"/>
                  </a:lnTo>
                  <a:lnTo>
                    <a:pt x="57983" y="11042"/>
                  </a:lnTo>
                  <a:lnTo>
                    <a:pt x="58068" y="10937"/>
                  </a:lnTo>
                  <a:lnTo>
                    <a:pt x="58110" y="10810"/>
                  </a:lnTo>
                  <a:lnTo>
                    <a:pt x="58153" y="10641"/>
                  </a:lnTo>
                  <a:lnTo>
                    <a:pt x="58174" y="10450"/>
                  </a:lnTo>
                  <a:lnTo>
                    <a:pt x="58195" y="9964"/>
                  </a:lnTo>
                  <a:lnTo>
                    <a:pt x="58174" y="9287"/>
                  </a:lnTo>
                  <a:lnTo>
                    <a:pt x="58174" y="8673"/>
                  </a:lnTo>
                  <a:lnTo>
                    <a:pt x="58153" y="8060"/>
                  </a:lnTo>
                  <a:lnTo>
                    <a:pt x="58131" y="6304"/>
                  </a:lnTo>
                  <a:lnTo>
                    <a:pt x="58068" y="4569"/>
                  </a:lnTo>
                  <a:lnTo>
                    <a:pt x="58026" y="3702"/>
                  </a:lnTo>
                  <a:lnTo>
                    <a:pt x="57962" y="2835"/>
                  </a:lnTo>
                  <a:lnTo>
                    <a:pt x="57899" y="1967"/>
                  </a:lnTo>
                  <a:lnTo>
                    <a:pt x="57793" y="1100"/>
                  </a:lnTo>
                  <a:lnTo>
                    <a:pt x="57772" y="910"/>
                  </a:lnTo>
                  <a:lnTo>
                    <a:pt x="57751" y="741"/>
                  </a:lnTo>
                  <a:lnTo>
                    <a:pt x="57687" y="592"/>
                  </a:lnTo>
                  <a:lnTo>
                    <a:pt x="57624" y="444"/>
                  </a:lnTo>
                  <a:lnTo>
                    <a:pt x="57518" y="339"/>
                  </a:lnTo>
                  <a:lnTo>
                    <a:pt x="57349" y="254"/>
                  </a:lnTo>
                  <a:lnTo>
                    <a:pt x="57137" y="191"/>
                  </a:lnTo>
                  <a:lnTo>
                    <a:pt x="56862" y="169"/>
                  </a:lnTo>
                  <a:lnTo>
                    <a:pt x="55212" y="64"/>
                  </a:lnTo>
                  <a:lnTo>
                    <a:pt x="53583" y="21"/>
                  </a:lnTo>
                  <a:lnTo>
                    <a:pt x="5193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7" name="Google Shape;1637;p17"/>
            <p:cNvSpPr/>
            <p:nvPr/>
          </p:nvSpPr>
          <p:spPr>
            <a:xfrm>
              <a:off x="3517250" y="2216125"/>
              <a:ext cx="1393525" cy="226900"/>
            </a:xfrm>
            <a:custGeom>
              <a:rect b="b" l="l" r="r" t="t"/>
              <a:pathLst>
                <a:path extrusionOk="0" h="9076" w="55741">
                  <a:moveTo>
                    <a:pt x="55741" y="1"/>
                  </a:moveTo>
                  <a:lnTo>
                    <a:pt x="48760" y="445"/>
                  </a:lnTo>
                  <a:lnTo>
                    <a:pt x="41801" y="847"/>
                  </a:lnTo>
                  <a:lnTo>
                    <a:pt x="34883" y="1207"/>
                  </a:lnTo>
                  <a:lnTo>
                    <a:pt x="31414" y="1376"/>
                  </a:lnTo>
                  <a:lnTo>
                    <a:pt x="27966" y="1503"/>
                  </a:lnTo>
                  <a:lnTo>
                    <a:pt x="24518" y="1651"/>
                  </a:lnTo>
                  <a:lnTo>
                    <a:pt x="21070" y="1757"/>
                  </a:lnTo>
                  <a:lnTo>
                    <a:pt x="17622" y="1862"/>
                  </a:lnTo>
                  <a:lnTo>
                    <a:pt x="14153" y="1926"/>
                  </a:lnTo>
                  <a:lnTo>
                    <a:pt x="10705" y="1989"/>
                  </a:lnTo>
                  <a:lnTo>
                    <a:pt x="7256" y="2032"/>
                  </a:lnTo>
                  <a:lnTo>
                    <a:pt x="360" y="2032"/>
                  </a:lnTo>
                  <a:lnTo>
                    <a:pt x="339" y="2941"/>
                  </a:lnTo>
                  <a:lnTo>
                    <a:pt x="318" y="3830"/>
                  </a:lnTo>
                  <a:lnTo>
                    <a:pt x="297" y="5543"/>
                  </a:lnTo>
                  <a:lnTo>
                    <a:pt x="276" y="6389"/>
                  </a:lnTo>
                  <a:lnTo>
                    <a:pt x="212" y="7214"/>
                  </a:lnTo>
                  <a:lnTo>
                    <a:pt x="128" y="8039"/>
                  </a:lnTo>
                  <a:lnTo>
                    <a:pt x="1" y="8843"/>
                  </a:lnTo>
                  <a:lnTo>
                    <a:pt x="255" y="8949"/>
                  </a:lnTo>
                  <a:lnTo>
                    <a:pt x="487" y="9012"/>
                  </a:lnTo>
                  <a:lnTo>
                    <a:pt x="720" y="9055"/>
                  </a:lnTo>
                  <a:lnTo>
                    <a:pt x="931" y="9076"/>
                  </a:lnTo>
                  <a:lnTo>
                    <a:pt x="1312" y="9076"/>
                  </a:lnTo>
                  <a:lnTo>
                    <a:pt x="1693" y="9055"/>
                  </a:lnTo>
                  <a:lnTo>
                    <a:pt x="42118" y="9076"/>
                  </a:lnTo>
                  <a:lnTo>
                    <a:pt x="54535" y="9055"/>
                  </a:lnTo>
                  <a:lnTo>
                    <a:pt x="54958" y="9076"/>
                  </a:lnTo>
                  <a:lnTo>
                    <a:pt x="55170" y="9076"/>
                  </a:lnTo>
                  <a:lnTo>
                    <a:pt x="55360" y="9033"/>
                  </a:lnTo>
                  <a:lnTo>
                    <a:pt x="55445" y="8991"/>
                  </a:lnTo>
                  <a:lnTo>
                    <a:pt x="55508" y="8949"/>
                  </a:lnTo>
                  <a:lnTo>
                    <a:pt x="55572" y="8885"/>
                  </a:lnTo>
                  <a:lnTo>
                    <a:pt x="55635" y="8801"/>
                  </a:lnTo>
                  <a:lnTo>
                    <a:pt x="55678" y="8716"/>
                  </a:lnTo>
                  <a:lnTo>
                    <a:pt x="55720" y="8589"/>
                  </a:lnTo>
                  <a:lnTo>
                    <a:pt x="55741" y="8441"/>
                  </a:lnTo>
                  <a:lnTo>
                    <a:pt x="55741" y="8272"/>
                  </a:lnTo>
                  <a:lnTo>
                    <a:pt x="55741" y="4232"/>
                  </a:lnTo>
                  <a:lnTo>
                    <a:pt x="5574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8" name="Google Shape;1638;p17"/>
            <p:cNvSpPr/>
            <p:nvPr/>
          </p:nvSpPr>
          <p:spPr>
            <a:xfrm>
              <a:off x="3486575" y="2696850"/>
              <a:ext cx="1239125" cy="202050"/>
            </a:xfrm>
            <a:custGeom>
              <a:rect b="b" l="l" r="r" t="t"/>
              <a:pathLst>
                <a:path extrusionOk="0" h="8082" w="49565">
                  <a:moveTo>
                    <a:pt x="36406" y="1"/>
                  </a:moveTo>
                  <a:lnTo>
                    <a:pt x="2074" y="85"/>
                  </a:lnTo>
                  <a:lnTo>
                    <a:pt x="1799" y="85"/>
                  </a:lnTo>
                  <a:lnTo>
                    <a:pt x="1545" y="106"/>
                  </a:lnTo>
                  <a:lnTo>
                    <a:pt x="1312" y="128"/>
                  </a:lnTo>
                  <a:lnTo>
                    <a:pt x="1101" y="170"/>
                  </a:lnTo>
                  <a:lnTo>
                    <a:pt x="910" y="233"/>
                  </a:lnTo>
                  <a:lnTo>
                    <a:pt x="741" y="297"/>
                  </a:lnTo>
                  <a:lnTo>
                    <a:pt x="593" y="403"/>
                  </a:lnTo>
                  <a:lnTo>
                    <a:pt x="466" y="508"/>
                  </a:lnTo>
                  <a:lnTo>
                    <a:pt x="360" y="635"/>
                  </a:lnTo>
                  <a:lnTo>
                    <a:pt x="276" y="783"/>
                  </a:lnTo>
                  <a:lnTo>
                    <a:pt x="191" y="953"/>
                  </a:lnTo>
                  <a:lnTo>
                    <a:pt x="128" y="1143"/>
                  </a:lnTo>
                  <a:lnTo>
                    <a:pt x="85" y="1354"/>
                  </a:lnTo>
                  <a:lnTo>
                    <a:pt x="64" y="1587"/>
                  </a:lnTo>
                  <a:lnTo>
                    <a:pt x="43" y="2158"/>
                  </a:lnTo>
                  <a:lnTo>
                    <a:pt x="43" y="3237"/>
                  </a:lnTo>
                  <a:lnTo>
                    <a:pt x="43" y="4337"/>
                  </a:lnTo>
                  <a:lnTo>
                    <a:pt x="43" y="5416"/>
                  </a:lnTo>
                  <a:lnTo>
                    <a:pt x="22" y="5966"/>
                  </a:lnTo>
                  <a:lnTo>
                    <a:pt x="1" y="6516"/>
                  </a:lnTo>
                  <a:lnTo>
                    <a:pt x="1" y="6918"/>
                  </a:lnTo>
                  <a:lnTo>
                    <a:pt x="22" y="7108"/>
                  </a:lnTo>
                  <a:lnTo>
                    <a:pt x="43" y="7256"/>
                  </a:lnTo>
                  <a:lnTo>
                    <a:pt x="85" y="7404"/>
                  </a:lnTo>
                  <a:lnTo>
                    <a:pt x="128" y="7531"/>
                  </a:lnTo>
                  <a:lnTo>
                    <a:pt x="212" y="7637"/>
                  </a:lnTo>
                  <a:lnTo>
                    <a:pt x="297" y="7743"/>
                  </a:lnTo>
                  <a:lnTo>
                    <a:pt x="382" y="7828"/>
                  </a:lnTo>
                  <a:lnTo>
                    <a:pt x="508" y="7912"/>
                  </a:lnTo>
                  <a:lnTo>
                    <a:pt x="635" y="7954"/>
                  </a:lnTo>
                  <a:lnTo>
                    <a:pt x="783" y="7997"/>
                  </a:lnTo>
                  <a:lnTo>
                    <a:pt x="953" y="8039"/>
                  </a:lnTo>
                  <a:lnTo>
                    <a:pt x="1122" y="8060"/>
                  </a:lnTo>
                  <a:lnTo>
                    <a:pt x="1545" y="8081"/>
                  </a:lnTo>
                  <a:lnTo>
                    <a:pt x="7299" y="8060"/>
                  </a:lnTo>
                  <a:lnTo>
                    <a:pt x="42414" y="8060"/>
                  </a:lnTo>
                  <a:lnTo>
                    <a:pt x="47935" y="8081"/>
                  </a:lnTo>
                  <a:lnTo>
                    <a:pt x="48337" y="8060"/>
                  </a:lnTo>
                  <a:lnTo>
                    <a:pt x="48528" y="8039"/>
                  </a:lnTo>
                  <a:lnTo>
                    <a:pt x="48697" y="7997"/>
                  </a:lnTo>
                  <a:lnTo>
                    <a:pt x="48845" y="7954"/>
                  </a:lnTo>
                  <a:lnTo>
                    <a:pt x="48972" y="7912"/>
                  </a:lnTo>
                  <a:lnTo>
                    <a:pt x="49099" y="7828"/>
                  </a:lnTo>
                  <a:lnTo>
                    <a:pt x="49205" y="7743"/>
                  </a:lnTo>
                  <a:lnTo>
                    <a:pt x="49289" y="7658"/>
                  </a:lnTo>
                  <a:lnTo>
                    <a:pt x="49374" y="7531"/>
                  </a:lnTo>
                  <a:lnTo>
                    <a:pt x="49437" y="7404"/>
                  </a:lnTo>
                  <a:lnTo>
                    <a:pt x="49480" y="7256"/>
                  </a:lnTo>
                  <a:lnTo>
                    <a:pt x="49522" y="7108"/>
                  </a:lnTo>
                  <a:lnTo>
                    <a:pt x="49543" y="6918"/>
                  </a:lnTo>
                  <a:lnTo>
                    <a:pt x="49543" y="6728"/>
                  </a:lnTo>
                  <a:lnTo>
                    <a:pt x="49543" y="6495"/>
                  </a:lnTo>
                  <a:lnTo>
                    <a:pt x="49522" y="5924"/>
                  </a:lnTo>
                  <a:lnTo>
                    <a:pt x="49522" y="5353"/>
                  </a:lnTo>
                  <a:lnTo>
                    <a:pt x="49543" y="4189"/>
                  </a:lnTo>
                  <a:lnTo>
                    <a:pt x="49564" y="3047"/>
                  </a:lnTo>
                  <a:lnTo>
                    <a:pt x="49564" y="1904"/>
                  </a:lnTo>
                  <a:lnTo>
                    <a:pt x="49543" y="1376"/>
                  </a:lnTo>
                  <a:lnTo>
                    <a:pt x="49522" y="1164"/>
                  </a:lnTo>
                  <a:lnTo>
                    <a:pt x="49480" y="974"/>
                  </a:lnTo>
                  <a:lnTo>
                    <a:pt x="49416" y="783"/>
                  </a:lnTo>
                  <a:lnTo>
                    <a:pt x="49353" y="635"/>
                  </a:lnTo>
                  <a:lnTo>
                    <a:pt x="49268" y="508"/>
                  </a:lnTo>
                  <a:lnTo>
                    <a:pt x="49162" y="381"/>
                  </a:lnTo>
                  <a:lnTo>
                    <a:pt x="49035" y="297"/>
                  </a:lnTo>
                  <a:lnTo>
                    <a:pt x="48887" y="212"/>
                  </a:lnTo>
                  <a:lnTo>
                    <a:pt x="48739" y="149"/>
                  </a:lnTo>
                  <a:lnTo>
                    <a:pt x="48549" y="85"/>
                  </a:lnTo>
                  <a:lnTo>
                    <a:pt x="48358" y="43"/>
                  </a:lnTo>
                  <a:lnTo>
                    <a:pt x="48126" y="22"/>
                  </a:lnTo>
                  <a:lnTo>
                    <a:pt x="4761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9" name="Google Shape;1639;p17"/>
            <p:cNvSpPr/>
            <p:nvPr/>
          </p:nvSpPr>
          <p:spPr>
            <a:xfrm>
              <a:off x="3519375" y="2732275"/>
              <a:ext cx="1180925" cy="129075"/>
            </a:xfrm>
            <a:custGeom>
              <a:rect b="b" l="l" r="r" t="t"/>
              <a:pathLst>
                <a:path extrusionOk="0" h="5163" w="47237">
                  <a:moveTo>
                    <a:pt x="0" y="1"/>
                  </a:moveTo>
                  <a:lnTo>
                    <a:pt x="0" y="5162"/>
                  </a:lnTo>
                  <a:lnTo>
                    <a:pt x="47089" y="5162"/>
                  </a:lnTo>
                  <a:lnTo>
                    <a:pt x="47046" y="4824"/>
                  </a:lnTo>
                  <a:lnTo>
                    <a:pt x="47046" y="4486"/>
                  </a:lnTo>
                  <a:lnTo>
                    <a:pt x="47046" y="3830"/>
                  </a:lnTo>
                  <a:lnTo>
                    <a:pt x="47089" y="3195"/>
                  </a:lnTo>
                  <a:lnTo>
                    <a:pt x="47152" y="2539"/>
                  </a:lnTo>
                  <a:lnTo>
                    <a:pt x="47216" y="1905"/>
                  </a:lnTo>
                  <a:lnTo>
                    <a:pt x="47237" y="1270"/>
                  </a:lnTo>
                  <a:lnTo>
                    <a:pt x="47237" y="953"/>
                  </a:lnTo>
                  <a:lnTo>
                    <a:pt x="47237" y="636"/>
                  </a:lnTo>
                  <a:lnTo>
                    <a:pt x="47216" y="318"/>
                  </a:lnTo>
                  <a:lnTo>
                    <a:pt x="471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0" name="Google Shape;1640;p17"/>
            <p:cNvSpPr/>
            <p:nvPr/>
          </p:nvSpPr>
          <p:spPr>
            <a:xfrm>
              <a:off x="5049850" y="2062775"/>
              <a:ext cx="269200" cy="394000"/>
            </a:xfrm>
            <a:custGeom>
              <a:rect b="b" l="l" r="r" t="t"/>
              <a:pathLst>
                <a:path extrusionOk="0" h="15760" w="10768">
                  <a:moveTo>
                    <a:pt x="9224" y="0"/>
                  </a:moveTo>
                  <a:lnTo>
                    <a:pt x="9118" y="42"/>
                  </a:lnTo>
                  <a:lnTo>
                    <a:pt x="9012" y="85"/>
                  </a:lnTo>
                  <a:lnTo>
                    <a:pt x="8927" y="148"/>
                  </a:lnTo>
                  <a:lnTo>
                    <a:pt x="8864" y="233"/>
                  </a:lnTo>
                  <a:lnTo>
                    <a:pt x="8822" y="317"/>
                  </a:lnTo>
                  <a:lnTo>
                    <a:pt x="8779" y="423"/>
                  </a:lnTo>
                  <a:lnTo>
                    <a:pt x="8716" y="635"/>
                  </a:lnTo>
                  <a:lnTo>
                    <a:pt x="8631" y="846"/>
                  </a:lnTo>
                  <a:lnTo>
                    <a:pt x="8441" y="1269"/>
                  </a:lnTo>
                  <a:lnTo>
                    <a:pt x="8208" y="1650"/>
                  </a:lnTo>
                  <a:lnTo>
                    <a:pt x="7954" y="2031"/>
                  </a:lnTo>
                  <a:lnTo>
                    <a:pt x="7447" y="2771"/>
                  </a:lnTo>
                  <a:lnTo>
                    <a:pt x="7235" y="3152"/>
                  </a:lnTo>
                  <a:lnTo>
                    <a:pt x="7045" y="3554"/>
                  </a:lnTo>
                  <a:lnTo>
                    <a:pt x="6897" y="3850"/>
                  </a:lnTo>
                  <a:lnTo>
                    <a:pt x="6749" y="4083"/>
                  </a:lnTo>
                  <a:lnTo>
                    <a:pt x="6600" y="4294"/>
                  </a:lnTo>
                  <a:lnTo>
                    <a:pt x="6410" y="4442"/>
                  </a:lnTo>
                  <a:lnTo>
                    <a:pt x="6325" y="4506"/>
                  </a:lnTo>
                  <a:lnTo>
                    <a:pt x="6220" y="4548"/>
                  </a:lnTo>
                  <a:lnTo>
                    <a:pt x="6093" y="4591"/>
                  </a:lnTo>
                  <a:lnTo>
                    <a:pt x="5987" y="4612"/>
                  </a:lnTo>
                  <a:lnTo>
                    <a:pt x="5733" y="4612"/>
                  </a:lnTo>
                  <a:lnTo>
                    <a:pt x="5585" y="4569"/>
                  </a:lnTo>
                  <a:lnTo>
                    <a:pt x="5437" y="4548"/>
                  </a:lnTo>
                  <a:lnTo>
                    <a:pt x="4950" y="4548"/>
                  </a:lnTo>
                  <a:lnTo>
                    <a:pt x="4485" y="4591"/>
                  </a:lnTo>
                  <a:lnTo>
                    <a:pt x="4020" y="4675"/>
                  </a:lnTo>
                  <a:lnTo>
                    <a:pt x="3575" y="4802"/>
                  </a:lnTo>
                  <a:lnTo>
                    <a:pt x="3152" y="4950"/>
                  </a:lnTo>
                  <a:lnTo>
                    <a:pt x="2750" y="5162"/>
                  </a:lnTo>
                  <a:lnTo>
                    <a:pt x="2391" y="5373"/>
                  </a:lnTo>
                  <a:lnTo>
                    <a:pt x="2031" y="5648"/>
                  </a:lnTo>
                  <a:lnTo>
                    <a:pt x="1693" y="5944"/>
                  </a:lnTo>
                  <a:lnTo>
                    <a:pt x="1397" y="6262"/>
                  </a:lnTo>
                  <a:lnTo>
                    <a:pt x="1122" y="6621"/>
                  </a:lnTo>
                  <a:lnTo>
                    <a:pt x="868" y="7002"/>
                  </a:lnTo>
                  <a:lnTo>
                    <a:pt x="635" y="7404"/>
                  </a:lnTo>
                  <a:lnTo>
                    <a:pt x="445" y="7848"/>
                  </a:lnTo>
                  <a:lnTo>
                    <a:pt x="275" y="8314"/>
                  </a:lnTo>
                  <a:lnTo>
                    <a:pt x="149" y="8800"/>
                  </a:lnTo>
                  <a:lnTo>
                    <a:pt x="64" y="9287"/>
                  </a:lnTo>
                  <a:lnTo>
                    <a:pt x="22" y="9794"/>
                  </a:lnTo>
                  <a:lnTo>
                    <a:pt x="0" y="10302"/>
                  </a:lnTo>
                  <a:lnTo>
                    <a:pt x="43" y="10810"/>
                  </a:lnTo>
                  <a:lnTo>
                    <a:pt x="106" y="11296"/>
                  </a:lnTo>
                  <a:lnTo>
                    <a:pt x="212" y="11783"/>
                  </a:lnTo>
                  <a:lnTo>
                    <a:pt x="360" y="12269"/>
                  </a:lnTo>
                  <a:lnTo>
                    <a:pt x="550" y="12714"/>
                  </a:lnTo>
                  <a:lnTo>
                    <a:pt x="762" y="13158"/>
                  </a:lnTo>
                  <a:lnTo>
                    <a:pt x="995" y="13581"/>
                  </a:lnTo>
                  <a:lnTo>
                    <a:pt x="1270" y="13962"/>
                  </a:lnTo>
                  <a:lnTo>
                    <a:pt x="1566" y="14321"/>
                  </a:lnTo>
                  <a:lnTo>
                    <a:pt x="1883" y="14639"/>
                  </a:lnTo>
                  <a:lnTo>
                    <a:pt x="2222" y="14935"/>
                  </a:lnTo>
                  <a:lnTo>
                    <a:pt x="2602" y="15167"/>
                  </a:lnTo>
                  <a:lnTo>
                    <a:pt x="2793" y="15273"/>
                  </a:lnTo>
                  <a:lnTo>
                    <a:pt x="2983" y="15379"/>
                  </a:lnTo>
                  <a:lnTo>
                    <a:pt x="3427" y="15548"/>
                  </a:lnTo>
                  <a:lnTo>
                    <a:pt x="3872" y="15654"/>
                  </a:lnTo>
                  <a:lnTo>
                    <a:pt x="4337" y="15739"/>
                  </a:lnTo>
                  <a:lnTo>
                    <a:pt x="4824" y="15760"/>
                  </a:lnTo>
                  <a:lnTo>
                    <a:pt x="5310" y="15760"/>
                  </a:lnTo>
                  <a:lnTo>
                    <a:pt x="5797" y="15717"/>
                  </a:lnTo>
                  <a:lnTo>
                    <a:pt x="6283" y="15633"/>
                  </a:lnTo>
                  <a:lnTo>
                    <a:pt x="6770" y="15506"/>
                  </a:lnTo>
                  <a:lnTo>
                    <a:pt x="7235" y="15337"/>
                  </a:lnTo>
                  <a:lnTo>
                    <a:pt x="7679" y="15146"/>
                  </a:lnTo>
                  <a:lnTo>
                    <a:pt x="8124" y="14935"/>
                  </a:lnTo>
                  <a:lnTo>
                    <a:pt x="8525" y="14660"/>
                  </a:lnTo>
                  <a:lnTo>
                    <a:pt x="8927" y="14385"/>
                  </a:lnTo>
                  <a:lnTo>
                    <a:pt x="9266" y="14067"/>
                  </a:lnTo>
                  <a:lnTo>
                    <a:pt x="9583" y="13708"/>
                  </a:lnTo>
                  <a:lnTo>
                    <a:pt x="9731" y="13539"/>
                  </a:lnTo>
                  <a:lnTo>
                    <a:pt x="9858" y="13348"/>
                  </a:lnTo>
                  <a:lnTo>
                    <a:pt x="10112" y="12904"/>
                  </a:lnTo>
                  <a:lnTo>
                    <a:pt x="10324" y="12460"/>
                  </a:lnTo>
                  <a:lnTo>
                    <a:pt x="10493" y="11994"/>
                  </a:lnTo>
                  <a:lnTo>
                    <a:pt x="10641" y="11529"/>
                  </a:lnTo>
                  <a:lnTo>
                    <a:pt x="10725" y="11042"/>
                  </a:lnTo>
                  <a:lnTo>
                    <a:pt x="10768" y="10556"/>
                  </a:lnTo>
                  <a:lnTo>
                    <a:pt x="10768" y="10069"/>
                  </a:lnTo>
                  <a:lnTo>
                    <a:pt x="10747" y="9583"/>
                  </a:lnTo>
                  <a:lnTo>
                    <a:pt x="10662" y="9096"/>
                  </a:lnTo>
                  <a:lnTo>
                    <a:pt x="10556" y="8631"/>
                  </a:lnTo>
                  <a:lnTo>
                    <a:pt x="10408" y="8187"/>
                  </a:lnTo>
                  <a:lnTo>
                    <a:pt x="10218" y="7742"/>
                  </a:lnTo>
                  <a:lnTo>
                    <a:pt x="9985" y="7298"/>
                  </a:lnTo>
                  <a:lnTo>
                    <a:pt x="9731" y="6896"/>
                  </a:lnTo>
                  <a:lnTo>
                    <a:pt x="9414" y="6516"/>
                  </a:lnTo>
                  <a:lnTo>
                    <a:pt x="9075" y="6177"/>
                  </a:lnTo>
                  <a:lnTo>
                    <a:pt x="8631" y="5754"/>
                  </a:lnTo>
                  <a:lnTo>
                    <a:pt x="8314" y="5416"/>
                  </a:lnTo>
                  <a:lnTo>
                    <a:pt x="8187" y="5267"/>
                  </a:lnTo>
                  <a:lnTo>
                    <a:pt x="8102" y="5141"/>
                  </a:lnTo>
                  <a:lnTo>
                    <a:pt x="8060" y="4992"/>
                  </a:lnTo>
                  <a:lnTo>
                    <a:pt x="8018" y="4866"/>
                  </a:lnTo>
                  <a:lnTo>
                    <a:pt x="8018" y="4717"/>
                  </a:lnTo>
                  <a:lnTo>
                    <a:pt x="8039" y="4591"/>
                  </a:lnTo>
                  <a:lnTo>
                    <a:pt x="8102" y="4421"/>
                  </a:lnTo>
                  <a:lnTo>
                    <a:pt x="8166" y="4252"/>
                  </a:lnTo>
                  <a:lnTo>
                    <a:pt x="8420" y="3829"/>
                  </a:lnTo>
                  <a:lnTo>
                    <a:pt x="8737" y="3300"/>
                  </a:lnTo>
                  <a:lnTo>
                    <a:pt x="9181" y="2602"/>
                  </a:lnTo>
                  <a:lnTo>
                    <a:pt x="9625" y="1925"/>
                  </a:lnTo>
                  <a:lnTo>
                    <a:pt x="9774" y="1650"/>
                  </a:lnTo>
                  <a:lnTo>
                    <a:pt x="9879" y="1375"/>
                  </a:lnTo>
                  <a:lnTo>
                    <a:pt x="9922" y="1227"/>
                  </a:lnTo>
                  <a:lnTo>
                    <a:pt x="9943" y="1079"/>
                  </a:lnTo>
                  <a:lnTo>
                    <a:pt x="9964" y="910"/>
                  </a:lnTo>
                  <a:lnTo>
                    <a:pt x="9964" y="762"/>
                  </a:lnTo>
                  <a:lnTo>
                    <a:pt x="9943" y="508"/>
                  </a:lnTo>
                  <a:lnTo>
                    <a:pt x="9900" y="381"/>
                  </a:lnTo>
                  <a:lnTo>
                    <a:pt x="9858" y="275"/>
                  </a:lnTo>
                  <a:lnTo>
                    <a:pt x="9795" y="191"/>
                  </a:lnTo>
                  <a:lnTo>
                    <a:pt x="9710" y="106"/>
                  </a:lnTo>
                  <a:lnTo>
                    <a:pt x="9583" y="42"/>
                  </a:lnTo>
                  <a:lnTo>
                    <a:pt x="945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1" name="Google Shape;1641;p17"/>
            <p:cNvSpPr/>
            <p:nvPr/>
          </p:nvSpPr>
          <p:spPr>
            <a:xfrm>
              <a:off x="5084225" y="2209250"/>
              <a:ext cx="202050" cy="213675"/>
            </a:xfrm>
            <a:custGeom>
              <a:rect b="b" l="l" r="r" t="t"/>
              <a:pathLst>
                <a:path extrusionOk="0" h="8547" w="8082">
                  <a:moveTo>
                    <a:pt x="3470" y="1"/>
                  </a:moveTo>
                  <a:lnTo>
                    <a:pt x="3131" y="22"/>
                  </a:lnTo>
                  <a:lnTo>
                    <a:pt x="2793" y="64"/>
                  </a:lnTo>
                  <a:lnTo>
                    <a:pt x="2475" y="149"/>
                  </a:lnTo>
                  <a:lnTo>
                    <a:pt x="2158" y="276"/>
                  </a:lnTo>
                  <a:lnTo>
                    <a:pt x="1862" y="445"/>
                  </a:lnTo>
                  <a:lnTo>
                    <a:pt x="1587" y="635"/>
                  </a:lnTo>
                  <a:lnTo>
                    <a:pt x="1333" y="868"/>
                  </a:lnTo>
                  <a:lnTo>
                    <a:pt x="1079" y="1122"/>
                  </a:lnTo>
                  <a:lnTo>
                    <a:pt x="868" y="1397"/>
                  </a:lnTo>
                  <a:lnTo>
                    <a:pt x="656" y="1693"/>
                  </a:lnTo>
                  <a:lnTo>
                    <a:pt x="487" y="2010"/>
                  </a:lnTo>
                  <a:lnTo>
                    <a:pt x="318" y="2349"/>
                  </a:lnTo>
                  <a:lnTo>
                    <a:pt x="212" y="2708"/>
                  </a:lnTo>
                  <a:lnTo>
                    <a:pt x="85" y="3110"/>
                  </a:lnTo>
                  <a:lnTo>
                    <a:pt x="22" y="3555"/>
                  </a:lnTo>
                  <a:lnTo>
                    <a:pt x="0" y="3978"/>
                  </a:lnTo>
                  <a:lnTo>
                    <a:pt x="0" y="4401"/>
                  </a:lnTo>
                  <a:lnTo>
                    <a:pt x="43" y="4845"/>
                  </a:lnTo>
                  <a:lnTo>
                    <a:pt x="106" y="5268"/>
                  </a:lnTo>
                  <a:lnTo>
                    <a:pt x="212" y="5691"/>
                  </a:lnTo>
                  <a:lnTo>
                    <a:pt x="339" y="6093"/>
                  </a:lnTo>
                  <a:lnTo>
                    <a:pt x="487" y="6474"/>
                  </a:lnTo>
                  <a:lnTo>
                    <a:pt x="677" y="6833"/>
                  </a:lnTo>
                  <a:lnTo>
                    <a:pt x="889" y="7172"/>
                  </a:lnTo>
                  <a:lnTo>
                    <a:pt x="1122" y="7468"/>
                  </a:lnTo>
                  <a:lnTo>
                    <a:pt x="1375" y="7743"/>
                  </a:lnTo>
                  <a:lnTo>
                    <a:pt x="1650" y="7976"/>
                  </a:lnTo>
                  <a:lnTo>
                    <a:pt x="1947" y="8166"/>
                  </a:lnTo>
                  <a:lnTo>
                    <a:pt x="2095" y="8251"/>
                  </a:lnTo>
                  <a:lnTo>
                    <a:pt x="2243" y="8314"/>
                  </a:lnTo>
                  <a:lnTo>
                    <a:pt x="2645" y="8441"/>
                  </a:lnTo>
                  <a:lnTo>
                    <a:pt x="3047" y="8526"/>
                  </a:lnTo>
                  <a:lnTo>
                    <a:pt x="3470" y="8547"/>
                  </a:lnTo>
                  <a:lnTo>
                    <a:pt x="3893" y="8547"/>
                  </a:lnTo>
                  <a:lnTo>
                    <a:pt x="4295" y="8505"/>
                  </a:lnTo>
                  <a:lnTo>
                    <a:pt x="4718" y="8441"/>
                  </a:lnTo>
                  <a:lnTo>
                    <a:pt x="5120" y="8314"/>
                  </a:lnTo>
                  <a:lnTo>
                    <a:pt x="5500" y="8166"/>
                  </a:lnTo>
                  <a:lnTo>
                    <a:pt x="5881" y="7997"/>
                  </a:lnTo>
                  <a:lnTo>
                    <a:pt x="6241" y="7785"/>
                  </a:lnTo>
                  <a:lnTo>
                    <a:pt x="6558" y="7532"/>
                  </a:lnTo>
                  <a:lnTo>
                    <a:pt x="6875" y="7257"/>
                  </a:lnTo>
                  <a:lnTo>
                    <a:pt x="7150" y="6960"/>
                  </a:lnTo>
                  <a:lnTo>
                    <a:pt x="7383" y="6643"/>
                  </a:lnTo>
                  <a:lnTo>
                    <a:pt x="7595" y="6305"/>
                  </a:lnTo>
                  <a:lnTo>
                    <a:pt x="7764" y="5924"/>
                  </a:lnTo>
                  <a:lnTo>
                    <a:pt x="7891" y="5522"/>
                  </a:lnTo>
                  <a:lnTo>
                    <a:pt x="7997" y="5120"/>
                  </a:lnTo>
                  <a:lnTo>
                    <a:pt x="8060" y="4718"/>
                  </a:lnTo>
                  <a:lnTo>
                    <a:pt x="8081" y="4337"/>
                  </a:lnTo>
                  <a:lnTo>
                    <a:pt x="8081" y="3957"/>
                  </a:lnTo>
                  <a:lnTo>
                    <a:pt x="8039" y="3597"/>
                  </a:lnTo>
                  <a:lnTo>
                    <a:pt x="7954" y="3237"/>
                  </a:lnTo>
                  <a:lnTo>
                    <a:pt x="7849" y="2878"/>
                  </a:lnTo>
                  <a:lnTo>
                    <a:pt x="7722" y="2560"/>
                  </a:lnTo>
                  <a:lnTo>
                    <a:pt x="7531" y="2243"/>
                  </a:lnTo>
                  <a:lnTo>
                    <a:pt x="7341" y="1947"/>
                  </a:lnTo>
                  <a:lnTo>
                    <a:pt x="7108" y="1672"/>
                  </a:lnTo>
                  <a:lnTo>
                    <a:pt x="6833" y="1418"/>
                  </a:lnTo>
                  <a:lnTo>
                    <a:pt x="6537" y="1185"/>
                  </a:lnTo>
                  <a:lnTo>
                    <a:pt x="6220" y="995"/>
                  </a:lnTo>
                  <a:lnTo>
                    <a:pt x="5860" y="826"/>
                  </a:lnTo>
                  <a:lnTo>
                    <a:pt x="5670" y="1397"/>
                  </a:lnTo>
                  <a:lnTo>
                    <a:pt x="5500" y="1968"/>
                  </a:lnTo>
                  <a:lnTo>
                    <a:pt x="5331" y="2560"/>
                  </a:lnTo>
                  <a:lnTo>
                    <a:pt x="5204" y="3153"/>
                  </a:lnTo>
                  <a:lnTo>
                    <a:pt x="4950" y="4337"/>
                  </a:lnTo>
                  <a:lnTo>
                    <a:pt x="4718" y="5522"/>
                  </a:lnTo>
                  <a:lnTo>
                    <a:pt x="4697" y="5882"/>
                  </a:lnTo>
                  <a:lnTo>
                    <a:pt x="4675" y="6072"/>
                  </a:lnTo>
                  <a:lnTo>
                    <a:pt x="4633" y="6262"/>
                  </a:lnTo>
                  <a:lnTo>
                    <a:pt x="4570" y="6432"/>
                  </a:lnTo>
                  <a:lnTo>
                    <a:pt x="4527" y="6495"/>
                  </a:lnTo>
                  <a:lnTo>
                    <a:pt x="4464" y="6558"/>
                  </a:lnTo>
                  <a:lnTo>
                    <a:pt x="4400" y="6622"/>
                  </a:lnTo>
                  <a:lnTo>
                    <a:pt x="4316" y="6664"/>
                  </a:lnTo>
                  <a:lnTo>
                    <a:pt x="4231" y="6707"/>
                  </a:lnTo>
                  <a:lnTo>
                    <a:pt x="4104" y="6749"/>
                  </a:lnTo>
                  <a:lnTo>
                    <a:pt x="3977" y="6770"/>
                  </a:lnTo>
                  <a:lnTo>
                    <a:pt x="3872" y="6749"/>
                  </a:lnTo>
                  <a:lnTo>
                    <a:pt x="3787" y="6749"/>
                  </a:lnTo>
                  <a:lnTo>
                    <a:pt x="3702" y="6707"/>
                  </a:lnTo>
                  <a:lnTo>
                    <a:pt x="3618" y="6664"/>
                  </a:lnTo>
                  <a:lnTo>
                    <a:pt x="3554" y="6622"/>
                  </a:lnTo>
                  <a:lnTo>
                    <a:pt x="3449" y="6495"/>
                  </a:lnTo>
                  <a:lnTo>
                    <a:pt x="3364" y="6326"/>
                  </a:lnTo>
                  <a:lnTo>
                    <a:pt x="3279" y="6157"/>
                  </a:lnTo>
                  <a:lnTo>
                    <a:pt x="3131" y="5818"/>
                  </a:lnTo>
                  <a:lnTo>
                    <a:pt x="2602" y="4908"/>
                  </a:lnTo>
                  <a:lnTo>
                    <a:pt x="2116" y="3957"/>
                  </a:lnTo>
                  <a:lnTo>
                    <a:pt x="1968" y="3660"/>
                  </a:lnTo>
                  <a:lnTo>
                    <a:pt x="1883" y="3512"/>
                  </a:lnTo>
                  <a:lnTo>
                    <a:pt x="1841" y="3364"/>
                  </a:lnTo>
                  <a:lnTo>
                    <a:pt x="1820" y="3195"/>
                  </a:lnTo>
                  <a:lnTo>
                    <a:pt x="1820" y="3026"/>
                  </a:lnTo>
                  <a:lnTo>
                    <a:pt x="1883" y="2857"/>
                  </a:lnTo>
                  <a:lnTo>
                    <a:pt x="1989" y="2687"/>
                  </a:lnTo>
                  <a:lnTo>
                    <a:pt x="2158" y="2645"/>
                  </a:lnTo>
                  <a:lnTo>
                    <a:pt x="2306" y="2645"/>
                  </a:lnTo>
                  <a:lnTo>
                    <a:pt x="2433" y="2666"/>
                  </a:lnTo>
                  <a:lnTo>
                    <a:pt x="2539" y="2708"/>
                  </a:lnTo>
                  <a:lnTo>
                    <a:pt x="2645" y="2772"/>
                  </a:lnTo>
                  <a:lnTo>
                    <a:pt x="2750" y="2857"/>
                  </a:lnTo>
                  <a:lnTo>
                    <a:pt x="2899" y="3047"/>
                  </a:lnTo>
                  <a:lnTo>
                    <a:pt x="3047" y="3258"/>
                  </a:lnTo>
                  <a:lnTo>
                    <a:pt x="3216" y="3491"/>
                  </a:lnTo>
                  <a:lnTo>
                    <a:pt x="3300" y="3576"/>
                  </a:lnTo>
                  <a:lnTo>
                    <a:pt x="3406" y="3682"/>
                  </a:lnTo>
                  <a:lnTo>
                    <a:pt x="3512" y="3745"/>
                  </a:lnTo>
                  <a:lnTo>
                    <a:pt x="3639" y="3787"/>
                  </a:lnTo>
                  <a:lnTo>
                    <a:pt x="4549" y="255"/>
                  </a:lnTo>
                  <a:lnTo>
                    <a:pt x="4189" y="128"/>
                  </a:lnTo>
                  <a:lnTo>
                    <a:pt x="3829" y="43"/>
                  </a:lnTo>
                  <a:lnTo>
                    <a:pt x="347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2" name="Google Shape;1642;p17"/>
            <p:cNvSpPr/>
            <p:nvPr/>
          </p:nvSpPr>
          <p:spPr>
            <a:xfrm>
              <a:off x="4922925" y="2563575"/>
              <a:ext cx="248575" cy="271325"/>
            </a:xfrm>
            <a:custGeom>
              <a:rect b="b" l="l" r="r" t="t"/>
              <a:pathLst>
                <a:path extrusionOk="0" h="10853" w="9943">
                  <a:moveTo>
                    <a:pt x="9351" y="1"/>
                  </a:moveTo>
                  <a:lnTo>
                    <a:pt x="9202" y="22"/>
                  </a:lnTo>
                  <a:lnTo>
                    <a:pt x="9076" y="64"/>
                  </a:lnTo>
                  <a:lnTo>
                    <a:pt x="8949" y="128"/>
                  </a:lnTo>
                  <a:lnTo>
                    <a:pt x="8822" y="234"/>
                  </a:lnTo>
                  <a:lnTo>
                    <a:pt x="8737" y="360"/>
                  </a:lnTo>
                  <a:lnTo>
                    <a:pt x="8631" y="487"/>
                  </a:lnTo>
                  <a:lnTo>
                    <a:pt x="8272" y="1016"/>
                  </a:lnTo>
                  <a:lnTo>
                    <a:pt x="7912" y="1566"/>
                  </a:lnTo>
                  <a:lnTo>
                    <a:pt x="7151" y="2751"/>
                  </a:lnTo>
                  <a:lnTo>
                    <a:pt x="6833" y="2539"/>
                  </a:lnTo>
                  <a:lnTo>
                    <a:pt x="6516" y="2370"/>
                  </a:lnTo>
                  <a:lnTo>
                    <a:pt x="6199" y="2222"/>
                  </a:lnTo>
                  <a:lnTo>
                    <a:pt x="5881" y="2116"/>
                  </a:lnTo>
                  <a:lnTo>
                    <a:pt x="5564" y="2032"/>
                  </a:lnTo>
                  <a:lnTo>
                    <a:pt x="5247" y="1968"/>
                  </a:lnTo>
                  <a:lnTo>
                    <a:pt x="4929" y="1947"/>
                  </a:lnTo>
                  <a:lnTo>
                    <a:pt x="4612" y="1926"/>
                  </a:lnTo>
                  <a:lnTo>
                    <a:pt x="4295" y="1968"/>
                  </a:lnTo>
                  <a:lnTo>
                    <a:pt x="3977" y="2010"/>
                  </a:lnTo>
                  <a:lnTo>
                    <a:pt x="3681" y="2074"/>
                  </a:lnTo>
                  <a:lnTo>
                    <a:pt x="3364" y="2180"/>
                  </a:lnTo>
                  <a:lnTo>
                    <a:pt x="3047" y="2307"/>
                  </a:lnTo>
                  <a:lnTo>
                    <a:pt x="2751" y="2434"/>
                  </a:lnTo>
                  <a:lnTo>
                    <a:pt x="2433" y="2603"/>
                  </a:lnTo>
                  <a:lnTo>
                    <a:pt x="2137" y="2793"/>
                  </a:lnTo>
                  <a:lnTo>
                    <a:pt x="1883" y="2962"/>
                  </a:lnTo>
                  <a:lnTo>
                    <a:pt x="1629" y="3153"/>
                  </a:lnTo>
                  <a:lnTo>
                    <a:pt x="1418" y="3343"/>
                  </a:lnTo>
                  <a:lnTo>
                    <a:pt x="1206" y="3555"/>
                  </a:lnTo>
                  <a:lnTo>
                    <a:pt x="1016" y="3766"/>
                  </a:lnTo>
                  <a:lnTo>
                    <a:pt x="826" y="3999"/>
                  </a:lnTo>
                  <a:lnTo>
                    <a:pt x="677" y="4232"/>
                  </a:lnTo>
                  <a:lnTo>
                    <a:pt x="529" y="4464"/>
                  </a:lnTo>
                  <a:lnTo>
                    <a:pt x="402" y="4718"/>
                  </a:lnTo>
                  <a:lnTo>
                    <a:pt x="297" y="4972"/>
                  </a:lnTo>
                  <a:lnTo>
                    <a:pt x="212" y="5247"/>
                  </a:lnTo>
                  <a:lnTo>
                    <a:pt x="127" y="5543"/>
                  </a:lnTo>
                  <a:lnTo>
                    <a:pt x="64" y="5818"/>
                  </a:lnTo>
                  <a:lnTo>
                    <a:pt x="22" y="6114"/>
                  </a:lnTo>
                  <a:lnTo>
                    <a:pt x="1" y="6432"/>
                  </a:lnTo>
                  <a:lnTo>
                    <a:pt x="1" y="6749"/>
                  </a:lnTo>
                  <a:lnTo>
                    <a:pt x="22" y="7045"/>
                  </a:lnTo>
                  <a:lnTo>
                    <a:pt x="43" y="7299"/>
                  </a:lnTo>
                  <a:lnTo>
                    <a:pt x="106" y="7553"/>
                  </a:lnTo>
                  <a:lnTo>
                    <a:pt x="170" y="7785"/>
                  </a:lnTo>
                  <a:lnTo>
                    <a:pt x="276" y="8018"/>
                  </a:lnTo>
                  <a:lnTo>
                    <a:pt x="381" y="8230"/>
                  </a:lnTo>
                  <a:lnTo>
                    <a:pt x="508" y="8420"/>
                  </a:lnTo>
                  <a:lnTo>
                    <a:pt x="635" y="8610"/>
                  </a:lnTo>
                  <a:lnTo>
                    <a:pt x="804" y="8801"/>
                  </a:lnTo>
                  <a:lnTo>
                    <a:pt x="974" y="8949"/>
                  </a:lnTo>
                  <a:lnTo>
                    <a:pt x="1143" y="9118"/>
                  </a:lnTo>
                  <a:lnTo>
                    <a:pt x="1333" y="9266"/>
                  </a:lnTo>
                  <a:lnTo>
                    <a:pt x="1756" y="9541"/>
                  </a:lnTo>
                  <a:lnTo>
                    <a:pt x="2179" y="9795"/>
                  </a:lnTo>
                  <a:lnTo>
                    <a:pt x="2687" y="10049"/>
                  </a:lnTo>
                  <a:lnTo>
                    <a:pt x="3195" y="10282"/>
                  </a:lnTo>
                  <a:lnTo>
                    <a:pt x="3724" y="10472"/>
                  </a:lnTo>
                  <a:lnTo>
                    <a:pt x="4252" y="10641"/>
                  </a:lnTo>
                  <a:lnTo>
                    <a:pt x="4549" y="10705"/>
                  </a:lnTo>
                  <a:lnTo>
                    <a:pt x="4845" y="10768"/>
                  </a:lnTo>
                  <a:lnTo>
                    <a:pt x="5141" y="10810"/>
                  </a:lnTo>
                  <a:lnTo>
                    <a:pt x="5416" y="10853"/>
                  </a:lnTo>
                  <a:lnTo>
                    <a:pt x="5987" y="10853"/>
                  </a:lnTo>
                  <a:lnTo>
                    <a:pt x="6241" y="10810"/>
                  </a:lnTo>
                  <a:lnTo>
                    <a:pt x="6516" y="10768"/>
                  </a:lnTo>
                  <a:lnTo>
                    <a:pt x="6770" y="10684"/>
                  </a:lnTo>
                  <a:lnTo>
                    <a:pt x="7024" y="10599"/>
                  </a:lnTo>
                  <a:lnTo>
                    <a:pt x="7277" y="10472"/>
                  </a:lnTo>
                  <a:lnTo>
                    <a:pt x="7510" y="10324"/>
                  </a:lnTo>
                  <a:lnTo>
                    <a:pt x="7743" y="10155"/>
                  </a:lnTo>
                  <a:lnTo>
                    <a:pt x="7976" y="9964"/>
                  </a:lnTo>
                  <a:lnTo>
                    <a:pt x="8187" y="9753"/>
                  </a:lnTo>
                  <a:lnTo>
                    <a:pt x="8399" y="9499"/>
                  </a:lnTo>
                  <a:lnTo>
                    <a:pt x="8589" y="9224"/>
                  </a:lnTo>
                  <a:lnTo>
                    <a:pt x="8779" y="8949"/>
                  </a:lnTo>
                  <a:lnTo>
                    <a:pt x="8927" y="8674"/>
                  </a:lnTo>
                  <a:lnTo>
                    <a:pt x="9054" y="8378"/>
                  </a:lnTo>
                  <a:lnTo>
                    <a:pt x="9160" y="8082"/>
                  </a:lnTo>
                  <a:lnTo>
                    <a:pt x="9245" y="7807"/>
                  </a:lnTo>
                  <a:lnTo>
                    <a:pt x="9308" y="7510"/>
                  </a:lnTo>
                  <a:lnTo>
                    <a:pt x="9351" y="7214"/>
                  </a:lnTo>
                  <a:lnTo>
                    <a:pt x="9372" y="6918"/>
                  </a:lnTo>
                  <a:lnTo>
                    <a:pt x="9372" y="6622"/>
                  </a:lnTo>
                  <a:lnTo>
                    <a:pt x="9351" y="6326"/>
                  </a:lnTo>
                  <a:lnTo>
                    <a:pt x="9287" y="6009"/>
                  </a:lnTo>
                  <a:lnTo>
                    <a:pt x="9224" y="5712"/>
                  </a:lnTo>
                  <a:lnTo>
                    <a:pt x="9118" y="5416"/>
                  </a:lnTo>
                  <a:lnTo>
                    <a:pt x="9012" y="5120"/>
                  </a:lnTo>
                  <a:lnTo>
                    <a:pt x="8864" y="4845"/>
                  </a:lnTo>
                  <a:lnTo>
                    <a:pt x="8695" y="4485"/>
                  </a:lnTo>
                  <a:lnTo>
                    <a:pt x="8568" y="4147"/>
                  </a:lnTo>
                  <a:lnTo>
                    <a:pt x="8504" y="3851"/>
                  </a:lnTo>
                  <a:lnTo>
                    <a:pt x="8504" y="3703"/>
                  </a:lnTo>
                  <a:lnTo>
                    <a:pt x="8504" y="3555"/>
                  </a:lnTo>
                  <a:lnTo>
                    <a:pt x="8526" y="3407"/>
                  </a:lnTo>
                  <a:lnTo>
                    <a:pt x="8547" y="3259"/>
                  </a:lnTo>
                  <a:lnTo>
                    <a:pt x="8652" y="2962"/>
                  </a:lnTo>
                  <a:lnTo>
                    <a:pt x="8779" y="2687"/>
                  </a:lnTo>
                  <a:lnTo>
                    <a:pt x="8991" y="2391"/>
                  </a:lnTo>
                  <a:lnTo>
                    <a:pt x="9181" y="2116"/>
                  </a:lnTo>
                  <a:lnTo>
                    <a:pt x="9372" y="1820"/>
                  </a:lnTo>
                  <a:lnTo>
                    <a:pt x="9710" y="1228"/>
                  </a:lnTo>
                  <a:lnTo>
                    <a:pt x="9858" y="953"/>
                  </a:lnTo>
                  <a:lnTo>
                    <a:pt x="9922" y="805"/>
                  </a:lnTo>
                  <a:lnTo>
                    <a:pt x="9943" y="678"/>
                  </a:lnTo>
                  <a:lnTo>
                    <a:pt x="9943" y="530"/>
                  </a:lnTo>
                  <a:lnTo>
                    <a:pt x="9901" y="403"/>
                  </a:lnTo>
                  <a:lnTo>
                    <a:pt x="9816" y="255"/>
                  </a:lnTo>
                  <a:lnTo>
                    <a:pt x="9668" y="149"/>
                  </a:lnTo>
                  <a:lnTo>
                    <a:pt x="9499" y="43"/>
                  </a:lnTo>
                  <a:lnTo>
                    <a:pt x="935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3" name="Google Shape;1643;p17"/>
            <p:cNvSpPr/>
            <p:nvPr/>
          </p:nvSpPr>
          <p:spPr>
            <a:xfrm>
              <a:off x="4953600" y="2645550"/>
              <a:ext cx="168200" cy="155500"/>
            </a:xfrm>
            <a:custGeom>
              <a:rect b="b" l="l" r="r" t="t"/>
              <a:pathLst>
                <a:path extrusionOk="0" h="6220" w="6728">
                  <a:moveTo>
                    <a:pt x="3195" y="1"/>
                  </a:moveTo>
                  <a:lnTo>
                    <a:pt x="2899" y="22"/>
                  </a:lnTo>
                  <a:lnTo>
                    <a:pt x="2602" y="85"/>
                  </a:lnTo>
                  <a:lnTo>
                    <a:pt x="2285" y="149"/>
                  </a:lnTo>
                  <a:lnTo>
                    <a:pt x="1989" y="255"/>
                  </a:lnTo>
                  <a:lnTo>
                    <a:pt x="1693" y="381"/>
                  </a:lnTo>
                  <a:lnTo>
                    <a:pt x="1418" y="551"/>
                  </a:lnTo>
                  <a:lnTo>
                    <a:pt x="1164" y="741"/>
                  </a:lnTo>
                  <a:lnTo>
                    <a:pt x="910" y="974"/>
                  </a:lnTo>
                  <a:lnTo>
                    <a:pt x="677" y="1228"/>
                  </a:lnTo>
                  <a:lnTo>
                    <a:pt x="487" y="1545"/>
                  </a:lnTo>
                  <a:lnTo>
                    <a:pt x="318" y="1883"/>
                  </a:lnTo>
                  <a:lnTo>
                    <a:pt x="212" y="2180"/>
                  </a:lnTo>
                  <a:lnTo>
                    <a:pt x="127" y="2476"/>
                  </a:lnTo>
                  <a:lnTo>
                    <a:pt x="64" y="2751"/>
                  </a:lnTo>
                  <a:lnTo>
                    <a:pt x="22" y="3005"/>
                  </a:lnTo>
                  <a:lnTo>
                    <a:pt x="0" y="3258"/>
                  </a:lnTo>
                  <a:lnTo>
                    <a:pt x="22" y="3512"/>
                  </a:lnTo>
                  <a:lnTo>
                    <a:pt x="85" y="3745"/>
                  </a:lnTo>
                  <a:lnTo>
                    <a:pt x="149" y="3978"/>
                  </a:lnTo>
                  <a:lnTo>
                    <a:pt x="254" y="4189"/>
                  </a:lnTo>
                  <a:lnTo>
                    <a:pt x="381" y="4401"/>
                  </a:lnTo>
                  <a:lnTo>
                    <a:pt x="550" y="4591"/>
                  </a:lnTo>
                  <a:lnTo>
                    <a:pt x="741" y="4781"/>
                  </a:lnTo>
                  <a:lnTo>
                    <a:pt x="974" y="4972"/>
                  </a:lnTo>
                  <a:lnTo>
                    <a:pt x="1227" y="5162"/>
                  </a:lnTo>
                  <a:lnTo>
                    <a:pt x="1502" y="5331"/>
                  </a:lnTo>
                  <a:lnTo>
                    <a:pt x="1820" y="5501"/>
                  </a:lnTo>
                  <a:lnTo>
                    <a:pt x="2137" y="5649"/>
                  </a:lnTo>
                  <a:lnTo>
                    <a:pt x="2454" y="5776"/>
                  </a:lnTo>
                  <a:lnTo>
                    <a:pt x="2772" y="5903"/>
                  </a:lnTo>
                  <a:lnTo>
                    <a:pt x="3089" y="6008"/>
                  </a:lnTo>
                  <a:lnTo>
                    <a:pt x="3491" y="6093"/>
                  </a:lnTo>
                  <a:lnTo>
                    <a:pt x="3893" y="6178"/>
                  </a:lnTo>
                  <a:lnTo>
                    <a:pt x="4295" y="6220"/>
                  </a:lnTo>
                  <a:lnTo>
                    <a:pt x="4675" y="6220"/>
                  </a:lnTo>
                  <a:lnTo>
                    <a:pt x="4866" y="6178"/>
                  </a:lnTo>
                  <a:lnTo>
                    <a:pt x="5056" y="6135"/>
                  </a:lnTo>
                  <a:lnTo>
                    <a:pt x="5247" y="6093"/>
                  </a:lnTo>
                  <a:lnTo>
                    <a:pt x="5416" y="6008"/>
                  </a:lnTo>
                  <a:lnTo>
                    <a:pt x="5585" y="5903"/>
                  </a:lnTo>
                  <a:lnTo>
                    <a:pt x="5754" y="5776"/>
                  </a:lnTo>
                  <a:lnTo>
                    <a:pt x="5924" y="5649"/>
                  </a:lnTo>
                  <a:lnTo>
                    <a:pt x="6072" y="5458"/>
                  </a:lnTo>
                  <a:lnTo>
                    <a:pt x="6220" y="5289"/>
                  </a:lnTo>
                  <a:lnTo>
                    <a:pt x="6347" y="5099"/>
                  </a:lnTo>
                  <a:lnTo>
                    <a:pt x="6452" y="4908"/>
                  </a:lnTo>
                  <a:lnTo>
                    <a:pt x="6537" y="4718"/>
                  </a:lnTo>
                  <a:lnTo>
                    <a:pt x="6622" y="4506"/>
                  </a:lnTo>
                  <a:lnTo>
                    <a:pt x="6664" y="4316"/>
                  </a:lnTo>
                  <a:lnTo>
                    <a:pt x="6706" y="4105"/>
                  </a:lnTo>
                  <a:lnTo>
                    <a:pt x="6727" y="3914"/>
                  </a:lnTo>
                  <a:lnTo>
                    <a:pt x="6727" y="3703"/>
                  </a:lnTo>
                  <a:lnTo>
                    <a:pt x="6706" y="3491"/>
                  </a:lnTo>
                  <a:lnTo>
                    <a:pt x="6664" y="3280"/>
                  </a:lnTo>
                  <a:lnTo>
                    <a:pt x="6622" y="3068"/>
                  </a:lnTo>
                  <a:lnTo>
                    <a:pt x="6537" y="2835"/>
                  </a:lnTo>
                  <a:lnTo>
                    <a:pt x="6452" y="2624"/>
                  </a:lnTo>
                  <a:lnTo>
                    <a:pt x="6347" y="2391"/>
                  </a:lnTo>
                  <a:lnTo>
                    <a:pt x="6220" y="2180"/>
                  </a:lnTo>
                  <a:lnTo>
                    <a:pt x="5458" y="4231"/>
                  </a:lnTo>
                  <a:lnTo>
                    <a:pt x="5310" y="4633"/>
                  </a:lnTo>
                  <a:lnTo>
                    <a:pt x="5247" y="4845"/>
                  </a:lnTo>
                  <a:lnTo>
                    <a:pt x="5141" y="5035"/>
                  </a:lnTo>
                  <a:lnTo>
                    <a:pt x="5035" y="5205"/>
                  </a:lnTo>
                  <a:lnTo>
                    <a:pt x="4887" y="5353"/>
                  </a:lnTo>
                  <a:lnTo>
                    <a:pt x="4802" y="5416"/>
                  </a:lnTo>
                  <a:lnTo>
                    <a:pt x="4697" y="5458"/>
                  </a:lnTo>
                  <a:lnTo>
                    <a:pt x="4591" y="5501"/>
                  </a:lnTo>
                  <a:lnTo>
                    <a:pt x="4464" y="5522"/>
                  </a:lnTo>
                  <a:lnTo>
                    <a:pt x="4337" y="5543"/>
                  </a:lnTo>
                  <a:lnTo>
                    <a:pt x="4210" y="5522"/>
                  </a:lnTo>
                  <a:lnTo>
                    <a:pt x="4083" y="5501"/>
                  </a:lnTo>
                  <a:lnTo>
                    <a:pt x="3977" y="5480"/>
                  </a:lnTo>
                  <a:lnTo>
                    <a:pt x="3872" y="5437"/>
                  </a:lnTo>
                  <a:lnTo>
                    <a:pt x="3787" y="5374"/>
                  </a:lnTo>
                  <a:lnTo>
                    <a:pt x="3618" y="5226"/>
                  </a:lnTo>
                  <a:lnTo>
                    <a:pt x="3449" y="5056"/>
                  </a:lnTo>
                  <a:lnTo>
                    <a:pt x="3322" y="4866"/>
                  </a:lnTo>
                  <a:lnTo>
                    <a:pt x="3089" y="4464"/>
                  </a:lnTo>
                  <a:lnTo>
                    <a:pt x="2750" y="3914"/>
                  </a:lnTo>
                  <a:lnTo>
                    <a:pt x="2433" y="3343"/>
                  </a:lnTo>
                  <a:lnTo>
                    <a:pt x="1799" y="2201"/>
                  </a:lnTo>
                  <a:lnTo>
                    <a:pt x="1672" y="1968"/>
                  </a:lnTo>
                  <a:lnTo>
                    <a:pt x="1629" y="1862"/>
                  </a:lnTo>
                  <a:lnTo>
                    <a:pt x="1587" y="1756"/>
                  </a:lnTo>
                  <a:lnTo>
                    <a:pt x="1587" y="1630"/>
                  </a:lnTo>
                  <a:lnTo>
                    <a:pt x="1608" y="1524"/>
                  </a:lnTo>
                  <a:lnTo>
                    <a:pt x="1650" y="1418"/>
                  </a:lnTo>
                  <a:lnTo>
                    <a:pt x="1756" y="1312"/>
                  </a:lnTo>
                  <a:lnTo>
                    <a:pt x="1883" y="1206"/>
                  </a:lnTo>
                  <a:lnTo>
                    <a:pt x="2031" y="1164"/>
                  </a:lnTo>
                  <a:lnTo>
                    <a:pt x="2158" y="1164"/>
                  </a:lnTo>
                  <a:lnTo>
                    <a:pt x="2285" y="1185"/>
                  </a:lnTo>
                  <a:lnTo>
                    <a:pt x="2412" y="1249"/>
                  </a:lnTo>
                  <a:lnTo>
                    <a:pt x="2518" y="1333"/>
                  </a:lnTo>
                  <a:lnTo>
                    <a:pt x="2624" y="1418"/>
                  </a:lnTo>
                  <a:lnTo>
                    <a:pt x="2708" y="1524"/>
                  </a:lnTo>
                  <a:lnTo>
                    <a:pt x="3089" y="1989"/>
                  </a:lnTo>
                  <a:lnTo>
                    <a:pt x="3449" y="2476"/>
                  </a:lnTo>
                  <a:lnTo>
                    <a:pt x="4210" y="3512"/>
                  </a:lnTo>
                  <a:lnTo>
                    <a:pt x="4633" y="2433"/>
                  </a:lnTo>
                  <a:lnTo>
                    <a:pt x="4824" y="1926"/>
                  </a:lnTo>
                  <a:lnTo>
                    <a:pt x="5056" y="1460"/>
                  </a:lnTo>
                  <a:lnTo>
                    <a:pt x="5162" y="1206"/>
                  </a:lnTo>
                  <a:lnTo>
                    <a:pt x="5183" y="1101"/>
                  </a:lnTo>
                  <a:lnTo>
                    <a:pt x="5183" y="995"/>
                  </a:lnTo>
                  <a:lnTo>
                    <a:pt x="5183" y="910"/>
                  </a:lnTo>
                  <a:lnTo>
                    <a:pt x="5183" y="826"/>
                  </a:lnTo>
                  <a:lnTo>
                    <a:pt x="5141" y="741"/>
                  </a:lnTo>
                  <a:lnTo>
                    <a:pt x="5120" y="678"/>
                  </a:lnTo>
                  <a:lnTo>
                    <a:pt x="5014" y="530"/>
                  </a:lnTo>
                  <a:lnTo>
                    <a:pt x="4866" y="424"/>
                  </a:lnTo>
                  <a:lnTo>
                    <a:pt x="4697" y="318"/>
                  </a:lnTo>
                  <a:lnTo>
                    <a:pt x="4485" y="212"/>
                  </a:lnTo>
                  <a:lnTo>
                    <a:pt x="4274" y="149"/>
                  </a:lnTo>
                  <a:lnTo>
                    <a:pt x="4020" y="85"/>
                  </a:lnTo>
                  <a:lnTo>
                    <a:pt x="3766" y="43"/>
                  </a:lnTo>
                  <a:lnTo>
                    <a:pt x="349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4" name="Google Shape;1644;p17"/>
            <p:cNvSpPr/>
            <p:nvPr/>
          </p:nvSpPr>
          <p:spPr>
            <a:xfrm>
              <a:off x="4031825" y="1572000"/>
              <a:ext cx="679575" cy="32800"/>
            </a:xfrm>
            <a:custGeom>
              <a:rect b="b" l="l" r="r" t="t"/>
              <a:pathLst>
                <a:path extrusionOk="0" h="1312" w="27183">
                  <a:moveTo>
                    <a:pt x="698" y="0"/>
                  </a:moveTo>
                  <a:lnTo>
                    <a:pt x="529" y="22"/>
                  </a:lnTo>
                  <a:lnTo>
                    <a:pt x="360" y="64"/>
                  </a:lnTo>
                  <a:lnTo>
                    <a:pt x="233" y="148"/>
                  </a:lnTo>
                  <a:lnTo>
                    <a:pt x="170" y="191"/>
                  </a:lnTo>
                  <a:lnTo>
                    <a:pt x="106" y="254"/>
                  </a:lnTo>
                  <a:lnTo>
                    <a:pt x="64" y="318"/>
                  </a:lnTo>
                  <a:lnTo>
                    <a:pt x="43" y="402"/>
                  </a:lnTo>
                  <a:lnTo>
                    <a:pt x="22" y="487"/>
                  </a:lnTo>
                  <a:lnTo>
                    <a:pt x="0" y="593"/>
                  </a:lnTo>
                  <a:lnTo>
                    <a:pt x="0" y="720"/>
                  </a:lnTo>
                  <a:lnTo>
                    <a:pt x="22" y="825"/>
                  </a:lnTo>
                  <a:lnTo>
                    <a:pt x="43" y="910"/>
                  </a:lnTo>
                  <a:lnTo>
                    <a:pt x="85" y="995"/>
                  </a:lnTo>
                  <a:lnTo>
                    <a:pt x="127" y="1058"/>
                  </a:lnTo>
                  <a:lnTo>
                    <a:pt x="191" y="1122"/>
                  </a:lnTo>
                  <a:lnTo>
                    <a:pt x="339" y="1206"/>
                  </a:lnTo>
                  <a:lnTo>
                    <a:pt x="508" y="1270"/>
                  </a:lnTo>
                  <a:lnTo>
                    <a:pt x="677" y="1291"/>
                  </a:lnTo>
                  <a:lnTo>
                    <a:pt x="1079" y="1312"/>
                  </a:lnTo>
                  <a:lnTo>
                    <a:pt x="25681" y="1291"/>
                  </a:lnTo>
                  <a:lnTo>
                    <a:pt x="26125" y="1291"/>
                  </a:lnTo>
                  <a:lnTo>
                    <a:pt x="26316" y="1270"/>
                  </a:lnTo>
                  <a:lnTo>
                    <a:pt x="26527" y="1227"/>
                  </a:lnTo>
                  <a:lnTo>
                    <a:pt x="26718" y="1143"/>
                  </a:lnTo>
                  <a:lnTo>
                    <a:pt x="26887" y="1016"/>
                  </a:lnTo>
                  <a:lnTo>
                    <a:pt x="26971" y="931"/>
                  </a:lnTo>
                  <a:lnTo>
                    <a:pt x="27035" y="847"/>
                  </a:lnTo>
                  <a:lnTo>
                    <a:pt x="27120" y="741"/>
                  </a:lnTo>
                  <a:lnTo>
                    <a:pt x="27183" y="614"/>
                  </a:lnTo>
                  <a:lnTo>
                    <a:pt x="27056" y="423"/>
                  </a:lnTo>
                  <a:lnTo>
                    <a:pt x="26908" y="275"/>
                  </a:lnTo>
                  <a:lnTo>
                    <a:pt x="26739" y="170"/>
                  </a:lnTo>
                  <a:lnTo>
                    <a:pt x="26570" y="85"/>
                  </a:lnTo>
                  <a:lnTo>
                    <a:pt x="26379" y="43"/>
                  </a:lnTo>
                  <a:lnTo>
                    <a:pt x="26189" y="22"/>
                  </a:lnTo>
                  <a:lnTo>
                    <a:pt x="2578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5" name="Google Shape;1645;p17"/>
            <p:cNvSpPr/>
            <p:nvPr/>
          </p:nvSpPr>
          <p:spPr>
            <a:xfrm>
              <a:off x="2401925" y="2706900"/>
              <a:ext cx="34925" cy="79875"/>
            </a:xfrm>
            <a:custGeom>
              <a:rect b="b" l="l" r="r" t="t"/>
              <a:pathLst>
                <a:path extrusionOk="0" h="3195" w="1397">
                  <a:moveTo>
                    <a:pt x="0" y="1"/>
                  </a:moveTo>
                  <a:lnTo>
                    <a:pt x="0" y="402"/>
                  </a:lnTo>
                  <a:lnTo>
                    <a:pt x="21" y="783"/>
                  </a:lnTo>
                  <a:lnTo>
                    <a:pt x="64" y="1164"/>
                  </a:lnTo>
                  <a:lnTo>
                    <a:pt x="127" y="1545"/>
                  </a:lnTo>
                  <a:lnTo>
                    <a:pt x="212" y="1904"/>
                  </a:lnTo>
                  <a:lnTo>
                    <a:pt x="318" y="2264"/>
                  </a:lnTo>
                  <a:lnTo>
                    <a:pt x="529" y="2983"/>
                  </a:lnTo>
                  <a:lnTo>
                    <a:pt x="550" y="3026"/>
                  </a:lnTo>
                  <a:lnTo>
                    <a:pt x="593" y="3047"/>
                  </a:lnTo>
                  <a:lnTo>
                    <a:pt x="698" y="3110"/>
                  </a:lnTo>
                  <a:lnTo>
                    <a:pt x="804" y="3174"/>
                  </a:lnTo>
                  <a:lnTo>
                    <a:pt x="931" y="3195"/>
                  </a:lnTo>
                  <a:lnTo>
                    <a:pt x="1016" y="3195"/>
                  </a:lnTo>
                  <a:lnTo>
                    <a:pt x="1079" y="3174"/>
                  </a:lnTo>
                  <a:lnTo>
                    <a:pt x="1143" y="3131"/>
                  </a:lnTo>
                  <a:lnTo>
                    <a:pt x="1206" y="3089"/>
                  </a:lnTo>
                  <a:lnTo>
                    <a:pt x="1291" y="2983"/>
                  </a:lnTo>
                  <a:lnTo>
                    <a:pt x="1354" y="2835"/>
                  </a:lnTo>
                  <a:lnTo>
                    <a:pt x="1396" y="2687"/>
                  </a:lnTo>
                  <a:lnTo>
                    <a:pt x="1396" y="2518"/>
                  </a:lnTo>
                  <a:lnTo>
                    <a:pt x="1396" y="2327"/>
                  </a:lnTo>
                  <a:lnTo>
                    <a:pt x="1375" y="2137"/>
                  </a:lnTo>
                  <a:lnTo>
                    <a:pt x="1333" y="1947"/>
                  </a:lnTo>
                  <a:lnTo>
                    <a:pt x="1270" y="1735"/>
                  </a:lnTo>
                  <a:lnTo>
                    <a:pt x="1185" y="1524"/>
                  </a:lnTo>
                  <a:lnTo>
                    <a:pt x="1100" y="1312"/>
                  </a:lnTo>
                  <a:lnTo>
                    <a:pt x="995" y="1101"/>
                  </a:lnTo>
                  <a:lnTo>
                    <a:pt x="868" y="889"/>
                  </a:lnTo>
                  <a:lnTo>
                    <a:pt x="741" y="699"/>
                  </a:lnTo>
                  <a:lnTo>
                    <a:pt x="614" y="529"/>
                  </a:lnTo>
                  <a:lnTo>
                    <a:pt x="466" y="360"/>
                  </a:lnTo>
                  <a:lnTo>
                    <a:pt x="318" y="212"/>
                  </a:lnTo>
                  <a:lnTo>
                    <a:pt x="148" y="8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6" name="Google Shape;1646;p17"/>
            <p:cNvSpPr/>
            <p:nvPr/>
          </p:nvSpPr>
          <p:spPr>
            <a:xfrm>
              <a:off x="2340050" y="2696850"/>
              <a:ext cx="28575" cy="76175"/>
            </a:xfrm>
            <a:custGeom>
              <a:rect b="b" l="l" r="r" t="t"/>
              <a:pathLst>
                <a:path extrusionOk="0" h="3047" w="1143">
                  <a:moveTo>
                    <a:pt x="635" y="1"/>
                  </a:moveTo>
                  <a:lnTo>
                    <a:pt x="508" y="149"/>
                  </a:lnTo>
                  <a:lnTo>
                    <a:pt x="381" y="318"/>
                  </a:lnTo>
                  <a:lnTo>
                    <a:pt x="296" y="487"/>
                  </a:lnTo>
                  <a:lnTo>
                    <a:pt x="212" y="656"/>
                  </a:lnTo>
                  <a:lnTo>
                    <a:pt x="148" y="804"/>
                  </a:lnTo>
                  <a:lnTo>
                    <a:pt x="85" y="974"/>
                  </a:lnTo>
                  <a:lnTo>
                    <a:pt x="21" y="1312"/>
                  </a:lnTo>
                  <a:lnTo>
                    <a:pt x="0" y="1629"/>
                  </a:lnTo>
                  <a:lnTo>
                    <a:pt x="0" y="1968"/>
                  </a:lnTo>
                  <a:lnTo>
                    <a:pt x="43" y="2306"/>
                  </a:lnTo>
                  <a:lnTo>
                    <a:pt x="106" y="2624"/>
                  </a:lnTo>
                  <a:lnTo>
                    <a:pt x="127" y="2729"/>
                  </a:lnTo>
                  <a:lnTo>
                    <a:pt x="170" y="2814"/>
                  </a:lnTo>
                  <a:lnTo>
                    <a:pt x="212" y="2878"/>
                  </a:lnTo>
                  <a:lnTo>
                    <a:pt x="275" y="2941"/>
                  </a:lnTo>
                  <a:lnTo>
                    <a:pt x="339" y="2983"/>
                  </a:lnTo>
                  <a:lnTo>
                    <a:pt x="423" y="3026"/>
                  </a:lnTo>
                  <a:lnTo>
                    <a:pt x="529" y="3047"/>
                  </a:lnTo>
                  <a:lnTo>
                    <a:pt x="720" y="3047"/>
                  </a:lnTo>
                  <a:lnTo>
                    <a:pt x="825" y="3026"/>
                  </a:lnTo>
                  <a:lnTo>
                    <a:pt x="910" y="2962"/>
                  </a:lnTo>
                  <a:lnTo>
                    <a:pt x="973" y="2920"/>
                  </a:lnTo>
                  <a:lnTo>
                    <a:pt x="1016" y="2856"/>
                  </a:lnTo>
                  <a:lnTo>
                    <a:pt x="1058" y="2772"/>
                  </a:lnTo>
                  <a:lnTo>
                    <a:pt x="1079" y="2687"/>
                  </a:lnTo>
                  <a:lnTo>
                    <a:pt x="1100" y="2581"/>
                  </a:lnTo>
                  <a:lnTo>
                    <a:pt x="1100" y="2285"/>
                  </a:lnTo>
                  <a:lnTo>
                    <a:pt x="1121" y="1968"/>
                  </a:lnTo>
                  <a:lnTo>
                    <a:pt x="1143" y="1629"/>
                  </a:lnTo>
                  <a:lnTo>
                    <a:pt x="1143" y="1312"/>
                  </a:lnTo>
                  <a:lnTo>
                    <a:pt x="1100" y="995"/>
                  </a:lnTo>
                  <a:lnTo>
                    <a:pt x="1079" y="826"/>
                  </a:lnTo>
                  <a:lnTo>
                    <a:pt x="1016" y="656"/>
                  </a:lnTo>
                  <a:lnTo>
                    <a:pt x="952" y="487"/>
                  </a:lnTo>
                  <a:lnTo>
                    <a:pt x="868" y="318"/>
                  </a:lnTo>
                  <a:lnTo>
                    <a:pt x="762" y="170"/>
                  </a:lnTo>
                  <a:lnTo>
                    <a:pt x="63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7" name="Google Shape;1647;p17"/>
            <p:cNvSpPr/>
            <p:nvPr/>
          </p:nvSpPr>
          <p:spPr>
            <a:xfrm>
              <a:off x="2415675" y="3424550"/>
              <a:ext cx="27525" cy="74050"/>
            </a:xfrm>
            <a:custGeom>
              <a:rect b="b" l="l" r="r" t="t"/>
              <a:pathLst>
                <a:path extrusionOk="0" h="2962" w="1101">
                  <a:moveTo>
                    <a:pt x="148" y="0"/>
                  </a:moveTo>
                  <a:lnTo>
                    <a:pt x="64" y="1291"/>
                  </a:lnTo>
                  <a:lnTo>
                    <a:pt x="21" y="1841"/>
                  </a:lnTo>
                  <a:lnTo>
                    <a:pt x="0" y="2348"/>
                  </a:lnTo>
                  <a:lnTo>
                    <a:pt x="0" y="2454"/>
                  </a:lnTo>
                  <a:lnTo>
                    <a:pt x="21" y="2560"/>
                  </a:lnTo>
                  <a:lnTo>
                    <a:pt x="64" y="2666"/>
                  </a:lnTo>
                  <a:lnTo>
                    <a:pt x="127" y="2750"/>
                  </a:lnTo>
                  <a:lnTo>
                    <a:pt x="191" y="2814"/>
                  </a:lnTo>
                  <a:lnTo>
                    <a:pt x="296" y="2877"/>
                  </a:lnTo>
                  <a:lnTo>
                    <a:pt x="402" y="2920"/>
                  </a:lnTo>
                  <a:lnTo>
                    <a:pt x="508" y="2962"/>
                  </a:lnTo>
                  <a:lnTo>
                    <a:pt x="614" y="2962"/>
                  </a:lnTo>
                  <a:lnTo>
                    <a:pt x="720" y="2941"/>
                  </a:lnTo>
                  <a:lnTo>
                    <a:pt x="804" y="2920"/>
                  </a:lnTo>
                  <a:lnTo>
                    <a:pt x="889" y="2877"/>
                  </a:lnTo>
                  <a:lnTo>
                    <a:pt x="952" y="2814"/>
                  </a:lnTo>
                  <a:lnTo>
                    <a:pt x="995" y="2750"/>
                  </a:lnTo>
                  <a:lnTo>
                    <a:pt x="1037" y="2666"/>
                  </a:lnTo>
                  <a:lnTo>
                    <a:pt x="1058" y="2560"/>
                  </a:lnTo>
                  <a:lnTo>
                    <a:pt x="1100" y="1925"/>
                  </a:lnTo>
                  <a:lnTo>
                    <a:pt x="1100" y="1608"/>
                  </a:lnTo>
                  <a:lnTo>
                    <a:pt x="1079" y="1439"/>
                  </a:lnTo>
                  <a:lnTo>
                    <a:pt x="1058" y="1291"/>
                  </a:lnTo>
                  <a:lnTo>
                    <a:pt x="1016" y="1121"/>
                  </a:lnTo>
                  <a:lnTo>
                    <a:pt x="973" y="973"/>
                  </a:lnTo>
                  <a:lnTo>
                    <a:pt x="889" y="804"/>
                  </a:lnTo>
                  <a:lnTo>
                    <a:pt x="804" y="635"/>
                  </a:lnTo>
                  <a:lnTo>
                    <a:pt x="677" y="487"/>
                  </a:lnTo>
                  <a:lnTo>
                    <a:pt x="529" y="318"/>
                  </a:lnTo>
                  <a:lnTo>
                    <a:pt x="360" y="17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8" name="Google Shape;1648;p17"/>
            <p:cNvSpPr/>
            <p:nvPr/>
          </p:nvSpPr>
          <p:spPr>
            <a:xfrm>
              <a:off x="2274475" y="4739250"/>
              <a:ext cx="32275" cy="42350"/>
            </a:xfrm>
            <a:custGeom>
              <a:rect b="b" l="l" r="r" t="t"/>
              <a:pathLst>
                <a:path extrusionOk="0" h="1694" w="1291">
                  <a:moveTo>
                    <a:pt x="677" y="1"/>
                  </a:moveTo>
                  <a:lnTo>
                    <a:pt x="466" y="22"/>
                  </a:lnTo>
                  <a:lnTo>
                    <a:pt x="381" y="43"/>
                  </a:lnTo>
                  <a:lnTo>
                    <a:pt x="296" y="85"/>
                  </a:lnTo>
                  <a:lnTo>
                    <a:pt x="191" y="191"/>
                  </a:lnTo>
                  <a:lnTo>
                    <a:pt x="106" y="318"/>
                  </a:lnTo>
                  <a:lnTo>
                    <a:pt x="43" y="466"/>
                  </a:lnTo>
                  <a:lnTo>
                    <a:pt x="21" y="635"/>
                  </a:lnTo>
                  <a:lnTo>
                    <a:pt x="0" y="805"/>
                  </a:lnTo>
                  <a:lnTo>
                    <a:pt x="0" y="995"/>
                  </a:lnTo>
                  <a:lnTo>
                    <a:pt x="21" y="1143"/>
                  </a:lnTo>
                  <a:lnTo>
                    <a:pt x="64" y="1291"/>
                  </a:lnTo>
                  <a:lnTo>
                    <a:pt x="106" y="1418"/>
                  </a:lnTo>
                  <a:lnTo>
                    <a:pt x="169" y="1524"/>
                  </a:lnTo>
                  <a:lnTo>
                    <a:pt x="275" y="1608"/>
                  </a:lnTo>
                  <a:lnTo>
                    <a:pt x="381" y="1672"/>
                  </a:lnTo>
                  <a:lnTo>
                    <a:pt x="529" y="1693"/>
                  </a:lnTo>
                  <a:lnTo>
                    <a:pt x="677" y="1693"/>
                  </a:lnTo>
                  <a:lnTo>
                    <a:pt x="846" y="1651"/>
                  </a:lnTo>
                  <a:lnTo>
                    <a:pt x="994" y="1587"/>
                  </a:lnTo>
                  <a:lnTo>
                    <a:pt x="1100" y="1503"/>
                  </a:lnTo>
                  <a:lnTo>
                    <a:pt x="1185" y="1376"/>
                  </a:lnTo>
                  <a:lnTo>
                    <a:pt x="1227" y="1249"/>
                  </a:lnTo>
                  <a:lnTo>
                    <a:pt x="1269" y="1080"/>
                  </a:lnTo>
                  <a:lnTo>
                    <a:pt x="1291" y="932"/>
                  </a:lnTo>
                  <a:lnTo>
                    <a:pt x="1291" y="762"/>
                  </a:lnTo>
                  <a:lnTo>
                    <a:pt x="1291" y="614"/>
                  </a:lnTo>
                  <a:lnTo>
                    <a:pt x="1248" y="466"/>
                  </a:lnTo>
                  <a:lnTo>
                    <a:pt x="1206" y="339"/>
                  </a:lnTo>
                  <a:lnTo>
                    <a:pt x="1143" y="212"/>
                  </a:lnTo>
                  <a:lnTo>
                    <a:pt x="1058" y="128"/>
                  </a:lnTo>
                  <a:lnTo>
                    <a:pt x="952" y="43"/>
                  </a:lnTo>
                  <a:lnTo>
                    <a:pt x="82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9" name="Google Shape;1649;p17"/>
            <p:cNvSpPr/>
            <p:nvPr/>
          </p:nvSpPr>
          <p:spPr>
            <a:xfrm>
              <a:off x="1863025" y="3591125"/>
              <a:ext cx="69825" cy="57675"/>
            </a:xfrm>
            <a:custGeom>
              <a:rect b="b" l="l" r="r" t="t"/>
              <a:pathLst>
                <a:path extrusionOk="0" h="2307" w="2793">
                  <a:moveTo>
                    <a:pt x="1820" y="1"/>
                  </a:moveTo>
                  <a:lnTo>
                    <a:pt x="1608" y="22"/>
                  </a:lnTo>
                  <a:lnTo>
                    <a:pt x="1228" y="43"/>
                  </a:lnTo>
                  <a:lnTo>
                    <a:pt x="889" y="85"/>
                  </a:lnTo>
                  <a:lnTo>
                    <a:pt x="741" y="128"/>
                  </a:lnTo>
                  <a:lnTo>
                    <a:pt x="614" y="191"/>
                  </a:lnTo>
                  <a:lnTo>
                    <a:pt x="487" y="255"/>
                  </a:lnTo>
                  <a:lnTo>
                    <a:pt x="360" y="318"/>
                  </a:lnTo>
                  <a:lnTo>
                    <a:pt x="276" y="403"/>
                  </a:lnTo>
                  <a:lnTo>
                    <a:pt x="191" y="487"/>
                  </a:lnTo>
                  <a:lnTo>
                    <a:pt x="106" y="614"/>
                  </a:lnTo>
                  <a:lnTo>
                    <a:pt x="64" y="720"/>
                  </a:lnTo>
                  <a:lnTo>
                    <a:pt x="22" y="868"/>
                  </a:lnTo>
                  <a:lnTo>
                    <a:pt x="1" y="1016"/>
                  </a:lnTo>
                  <a:lnTo>
                    <a:pt x="1" y="1185"/>
                  </a:lnTo>
                  <a:lnTo>
                    <a:pt x="22" y="1376"/>
                  </a:lnTo>
                  <a:lnTo>
                    <a:pt x="64" y="1566"/>
                  </a:lnTo>
                  <a:lnTo>
                    <a:pt x="128" y="1735"/>
                  </a:lnTo>
                  <a:lnTo>
                    <a:pt x="191" y="1799"/>
                  </a:lnTo>
                  <a:lnTo>
                    <a:pt x="254" y="1862"/>
                  </a:lnTo>
                  <a:lnTo>
                    <a:pt x="318" y="1905"/>
                  </a:lnTo>
                  <a:lnTo>
                    <a:pt x="424" y="1947"/>
                  </a:lnTo>
                  <a:lnTo>
                    <a:pt x="508" y="1968"/>
                  </a:lnTo>
                  <a:lnTo>
                    <a:pt x="614" y="1968"/>
                  </a:lnTo>
                  <a:lnTo>
                    <a:pt x="699" y="1947"/>
                  </a:lnTo>
                  <a:lnTo>
                    <a:pt x="783" y="1926"/>
                  </a:lnTo>
                  <a:lnTo>
                    <a:pt x="868" y="1883"/>
                  </a:lnTo>
                  <a:lnTo>
                    <a:pt x="931" y="1820"/>
                  </a:lnTo>
                  <a:lnTo>
                    <a:pt x="995" y="1757"/>
                  </a:lnTo>
                  <a:lnTo>
                    <a:pt x="1058" y="1672"/>
                  </a:lnTo>
                  <a:lnTo>
                    <a:pt x="1249" y="1270"/>
                  </a:lnTo>
                  <a:lnTo>
                    <a:pt x="1481" y="741"/>
                  </a:lnTo>
                  <a:lnTo>
                    <a:pt x="1524" y="1418"/>
                  </a:lnTo>
                  <a:lnTo>
                    <a:pt x="1524" y="1587"/>
                  </a:lnTo>
                  <a:lnTo>
                    <a:pt x="1545" y="1757"/>
                  </a:lnTo>
                  <a:lnTo>
                    <a:pt x="1587" y="1905"/>
                  </a:lnTo>
                  <a:lnTo>
                    <a:pt x="1651" y="2032"/>
                  </a:lnTo>
                  <a:lnTo>
                    <a:pt x="1735" y="2158"/>
                  </a:lnTo>
                  <a:lnTo>
                    <a:pt x="1841" y="2243"/>
                  </a:lnTo>
                  <a:lnTo>
                    <a:pt x="1989" y="2285"/>
                  </a:lnTo>
                  <a:lnTo>
                    <a:pt x="2158" y="2307"/>
                  </a:lnTo>
                  <a:lnTo>
                    <a:pt x="2328" y="2285"/>
                  </a:lnTo>
                  <a:lnTo>
                    <a:pt x="2454" y="2222"/>
                  </a:lnTo>
                  <a:lnTo>
                    <a:pt x="2581" y="2116"/>
                  </a:lnTo>
                  <a:lnTo>
                    <a:pt x="2645" y="2010"/>
                  </a:lnTo>
                  <a:lnTo>
                    <a:pt x="2708" y="1862"/>
                  </a:lnTo>
                  <a:lnTo>
                    <a:pt x="2751" y="1714"/>
                  </a:lnTo>
                  <a:lnTo>
                    <a:pt x="2772" y="1566"/>
                  </a:lnTo>
                  <a:lnTo>
                    <a:pt x="2793" y="1397"/>
                  </a:lnTo>
                  <a:lnTo>
                    <a:pt x="2793" y="1101"/>
                  </a:lnTo>
                  <a:lnTo>
                    <a:pt x="2793" y="826"/>
                  </a:lnTo>
                  <a:lnTo>
                    <a:pt x="2751" y="593"/>
                  </a:lnTo>
                  <a:lnTo>
                    <a:pt x="2729" y="487"/>
                  </a:lnTo>
                  <a:lnTo>
                    <a:pt x="2687" y="382"/>
                  </a:lnTo>
                  <a:lnTo>
                    <a:pt x="2624" y="297"/>
                  </a:lnTo>
                  <a:lnTo>
                    <a:pt x="2539" y="212"/>
                  </a:lnTo>
                  <a:lnTo>
                    <a:pt x="2454" y="149"/>
                  </a:lnTo>
                  <a:lnTo>
                    <a:pt x="2328" y="85"/>
                  </a:lnTo>
                  <a:lnTo>
                    <a:pt x="2179" y="43"/>
                  </a:lnTo>
                  <a:lnTo>
                    <a:pt x="2010" y="22"/>
                  </a:lnTo>
                  <a:lnTo>
                    <a:pt x="182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0" name="Google Shape;1650;p17"/>
            <p:cNvSpPr/>
            <p:nvPr/>
          </p:nvSpPr>
          <p:spPr>
            <a:xfrm>
              <a:off x="2778975" y="3421375"/>
              <a:ext cx="286675" cy="470175"/>
            </a:xfrm>
            <a:custGeom>
              <a:rect b="b" l="l" r="r" t="t"/>
              <a:pathLst>
                <a:path extrusionOk="0" h="18807" w="11467">
                  <a:moveTo>
                    <a:pt x="5564" y="2433"/>
                  </a:moveTo>
                  <a:lnTo>
                    <a:pt x="5564" y="8462"/>
                  </a:lnTo>
                  <a:lnTo>
                    <a:pt x="4782" y="8547"/>
                  </a:lnTo>
                  <a:lnTo>
                    <a:pt x="4041" y="8610"/>
                  </a:lnTo>
                  <a:lnTo>
                    <a:pt x="3618" y="8652"/>
                  </a:lnTo>
                  <a:lnTo>
                    <a:pt x="3216" y="8673"/>
                  </a:lnTo>
                  <a:lnTo>
                    <a:pt x="2793" y="8652"/>
                  </a:lnTo>
                  <a:lnTo>
                    <a:pt x="2603" y="8610"/>
                  </a:lnTo>
                  <a:lnTo>
                    <a:pt x="2413" y="8568"/>
                  </a:lnTo>
                  <a:lnTo>
                    <a:pt x="2222" y="8525"/>
                  </a:lnTo>
                  <a:lnTo>
                    <a:pt x="2053" y="8441"/>
                  </a:lnTo>
                  <a:lnTo>
                    <a:pt x="1884" y="8356"/>
                  </a:lnTo>
                  <a:lnTo>
                    <a:pt x="1714" y="8250"/>
                  </a:lnTo>
                  <a:lnTo>
                    <a:pt x="1566" y="8145"/>
                  </a:lnTo>
                  <a:lnTo>
                    <a:pt x="1418" y="7997"/>
                  </a:lnTo>
                  <a:lnTo>
                    <a:pt x="1291" y="7827"/>
                  </a:lnTo>
                  <a:lnTo>
                    <a:pt x="1186" y="7637"/>
                  </a:lnTo>
                  <a:lnTo>
                    <a:pt x="1080" y="7447"/>
                  </a:lnTo>
                  <a:lnTo>
                    <a:pt x="1016" y="7256"/>
                  </a:lnTo>
                  <a:lnTo>
                    <a:pt x="974" y="7066"/>
                  </a:lnTo>
                  <a:lnTo>
                    <a:pt x="953" y="6875"/>
                  </a:lnTo>
                  <a:lnTo>
                    <a:pt x="932" y="6685"/>
                  </a:lnTo>
                  <a:lnTo>
                    <a:pt x="932" y="6516"/>
                  </a:lnTo>
                  <a:lnTo>
                    <a:pt x="953" y="6325"/>
                  </a:lnTo>
                  <a:lnTo>
                    <a:pt x="995" y="6135"/>
                  </a:lnTo>
                  <a:lnTo>
                    <a:pt x="1101" y="5754"/>
                  </a:lnTo>
                  <a:lnTo>
                    <a:pt x="1249" y="5395"/>
                  </a:lnTo>
                  <a:lnTo>
                    <a:pt x="1418" y="5035"/>
                  </a:lnTo>
                  <a:lnTo>
                    <a:pt x="1630" y="4697"/>
                  </a:lnTo>
                  <a:lnTo>
                    <a:pt x="1778" y="4443"/>
                  </a:lnTo>
                  <a:lnTo>
                    <a:pt x="1947" y="4189"/>
                  </a:lnTo>
                  <a:lnTo>
                    <a:pt x="2138" y="3977"/>
                  </a:lnTo>
                  <a:lnTo>
                    <a:pt x="2328" y="3745"/>
                  </a:lnTo>
                  <a:lnTo>
                    <a:pt x="2539" y="3533"/>
                  </a:lnTo>
                  <a:lnTo>
                    <a:pt x="2751" y="3343"/>
                  </a:lnTo>
                  <a:lnTo>
                    <a:pt x="2963" y="3173"/>
                  </a:lnTo>
                  <a:lnTo>
                    <a:pt x="3195" y="3025"/>
                  </a:lnTo>
                  <a:lnTo>
                    <a:pt x="3449" y="2877"/>
                  </a:lnTo>
                  <a:lnTo>
                    <a:pt x="3703" y="2750"/>
                  </a:lnTo>
                  <a:lnTo>
                    <a:pt x="3978" y="2645"/>
                  </a:lnTo>
                  <a:lnTo>
                    <a:pt x="4274" y="2560"/>
                  </a:lnTo>
                  <a:lnTo>
                    <a:pt x="4570" y="2497"/>
                  </a:lnTo>
                  <a:lnTo>
                    <a:pt x="4888" y="2454"/>
                  </a:lnTo>
                  <a:lnTo>
                    <a:pt x="5205" y="2433"/>
                  </a:lnTo>
                  <a:close/>
                  <a:moveTo>
                    <a:pt x="7109" y="10048"/>
                  </a:moveTo>
                  <a:lnTo>
                    <a:pt x="7257" y="10070"/>
                  </a:lnTo>
                  <a:lnTo>
                    <a:pt x="7553" y="10154"/>
                  </a:lnTo>
                  <a:lnTo>
                    <a:pt x="7870" y="10281"/>
                  </a:lnTo>
                  <a:lnTo>
                    <a:pt x="8188" y="10450"/>
                  </a:lnTo>
                  <a:lnTo>
                    <a:pt x="8484" y="10662"/>
                  </a:lnTo>
                  <a:lnTo>
                    <a:pt x="8780" y="10895"/>
                  </a:lnTo>
                  <a:lnTo>
                    <a:pt x="9076" y="11148"/>
                  </a:lnTo>
                  <a:lnTo>
                    <a:pt x="9351" y="11423"/>
                  </a:lnTo>
                  <a:lnTo>
                    <a:pt x="9605" y="11720"/>
                  </a:lnTo>
                  <a:lnTo>
                    <a:pt x="9838" y="12016"/>
                  </a:lnTo>
                  <a:lnTo>
                    <a:pt x="10028" y="12312"/>
                  </a:lnTo>
                  <a:lnTo>
                    <a:pt x="10197" y="12629"/>
                  </a:lnTo>
                  <a:lnTo>
                    <a:pt x="10324" y="12925"/>
                  </a:lnTo>
                  <a:lnTo>
                    <a:pt x="10409" y="13222"/>
                  </a:lnTo>
                  <a:lnTo>
                    <a:pt x="10472" y="13497"/>
                  </a:lnTo>
                  <a:lnTo>
                    <a:pt x="10472" y="13623"/>
                  </a:lnTo>
                  <a:lnTo>
                    <a:pt x="10451" y="13750"/>
                  </a:lnTo>
                  <a:lnTo>
                    <a:pt x="10409" y="14047"/>
                  </a:lnTo>
                  <a:lnTo>
                    <a:pt x="10345" y="14322"/>
                  </a:lnTo>
                  <a:lnTo>
                    <a:pt x="10261" y="14597"/>
                  </a:lnTo>
                  <a:lnTo>
                    <a:pt x="10155" y="14850"/>
                  </a:lnTo>
                  <a:lnTo>
                    <a:pt x="10007" y="15062"/>
                  </a:lnTo>
                  <a:lnTo>
                    <a:pt x="9859" y="15273"/>
                  </a:lnTo>
                  <a:lnTo>
                    <a:pt x="9689" y="15464"/>
                  </a:lnTo>
                  <a:lnTo>
                    <a:pt x="9499" y="15654"/>
                  </a:lnTo>
                  <a:lnTo>
                    <a:pt x="9266" y="15802"/>
                  </a:lnTo>
                  <a:lnTo>
                    <a:pt x="9034" y="15929"/>
                  </a:lnTo>
                  <a:lnTo>
                    <a:pt x="8759" y="16056"/>
                  </a:lnTo>
                  <a:lnTo>
                    <a:pt x="8463" y="16162"/>
                  </a:lnTo>
                  <a:lnTo>
                    <a:pt x="8145" y="16225"/>
                  </a:lnTo>
                  <a:lnTo>
                    <a:pt x="7807" y="16289"/>
                  </a:lnTo>
                  <a:lnTo>
                    <a:pt x="7447" y="16331"/>
                  </a:lnTo>
                  <a:lnTo>
                    <a:pt x="7045" y="16352"/>
                  </a:lnTo>
                  <a:lnTo>
                    <a:pt x="6961" y="15548"/>
                  </a:lnTo>
                  <a:lnTo>
                    <a:pt x="6897" y="14766"/>
                  </a:lnTo>
                  <a:lnTo>
                    <a:pt x="6876" y="13962"/>
                  </a:lnTo>
                  <a:lnTo>
                    <a:pt x="6855" y="13179"/>
                  </a:lnTo>
                  <a:lnTo>
                    <a:pt x="6855" y="12397"/>
                  </a:lnTo>
                  <a:lnTo>
                    <a:pt x="6876" y="11614"/>
                  </a:lnTo>
                  <a:lnTo>
                    <a:pt x="6961" y="10048"/>
                  </a:lnTo>
                  <a:close/>
                  <a:moveTo>
                    <a:pt x="6009" y="0"/>
                  </a:moveTo>
                  <a:lnTo>
                    <a:pt x="5903" y="22"/>
                  </a:lnTo>
                  <a:lnTo>
                    <a:pt x="5818" y="64"/>
                  </a:lnTo>
                  <a:lnTo>
                    <a:pt x="5755" y="127"/>
                  </a:lnTo>
                  <a:lnTo>
                    <a:pt x="5713" y="191"/>
                  </a:lnTo>
                  <a:lnTo>
                    <a:pt x="5670" y="275"/>
                  </a:lnTo>
                  <a:lnTo>
                    <a:pt x="5649" y="360"/>
                  </a:lnTo>
                  <a:lnTo>
                    <a:pt x="5628" y="466"/>
                  </a:lnTo>
                  <a:lnTo>
                    <a:pt x="5628" y="593"/>
                  </a:lnTo>
                  <a:lnTo>
                    <a:pt x="5607" y="698"/>
                  </a:lnTo>
                  <a:lnTo>
                    <a:pt x="5586" y="783"/>
                  </a:lnTo>
                  <a:lnTo>
                    <a:pt x="5543" y="868"/>
                  </a:lnTo>
                  <a:lnTo>
                    <a:pt x="5501" y="931"/>
                  </a:lnTo>
                  <a:lnTo>
                    <a:pt x="5438" y="995"/>
                  </a:lnTo>
                  <a:lnTo>
                    <a:pt x="5311" y="1079"/>
                  </a:lnTo>
                  <a:lnTo>
                    <a:pt x="5163" y="1143"/>
                  </a:lnTo>
                  <a:lnTo>
                    <a:pt x="4993" y="1206"/>
                  </a:lnTo>
                  <a:lnTo>
                    <a:pt x="4634" y="1270"/>
                  </a:lnTo>
                  <a:lnTo>
                    <a:pt x="4189" y="1397"/>
                  </a:lnTo>
                  <a:lnTo>
                    <a:pt x="3788" y="1523"/>
                  </a:lnTo>
                  <a:lnTo>
                    <a:pt x="3386" y="1693"/>
                  </a:lnTo>
                  <a:lnTo>
                    <a:pt x="3026" y="1862"/>
                  </a:lnTo>
                  <a:lnTo>
                    <a:pt x="2666" y="2052"/>
                  </a:lnTo>
                  <a:lnTo>
                    <a:pt x="2328" y="2285"/>
                  </a:lnTo>
                  <a:lnTo>
                    <a:pt x="2032" y="2518"/>
                  </a:lnTo>
                  <a:lnTo>
                    <a:pt x="1736" y="2793"/>
                  </a:lnTo>
                  <a:lnTo>
                    <a:pt x="1461" y="3068"/>
                  </a:lnTo>
                  <a:lnTo>
                    <a:pt x="1228" y="3364"/>
                  </a:lnTo>
                  <a:lnTo>
                    <a:pt x="995" y="3702"/>
                  </a:lnTo>
                  <a:lnTo>
                    <a:pt x="784" y="4041"/>
                  </a:lnTo>
                  <a:lnTo>
                    <a:pt x="593" y="4400"/>
                  </a:lnTo>
                  <a:lnTo>
                    <a:pt x="424" y="4781"/>
                  </a:lnTo>
                  <a:lnTo>
                    <a:pt x="276" y="5204"/>
                  </a:lnTo>
                  <a:lnTo>
                    <a:pt x="170" y="5627"/>
                  </a:lnTo>
                  <a:lnTo>
                    <a:pt x="64" y="6072"/>
                  </a:lnTo>
                  <a:lnTo>
                    <a:pt x="1" y="6516"/>
                  </a:lnTo>
                  <a:lnTo>
                    <a:pt x="1" y="6939"/>
                  </a:lnTo>
                  <a:lnTo>
                    <a:pt x="22" y="7320"/>
                  </a:lnTo>
                  <a:lnTo>
                    <a:pt x="107" y="7679"/>
                  </a:lnTo>
                  <a:lnTo>
                    <a:pt x="213" y="8018"/>
                  </a:lnTo>
                  <a:lnTo>
                    <a:pt x="361" y="8335"/>
                  </a:lnTo>
                  <a:lnTo>
                    <a:pt x="551" y="8610"/>
                  </a:lnTo>
                  <a:lnTo>
                    <a:pt x="784" y="8864"/>
                  </a:lnTo>
                  <a:lnTo>
                    <a:pt x="1059" y="9097"/>
                  </a:lnTo>
                  <a:lnTo>
                    <a:pt x="1376" y="9287"/>
                  </a:lnTo>
                  <a:lnTo>
                    <a:pt x="1714" y="9456"/>
                  </a:lnTo>
                  <a:lnTo>
                    <a:pt x="2095" y="9583"/>
                  </a:lnTo>
                  <a:lnTo>
                    <a:pt x="2497" y="9668"/>
                  </a:lnTo>
                  <a:lnTo>
                    <a:pt x="2941" y="9731"/>
                  </a:lnTo>
                  <a:lnTo>
                    <a:pt x="3407" y="9773"/>
                  </a:lnTo>
                  <a:lnTo>
                    <a:pt x="3682" y="9752"/>
                  </a:lnTo>
                  <a:lnTo>
                    <a:pt x="3957" y="9731"/>
                  </a:lnTo>
                  <a:lnTo>
                    <a:pt x="4528" y="9689"/>
                  </a:lnTo>
                  <a:lnTo>
                    <a:pt x="4803" y="9689"/>
                  </a:lnTo>
                  <a:lnTo>
                    <a:pt x="5078" y="9731"/>
                  </a:lnTo>
                  <a:lnTo>
                    <a:pt x="5353" y="9816"/>
                  </a:lnTo>
                  <a:lnTo>
                    <a:pt x="5501" y="9858"/>
                  </a:lnTo>
                  <a:lnTo>
                    <a:pt x="5649" y="9943"/>
                  </a:lnTo>
                  <a:lnTo>
                    <a:pt x="5649" y="11529"/>
                  </a:lnTo>
                  <a:lnTo>
                    <a:pt x="5649" y="13137"/>
                  </a:lnTo>
                  <a:lnTo>
                    <a:pt x="5649" y="13962"/>
                  </a:lnTo>
                  <a:lnTo>
                    <a:pt x="5691" y="14766"/>
                  </a:lnTo>
                  <a:lnTo>
                    <a:pt x="5755" y="15591"/>
                  </a:lnTo>
                  <a:lnTo>
                    <a:pt x="5861" y="16437"/>
                  </a:lnTo>
                  <a:lnTo>
                    <a:pt x="5438" y="16331"/>
                  </a:lnTo>
                  <a:lnTo>
                    <a:pt x="5057" y="16204"/>
                  </a:lnTo>
                  <a:lnTo>
                    <a:pt x="4718" y="16056"/>
                  </a:lnTo>
                  <a:lnTo>
                    <a:pt x="4401" y="15887"/>
                  </a:lnTo>
                  <a:lnTo>
                    <a:pt x="4105" y="15718"/>
                  </a:lnTo>
                  <a:lnTo>
                    <a:pt x="3809" y="15527"/>
                  </a:lnTo>
                  <a:lnTo>
                    <a:pt x="3238" y="15189"/>
                  </a:lnTo>
                  <a:lnTo>
                    <a:pt x="3089" y="15083"/>
                  </a:lnTo>
                  <a:lnTo>
                    <a:pt x="2941" y="14977"/>
                  </a:lnTo>
                  <a:lnTo>
                    <a:pt x="2836" y="14850"/>
                  </a:lnTo>
                  <a:lnTo>
                    <a:pt x="2709" y="14723"/>
                  </a:lnTo>
                  <a:lnTo>
                    <a:pt x="2518" y="14427"/>
                  </a:lnTo>
                  <a:lnTo>
                    <a:pt x="2328" y="14131"/>
                  </a:lnTo>
                  <a:lnTo>
                    <a:pt x="2116" y="13835"/>
                  </a:lnTo>
                  <a:lnTo>
                    <a:pt x="1905" y="13581"/>
                  </a:lnTo>
                  <a:lnTo>
                    <a:pt x="1778" y="13454"/>
                  </a:lnTo>
                  <a:lnTo>
                    <a:pt x="1630" y="13348"/>
                  </a:lnTo>
                  <a:lnTo>
                    <a:pt x="1482" y="13264"/>
                  </a:lnTo>
                  <a:lnTo>
                    <a:pt x="1313" y="13179"/>
                  </a:lnTo>
                  <a:lnTo>
                    <a:pt x="1249" y="13370"/>
                  </a:lnTo>
                  <a:lnTo>
                    <a:pt x="1207" y="13539"/>
                  </a:lnTo>
                  <a:lnTo>
                    <a:pt x="1186" y="13708"/>
                  </a:lnTo>
                  <a:lnTo>
                    <a:pt x="1186" y="13877"/>
                  </a:lnTo>
                  <a:lnTo>
                    <a:pt x="1186" y="14047"/>
                  </a:lnTo>
                  <a:lnTo>
                    <a:pt x="1207" y="14216"/>
                  </a:lnTo>
                  <a:lnTo>
                    <a:pt x="1249" y="14385"/>
                  </a:lnTo>
                  <a:lnTo>
                    <a:pt x="1291" y="14533"/>
                  </a:lnTo>
                  <a:lnTo>
                    <a:pt x="1355" y="14702"/>
                  </a:lnTo>
                  <a:lnTo>
                    <a:pt x="1418" y="14850"/>
                  </a:lnTo>
                  <a:lnTo>
                    <a:pt x="1609" y="15147"/>
                  </a:lnTo>
                  <a:lnTo>
                    <a:pt x="1841" y="15443"/>
                  </a:lnTo>
                  <a:lnTo>
                    <a:pt x="2116" y="15718"/>
                  </a:lnTo>
                  <a:lnTo>
                    <a:pt x="2455" y="15993"/>
                  </a:lnTo>
                  <a:lnTo>
                    <a:pt x="2814" y="16268"/>
                  </a:lnTo>
                  <a:lnTo>
                    <a:pt x="3216" y="16522"/>
                  </a:lnTo>
                  <a:lnTo>
                    <a:pt x="3661" y="16775"/>
                  </a:lnTo>
                  <a:lnTo>
                    <a:pt x="4147" y="17008"/>
                  </a:lnTo>
                  <a:lnTo>
                    <a:pt x="4655" y="17241"/>
                  </a:lnTo>
                  <a:lnTo>
                    <a:pt x="5205" y="17452"/>
                  </a:lnTo>
                  <a:lnTo>
                    <a:pt x="5776" y="17664"/>
                  </a:lnTo>
                  <a:lnTo>
                    <a:pt x="5797" y="17812"/>
                  </a:lnTo>
                  <a:lnTo>
                    <a:pt x="5797" y="17960"/>
                  </a:lnTo>
                  <a:lnTo>
                    <a:pt x="5776" y="18129"/>
                  </a:lnTo>
                  <a:lnTo>
                    <a:pt x="5797" y="18298"/>
                  </a:lnTo>
                  <a:lnTo>
                    <a:pt x="5818" y="18447"/>
                  </a:lnTo>
                  <a:lnTo>
                    <a:pt x="5882" y="18573"/>
                  </a:lnTo>
                  <a:lnTo>
                    <a:pt x="5924" y="18637"/>
                  </a:lnTo>
                  <a:lnTo>
                    <a:pt x="5988" y="18700"/>
                  </a:lnTo>
                  <a:lnTo>
                    <a:pt x="6072" y="18743"/>
                  </a:lnTo>
                  <a:lnTo>
                    <a:pt x="6178" y="18785"/>
                  </a:lnTo>
                  <a:lnTo>
                    <a:pt x="6284" y="18806"/>
                  </a:lnTo>
                  <a:lnTo>
                    <a:pt x="6389" y="18806"/>
                  </a:lnTo>
                  <a:lnTo>
                    <a:pt x="6474" y="18785"/>
                  </a:lnTo>
                  <a:lnTo>
                    <a:pt x="6559" y="18743"/>
                  </a:lnTo>
                  <a:lnTo>
                    <a:pt x="6643" y="18679"/>
                  </a:lnTo>
                  <a:lnTo>
                    <a:pt x="6707" y="18616"/>
                  </a:lnTo>
                  <a:lnTo>
                    <a:pt x="6749" y="18552"/>
                  </a:lnTo>
                  <a:lnTo>
                    <a:pt x="6770" y="18468"/>
                  </a:lnTo>
                  <a:lnTo>
                    <a:pt x="6813" y="18256"/>
                  </a:lnTo>
                  <a:lnTo>
                    <a:pt x="6876" y="18087"/>
                  </a:lnTo>
                  <a:lnTo>
                    <a:pt x="6961" y="17939"/>
                  </a:lnTo>
                  <a:lnTo>
                    <a:pt x="7045" y="17812"/>
                  </a:lnTo>
                  <a:lnTo>
                    <a:pt x="7151" y="17706"/>
                  </a:lnTo>
                  <a:lnTo>
                    <a:pt x="7257" y="17600"/>
                  </a:lnTo>
                  <a:lnTo>
                    <a:pt x="7384" y="17537"/>
                  </a:lnTo>
                  <a:lnTo>
                    <a:pt x="7511" y="17473"/>
                  </a:lnTo>
                  <a:lnTo>
                    <a:pt x="7786" y="17389"/>
                  </a:lnTo>
                  <a:lnTo>
                    <a:pt x="8082" y="17347"/>
                  </a:lnTo>
                  <a:lnTo>
                    <a:pt x="8674" y="17304"/>
                  </a:lnTo>
                  <a:lnTo>
                    <a:pt x="8886" y="17283"/>
                  </a:lnTo>
                  <a:lnTo>
                    <a:pt x="9076" y="17220"/>
                  </a:lnTo>
                  <a:lnTo>
                    <a:pt x="9266" y="17156"/>
                  </a:lnTo>
                  <a:lnTo>
                    <a:pt x="9457" y="17093"/>
                  </a:lnTo>
                  <a:lnTo>
                    <a:pt x="9626" y="16987"/>
                  </a:lnTo>
                  <a:lnTo>
                    <a:pt x="9795" y="16881"/>
                  </a:lnTo>
                  <a:lnTo>
                    <a:pt x="9964" y="16754"/>
                  </a:lnTo>
                  <a:lnTo>
                    <a:pt x="10134" y="16627"/>
                  </a:lnTo>
                  <a:lnTo>
                    <a:pt x="10282" y="16458"/>
                  </a:lnTo>
                  <a:lnTo>
                    <a:pt x="10430" y="16310"/>
                  </a:lnTo>
                  <a:lnTo>
                    <a:pt x="10705" y="15950"/>
                  </a:lnTo>
                  <a:lnTo>
                    <a:pt x="10938" y="15570"/>
                  </a:lnTo>
                  <a:lnTo>
                    <a:pt x="11128" y="15147"/>
                  </a:lnTo>
                  <a:lnTo>
                    <a:pt x="11276" y="14723"/>
                  </a:lnTo>
                  <a:lnTo>
                    <a:pt x="11382" y="14279"/>
                  </a:lnTo>
                  <a:lnTo>
                    <a:pt x="11445" y="13835"/>
                  </a:lnTo>
                  <a:lnTo>
                    <a:pt x="11466" y="13602"/>
                  </a:lnTo>
                  <a:lnTo>
                    <a:pt x="11466" y="13391"/>
                  </a:lnTo>
                  <a:lnTo>
                    <a:pt x="11445" y="13158"/>
                  </a:lnTo>
                  <a:lnTo>
                    <a:pt x="11424" y="12947"/>
                  </a:lnTo>
                  <a:lnTo>
                    <a:pt x="11382" y="12735"/>
                  </a:lnTo>
                  <a:lnTo>
                    <a:pt x="11339" y="12523"/>
                  </a:lnTo>
                  <a:lnTo>
                    <a:pt x="11255" y="12333"/>
                  </a:lnTo>
                  <a:lnTo>
                    <a:pt x="11170" y="12122"/>
                  </a:lnTo>
                  <a:lnTo>
                    <a:pt x="11086" y="11952"/>
                  </a:lnTo>
                  <a:lnTo>
                    <a:pt x="10959" y="11762"/>
                  </a:lnTo>
                  <a:lnTo>
                    <a:pt x="10620" y="11318"/>
                  </a:lnTo>
                  <a:lnTo>
                    <a:pt x="10261" y="10895"/>
                  </a:lnTo>
                  <a:lnTo>
                    <a:pt x="9859" y="10493"/>
                  </a:lnTo>
                  <a:lnTo>
                    <a:pt x="9457" y="10112"/>
                  </a:lnTo>
                  <a:lnTo>
                    <a:pt x="9034" y="9773"/>
                  </a:lnTo>
                  <a:lnTo>
                    <a:pt x="8589" y="9456"/>
                  </a:lnTo>
                  <a:lnTo>
                    <a:pt x="8103" y="9160"/>
                  </a:lnTo>
                  <a:lnTo>
                    <a:pt x="7616" y="8906"/>
                  </a:lnTo>
                  <a:lnTo>
                    <a:pt x="7299" y="8737"/>
                  </a:lnTo>
                  <a:lnTo>
                    <a:pt x="7172" y="8631"/>
                  </a:lnTo>
                  <a:lnTo>
                    <a:pt x="7066" y="8525"/>
                  </a:lnTo>
                  <a:lnTo>
                    <a:pt x="6982" y="8420"/>
                  </a:lnTo>
                  <a:lnTo>
                    <a:pt x="6918" y="8293"/>
                  </a:lnTo>
                  <a:lnTo>
                    <a:pt x="6876" y="8123"/>
                  </a:lnTo>
                  <a:lnTo>
                    <a:pt x="6855" y="7933"/>
                  </a:lnTo>
                  <a:lnTo>
                    <a:pt x="6791" y="6600"/>
                  </a:lnTo>
                  <a:lnTo>
                    <a:pt x="6749" y="5268"/>
                  </a:lnTo>
                  <a:lnTo>
                    <a:pt x="6749" y="3893"/>
                  </a:lnTo>
                  <a:lnTo>
                    <a:pt x="6770" y="2497"/>
                  </a:lnTo>
                  <a:lnTo>
                    <a:pt x="7257" y="2539"/>
                  </a:lnTo>
                  <a:lnTo>
                    <a:pt x="7722" y="2602"/>
                  </a:lnTo>
                  <a:lnTo>
                    <a:pt x="8166" y="2708"/>
                  </a:lnTo>
                  <a:lnTo>
                    <a:pt x="8589" y="2835"/>
                  </a:lnTo>
                  <a:lnTo>
                    <a:pt x="9013" y="2983"/>
                  </a:lnTo>
                  <a:lnTo>
                    <a:pt x="9393" y="3173"/>
                  </a:lnTo>
                  <a:lnTo>
                    <a:pt x="9774" y="3385"/>
                  </a:lnTo>
                  <a:lnTo>
                    <a:pt x="10134" y="3639"/>
                  </a:lnTo>
                  <a:lnTo>
                    <a:pt x="10409" y="3850"/>
                  </a:lnTo>
                  <a:lnTo>
                    <a:pt x="10557" y="3935"/>
                  </a:lnTo>
                  <a:lnTo>
                    <a:pt x="10705" y="3998"/>
                  </a:lnTo>
                  <a:lnTo>
                    <a:pt x="10853" y="4041"/>
                  </a:lnTo>
                  <a:lnTo>
                    <a:pt x="10938" y="4041"/>
                  </a:lnTo>
                  <a:lnTo>
                    <a:pt x="11001" y="4020"/>
                  </a:lnTo>
                  <a:lnTo>
                    <a:pt x="11086" y="3977"/>
                  </a:lnTo>
                  <a:lnTo>
                    <a:pt x="11149" y="3914"/>
                  </a:lnTo>
                  <a:lnTo>
                    <a:pt x="11234" y="3850"/>
                  </a:lnTo>
                  <a:lnTo>
                    <a:pt x="11297" y="3745"/>
                  </a:lnTo>
                  <a:lnTo>
                    <a:pt x="11339" y="3660"/>
                  </a:lnTo>
                  <a:lnTo>
                    <a:pt x="11382" y="3575"/>
                  </a:lnTo>
                  <a:lnTo>
                    <a:pt x="11403" y="3491"/>
                  </a:lnTo>
                  <a:lnTo>
                    <a:pt x="11403" y="3406"/>
                  </a:lnTo>
                  <a:lnTo>
                    <a:pt x="11403" y="3322"/>
                  </a:lnTo>
                  <a:lnTo>
                    <a:pt x="11382" y="3258"/>
                  </a:lnTo>
                  <a:lnTo>
                    <a:pt x="11297" y="3110"/>
                  </a:lnTo>
                  <a:lnTo>
                    <a:pt x="11191" y="2983"/>
                  </a:lnTo>
                  <a:lnTo>
                    <a:pt x="11064" y="2856"/>
                  </a:lnTo>
                  <a:lnTo>
                    <a:pt x="10789" y="2645"/>
                  </a:lnTo>
                  <a:lnTo>
                    <a:pt x="10451" y="2370"/>
                  </a:lnTo>
                  <a:lnTo>
                    <a:pt x="10091" y="2158"/>
                  </a:lnTo>
                  <a:lnTo>
                    <a:pt x="9732" y="1968"/>
                  </a:lnTo>
                  <a:lnTo>
                    <a:pt x="9351" y="1798"/>
                  </a:lnTo>
                  <a:lnTo>
                    <a:pt x="8949" y="1650"/>
                  </a:lnTo>
                  <a:lnTo>
                    <a:pt x="8568" y="1545"/>
                  </a:lnTo>
                  <a:lnTo>
                    <a:pt x="8145" y="1439"/>
                  </a:lnTo>
                  <a:lnTo>
                    <a:pt x="7743" y="1354"/>
                  </a:lnTo>
                  <a:lnTo>
                    <a:pt x="7341" y="1291"/>
                  </a:lnTo>
                  <a:lnTo>
                    <a:pt x="7151" y="1227"/>
                  </a:lnTo>
                  <a:lnTo>
                    <a:pt x="6982" y="1164"/>
                  </a:lnTo>
                  <a:lnTo>
                    <a:pt x="6855" y="1058"/>
                  </a:lnTo>
                  <a:lnTo>
                    <a:pt x="6791" y="995"/>
                  </a:lnTo>
                  <a:lnTo>
                    <a:pt x="6728" y="910"/>
                  </a:lnTo>
                  <a:lnTo>
                    <a:pt x="6686" y="825"/>
                  </a:lnTo>
                  <a:lnTo>
                    <a:pt x="6643" y="720"/>
                  </a:lnTo>
                  <a:lnTo>
                    <a:pt x="6622" y="614"/>
                  </a:lnTo>
                  <a:lnTo>
                    <a:pt x="6601" y="487"/>
                  </a:lnTo>
                  <a:lnTo>
                    <a:pt x="6601" y="381"/>
                  </a:lnTo>
                  <a:lnTo>
                    <a:pt x="6559" y="297"/>
                  </a:lnTo>
                  <a:lnTo>
                    <a:pt x="6516" y="233"/>
                  </a:lnTo>
                  <a:lnTo>
                    <a:pt x="6474" y="148"/>
                  </a:lnTo>
                  <a:lnTo>
                    <a:pt x="6389" y="106"/>
                  </a:lnTo>
                  <a:lnTo>
                    <a:pt x="6305" y="43"/>
                  </a:lnTo>
                  <a:lnTo>
                    <a:pt x="6220" y="22"/>
                  </a:lnTo>
                  <a:lnTo>
                    <a:pt x="611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1" name="Google Shape;1651;p17"/>
            <p:cNvSpPr/>
            <p:nvPr/>
          </p:nvSpPr>
          <p:spPr>
            <a:xfrm>
              <a:off x="3101050" y="3516025"/>
              <a:ext cx="130650" cy="378700"/>
            </a:xfrm>
            <a:custGeom>
              <a:rect b="b" l="l" r="r" t="t"/>
              <a:pathLst>
                <a:path extrusionOk="0" h="15148" w="5226">
                  <a:moveTo>
                    <a:pt x="3999" y="1"/>
                  </a:moveTo>
                  <a:lnTo>
                    <a:pt x="4126" y="1059"/>
                  </a:lnTo>
                  <a:lnTo>
                    <a:pt x="4253" y="2137"/>
                  </a:lnTo>
                  <a:lnTo>
                    <a:pt x="4316" y="3174"/>
                  </a:lnTo>
                  <a:lnTo>
                    <a:pt x="4358" y="4211"/>
                  </a:lnTo>
                  <a:lnTo>
                    <a:pt x="4358" y="5226"/>
                  </a:lnTo>
                  <a:lnTo>
                    <a:pt x="4337" y="5734"/>
                  </a:lnTo>
                  <a:lnTo>
                    <a:pt x="4316" y="6220"/>
                  </a:lnTo>
                  <a:lnTo>
                    <a:pt x="4253" y="6728"/>
                  </a:lnTo>
                  <a:lnTo>
                    <a:pt x="4210" y="7214"/>
                  </a:lnTo>
                  <a:lnTo>
                    <a:pt x="4126" y="7701"/>
                  </a:lnTo>
                  <a:lnTo>
                    <a:pt x="4041" y="8187"/>
                  </a:lnTo>
                  <a:lnTo>
                    <a:pt x="3935" y="8653"/>
                  </a:lnTo>
                  <a:lnTo>
                    <a:pt x="3808" y="9139"/>
                  </a:lnTo>
                  <a:lnTo>
                    <a:pt x="3681" y="9605"/>
                  </a:lnTo>
                  <a:lnTo>
                    <a:pt x="3512" y="10070"/>
                  </a:lnTo>
                  <a:lnTo>
                    <a:pt x="3343" y="10514"/>
                  </a:lnTo>
                  <a:lnTo>
                    <a:pt x="3153" y="10980"/>
                  </a:lnTo>
                  <a:lnTo>
                    <a:pt x="2941" y="11424"/>
                  </a:lnTo>
                  <a:lnTo>
                    <a:pt x="2687" y="11847"/>
                  </a:lnTo>
                  <a:lnTo>
                    <a:pt x="2433" y="12291"/>
                  </a:lnTo>
                  <a:lnTo>
                    <a:pt x="2158" y="12714"/>
                  </a:lnTo>
                  <a:lnTo>
                    <a:pt x="1862" y="13137"/>
                  </a:lnTo>
                  <a:lnTo>
                    <a:pt x="1545" y="13561"/>
                  </a:lnTo>
                  <a:lnTo>
                    <a:pt x="1185" y="13962"/>
                  </a:lnTo>
                  <a:lnTo>
                    <a:pt x="826" y="14364"/>
                  </a:lnTo>
                  <a:lnTo>
                    <a:pt x="424" y="14766"/>
                  </a:lnTo>
                  <a:lnTo>
                    <a:pt x="1" y="15147"/>
                  </a:lnTo>
                  <a:lnTo>
                    <a:pt x="424" y="14893"/>
                  </a:lnTo>
                  <a:lnTo>
                    <a:pt x="826" y="14618"/>
                  </a:lnTo>
                  <a:lnTo>
                    <a:pt x="1185" y="14322"/>
                  </a:lnTo>
                  <a:lnTo>
                    <a:pt x="1545" y="14026"/>
                  </a:lnTo>
                  <a:lnTo>
                    <a:pt x="1862" y="13687"/>
                  </a:lnTo>
                  <a:lnTo>
                    <a:pt x="2180" y="13349"/>
                  </a:lnTo>
                  <a:lnTo>
                    <a:pt x="2476" y="13011"/>
                  </a:lnTo>
                  <a:lnTo>
                    <a:pt x="2751" y="12630"/>
                  </a:lnTo>
                  <a:lnTo>
                    <a:pt x="3005" y="12249"/>
                  </a:lnTo>
                  <a:lnTo>
                    <a:pt x="3258" y="11868"/>
                  </a:lnTo>
                  <a:lnTo>
                    <a:pt x="3491" y="11445"/>
                  </a:lnTo>
                  <a:lnTo>
                    <a:pt x="3703" y="11043"/>
                  </a:lnTo>
                  <a:lnTo>
                    <a:pt x="3893" y="10620"/>
                  </a:lnTo>
                  <a:lnTo>
                    <a:pt x="4083" y="10197"/>
                  </a:lnTo>
                  <a:lnTo>
                    <a:pt x="4422" y="9309"/>
                  </a:lnTo>
                  <a:lnTo>
                    <a:pt x="4633" y="8653"/>
                  </a:lnTo>
                  <a:lnTo>
                    <a:pt x="4824" y="7997"/>
                  </a:lnTo>
                  <a:lnTo>
                    <a:pt x="4972" y="7320"/>
                  </a:lnTo>
                  <a:lnTo>
                    <a:pt x="5078" y="6643"/>
                  </a:lnTo>
                  <a:lnTo>
                    <a:pt x="5162" y="5966"/>
                  </a:lnTo>
                  <a:lnTo>
                    <a:pt x="5226" y="5289"/>
                  </a:lnTo>
                  <a:lnTo>
                    <a:pt x="5226" y="4612"/>
                  </a:lnTo>
                  <a:lnTo>
                    <a:pt x="5226" y="3957"/>
                  </a:lnTo>
                  <a:lnTo>
                    <a:pt x="5183" y="3322"/>
                  </a:lnTo>
                  <a:lnTo>
                    <a:pt x="5099" y="2730"/>
                  </a:lnTo>
                  <a:lnTo>
                    <a:pt x="4993" y="2159"/>
                  </a:lnTo>
                  <a:lnTo>
                    <a:pt x="4845" y="1630"/>
                  </a:lnTo>
                  <a:lnTo>
                    <a:pt x="4676" y="1143"/>
                  </a:lnTo>
                  <a:lnTo>
                    <a:pt x="4485" y="699"/>
                  </a:lnTo>
                  <a:lnTo>
                    <a:pt x="4380" y="509"/>
                  </a:lnTo>
                  <a:lnTo>
                    <a:pt x="4253" y="318"/>
                  </a:lnTo>
                  <a:lnTo>
                    <a:pt x="4126" y="149"/>
                  </a:lnTo>
                  <a:lnTo>
                    <a:pt x="399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2" name="Google Shape;1652;p17"/>
            <p:cNvSpPr/>
            <p:nvPr/>
          </p:nvSpPr>
          <p:spPr>
            <a:xfrm>
              <a:off x="2639375" y="3358975"/>
              <a:ext cx="302525" cy="239050"/>
            </a:xfrm>
            <a:custGeom>
              <a:rect b="b" l="l" r="r" t="t"/>
              <a:pathLst>
                <a:path extrusionOk="0" h="9562" w="12101">
                  <a:moveTo>
                    <a:pt x="9900" y="0"/>
                  </a:moveTo>
                  <a:lnTo>
                    <a:pt x="9372" y="21"/>
                  </a:lnTo>
                  <a:lnTo>
                    <a:pt x="8843" y="43"/>
                  </a:lnTo>
                  <a:lnTo>
                    <a:pt x="8314" y="106"/>
                  </a:lnTo>
                  <a:lnTo>
                    <a:pt x="7806" y="191"/>
                  </a:lnTo>
                  <a:lnTo>
                    <a:pt x="7298" y="318"/>
                  </a:lnTo>
                  <a:lnTo>
                    <a:pt x="6791" y="466"/>
                  </a:lnTo>
                  <a:lnTo>
                    <a:pt x="6304" y="635"/>
                  </a:lnTo>
                  <a:lnTo>
                    <a:pt x="5818" y="825"/>
                  </a:lnTo>
                  <a:lnTo>
                    <a:pt x="5331" y="1058"/>
                  </a:lnTo>
                  <a:lnTo>
                    <a:pt x="4845" y="1291"/>
                  </a:lnTo>
                  <a:lnTo>
                    <a:pt x="4379" y="1544"/>
                  </a:lnTo>
                  <a:lnTo>
                    <a:pt x="3914" y="1841"/>
                  </a:lnTo>
                  <a:lnTo>
                    <a:pt x="3427" y="2179"/>
                  </a:lnTo>
                  <a:lnTo>
                    <a:pt x="2983" y="2539"/>
                  </a:lnTo>
                  <a:lnTo>
                    <a:pt x="2560" y="2919"/>
                  </a:lnTo>
                  <a:lnTo>
                    <a:pt x="2179" y="3321"/>
                  </a:lnTo>
                  <a:lnTo>
                    <a:pt x="1820" y="3723"/>
                  </a:lnTo>
                  <a:lnTo>
                    <a:pt x="1502" y="4168"/>
                  </a:lnTo>
                  <a:lnTo>
                    <a:pt x="1227" y="4633"/>
                  </a:lnTo>
                  <a:lnTo>
                    <a:pt x="973" y="5119"/>
                  </a:lnTo>
                  <a:lnTo>
                    <a:pt x="741" y="5606"/>
                  </a:lnTo>
                  <a:lnTo>
                    <a:pt x="550" y="6135"/>
                  </a:lnTo>
                  <a:lnTo>
                    <a:pt x="402" y="6664"/>
                  </a:lnTo>
                  <a:lnTo>
                    <a:pt x="254" y="7214"/>
                  </a:lnTo>
                  <a:lnTo>
                    <a:pt x="148" y="7764"/>
                  </a:lnTo>
                  <a:lnTo>
                    <a:pt x="85" y="8356"/>
                  </a:lnTo>
                  <a:lnTo>
                    <a:pt x="43" y="8948"/>
                  </a:lnTo>
                  <a:lnTo>
                    <a:pt x="0" y="9562"/>
                  </a:lnTo>
                  <a:lnTo>
                    <a:pt x="148" y="8948"/>
                  </a:lnTo>
                  <a:lnTo>
                    <a:pt x="297" y="8356"/>
                  </a:lnTo>
                  <a:lnTo>
                    <a:pt x="466" y="7785"/>
                  </a:lnTo>
                  <a:lnTo>
                    <a:pt x="656" y="7256"/>
                  </a:lnTo>
                  <a:lnTo>
                    <a:pt x="868" y="6727"/>
                  </a:lnTo>
                  <a:lnTo>
                    <a:pt x="1079" y="6241"/>
                  </a:lnTo>
                  <a:lnTo>
                    <a:pt x="1312" y="5754"/>
                  </a:lnTo>
                  <a:lnTo>
                    <a:pt x="1566" y="5310"/>
                  </a:lnTo>
                  <a:lnTo>
                    <a:pt x="1841" y="4887"/>
                  </a:lnTo>
                  <a:lnTo>
                    <a:pt x="2116" y="4464"/>
                  </a:lnTo>
                  <a:lnTo>
                    <a:pt x="2433" y="4083"/>
                  </a:lnTo>
                  <a:lnTo>
                    <a:pt x="2750" y="3702"/>
                  </a:lnTo>
                  <a:lnTo>
                    <a:pt x="3068" y="3364"/>
                  </a:lnTo>
                  <a:lnTo>
                    <a:pt x="3427" y="3046"/>
                  </a:lnTo>
                  <a:lnTo>
                    <a:pt x="3787" y="2729"/>
                  </a:lnTo>
                  <a:lnTo>
                    <a:pt x="4168" y="2454"/>
                  </a:lnTo>
                  <a:lnTo>
                    <a:pt x="4548" y="2179"/>
                  </a:lnTo>
                  <a:lnTo>
                    <a:pt x="4950" y="1925"/>
                  </a:lnTo>
                  <a:lnTo>
                    <a:pt x="5373" y="1693"/>
                  </a:lnTo>
                  <a:lnTo>
                    <a:pt x="5818" y="1481"/>
                  </a:lnTo>
                  <a:lnTo>
                    <a:pt x="6262" y="1291"/>
                  </a:lnTo>
                  <a:lnTo>
                    <a:pt x="6727" y="1121"/>
                  </a:lnTo>
                  <a:lnTo>
                    <a:pt x="7214" y="973"/>
                  </a:lnTo>
                  <a:lnTo>
                    <a:pt x="7700" y="825"/>
                  </a:lnTo>
                  <a:lnTo>
                    <a:pt x="8208" y="698"/>
                  </a:lnTo>
                  <a:lnTo>
                    <a:pt x="8716" y="614"/>
                  </a:lnTo>
                  <a:lnTo>
                    <a:pt x="9245" y="508"/>
                  </a:lnTo>
                  <a:lnTo>
                    <a:pt x="9795" y="444"/>
                  </a:lnTo>
                  <a:lnTo>
                    <a:pt x="10345" y="381"/>
                  </a:lnTo>
                  <a:lnTo>
                    <a:pt x="10916" y="360"/>
                  </a:lnTo>
                  <a:lnTo>
                    <a:pt x="11508" y="318"/>
                  </a:lnTo>
                  <a:lnTo>
                    <a:pt x="12100" y="318"/>
                  </a:lnTo>
                  <a:lnTo>
                    <a:pt x="11550" y="191"/>
                  </a:lnTo>
                  <a:lnTo>
                    <a:pt x="11000" y="106"/>
                  </a:lnTo>
                  <a:lnTo>
                    <a:pt x="10450" y="43"/>
                  </a:lnTo>
                  <a:lnTo>
                    <a:pt x="990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3" name="Google Shape;1653;p17"/>
            <p:cNvSpPr/>
            <p:nvPr/>
          </p:nvSpPr>
          <p:spPr>
            <a:xfrm>
              <a:off x="5688700" y="1959650"/>
              <a:ext cx="319975" cy="526225"/>
            </a:xfrm>
            <a:custGeom>
              <a:rect b="b" l="l" r="r" t="t"/>
              <a:pathLst>
                <a:path extrusionOk="0" h="21049" w="12799">
                  <a:moveTo>
                    <a:pt x="5944" y="2792"/>
                  </a:moveTo>
                  <a:lnTo>
                    <a:pt x="6198" y="2814"/>
                  </a:lnTo>
                  <a:lnTo>
                    <a:pt x="6198" y="9519"/>
                  </a:lnTo>
                  <a:lnTo>
                    <a:pt x="5923" y="9519"/>
                  </a:lnTo>
                  <a:lnTo>
                    <a:pt x="5648" y="9541"/>
                  </a:lnTo>
                  <a:lnTo>
                    <a:pt x="5098" y="9583"/>
                  </a:lnTo>
                  <a:lnTo>
                    <a:pt x="4548" y="9646"/>
                  </a:lnTo>
                  <a:lnTo>
                    <a:pt x="3998" y="9689"/>
                  </a:lnTo>
                  <a:lnTo>
                    <a:pt x="3723" y="9710"/>
                  </a:lnTo>
                  <a:lnTo>
                    <a:pt x="3448" y="9689"/>
                  </a:lnTo>
                  <a:lnTo>
                    <a:pt x="3173" y="9667"/>
                  </a:lnTo>
                  <a:lnTo>
                    <a:pt x="2898" y="9625"/>
                  </a:lnTo>
                  <a:lnTo>
                    <a:pt x="2623" y="9541"/>
                  </a:lnTo>
                  <a:lnTo>
                    <a:pt x="2369" y="9435"/>
                  </a:lnTo>
                  <a:lnTo>
                    <a:pt x="2094" y="9287"/>
                  </a:lnTo>
                  <a:lnTo>
                    <a:pt x="1841" y="9096"/>
                  </a:lnTo>
                  <a:lnTo>
                    <a:pt x="1587" y="8906"/>
                  </a:lnTo>
                  <a:lnTo>
                    <a:pt x="1375" y="8694"/>
                  </a:lnTo>
                  <a:lnTo>
                    <a:pt x="1291" y="8567"/>
                  </a:lnTo>
                  <a:lnTo>
                    <a:pt x="1206" y="8441"/>
                  </a:lnTo>
                  <a:lnTo>
                    <a:pt x="1143" y="8292"/>
                  </a:lnTo>
                  <a:lnTo>
                    <a:pt x="1100" y="8144"/>
                  </a:lnTo>
                  <a:lnTo>
                    <a:pt x="1058" y="7912"/>
                  </a:lnTo>
                  <a:lnTo>
                    <a:pt x="1037" y="7658"/>
                  </a:lnTo>
                  <a:lnTo>
                    <a:pt x="1037" y="7404"/>
                  </a:lnTo>
                  <a:lnTo>
                    <a:pt x="1058" y="7171"/>
                  </a:lnTo>
                  <a:lnTo>
                    <a:pt x="1100" y="6917"/>
                  </a:lnTo>
                  <a:lnTo>
                    <a:pt x="1143" y="6664"/>
                  </a:lnTo>
                  <a:lnTo>
                    <a:pt x="1206" y="6431"/>
                  </a:lnTo>
                  <a:lnTo>
                    <a:pt x="1291" y="6177"/>
                  </a:lnTo>
                  <a:lnTo>
                    <a:pt x="1375" y="5944"/>
                  </a:lnTo>
                  <a:lnTo>
                    <a:pt x="1502" y="5712"/>
                  </a:lnTo>
                  <a:lnTo>
                    <a:pt x="1629" y="5479"/>
                  </a:lnTo>
                  <a:lnTo>
                    <a:pt x="1756" y="5246"/>
                  </a:lnTo>
                  <a:lnTo>
                    <a:pt x="1904" y="5035"/>
                  </a:lnTo>
                  <a:lnTo>
                    <a:pt x="2073" y="4823"/>
                  </a:lnTo>
                  <a:lnTo>
                    <a:pt x="2243" y="4612"/>
                  </a:lnTo>
                  <a:lnTo>
                    <a:pt x="2412" y="4400"/>
                  </a:lnTo>
                  <a:lnTo>
                    <a:pt x="2602" y="4210"/>
                  </a:lnTo>
                  <a:lnTo>
                    <a:pt x="2814" y="4019"/>
                  </a:lnTo>
                  <a:lnTo>
                    <a:pt x="3025" y="3850"/>
                  </a:lnTo>
                  <a:lnTo>
                    <a:pt x="3237" y="3681"/>
                  </a:lnTo>
                  <a:lnTo>
                    <a:pt x="3469" y="3533"/>
                  </a:lnTo>
                  <a:lnTo>
                    <a:pt x="3702" y="3406"/>
                  </a:lnTo>
                  <a:lnTo>
                    <a:pt x="3935" y="3279"/>
                  </a:lnTo>
                  <a:lnTo>
                    <a:pt x="4168" y="3152"/>
                  </a:lnTo>
                  <a:lnTo>
                    <a:pt x="4421" y="3067"/>
                  </a:lnTo>
                  <a:lnTo>
                    <a:pt x="4654" y="2983"/>
                  </a:lnTo>
                  <a:lnTo>
                    <a:pt x="4908" y="2898"/>
                  </a:lnTo>
                  <a:lnTo>
                    <a:pt x="5162" y="2856"/>
                  </a:lnTo>
                  <a:lnTo>
                    <a:pt x="5437" y="2814"/>
                  </a:lnTo>
                  <a:lnTo>
                    <a:pt x="5691" y="2792"/>
                  </a:lnTo>
                  <a:close/>
                  <a:moveTo>
                    <a:pt x="7933" y="11254"/>
                  </a:moveTo>
                  <a:lnTo>
                    <a:pt x="8102" y="11275"/>
                  </a:lnTo>
                  <a:lnTo>
                    <a:pt x="8271" y="11317"/>
                  </a:lnTo>
                  <a:lnTo>
                    <a:pt x="8441" y="11360"/>
                  </a:lnTo>
                  <a:lnTo>
                    <a:pt x="8779" y="11487"/>
                  </a:lnTo>
                  <a:lnTo>
                    <a:pt x="9118" y="11677"/>
                  </a:lnTo>
                  <a:lnTo>
                    <a:pt x="9456" y="11910"/>
                  </a:lnTo>
                  <a:lnTo>
                    <a:pt x="9794" y="12164"/>
                  </a:lnTo>
                  <a:lnTo>
                    <a:pt x="10133" y="12460"/>
                  </a:lnTo>
                  <a:lnTo>
                    <a:pt x="10429" y="12756"/>
                  </a:lnTo>
                  <a:lnTo>
                    <a:pt x="10725" y="13094"/>
                  </a:lnTo>
                  <a:lnTo>
                    <a:pt x="10979" y="13433"/>
                  </a:lnTo>
                  <a:lnTo>
                    <a:pt x="11212" y="13771"/>
                  </a:lnTo>
                  <a:lnTo>
                    <a:pt x="11402" y="14110"/>
                  </a:lnTo>
                  <a:lnTo>
                    <a:pt x="11550" y="14448"/>
                  </a:lnTo>
                  <a:lnTo>
                    <a:pt x="11656" y="14787"/>
                  </a:lnTo>
                  <a:lnTo>
                    <a:pt x="11698" y="15083"/>
                  </a:lnTo>
                  <a:lnTo>
                    <a:pt x="11719" y="15231"/>
                  </a:lnTo>
                  <a:lnTo>
                    <a:pt x="11698" y="15358"/>
                  </a:lnTo>
                  <a:lnTo>
                    <a:pt x="11656" y="15696"/>
                  </a:lnTo>
                  <a:lnTo>
                    <a:pt x="11571" y="16035"/>
                  </a:lnTo>
                  <a:lnTo>
                    <a:pt x="11487" y="16331"/>
                  </a:lnTo>
                  <a:lnTo>
                    <a:pt x="11360" y="16627"/>
                  </a:lnTo>
                  <a:lnTo>
                    <a:pt x="11212" y="16881"/>
                  </a:lnTo>
                  <a:lnTo>
                    <a:pt x="11021" y="17135"/>
                  </a:lnTo>
                  <a:lnTo>
                    <a:pt x="10831" y="17346"/>
                  </a:lnTo>
                  <a:lnTo>
                    <a:pt x="10598" y="17537"/>
                  </a:lnTo>
                  <a:lnTo>
                    <a:pt x="10344" y="17727"/>
                  </a:lnTo>
                  <a:lnTo>
                    <a:pt x="10069" y="17875"/>
                  </a:lnTo>
                  <a:lnTo>
                    <a:pt x="9773" y="18002"/>
                  </a:lnTo>
                  <a:lnTo>
                    <a:pt x="9456" y="18108"/>
                  </a:lnTo>
                  <a:lnTo>
                    <a:pt x="9096" y="18192"/>
                  </a:lnTo>
                  <a:lnTo>
                    <a:pt x="8716" y="18256"/>
                  </a:lnTo>
                  <a:lnTo>
                    <a:pt x="8314" y="18298"/>
                  </a:lnTo>
                  <a:lnTo>
                    <a:pt x="7891" y="18319"/>
                  </a:lnTo>
                  <a:lnTo>
                    <a:pt x="7785" y="17431"/>
                  </a:lnTo>
                  <a:lnTo>
                    <a:pt x="7721" y="16542"/>
                  </a:lnTo>
                  <a:lnTo>
                    <a:pt x="7679" y="15675"/>
                  </a:lnTo>
                  <a:lnTo>
                    <a:pt x="7658" y="14787"/>
                  </a:lnTo>
                  <a:lnTo>
                    <a:pt x="7679" y="13898"/>
                  </a:lnTo>
                  <a:lnTo>
                    <a:pt x="7700" y="13010"/>
                  </a:lnTo>
                  <a:lnTo>
                    <a:pt x="7764" y="11254"/>
                  </a:lnTo>
                  <a:close/>
                  <a:moveTo>
                    <a:pt x="6727" y="0"/>
                  </a:moveTo>
                  <a:lnTo>
                    <a:pt x="6621" y="21"/>
                  </a:lnTo>
                  <a:lnTo>
                    <a:pt x="6516" y="85"/>
                  </a:lnTo>
                  <a:lnTo>
                    <a:pt x="6431" y="148"/>
                  </a:lnTo>
                  <a:lnTo>
                    <a:pt x="6368" y="212"/>
                  </a:lnTo>
                  <a:lnTo>
                    <a:pt x="6325" y="317"/>
                  </a:lnTo>
                  <a:lnTo>
                    <a:pt x="6304" y="423"/>
                  </a:lnTo>
                  <a:lnTo>
                    <a:pt x="6262" y="635"/>
                  </a:lnTo>
                  <a:lnTo>
                    <a:pt x="6198" y="931"/>
                  </a:lnTo>
                  <a:lnTo>
                    <a:pt x="6135" y="1227"/>
                  </a:lnTo>
                  <a:lnTo>
                    <a:pt x="5246" y="1417"/>
                  </a:lnTo>
                  <a:lnTo>
                    <a:pt x="4739" y="1544"/>
                  </a:lnTo>
                  <a:lnTo>
                    <a:pt x="4273" y="1714"/>
                  </a:lnTo>
                  <a:lnTo>
                    <a:pt x="3808" y="1883"/>
                  </a:lnTo>
                  <a:lnTo>
                    <a:pt x="3385" y="2094"/>
                  </a:lnTo>
                  <a:lnTo>
                    <a:pt x="2983" y="2306"/>
                  </a:lnTo>
                  <a:lnTo>
                    <a:pt x="2602" y="2560"/>
                  </a:lnTo>
                  <a:lnTo>
                    <a:pt x="2243" y="2856"/>
                  </a:lnTo>
                  <a:lnTo>
                    <a:pt x="1904" y="3152"/>
                  </a:lnTo>
                  <a:lnTo>
                    <a:pt x="1608" y="3469"/>
                  </a:lnTo>
                  <a:lnTo>
                    <a:pt x="1312" y="3829"/>
                  </a:lnTo>
                  <a:lnTo>
                    <a:pt x="1058" y="4210"/>
                  </a:lnTo>
                  <a:lnTo>
                    <a:pt x="825" y="4612"/>
                  </a:lnTo>
                  <a:lnTo>
                    <a:pt x="635" y="5035"/>
                  </a:lnTo>
                  <a:lnTo>
                    <a:pt x="444" y="5479"/>
                  </a:lnTo>
                  <a:lnTo>
                    <a:pt x="275" y="5944"/>
                  </a:lnTo>
                  <a:lnTo>
                    <a:pt x="148" y="6431"/>
                  </a:lnTo>
                  <a:lnTo>
                    <a:pt x="43" y="6939"/>
                  </a:lnTo>
                  <a:lnTo>
                    <a:pt x="0" y="7404"/>
                  </a:lnTo>
                  <a:lnTo>
                    <a:pt x="0" y="7848"/>
                  </a:lnTo>
                  <a:lnTo>
                    <a:pt x="43" y="8271"/>
                  </a:lnTo>
                  <a:lnTo>
                    <a:pt x="127" y="8652"/>
                  </a:lnTo>
                  <a:lnTo>
                    <a:pt x="275" y="9033"/>
                  </a:lnTo>
                  <a:lnTo>
                    <a:pt x="444" y="9371"/>
                  </a:lnTo>
                  <a:lnTo>
                    <a:pt x="656" y="9667"/>
                  </a:lnTo>
                  <a:lnTo>
                    <a:pt x="910" y="9964"/>
                  </a:lnTo>
                  <a:lnTo>
                    <a:pt x="1206" y="10196"/>
                  </a:lnTo>
                  <a:lnTo>
                    <a:pt x="1544" y="10408"/>
                  </a:lnTo>
                  <a:lnTo>
                    <a:pt x="1904" y="10598"/>
                  </a:lnTo>
                  <a:lnTo>
                    <a:pt x="2327" y="10725"/>
                  </a:lnTo>
                  <a:lnTo>
                    <a:pt x="2750" y="10831"/>
                  </a:lnTo>
                  <a:lnTo>
                    <a:pt x="3216" y="10894"/>
                  </a:lnTo>
                  <a:lnTo>
                    <a:pt x="3723" y="10937"/>
                  </a:lnTo>
                  <a:lnTo>
                    <a:pt x="6262" y="10937"/>
                  </a:lnTo>
                  <a:lnTo>
                    <a:pt x="6283" y="11867"/>
                  </a:lnTo>
                  <a:lnTo>
                    <a:pt x="6283" y="12819"/>
                  </a:lnTo>
                  <a:lnTo>
                    <a:pt x="6283" y="14681"/>
                  </a:lnTo>
                  <a:lnTo>
                    <a:pt x="6304" y="15612"/>
                  </a:lnTo>
                  <a:lnTo>
                    <a:pt x="6346" y="16564"/>
                  </a:lnTo>
                  <a:lnTo>
                    <a:pt x="6452" y="17494"/>
                  </a:lnTo>
                  <a:lnTo>
                    <a:pt x="6516" y="17981"/>
                  </a:lnTo>
                  <a:lnTo>
                    <a:pt x="6579" y="18467"/>
                  </a:lnTo>
                  <a:lnTo>
                    <a:pt x="6135" y="18319"/>
                  </a:lnTo>
                  <a:lnTo>
                    <a:pt x="5712" y="18171"/>
                  </a:lnTo>
                  <a:lnTo>
                    <a:pt x="5331" y="18002"/>
                  </a:lnTo>
                  <a:lnTo>
                    <a:pt x="4971" y="17812"/>
                  </a:lnTo>
                  <a:lnTo>
                    <a:pt x="4273" y="17410"/>
                  </a:lnTo>
                  <a:lnTo>
                    <a:pt x="3618" y="17008"/>
                  </a:lnTo>
                  <a:lnTo>
                    <a:pt x="3448" y="16902"/>
                  </a:lnTo>
                  <a:lnTo>
                    <a:pt x="3300" y="16775"/>
                  </a:lnTo>
                  <a:lnTo>
                    <a:pt x="3173" y="16627"/>
                  </a:lnTo>
                  <a:lnTo>
                    <a:pt x="3046" y="16479"/>
                  </a:lnTo>
                  <a:lnTo>
                    <a:pt x="2814" y="16162"/>
                  </a:lnTo>
                  <a:lnTo>
                    <a:pt x="2602" y="15823"/>
                  </a:lnTo>
                  <a:lnTo>
                    <a:pt x="2369" y="15485"/>
                  </a:lnTo>
                  <a:lnTo>
                    <a:pt x="2243" y="15337"/>
                  </a:lnTo>
                  <a:lnTo>
                    <a:pt x="2116" y="15189"/>
                  </a:lnTo>
                  <a:lnTo>
                    <a:pt x="1968" y="15062"/>
                  </a:lnTo>
                  <a:lnTo>
                    <a:pt x="1798" y="14935"/>
                  </a:lnTo>
                  <a:lnTo>
                    <a:pt x="1629" y="14829"/>
                  </a:lnTo>
                  <a:lnTo>
                    <a:pt x="1439" y="14744"/>
                  </a:lnTo>
                  <a:lnTo>
                    <a:pt x="1354" y="14892"/>
                  </a:lnTo>
                  <a:lnTo>
                    <a:pt x="1312" y="15019"/>
                  </a:lnTo>
                  <a:lnTo>
                    <a:pt x="1269" y="15167"/>
                  </a:lnTo>
                  <a:lnTo>
                    <a:pt x="1248" y="15294"/>
                  </a:lnTo>
                  <a:lnTo>
                    <a:pt x="1227" y="15548"/>
                  </a:lnTo>
                  <a:lnTo>
                    <a:pt x="1269" y="15781"/>
                  </a:lnTo>
                  <a:lnTo>
                    <a:pt x="1333" y="16014"/>
                  </a:lnTo>
                  <a:lnTo>
                    <a:pt x="1418" y="16246"/>
                  </a:lnTo>
                  <a:lnTo>
                    <a:pt x="1650" y="16669"/>
                  </a:lnTo>
                  <a:lnTo>
                    <a:pt x="1862" y="17008"/>
                  </a:lnTo>
                  <a:lnTo>
                    <a:pt x="2094" y="17304"/>
                  </a:lnTo>
                  <a:lnTo>
                    <a:pt x="2327" y="17579"/>
                  </a:lnTo>
                  <a:lnTo>
                    <a:pt x="2602" y="17833"/>
                  </a:lnTo>
                  <a:lnTo>
                    <a:pt x="2877" y="18066"/>
                  </a:lnTo>
                  <a:lnTo>
                    <a:pt x="3173" y="18256"/>
                  </a:lnTo>
                  <a:lnTo>
                    <a:pt x="3469" y="18446"/>
                  </a:lnTo>
                  <a:lnTo>
                    <a:pt x="3787" y="18616"/>
                  </a:lnTo>
                  <a:lnTo>
                    <a:pt x="4421" y="18933"/>
                  </a:lnTo>
                  <a:lnTo>
                    <a:pt x="5098" y="19229"/>
                  </a:lnTo>
                  <a:lnTo>
                    <a:pt x="5775" y="19504"/>
                  </a:lnTo>
                  <a:lnTo>
                    <a:pt x="6431" y="19800"/>
                  </a:lnTo>
                  <a:lnTo>
                    <a:pt x="6473" y="19969"/>
                  </a:lnTo>
                  <a:lnTo>
                    <a:pt x="6494" y="20139"/>
                  </a:lnTo>
                  <a:lnTo>
                    <a:pt x="6494" y="20329"/>
                  </a:lnTo>
                  <a:lnTo>
                    <a:pt x="6494" y="20498"/>
                  </a:lnTo>
                  <a:lnTo>
                    <a:pt x="6516" y="20667"/>
                  </a:lnTo>
                  <a:lnTo>
                    <a:pt x="6537" y="20752"/>
                  </a:lnTo>
                  <a:lnTo>
                    <a:pt x="6579" y="20816"/>
                  </a:lnTo>
                  <a:lnTo>
                    <a:pt x="6643" y="20900"/>
                  </a:lnTo>
                  <a:lnTo>
                    <a:pt x="6727" y="20942"/>
                  </a:lnTo>
                  <a:lnTo>
                    <a:pt x="6812" y="21006"/>
                  </a:lnTo>
                  <a:lnTo>
                    <a:pt x="6939" y="21048"/>
                  </a:lnTo>
                  <a:lnTo>
                    <a:pt x="7129" y="21048"/>
                  </a:lnTo>
                  <a:lnTo>
                    <a:pt x="7235" y="21027"/>
                  </a:lnTo>
                  <a:lnTo>
                    <a:pt x="7319" y="20985"/>
                  </a:lnTo>
                  <a:lnTo>
                    <a:pt x="7404" y="20942"/>
                  </a:lnTo>
                  <a:lnTo>
                    <a:pt x="7468" y="20879"/>
                  </a:lnTo>
                  <a:lnTo>
                    <a:pt x="7510" y="20794"/>
                  </a:lnTo>
                  <a:lnTo>
                    <a:pt x="7531" y="20710"/>
                  </a:lnTo>
                  <a:lnTo>
                    <a:pt x="7573" y="20498"/>
                  </a:lnTo>
                  <a:lnTo>
                    <a:pt x="7637" y="20308"/>
                  </a:lnTo>
                  <a:lnTo>
                    <a:pt x="7721" y="20139"/>
                  </a:lnTo>
                  <a:lnTo>
                    <a:pt x="7827" y="20012"/>
                  </a:lnTo>
                  <a:lnTo>
                    <a:pt x="7933" y="19885"/>
                  </a:lnTo>
                  <a:lnTo>
                    <a:pt x="8039" y="19779"/>
                  </a:lnTo>
                  <a:lnTo>
                    <a:pt x="8166" y="19694"/>
                  </a:lnTo>
                  <a:lnTo>
                    <a:pt x="8314" y="19631"/>
                  </a:lnTo>
                  <a:lnTo>
                    <a:pt x="8441" y="19567"/>
                  </a:lnTo>
                  <a:lnTo>
                    <a:pt x="8610" y="19525"/>
                  </a:lnTo>
                  <a:lnTo>
                    <a:pt x="8927" y="19441"/>
                  </a:lnTo>
                  <a:lnTo>
                    <a:pt x="9244" y="19419"/>
                  </a:lnTo>
                  <a:lnTo>
                    <a:pt x="9583" y="19377"/>
                  </a:lnTo>
                  <a:lnTo>
                    <a:pt x="9837" y="19356"/>
                  </a:lnTo>
                  <a:lnTo>
                    <a:pt x="10069" y="19292"/>
                  </a:lnTo>
                  <a:lnTo>
                    <a:pt x="10302" y="19229"/>
                  </a:lnTo>
                  <a:lnTo>
                    <a:pt x="10535" y="19123"/>
                  </a:lnTo>
                  <a:lnTo>
                    <a:pt x="10746" y="19017"/>
                  </a:lnTo>
                  <a:lnTo>
                    <a:pt x="10958" y="18891"/>
                  </a:lnTo>
                  <a:lnTo>
                    <a:pt x="11148" y="18742"/>
                  </a:lnTo>
                  <a:lnTo>
                    <a:pt x="11339" y="18594"/>
                  </a:lnTo>
                  <a:lnTo>
                    <a:pt x="11508" y="18425"/>
                  </a:lnTo>
                  <a:lnTo>
                    <a:pt x="11677" y="18235"/>
                  </a:lnTo>
                  <a:lnTo>
                    <a:pt x="11846" y="18044"/>
                  </a:lnTo>
                  <a:lnTo>
                    <a:pt x="11994" y="17833"/>
                  </a:lnTo>
                  <a:lnTo>
                    <a:pt x="12121" y="17621"/>
                  </a:lnTo>
                  <a:lnTo>
                    <a:pt x="12248" y="17389"/>
                  </a:lnTo>
                  <a:lnTo>
                    <a:pt x="12354" y="17156"/>
                  </a:lnTo>
                  <a:lnTo>
                    <a:pt x="12460" y="16923"/>
                  </a:lnTo>
                  <a:lnTo>
                    <a:pt x="12544" y="16669"/>
                  </a:lnTo>
                  <a:lnTo>
                    <a:pt x="12629" y="16437"/>
                  </a:lnTo>
                  <a:lnTo>
                    <a:pt x="12693" y="16183"/>
                  </a:lnTo>
                  <a:lnTo>
                    <a:pt x="12735" y="15929"/>
                  </a:lnTo>
                  <a:lnTo>
                    <a:pt x="12777" y="15675"/>
                  </a:lnTo>
                  <a:lnTo>
                    <a:pt x="12798" y="15421"/>
                  </a:lnTo>
                  <a:lnTo>
                    <a:pt x="12798" y="15167"/>
                  </a:lnTo>
                  <a:lnTo>
                    <a:pt x="12798" y="14914"/>
                  </a:lnTo>
                  <a:lnTo>
                    <a:pt x="12777" y="14660"/>
                  </a:lnTo>
                  <a:lnTo>
                    <a:pt x="12756" y="14427"/>
                  </a:lnTo>
                  <a:lnTo>
                    <a:pt x="12693" y="14194"/>
                  </a:lnTo>
                  <a:lnTo>
                    <a:pt x="12629" y="13962"/>
                  </a:lnTo>
                  <a:lnTo>
                    <a:pt x="12566" y="13729"/>
                  </a:lnTo>
                  <a:lnTo>
                    <a:pt x="12460" y="13517"/>
                  </a:lnTo>
                  <a:lnTo>
                    <a:pt x="12354" y="13327"/>
                  </a:lnTo>
                  <a:lnTo>
                    <a:pt x="12227" y="13137"/>
                  </a:lnTo>
                  <a:lnTo>
                    <a:pt x="11825" y="12608"/>
                  </a:lnTo>
                  <a:lnTo>
                    <a:pt x="11402" y="12121"/>
                  </a:lnTo>
                  <a:lnTo>
                    <a:pt x="10958" y="11677"/>
                  </a:lnTo>
                  <a:lnTo>
                    <a:pt x="10493" y="11254"/>
                  </a:lnTo>
                  <a:lnTo>
                    <a:pt x="10006" y="10873"/>
                  </a:lnTo>
                  <a:lnTo>
                    <a:pt x="9498" y="10514"/>
                  </a:lnTo>
                  <a:lnTo>
                    <a:pt x="8948" y="10196"/>
                  </a:lnTo>
                  <a:lnTo>
                    <a:pt x="8377" y="9921"/>
                  </a:lnTo>
                  <a:lnTo>
                    <a:pt x="8229" y="9837"/>
                  </a:lnTo>
                  <a:lnTo>
                    <a:pt x="8081" y="9752"/>
                  </a:lnTo>
                  <a:lnTo>
                    <a:pt x="7975" y="9667"/>
                  </a:lnTo>
                  <a:lnTo>
                    <a:pt x="7869" y="9583"/>
                  </a:lnTo>
                  <a:lnTo>
                    <a:pt x="7785" y="9477"/>
                  </a:lnTo>
                  <a:lnTo>
                    <a:pt x="7743" y="9350"/>
                  </a:lnTo>
                  <a:lnTo>
                    <a:pt x="7700" y="9202"/>
                  </a:lnTo>
                  <a:lnTo>
                    <a:pt x="7679" y="9033"/>
                  </a:lnTo>
                  <a:lnTo>
                    <a:pt x="7594" y="7467"/>
                  </a:lnTo>
                  <a:lnTo>
                    <a:pt x="7552" y="5923"/>
                  </a:lnTo>
                  <a:lnTo>
                    <a:pt x="7531" y="4358"/>
                  </a:lnTo>
                  <a:lnTo>
                    <a:pt x="7552" y="2792"/>
                  </a:lnTo>
                  <a:lnTo>
                    <a:pt x="8102" y="2835"/>
                  </a:lnTo>
                  <a:lnTo>
                    <a:pt x="8631" y="2898"/>
                  </a:lnTo>
                  <a:lnTo>
                    <a:pt x="9160" y="3025"/>
                  </a:lnTo>
                  <a:lnTo>
                    <a:pt x="9646" y="3173"/>
                  </a:lnTo>
                  <a:lnTo>
                    <a:pt x="10112" y="3364"/>
                  </a:lnTo>
                  <a:lnTo>
                    <a:pt x="10577" y="3596"/>
                  </a:lnTo>
                  <a:lnTo>
                    <a:pt x="11021" y="3850"/>
                  </a:lnTo>
                  <a:lnTo>
                    <a:pt x="11444" y="4146"/>
                  </a:lnTo>
                  <a:lnTo>
                    <a:pt x="11719" y="4358"/>
                  </a:lnTo>
                  <a:lnTo>
                    <a:pt x="11868" y="4442"/>
                  </a:lnTo>
                  <a:lnTo>
                    <a:pt x="12016" y="4506"/>
                  </a:lnTo>
                  <a:lnTo>
                    <a:pt x="12185" y="4527"/>
                  </a:lnTo>
                  <a:lnTo>
                    <a:pt x="12248" y="4527"/>
                  </a:lnTo>
                  <a:lnTo>
                    <a:pt x="12333" y="4506"/>
                  </a:lnTo>
                  <a:lnTo>
                    <a:pt x="12396" y="4464"/>
                  </a:lnTo>
                  <a:lnTo>
                    <a:pt x="12481" y="4400"/>
                  </a:lnTo>
                  <a:lnTo>
                    <a:pt x="12544" y="4337"/>
                  </a:lnTo>
                  <a:lnTo>
                    <a:pt x="12608" y="4252"/>
                  </a:lnTo>
                  <a:lnTo>
                    <a:pt x="12671" y="4167"/>
                  </a:lnTo>
                  <a:lnTo>
                    <a:pt x="12714" y="4083"/>
                  </a:lnTo>
                  <a:lnTo>
                    <a:pt x="12735" y="3998"/>
                  </a:lnTo>
                  <a:lnTo>
                    <a:pt x="12756" y="3914"/>
                  </a:lnTo>
                  <a:lnTo>
                    <a:pt x="12735" y="3744"/>
                  </a:lnTo>
                  <a:lnTo>
                    <a:pt x="12671" y="3596"/>
                  </a:lnTo>
                  <a:lnTo>
                    <a:pt x="12587" y="3469"/>
                  </a:lnTo>
                  <a:lnTo>
                    <a:pt x="12481" y="3321"/>
                  </a:lnTo>
                  <a:lnTo>
                    <a:pt x="12227" y="3089"/>
                  </a:lnTo>
                  <a:lnTo>
                    <a:pt x="11825" y="2750"/>
                  </a:lnTo>
                  <a:lnTo>
                    <a:pt x="11381" y="2475"/>
                  </a:lnTo>
                  <a:lnTo>
                    <a:pt x="10937" y="2221"/>
                  </a:lnTo>
                  <a:lnTo>
                    <a:pt x="10471" y="2031"/>
                  </a:lnTo>
                  <a:lnTo>
                    <a:pt x="9985" y="1841"/>
                  </a:lnTo>
                  <a:lnTo>
                    <a:pt x="9498" y="1714"/>
                  </a:lnTo>
                  <a:lnTo>
                    <a:pt x="9012" y="1587"/>
                  </a:lnTo>
                  <a:lnTo>
                    <a:pt x="8504" y="1502"/>
                  </a:lnTo>
                  <a:lnTo>
                    <a:pt x="8271" y="1460"/>
                  </a:lnTo>
                  <a:lnTo>
                    <a:pt x="8081" y="1417"/>
                  </a:lnTo>
                  <a:lnTo>
                    <a:pt x="7912" y="1354"/>
                  </a:lnTo>
                  <a:lnTo>
                    <a:pt x="7764" y="1269"/>
                  </a:lnTo>
                  <a:lnTo>
                    <a:pt x="7616" y="1164"/>
                  </a:lnTo>
                  <a:lnTo>
                    <a:pt x="7531" y="1016"/>
                  </a:lnTo>
                  <a:lnTo>
                    <a:pt x="7446" y="825"/>
                  </a:lnTo>
                  <a:lnTo>
                    <a:pt x="7404" y="592"/>
                  </a:lnTo>
                  <a:lnTo>
                    <a:pt x="7383" y="466"/>
                  </a:lnTo>
                  <a:lnTo>
                    <a:pt x="7341" y="360"/>
                  </a:lnTo>
                  <a:lnTo>
                    <a:pt x="7277" y="254"/>
                  </a:lnTo>
                  <a:lnTo>
                    <a:pt x="7214" y="148"/>
                  </a:lnTo>
                  <a:lnTo>
                    <a:pt x="7129" y="85"/>
                  </a:lnTo>
                  <a:lnTo>
                    <a:pt x="7002" y="21"/>
                  </a:lnTo>
                  <a:lnTo>
                    <a:pt x="687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4" name="Google Shape;1654;p17"/>
            <p:cNvSpPr/>
            <p:nvPr/>
          </p:nvSpPr>
          <p:spPr>
            <a:xfrm>
              <a:off x="6038800" y="2069650"/>
              <a:ext cx="154425" cy="420450"/>
            </a:xfrm>
            <a:custGeom>
              <a:rect b="b" l="l" r="r" t="t"/>
              <a:pathLst>
                <a:path extrusionOk="0" h="16818" w="6177">
                  <a:moveTo>
                    <a:pt x="5035" y="0"/>
                  </a:moveTo>
                  <a:lnTo>
                    <a:pt x="5140" y="1185"/>
                  </a:lnTo>
                  <a:lnTo>
                    <a:pt x="5246" y="2327"/>
                  </a:lnTo>
                  <a:lnTo>
                    <a:pt x="5310" y="3491"/>
                  </a:lnTo>
                  <a:lnTo>
                    <a:pt x="5331" y="4633"/>
                  </a:lnTo>
                  <a:lnTo>
                    <a:pt x="5310" y="5204"/>
                  </a:lnTo>
                  <a:lnTo>
                    <a:pt x="5310" y="5754"/>
                  </a:lnTo>
                  <a:lnTo>
                    <a:pt x="5267" y="6325"/>
                  </a:lnTo>
                  <a:lnTo>
                    <a:pt x="5225" y="6875"/>
                  </a:lnTo>
                  <a:lnTo>
                    <a:pt x="5162" y="7425"/>
                  </a:lnTo>
                  <a:lnTo>
                    <a:pt x="5077" y="7975"/>
                  </a:lnTo>
                  <a:lnTo>
                    <a:pt x="4992" y="8504"/>
                  </a:lnTo>
                  <a:lnTo>
                    <a:pt x="4887" y="9054"/>
                  </a:lnTo>
                  <a:lnTo>
                    <a:pt x="4760" y="9583"/>
                  </a:lnTo>
                  <a:lnTo>
                    <a:pt x="4612" y="10112"/>
                  </a:lnTo>
                  <a:lnTo>
                    <a:pt x="4442" y="10619"/>
                  </a:lnTo>
                  <a:lnTo>
                    <a:pt x="4252" y="11148"/>
                  </a:lnTo>
                  <a:lnTo>
                    <a:pt x="4040" y="11656"/>
                  </a:lnTo>
                  <a:lnTo>
                    <a:pt x="3787" y="12164"/>
                  </a:lnTo>
                  <a:lnTo>
                    <a:pt x="3533" y="12650"/>
                  </a:lnTo>
                  <a:lnTo>
                    <a:pt x="3258" y="13158"/>
                  </a:lnTo>
                  <a:lnTo>
                    <a:pt x="2940" y="13623"/>
                  </a:lnTo>
                  <a:lnTo>
                    <a:pt x="2602" y="14110"/>
                  </a:lnTo>
                  <a:lnTo>
                    <a:pt x="2242" y="14575"/>
                  </a:lnTo>
                  <a:lnTo>
                    <a:pt x="1862" y="15041"/>
                  </a:lnTo>
                  <a:lnTo>
                    <a:pt x="1439" y="15506"/>
                  </a:lnTo>
                  <a:lnTo>
                    <a:pt x="994" y="15950"/>
                  </a:lnTo>
                  <a:lnTo>
                    <a:pt x="508" y="16394"/>
                  </a:lnTo>
                  <a:lnTo>
                    <a:pt x="0" y="16817"/>
                  </a:lnTo>
                  <a:lnTo>
                    <a:pt x="212" y="16775"/>
                  </a:lnTo>
                  <a:lnTo>
                    <a:pt x="423" y="16733"/>
                  </a:lnTo>
                  <a:lnTo>
                    <a:pt x="635" y="16648"/>
                  </a:lnTo>
                  <a:lnTo>
                    <a:pt x="846" y="16564"/>
                  </a:lnTo>
                  <a:lnTo>
                    <a:pt x="1058" y="16479"/>
                  </a:lnTo>
                  <a:lnTo>
                    <a:pt x="1248" y="16352"/>
                  </a:lnTo>
                  <a:lnTo>
                    <a:pt x="1460" y="16225"/>
                  </a:lnTo>
                  <a:lnTo>
                    <a:pt x="1650" y="16077"/>
                  </a:lnTo>
                  <a:lnTo>
                    <a:pt x="2052" y="15760"/>
                  </a:lnTo>
                  <a:lnTo>
                    <a:pt x="2433" y="15400"/>
                  </a:lnTo>
                  <a:lnTo>
                    <a:pt x="2792" y="14977"/>
                  </a:lnTo>
                  <a:lnTo>
                    <a:pt x="3152" y="14512"/>
                  </a:lnTo>
                  <a:lnTo>
                    <a:pt x="3490" y="14025"/>
                  </a:lnTo>
                  <a:lnTo>
                    <a:pt x="3829" y="13475"/>
                  </a:lnTo>
                  <a:lnTo>
                    <a:pt x="4125" y="12925"/>
                  </a:lnTo>
                  <a:lnTo>
                    <a:pt x="4421" y="12333"/>
                  </a:lnTo>
                  <a:lnTo>
                    <a:pt x="4696" y="11719"/>
                  </a:lnTo>
                  <a:lnTo>
                    <a:pt x="4950" y="11085"/>
                  </a:lnTo>
                  <a:lnTo>
                    <a:pt x="5183" y="10429"/>
                  </a:lnTo>
                  <a:lnTo>
                    <a:pt x="5394" y="9752"/>
                  </a:lnTo>
                  <a:lnTo>
                    <a:pt x="5564" y="9075"/>
                  </a:lnTo>
                  <a:lnTo>
                    <a:pt x="5733" y="8398"/>
                  </a:lnTo>
                  <a:lnTo>
                    <a:pt x="5881" y="7700"/>
                  </a:lnTo>
                  <a:lnTo>
                    <a:pt x="5987" y="7023"/>
                  </a:lnTo>
                  <a:lnTo>
                    <a:pt x="6071" y="6325"/>
                  </a:lnTo>
                  <a:lnTo>
                    <a:pt x="6135" y="5648"/>
                  </a:lnTo>
                  <a:lnTo>
                    <a:pt x="6177" y="4971"/>
                  </a:lnTo>
                  <a:lnTo>
                    <a:pt x="6177" y="4337"/>
                  </a:lnTo>
                  <a:lnTo>
                    <a:pt x="6156" y="3681"/>
                  </a:lnTo>
                  <a:lnTo>
                    <a:pt x="6092" y="3067"/>
                  </a:lnTo>
                  <a:lnTo>
                    <a:pt x="6008" y="2475"/>
                  </a:lnTo>
                  <a:lnTo>
                    <a:pt x="5881" y="1925"/>
                  </a:lnTo>
                  <a:lnTo>
                    <a:pt x="5712" y="1375"/>
                  </a:lnTo>
                  <a:lnTo>
                    <a:pt x="5521" y="889"/>
                  </a:lnTo>
                  <a:lnTo>
                    <a:pt x="5415" y="656"/>
                  </a:lnTo>
                  <a:lnTo>
                    <a:pt x="5289" y="423"/>
                  </a:lnTo>
                  <a:lnTo>
                    <a:pt x="5162" y="212"/>
                  </a:lnTo>
                  <a:lnTo>
                    <a:pt x="50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5" name="Google Shape;1655;p17"/>
            <p:cNvSpPr/>
            <p:nvPr/>
          </p:nvSpPr>
          <p:spPr>
            <a:xfrm>
              <a:off x="1927550" y="5436800"/>
              <a:ext cx="61900" cy="49750"/>
            </a:xfrm>
            <a:custGeom>
              <a:rect b="b" l="l" r="r" t="t"/>
              <a:pathLst>
                <a:path extrusionOk="0" h="1990" w="2476">
                  <a:moveTo>
                    <a:pt x="677" y="1"/>
                  </a:moveTo>
                  <a:lnTo>
                    <a:pt x="550" y="43"/>
                  </a:lnTo>
                  <a:lnTo>
                    <a:pt x="445" y="106"/>
                  </a:lnTo>
                  <a:lnTo>
                    <a:pt x="360" y="212"/>
                  </a:lnTo>
                  <a:lnTo>
                    <a:pt x="275" y="318"/>
                  </a:lnTo>
                  <a:lnTo>
                    <a:pt x="212" y="445"/>
                  </a:lnTo>
                  <a:lnTo>
                    <a:pt x="85" y="783"/>
                  </a:lnTo>
                  <a:lnTo>
                    <a:pt x="43" y="953"/>
                  </a:lnTo>
                  <a:lnTo>
                    <a:pt x="0" y="1143"/>
                  </a:lnTo>
                  <a:lnTo>
                    <a:pt x="22" y="1312"/>
                  </a:lnTo>
                  <a:lnTo>
                    <a:pt x="43" y="1460"/>
                  </a:lnTo>
                  <a:lnTo>
                    <a:pt x="85" y="1524"/>
                  </a:lnTo>
                  <a:lnTo>
                    <a:pt x="148" y="1587"/>
                  </a:lnTo>
                  <a:lnTo>
                    <a:pt x="212" y="1630"/>
                  </a:lnTo>
                  <a:lnTo>
                    <a:pt x="275" y="1693"/>
                  </a:lnTo>
                  <a:lnTo>
                    <a:pt x="487" y="1778"/>
                  </a:lnTo>
                  <a:lnTo>
                    <a:pt x="720" y="1862"/>
                  </a:lnTo>
                  <a:lnTo>
                    <a:pt x="952" y="1926"/>
                  </a:lnTo>
                  <a:lnTo>
                    <a:pt x="1185" y="1968"/>
                  </a:lnTo>
                  <a:lnTo>
                    <a:pt x="1418" y="1989"/>
                  </a:lnTo>
                  <a:lnTo>
                    <a:pt x="1650" y="1989"/>
                  </a:lnTo>
                  <a:lnTo>
                    <a:pt x="1862" y="1968"/>
                  </a:lnTo>
                  <a:lnTo>
                    <a:pt x="2052" y="1905"/>
                  </a:lnTo>
                  <a:lnTo>
                    <a:pt x="2158" y="1862"/>
                  </a:lnTo>
                  <a:lnTo>
                    <a:pt x="2243" y="1799"/>
                  </a:lnTo>
                  <a:lnTo>
                    <a:pt x="2306" y="1735"/>
                  </a:lnTo>
                  <a:lnTo>
                    <a:pt x="2370" y="1651"/>
                  </a:lnTo>
                  <a:lnTo>
                    <a:pt x="2412" y="1566"/>
                  </a:lnTo>
                  <a:lnTo>
                    <a:pt x="2454" y="1481"/>
                  </a:lnTo>
                  <a:lnTo>
                    <a:pt x="2475" y="1270"/>
                  </a:lnTo>
                  <a:lnTo>
                    <a:pt x="2454" y="1037"/>
                  </a:lnTo>
                  <a:lnTo>
                    <a:pt x="2412" y="805"/>
                  </a:lnTo>
                  <a:lnTo>
                    <a:pt x="2306" y="551"/>
                  </a:lnTo>
                  <a:lnTo>
                    <a:pt x="2179" y="297"/>
                  </a:lnTo>
                  <a:lnTo>
                    <a:pt x="2095" y="318"/>
                  </a:lnTo>
                  <a:lnTo>
                    <a:pt x="2010" y="339"/>
                  </a:lnTo>
                  <a:lnTo>
                    <a:pt x="1841" y="403"/>
                  </a:lnTo>
                  <a:lnTo>
                    <a:pt x="1672" y="508"/>
                  </a:lnTo>
                  <a:lnTo>
                    <a:pt x="1523" y="572"/>
                  </a:lnTo>
                  <a:lnTo>
                    <a:pt x="1439" y="593"/>
                  </a:lnTo>
                  <a:lnTo>
                    <a:pt x="1354" y="614"/>
                  </a:lnTo>
                  <a:lnTo>
                    <a:pt x="1291" y="593"/>
                  </a:lnTo>
                  <a:lnTo>
                    <a:pt x="1206" y="572"/>
                  </a:lnTo>
                  <a:lnTo>
                    <a:pt x="1143" y="508"/>
                  </a:lnTo>
                  <a:lnTo>
                    <a:pt x="1058" y="424"/>
                  </a:lnTo>
                  <a:lnTo>
                    <a:pt x="995" y="318"/>
                  </a:lnTo>
                  <a:lnTo>
                    <a:pt x="931" y="170"/>
                  </a:lnTo>
                  <a:lnTo>
                    <a:pt x="889" y="106"/>
                  </a:lnTo>
                  <a:lnTo>
                    <a:pt x="868" y="64"/>
                  </a:lnTo>
                  <a:lnTo>
                    <a:pt x="825" y="43"/>
                  </a:lnTo>
                  <a:lnTo>
                    <a:pt x="762" y="22"/>
                  </a:lnTo>
                  <a:lnTo>
                    <a:pt x="67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6" name="Google Shape;1656;p17"/>
            <p:cNvSpPr/>
            <p:nvPr/>
          </p:nvSpPr>
          <p:spPr>
            <a:xfrm>
              <a:off x="2541525" y="3965550"/>
              <a:ext cx="220575" cy="362825"/>
            </a:xfrm>
            <a:custGeom>
              <a:rect b="b" l="l" r="r" t="t"/>
              <a:pathLst>
                <a:path extrusionOk="0" h="14513" w="8823">
                  <a:moveTo>
                    <a:pt x="4020" y="1926"/>
                  </a:moveTo>
                  <a:lnTo>
                    <a:pt x="4211" y="1947"/>
                  </a:lnTo>
                  <a:lnTo>
                    <a:pt x="4211" y="6326"/>
                  </a:lnTo>
                  <a:lnTo>
                    <a:pt x="4105" y="6431"/>
                  </a:lnTo>
                  <a:lnTo>
                    <a:pt x="3999" y="6495"/>
                  </a:lnTo>
                  <a:lnTo>
                    <a:pt x="3893" y="6537"/>
                  </a:lnTo>
                  <a:lnTo>
                    <a:pt x="3766" y="6558"/>
                  </a:lnTo>
                  <a:lnTo>
                    <a:pt x="3512" y="6580"/>
                  </a:lnTo>
                  <a:lnTo>
                    <a:pt x="3280" y="6580"/>
                  </a:lnTo>
                  <a:lnTo>
                    <a:pt x="2920" y="6622"/>
                  </a:lnTo>
                  <a:lnTo>
                    <a:pt x="2582" y="6643"/>
                  </a:lnTo>
                  <a:lnTo>
                    <a:pt x="2222" y="6643"/>
                  </a:lnTo>
                  <a:lnTo>
                    <a:pt x="1884" y="6601"/>
                  </a:lnTo>
                  <a:lnTo>
                    <a:pt x="1736" y="6558"/>
                  </a:lnTo>
                  <a:lnTo>
                    <a:pt x="1566" y="6516"/>
                  </a:lnTo>
                  <a:lnTo>
                    <a:pt x="1439" y="6431"/>
                  </a:lnTo>
                  <a:lnTo>
                    <a:pt x="1291" y="6347"/>
                  </a:lnTo>
                  <a:lnTo>
                    <a:pt x="1164" y="6241"/>
                  </a:lnTo>
                  <a:lnTo>
                    <a:pt x="1059" y="6114"/>
                  </a:lnTo>
                  <a:lnTo>
                    <a:pt x="953" y="5966"/>
                  </a:lnTo>
                  <a:lnTo>
                    <a:pt x="868" y="5797"/>
                  </a:lnTo>
                  <a:lnTo>
                    <a:pt x="805" y="5606"/>
                  </a:lnTo>
                  <a:lnTo>
                    <a:pt x="762" y="5416"/>
                  </a:lnTo>
                  <a:lnTo>
                    <a:pt x="741" y="5226"/>
                  </a:lnTo>
                  <a:lnTo>
                    <a:pt x="720" y="5035"/>
                  </a:lnTo>
                  <a:lnTo>
                    <a:pt x="741" y="4845"/>
                  </a:lnTo>
                  <a:lnTo>
                    <a:pt x="762" y="4655"/>
                  </a:lnTo>
                  <a:lnTo>
                    <a:pt x="805" y="4485"/>
                  </a:lnTo>
                  <a:lnTo>
                    <a:pt x="847" y="4295"/>
                  </a:lnTo>
                  <a:lnTo>
                    <a:pt x="932" y="4126"/>
                  </a:lnTo>
                  <a:lnTo>
                    <a:pt x="1016" y="3956"/>
                  </a:lnTo>
                  <a:lnTo>
                    <a:pt x="1207" y="3618"/>
                  </a:lnTo>
                  <a:lnTo>
                    <a:pt x="1439" y="3301"/>
                  </a:lnTo>
                  <a:lnTo>
                    <a:pt x="1714" y="2983"/>
                  </a:lnTo>
                  <a:lnTo>
                    <a:pt x="1968" y="2751"/>
                  </a:lnTo>
                  <a:lnTo>
                    <a:pt x="2222" y="2518"/>
                  </a:lnTo>
                  <a:lnTo>
                    <a:pt x="2497" y="2328"/>
                  </a:lnTo>
                  <a:lnTo>
                    <a:pt x="2772" y="2158"/>
                  </a:lnTo>
                  <a:lnTo>
                    <a:pt x="3089" y="2031"/>
                  </a:lnTo>
                  <a:lnTo>
                    <a:pt x="3259" y="1989"/>
                  </a:lnTo>
                  <a:lnTo>
                    <a:pt x="3449" y="1947"/>
                  </a:lnTo>
                  <a:lnTo>
                    <a:pt x="3618" y="1926"/>
                  </a:lnTo>
                  <a:close/>
                  <a:moveTo>
                    <a:pt x="5289" y="7701"/>
                  </a:moveTo>
                  <a:lnTo>
                    <a:pt x="5586" y="7785"/>
                  </a:lnTo>
                  <a:lnTo>
                    <a:pt x="5882" y="7912"/>
                  </a:lnTo>
                  <a:lnTo>
                    <a:pt x="6157" y="8039"/>
                  </a:lnTo>
                  <a:lnTo>
                    <a:pt x="6432" y="8187"/>
                  </a:lnTo>
                  <a:lnTo>
                    <a:pt x="6664" y="8356"/>
                  </a:lnTo>
                  <a:lnTo>
                    <a:pt x="6897" y="8547"/>
                  </a:lnTo>
                  <a:lnTo>
                    <a:pt x="7109" y="8716"/>
                  </a:lnTo>
                  <a:lnTo>
                    <a:pt x="7299" y="8928"/>
                  </a:lnTo>
                  <a:lnTo>
                    <a:pt x="7468" y="9118"/>
                  </a:lnTo>
                  <a:lnTo>
                    <a:pt x="7616" y="9330"/>
                  </a:lnTo>
                  <a:lnTo>
                    <a:pt x="7743" y="9541"/>
                  </a:lnTo>
                  <a:lnTo>
                    <a:pt x="7849" y="9774"/>
                  </a:lnTo>
                  <a:lnTo>
                    <a:pt x="7912" y="9985"/>
                  </a:lnTo>
                  <a:lnTo>
                    <a:pt x="7955" y="10197"/>
                  </a:lnTo>
                  <a:lnTo>
                    <a:pt x="7976" y="10408"/>
                  </a:lnTo>
                  <a:lnTo>
                    <a:pt x="7955" y="10620"/>
                  </a:lnTo>
                  <a:lnTo>
                    <a:pt x="7912" y="10853"/>
                  </a:lnTo>
                  <a:lnTo>
                    <a:pt x="7849" y="11064"/>
                  </a:lnTo>
                  <a:lnTo>
                    <a:pt x="7786" y="11255"/>
                  </a:lnTo>
                  <a:lnTo>
                    <a:pt x="7701" y="11424"/>
                  </a:lnTo>
                  <a:lnTo>
                    <a:pt x="7595" y="11593"/>
                  </a:lnTo>
                  <a:lnTo>
                    <a:pt x="7489" y="11741"/>
                  </a:lnTo>
                  <a:lnTo>
                    <a:pt x="7362" y="11868"/>
                  </a:lnTo>
                  <a:lnTo>
                    <a:pt x="7214" y="11995"/>
                  </a:lnTo>
                  <a:lnTo>
                    <a:pt x="7045" y="12101"/>
                  </a:lnTo>
                  <a:lnTo>
                    <a:pt x="6855" y="12185"/>
                  </a:lnTo>
                  <a:lnTo>
                    <a:pt x="6664" y="12270"/>
                  </a:lnTo>
                  <a:lnTo>
                    <a:pt x="6432" y="12333"/>
                  </a:lnTo>
                  <a:lnTo>
                    <a:pt x="6199" y="12376"/>
                  </a:lnTo>
                  <a:lnTo>
                    <a:pt x="5945" y="12418"/>
                  </a:lnTo>
                  <a:lnTo>
                    <a:pt x="5670" y="12439"/>
                  </a:lnTo>
                  <a:lnTo>
                    <a:pt x="5374" y="12460"/>
                  </a:lnTo>
                  <a:lnTo>
                    <a:pt x="5289" y="11868"/>
                  </a:lnTo>
                  <a:lnTo>
                    <a:pt x="5247" y="11276"/>
                  </a:lnTo>
                  <a:lnTo>
                    <a:pt x="5226" y="10683"/>
                  </a:lnTo>
                  <a:lnTo>
                    <a:pt x="5226" y="10091"/>
                  </a:lnTo>
                  <a:lnTo>
                    <a:pt x="5247" y="8906"/>
                  </a:lnTo>
                  <a:lnTo>
                    <a:pt x="5289" y="7701"/>
                  </a:lnTo>
                  <a:close/>
                  <a:moveTo>
                    <a:pt x="4612" y="1"/>
                  </a:moveTo>
                  <a:lnTo>
                    <a:pt x="4549" y="149"/>
                  </a:lnTo>
                  <a:lnTo>
                    <a:pt x="4486" y="276"/>
                  </a:lnTo>
                  <a:lnTo>
                    <a:pt x="4422" y="403"/>
                  </a:lnTo>
                  <a:lnTo>
                    <a:pt x="4337" y="508"/>
                  </a:lnTo>
                  <a:lnTo>
                    <a:pt x="4168" y="678"/>
                  </a:lnTo>
                  <a:lnTo>
                    <a:pt x="3978" y="826"/>
                  </a:lnTo>
                  <a:lnTo>
                    <a:pt x="3787" y="931"/>
                  </a:lnTo>
                  <a:lnTo>
                    <a:pt x="3555" y="1016"/>
                  </a:lnTo>
                  <a:lnTo>
                    <a:pt x="3089" y="1164"/>
                  </a:lnTo>
                  <a:lnTo>
                    <a:pt x="2772" y="1270"/>
                  </a:lnTo>
                  <a:lnTo>
                    <a:pt x="2497" y="1397"/>
                  </a:lnTo>
                  <a:lnTo>
                    <a:pt x="2222" y="1524"/>
                  </a:lnTo>
                  <a:lnTo>
                    <a:pt x="1947" y="1672"/>
                  </a:lnTo>
                  <a:lnTo>
                    <a:pt x="1714" y="1841"/>
                  </a:lnTo>
                  <a:lnTo>
                    <a:pt x="1482" y="2031"/>
                  </a:lnTo>
                  <a:lnTo>
                    <a:pt x="1249" y="2222"/>
                  </a:lnTo>
                  <a:lnTo>
                    <a:pt x="1059" y="2433"/>
                  </a:lnTo>
                  <a:lnTo>
                    <a:pt x="868" y="2666"/>
                  </a:lnTo>
                  <a:lnTo>
                    <a:pt x="699" y="2899"/>
                  </a:lnTo>
                  <a:lnTo>
                    <a:pt x="551" y="3153"/>
                  </a:lnTo>
                  <a:lnTo>
                    <a:pt x="424" y="3406"/>
                  </a:lnTo>
                  <a:lnTo>
                    <a:pt x="297" y="3703"/>
                  </a:lnTo>
                  <a:lnTo>
                    <a:pt x="191" y="3999"/>
                  </a:lnTo>
                  <a:lnTo>
                    <a:pt x="128" y="4295"/>
                  </a:lnTo>
                  <a:lnTo>
                    <a:pt x="43" y="4612"/>
                  </a:lnTo>
                  <a:lnTo>
                    <a:pt x="1" y="4930"/>
                  </a:lnTo>
                  <a:lnTo>
                    <a:pt x="1" y="5226"/>
                  </a:lnTo>
                  <a:lnTo>
                    <a:pt x="1" y="5501"/>
                  </a:lnTo>
                  <a:lnTo>
                    <a:pt x="43" y="5776"/>
                  </a:lnTo>
                  <a:lnTo>
                    <a:pt x="128" y="6030"/>
                  </a:lnTo>
                  <a:lnTo>
                    <a:pt x="212" y="6241"/>
                  </a:lnTo>
                  <a:lnTo>
                    <a:pt x="339" y="6474"/>
                  </a:lnTo>
                  <a:lnTo>
                    <a:pt x="466" y="6664"/>
                  </a:lnTo>
                  <a:lnTo>
                    <a:pt x="636" y="6833"/>
                  </a:lnTo>
                  <a:lnTo>
                    <a:pt x="826" y="6981"/>
                  </a:lnTo>
                  <a:lnTo>
                    <a:pt x="1037" y="7130"/>
                  </a:lnTo>
                  <a:lnTo>
                    <a:pt x="1270" y="7256"/>
                  </a:lnTo>
                  <a:lnTo>
                    <a:pt x="1524" y="7341"/>
                  </a:lnTo>
                  <a:lnTo>
                    <a:pt x="1799" y="7426"/>
                  </a:lnTo>
                  <a:lnTo>
                    <a:pt x="2095" y="7468"/>
                  </a:lnTo>
                  <a:lnTo>
                    <a:pt x="2412" y="7510"/>
                  </a:lnTo>
                  <a:lnTo>
                    <a:pt x="2645" y="7510"/>
                  </a:lnTo>
                  <a:lnTo>
                    <a:pt x="2878" y="7489"/>
                  </a:lnTo>
                  <a:lnTo>
                    <a:pt x="3343" y="7447"/>
                  </a:lnTo>
                  <a:lnTo>
                    <a:pt x="3576" y="7447"/>
                  </a:lnTo>
                  <a:lnTo>
                    <a:pt x="3809" y="7489"/>
                  </a:lnTo>
                  <a:lnTo>
                    <a:pt x="4041" y="7553"/>
                  </a:lnTo>
                  <a:lnTo>
                    <a:pt x="4168" y="7595"/>
                  </a:lnTo>
                  <a:lnTo>
                    <a:pt x="4274" y="7680"/>
                  </a:lnTo>
                  <a:lnTo>
                    <a:pt x="4274" y="8864"/>
                  </a:lnTo>
                  <a:lnTo>
                    <a:pt x="4274" y="10070"/>
                  </a:lnTo>
                  <a:lnTo>
                    <a:pt x="4295" y="10683"/>
                  </a:lnTo>
                  <a:lnTo>
                    <a:pt x="4316" y="11297"/>
                  </a:lnTo>
                  <a:lnTo>
                    <a:pt x="4380" y="11910"/>
                  </a:lnTo>
                  <a:lnTo>
                    <a:pt x="4464" y="12545"/>
                  </a:lnTo>
                  <a:lnTo>
                    <a:pt x="4464" y="12545"/>
                  </a:lnTo>
                  <a:lnTo>
                    <a:pt x="4168" y="12481"/>
                  </a:lnTo>
                  <a:lnTo>
                    <a:pt x="3893" y="12397"/>
                  </a:lnTo>
                  <a:lnTo>
                    <a:pt x="3618" y="12291"/>
                  </a:lnTo>
                  <a:lnTo>
                    <a:pt x="3386" y="12185"/>
                  </a:lnTo>
                  <a:lnTo>
                    <a:pt x="3132" y="12037"/>
                  </a:lnTo>
                  <a:lnTo>
                    <a:pt x="2899" y="11910"/>
                  </a:lnTo>
                  <a:lnTo>
                    <a:pt x="2687" y="11762"/>
                  </a:lnTo>
                  <a:lnTo>
                    <a:pt x="2476" y="11593"/>
                  </a:lnTo>
                  <a:lnTo>
                    <a:pt x="2074" y="11255"/>
                  </a:lnTo>
                  <a:lnTo>
                    <a:pt x="1714" y="10895"/>
                  </a:lnTo>
                  <a:lnTo>
                    <a:pt x="995" y="10112"/>
                  </a:lnTo>
                  <a:lnTo>
                    <a:pt x="974" y="10324"/>
                  </a:lnTo>
                  <a:lnTo>
                    <a:pt x="953" y="10535"/>
                  </a:lnTo>
                  <a:lnTo>
                    <a:pt x="974" y="10726"/>
                  </a:lnTo>
                  <a:lnTo>
                    <a:pt x="995" y="10895"/>
                  </a:lnTo>
                  <a:lnTo>
                    <a:pt x="1037" y="11064"/>
                  </a:lnTo>
                  <a:lnTo>
                    <a:pt x="1080" y="11233"/>
                  </a:lnTo>
                  <a:lnTo>
                    <a:pt x="1143" y="11381"/>
                  </a:lnTo>
                  <a:lnTo>
                    <a:pt x="1228" y="11530"/>
                  </a:lnTo>
                  <a:lnTo>
                    <a:pt x="1312" y="11678"/>
                  </a:lnTo>
                  <a:lnTo>
                    <a:pt x="1418" y="11805"/>
                  </a:lnTo>
                  <a:lnTo>
                    <a:pt x="1651" y="12058"/>
                  </a:lnTo>
                  <a:lnTo>
                    <a:pt x="1926" y="12291"/>
                  </a:lnTo>
                  <a:lnTo>
                    <a:pt x="2243" y="12524"/>
                  </a:lnTo>
                  <a:lnTo>
                    <a:pt x="2412" y="12608"/>
                  </a:lnTo>
                  <a:lnTo>
                    <a:pt x="2582" y="12714"/>
                  </a:lnTo>
                  <a:lnTo>
                    <a:pt x="2941" y="12862"/>
                  </a:lnTo>
                  <a:lnTo>
                    <a:pt x="3322" y="13010"/>
                  </a:lnTo>
                  <a:lnTo>
                    <a:pt x="3682" y="13201"/>
                  </a:lnTo>
                  <a:lnTo>
                    <a:pt x="3851" y="13285"/>
                  </a:lnTo>
                  <a:lnTo>
                    <a:pt x="4020" y="13412"/>
                  </a:lnTo>
                  <a:lnTo>
                    <a:pt x="4168" y="13539"/>
                  </a:lnTo>
                  <a:lnTo>
                    <a:pt x="4316" y="13687"/>
                  </a:lnTo>
                  <a:lnTo>
                    <a:pt x="4443" y="13856"/>
                  </a:lnTo>
                  <a:lnTo>
                    <a:pt x="4570" y="14047"/>
                  </a:lnTo>
                  <a:lnTo>
                    <a:pt x="4655" y="14258"/>
                  </a:lnTo>
                  <a:lnTo>
                    <a:pt x="4718" y="14512"/>
                  </a:lnTo>
                  <a:lnTo>
                    <a:pt x="5141" y="14026"/>
                  </a:lnTo>
                  <a:lnTo>
                    <a:pt x="5332" y="13814"/>
                  </a:lnTo>
                  <a:lnTo>
                    <a:pt x="5543" y="13645"/>
                  </a:lnTo>
                  <a:lnTo>
                    <a:pt x="5755" y="13476"/>
                  </a:lnTo>
                  <a:lnTo>
                    <a:pt x="5987" y="13349"/>
                  </a:lnTo>
                  <a:lnTo>
                    <a:pt x="6241" y="13243"/>
                  </a:lnTo>
                  <a:lnTo>
                    <a:pt x="6537" y="13180"/>
                  </a:lnTo>
                  <a:lnTo>
                    <a:pt x="6897" y="13074"/>
                  </a:lnTo>
                  <a:lnTo>
                    <a:pt x="7236" y="12947"/>
                  </a:lnTo>
                  <a:lnTo>
                    <a:pt x="7553" y="12778"/>
                  </a:lnTo>
                  <a:lnTo>
                    <a:pt x="7828" y="12566"/>
                  </a:lnTo>
                  <a:lnTo>
                    <a:pt x="8061" y="12333"/>
                  </a:lnTo>
                  <a:lnTo>
                    <a:pt x="8272" y="12080"/>
                  </a:lnTo>
                  <a:lnTo>
                    <a:pt x="8441" y="11805"/>
                  </a:lnTo>
                  <a:lnTo>
                    <a:pt x="8589" y="11508"/>
                  </a:lnTo>
                  <a:lnTo>
                    <a:pt x="8674" y="11191"/>
                  </a:lnTo>
                  <a:lnTo>
                    <a:pt x="8737" y="10874"/>
                  </a:lnTo>
                  <a:lnTo>
                    <a:pt x="8759" y="10535"/>
                  </a:lnTo>
                  <a:lnTo>
                    <a:pt x="8737" y="10197"/>
                  </a:lnTo>
                  <a:lnTo>
                    <a:pt x="8674" y="9837"/>
                  </a:lnTo>
                  <a:lnTo>
                    <a:pt x="8568" y="9499"/>
                  </a:lnTo>
                  <a:lnTo>
                    <a:pt x="8420" y="9160"/>
                  </a:lnTo>
                  <a:lnTo>
                    <a:pt x="8209" y="8822"/>
                  </a:lnTo>
                  <a:lnTo>
                    <a:pt x="7976" y="8505"/>
                  </a:lnTo>
                  <a:lnTo>
                    <a:pt x="7722" y="8208"/>
                  </a:lnTo>
                  <a:lnTo>
                    <a:pt x="7447" y="7933"/>
                  </a:lnTo>
                  <a:lnTo>
                    <a:pt x="7172" y="7701"/>
                  </a:lnTo>
                  <a:lnTo>
                    <a:pt x="6855" y="7468"/>
                  </a:lnTo>
                  <a:lnTo>
                    <a:pt x="6537" y="7235"/>
                  </a:lnTo>
                  <a:lnTo>
                    <a:pt x="6199" y="7045"/>
                  </a:lnTo>
                  <a:lnTo>
                    <a:pt x="5861" y="6855"/>
                  </a:lnTo>
                  <a:lnTo>
                    <a:pt x="5649" y="6728"/>
                  </a:lnTo>
                  <a:lnTo>
                    <a:pt x="5543" y="6685"/>
                  </a:lnTo>
                  <a:lnTo>
                    <a:pt x="5437" y="6622"/>
                  </a:lnTo>
                  <a:lnTo>
                    <a:pt x="5353" y="6537"/>
                  </a:lnTo>
                  <a:lnTo>
                    <a:pt x="5289" y="6453"/>
                  </a:lnTo>
                  <a:lnTo>
                    <a:pt x="5247" y="6326"/>
                  </a:lnTo>
                  <a:lnTo>
                    <a:pt x="5247" y="6178"/>
                  </a:lnTo>
                  <a:lnTo>
                    <a:pt x="5247" y="2053"/>
                  </a:lnTo>
                  <a:lnTo>
                    <a:pt x="5480" y="2010"/>
                  </a:lnTo>
                  <a:lnTo>
                    <a:pt x="5712" y="2010"/>
                  </a:lnTo>
                  <a:lnTo>
                    <a:pt x="5945" y="2031"/>
                  </a:lnTo>
                  <a:lnTo>
                    <a:pt x="6157" y="2074"/>
                  </a:lnTo>
                  <a:lnTo>
                    <a:pt x="6368" y="2137"/>
                  </a:lnTo>
                  <a:lnTo>
                    <a:pt x="6580" y="2222"/>
                  </a:lnTo>
                  <a:lnTo>
                    <a:pt x="7003" y="2412"/>
                  </a:lnTo>
                  <a:lnTo>
                    <a:pt x="7426" y="2645"/>
                  </a:lnTo>
                  <a:lnTo>
                    <a:pt x="7849" y="2856"/>
                  </a:lnTo>
                  <a:lnTo>
                    <a:pt x="8082" y="2941"/>
                  </a:lnTo>
                  <a:lnTo>
                    <a:pt x="8314" y="3026"/>
                  </a:lnTo>
                  <a:lnTo>
                    <a:pt x="8568" y="3089"/>
                  </a:lnTo>
                  <a:lnTo>
                    <a:pt x="8822" y="3153"/>
                  </a:lnTo>
                  <a:lnTo>
                    <a:pt x="8737" y="2920"/>
                  </a:lnTo>
                  <a:lnTo>
                    <a:pt x="8653" y="2708"/>
                  </a:lnTo>
                  <a:lnTo>
                    <a:pt x="8547" y="2518"/>
                  </a:lnTo>
                  <a:lnTo>
                    <a:pt x="8420" y="2349"/>
                  </a:lnTo>
                  <a:lnTo>
                    <a:pt x="8293" y="2201"/>
                  </a:lnTo>
                  <a:lnTo>
                    <a:pt x="8166" y="2053"/>
                  </a:lnTo>
                  <a:lnTo>
                    <a:pt x="8039" y="1926"/>
                  </a:lnTo>
                  <a:lnTo>
                    <a:pt x="7891" y="1820"/>
                  </a:lnTo>
                  <a:lnTo>
                    <a:pt x="7595" y="1630"/>
                  </a:lnTo>
                  <a:lnTo>
                    <a:pt x="7278" y="1503"/>
                  </a:lnTo>
                  <a:lnTo>
                    <a:pt x="6961" y="1376"/>
                  </a:lnTo>
                  <a:lnTo>
                    <a:pt x="6622" y="1291"/>
                  </a:lnTo>
                  <a:lnTo>
                    <a:pt x="6030" y="1143"/>
                  </a:lnTo>
                  <a:lnTo>
                    <a:pt x="5755" y="1037"/>
                  </a:lnTo>
                  <a:lnTo>
                    <a:pt x="5480" y="931"/>
                  </a:lnTo>
                  <a:lnTo>
                    <a:pt x="5226" y="783"/>
                  </a:lnTo>
                  <a:lnTo>
                    <a:pt x="5099" y="678"/>
                  </a:lnTo>
                  <a:lnTo>
                    <a:pt x="4993" y="572"/>
                  </a:lnTo>
                  <a:lnTo>
                    <a:pt x="4887" y="466"/>
                  </a:lnTo>
                  <a:lnTo>
                    <a:pt x="4782" y="318"/>
                  </a:lnTo>
                  <a:lnTo>
                    <a:pt x="4697" y="170"/>
                  </a:lnTo>
                  <a:lnTo>
                    <a:pt x="461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7" name="Google Shape;1657;p17"/>
            <p:cNvSpPr/>
            <p:nvPr/>
          </p:nvSpPr>
          <p:spPr>
            <a:xfrm>
              <a:off x="2434700" y="3920075"/>
              <a:ext cx="227425" cy="178775"/>
            </a:xfrm>
            <a:custGeom>
              <a:rect b="b" l="l" r="r" t="t"/>
              <a:pathLst>
                <a:path extrusionOk="0" h="7151" w="9097">
                  <a:moveTo>
                    <a:pt x="7087" y="0"/>
                  </a:moveTo>
                  <a:lnTo>
                    <a:pt x="6685" y="22"/>
                  </a:lnTo>
                  <a:lnTo>
                    <a:pt x="6305" y="85"/>
                  </a:lnTo>
                  <a:lnTo>
                    <a:pt x="5924" y="149"/>
                  </a:lnTo>
                  <a:lnTo>
                    <a:pt x="5543" y="233"/>
                  </a:lnTo>
                  <a:lnTo>
                    <a:pt x="5162" y="339"/>
                  </a:lnTo>
                  <a:lnTo>
                    <a:pt x="4782" y="487"/>
                  </a:lnTo>
                  <a:lnTo>
                    <a:pt x="4422" y="635"/>
                  </a:lnTo>
                  <a:lnTo>
                    <a:pt x="4062" y="783"/>
                  </a:lnTo>
                  <a:lnTo>
                    <a:pt x="3703" y="974"/>
                  </a:lnTo>
                  <a:lnTo>
                    <a:pt x="3343" y="1164"/>
                  </a:lnTo>
                  <a:lnTo>
                    <a:pt x="2984" y="1375"/>
                  </a:lnTo>
                  <a:lnTo>
                    <a:pt x="2624" y="1629"/>
                  </a:lnTo>
                  <a:lnTo>
                    <a:pt x="2285" y="1904"/>
                  </a:lnTo>
                  <a:lnTo>
                    <a:pt x="1968" y="2200"/>
                  </a:lnTo>
                  <a:lnTo>
                    <a:pt x="1672" y="2497"/>
                  </a:lnTo>
                  <a:lnTo>
                    <a:pt x="1418" y="2814"/>
                  </a:lnTo>
                  <a:lnTo>
                    <a:pt x="1164" y="3131"/>
                  </a:lnTo>
                  <a:lnTo>
                    <a:pt x="953" y="3491"/>
                  </a:lnTo>
                  <a:lnTo>
                    <a:pt x="762" y="3850"/>
                  </a:lnTo>
                  <a:lnTo>
                    <a:pt x="593" y="4210"/>
                  </a:lnTo>
                  <a:lnTo>
                    <a:pt x="445" y="4591"/>
                  </a:lnTo>
                  <a:lnTo>
                    <a:pt x="318" y="4993"/>
                  </a:lnTo>
                  <a:lnTo>
                    <a:pt x="212" y="5395"/>
                  </a:lnTo>
                  <a:lnTo>
                    <a:pt x="128" y="5818"/>
                  </a:lnTo>
                  <a:lnTo>
                    <a:pt x="64" y="6262"/>
                  </a:lnTo>
                  <a:lnTo>
                    <a:pt x="22" y="6685"/>
                  </a:lnTo>
                  <a:lnTo>
                    <a:pt x="1" y="7150"/>
                  </a:lnTo>
                  <a:lnTo>
                    <a:pt x="255" y="6410"/>
                  </a:lnTo>
                  <a:lnTo>
                    <a:pt x="509" y="5691"/>
                  </a:lnTo>
                  <a:lnTo>
                    <a:pt x="805" y="4972"/>
                  </a:lnTo>
                  <a:lnTo>
                    <a:pt x="953" y="4612"/>
                  </a:lnTo>
                  <a:lnTo>
                    <a:pt x="1122" y="4274"/>
                  </a:lnTo>
                  <a:lnTo>
                    <a:pt x="1312" y="3956"/>
                  </a:lnTo>
                  <a:lnTo>
                    <a:pt x="1503" y="3618"/>
                  </a:lnTo>
                  <a:lnTo>
                    <a:pt x="1714" y="3300"/>
                  </a:lnTo>
                  <a:lnTo>
                    <a:pt x="1947" y="3004"/>
                  </a:lnTo>
                  <a:lnTo>
                    <a:pt x="2201" y="2729"/>
                  </a:lnTo>
                  <a:lnTo>
                    <a:pt x="2476" y="2433"/>
                  </a:lnTo>
                  <a:lnTo>
                    <a:pt x="2772" y="2179"/>
                  </a:lnTo>
                  <a:lnTo>
                    <a:pt x="3089" y="1947"/>
                  </a:lnTo>
                  <a:lnTo>
                    <a:pt x="3428" y="1714"/>
                  </a:lnTo>
                  <a:lnTo>
                    <a:pt x="3787" y="1502"/>
                  </a:lnTo>
                  <a:lnTo>
                    <a:pt x="4126" y="1312"/>
                  </a:lnTo>
                  <a:lnTo>
                    <a:pt x="4485" y="1164"/>
                  </a:lnTo>
                  <a:lnTo>
                    <a:pt x="4845" y="1016"/>
                  </a:lnTo>
                  <a:lnTo>
                    <a:pt x="5226" y="889"/>
                  </a:lnTo>
                  <a:lnTo>
                    <a:pt x="5585" y="762"/>
                  </a:lnTo>
                  <a:lnTo>
                    <a:pt x="5966" y="677"/>
                  </a:lnTo>
                  <a:lnTo>
                    <a:pt x="6749" y="508"/>
                  </a:lnTo>
                  <a:lnTo>
                    <a:pt x="7532" y="381"/>
                  </a:lnTo>
                  <a:lnTo>
                    <a:pt x="8314" y="297"/>
                  </a:lnTo>
                  <a:lnTo>
                    <a:pt x="9097" y="212"/>
                  </a:lnTo>
                  <a:lnTo>
                    <a:pt x="8695" y="127"/>
                  </a:lnTo>
                  <a:lnTo>
                    <a:pt x="8293" y="43"/>
                  </a:lnTo>
                  <a:lnTo>
                    <a:pt x="7891" y="22"/>
                  </a:lnTo>
                  <a:lnTo>
                    <a:pt x="748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8" name="Google Shape;1658;p17"/>
            <p:cNvSpPr/>
            <p:nvPr/>
          </p:nvSpPr>
          <p:spPr>
            <a:xfrm>
              <a:off x="2501350" y="4319350"/>
              <a:ext cx="262850" cy="58725"/>
            </a:xfrm>
            <a:custGeom>
              <a:rect b="b" l="l" r="r" t="t"/>
              <a:pathLst>
                <a:path extrusionOk="0" h="2349" w="10514">
                  <a:moveTo>
                    <a:pt x="0" y="1"/>
                  </a:moveTo>
                  <a:lnTo>
                    <a:pt x="212" y="233"/>
                  </a:lnTo>
                  <a:lnTo>
                    <a:pt x="423" y="445"/>
                  </a:lnTo>
                  <a:lnTo>
                    <a:pt x="677" y="656"/>
                  </a:lnTo>
                  <a:lnTo>
                    <a:pt x="952" y="847"/>
                  </a:lnTo>
                  <a:lnTo>
                    <a:pt x="1227" y="1037"/>
                  </a:lnTo>
                  <a:lnTo>
                    <a:pt x="1523" y="1228"/>
                  </a:lnTo>
                  <a:lnTo>
                    <a:pt x="1841" y="1376"/>
                  </a:lnTo>
                  <a:lnTo>
                    <a:pt x="2179" y="1524"/>
                  </a:lnTo>
                  <a:lnTo>
                    <a:pt x="2518" y="1672"/>
                  </a:lnTo>
                  <a:lnTo>
                    <a:pt x="2877" y="1799"/>
                  </a:lnTo>
                  <a:lnTo>
                    <a:pt x="3258" y="1904"/>
                  </a:lnTo>
                  <a:lnTo>
                    <a:pt x="3618" y="2010"/>
                  </a:lnTo>
                  <a:lnTo>
                    <a:pt x="3998" y="2095"/>
                  </a:lnTo>
                  <a:lnTo>
                    <a:pt x="4400" y="2179"/>
                  </a:lnTo>
                  <a:lnTo>
                    <a:pt x="4781" y="2243"/>
                  </a:lnTo>
                  <a:lnTo>
                    <a:pt x="5183" y="2285"/>
                  </a:lnTo>
                  <a:lnTo>
                    <a:pt x="5564" y="2328"/>
                  </a:lnTo>
                  <a:lnTo>
                    <a:pt x="5966" y="2328"/>
                  </a:lnTo>
                  <a:lnTo>
                    <a:pt x="6346" y="2349"/>
                  </a:lnTo>
                  <a:lnTo>
                    <a:pt x="6727" y="2328"/>
                  </a:lnTo>
                  <a:lnTo>
                    <a:pt x="7108" y="2306"/>
                  </a:lnTo>
                  <a:lnTo>
                    <a:pt x="7489" y="2285"/>
                  </a:lnTo>
                  <a:lnTo>
                    <a:pt x="7848" y="2222"/>
                  </a:lnTo>
                  <a:lnTo>
                    <a:pt x="8208" y="2158"/>
                  </a:lnTo>
                  <a:lnTo>
                    <a:pt x="8546" y="2074"/>
                  </a:lnTo>
                  <a:lnTo>
                    <a:pt x="8885" y="1989"/>
                  </a:lnTo>
                  <a:lnTo>
                    <a:pt x="9202" y="1883"/>
                  </a:lnTo>
                  <a:lnTo>
                    <a:pt x="9498" y="1756"/>
                  </a:lnTo>
                  <a:lnTo>
                    <a:pt x="9773" y="1608"/>
                  </a:lnTo>
                  <a:lnTo>
                    <a:pt x="10048" y="1460"/>
                  </a:lnTo>
                  <a:lnTo>
                    <a:pt x="10281" y="1270"/>
                  </a:lnTo>
                  <a:lnTo>
                    <a:pt x="10514" y="1079"/>
                  </a:lnTo>
                  <a:lnTo>
                    <a:pt x="10514" y="1079"/>
                  </a:lnTo>
                  <a:lnTo>
                    <a:pt x="9816" y="1249"/>
                  </a:lnTo>
                  <a:lnTo>
                    <a:pt x="9139" y="1397"/>
                  </a:lnTo>
                  <a:lnTo>
                    <a:pt x="8462" y="1503"/>
                  </a:lnTo>
                  <a:lnTo>
                    <a:pt x="7785" y="1587"/>
                  </a:lnTo>
                  <a:lnTo>
                    <a:pt x="7129" y="1629"/>
                  </a:lnTo>
                  <a:lnTo>
                    <a:pt x="6452" y="1651"/>
                  </a:lnTo>
                  <a:lnTo>
                    <a:pt x="5796" y="1651"/>
                  </a:lnTo>
                  <a:lnTo>
                    <a:pt x="5141" y="1608"/>
                  </a:lnTo>
                  <a:lnTo>
                    <a:pt x="4506" y="1545"/>
                  </a:lnTo>
                  <a:lnTo>
                    <a:pt x="3850" y="1439"/>
                  </a:lnTo>
                  <a:lnTo>
                    <a:pt x="3216" y="1291"/>
                  </a:lnTo>
                  <a:lnTo>
                    <a:pt x="2560" y="1101"/>
                  </a:lnTo>
                  <a:lnTo>
                    <a:pt x="1925" y="889"/>
                  </a:lnTo>
                  <a:lnTo>
                    <a:pt x="1291" y="635"/>
                  </a:lnTo>
                  <a:lnTo>
                    <a:pt x="656" y="3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9" name="Google Shape;1659;p17"/>
            <p:cNvSpPr/>
            <p:nvPr/>
          </p:nvSpPr>
          <p:spPr>
            <a:xfrm>
              <a:off x="2785850" y="4045400"/>
              <a:ext cx="100525" cy="279275"/>
            </a:xfrm>
            <a:custGeom>
              <a:rect b="b" l="l" r="r" t="t"/>
              <a:pathLst>
                <a:path extrusionOk="0" h="11171" w="4021">
                  <a:moveTo>
                    <a:pt x="3238" y="1"/>
                  </a:moveTo>
                  <a:lnTo>
                    <a:pt x="3343" y="1524"/>
                  </a:lnTo>
                  <a:lnTo>
                    <a:pt x="3386" y="2264"/>
                  </a:lnTo>
                  <a:lnTo>
                    <a:pt x="3407" y="3026"/>
                  </a:lnTo>
                  <a:lnTo>
                    <a:pt x="3386" y="3787"/>
                  </a:lnTo>
                  <a:lnTo>
                    <a:pt x="3343" y="4528"/>
                  </a:lnTo>
                  <a:lnTo>
                    <a:pt x="3301" y="4909"/>
                  </a:lnTo>
                  <a:lnTo>
                    <a:pt x="3238" y="5289"/>
                  </a:lnTo>
                  <a:lnTo>
                    <a:pt x="3174" y="5670"/>
                  </a:lnTo>
                  <a:lnTo>
                    <a:pt x="3089" y="6051"/>
                  </a:lnTo>
                  <a:lnTo>
                    <a:pt x="3005" y="6432"/>
                  </a:lnTo>
                  <a:lnTo>
                    <a:pt x="2878" y="6791"/>
                  </a:lnTo>
                  <a:lnTo>
                    <a:pt x="2772" y="7151"/>
                  </a:lnTo>
                  <a:lnTo>
                    <a:pt x="2624" y="7511"/>
                  </a:lnTo>
                  <a:lnTo>
                    <a:pt x="2476" y="7870"/>
                  </a:lnTo>
                  <a:lnTo>
                    <a:pt x="2328" y="8209"/>
                  </a:lnTo>
                  <a:lnTo>
                    <a:pt x="2159" y="8547"/>
                  </a:lnTo>
                  <a:lnTo>
                    <a:pt x="1968" y="8864"/>
                  </a:lnTo>
                  <a:lnTo>
                    <a:pt x="1778" y="9182"/>
                  </a:lnTo>
                  <a:lnTo>
                    <a:pt x="1566" y="9478"/>
                  </a:lnTo>
                  <a:lnTo>
                    <a:pt x="1334" y="9795"/>
                  </a:lnTo>
                  <a:lnTo>
                    <a:pt x="1101" y="10091"/>
                  </a:lnTo>
                  <a:lnTo>
                    <a:pt x="847" y="10366"/>
                  </a:lnTo>
                  <a:lnTo>
                    <a:pt x="572" y="10641"/>
                  </a:lnTo>
                  <a:lnTo>
                    <a:pt x="297" y="10916"/>
                  </a:lnTo>
                  <a:lnTo>
                    <a:pt x="1" y="11170"/>
                  </a:lnTo>
                  <a:lnTo>
                    <a:pt x="297" y="11043"/>
                  </a:lnTo>
                  <a:lnTo>
                    <a:pt x="593" y="10874"/>
                  </a:lnTo>
                  <a:lnTo>
                    <a:pt x="868" y="10684"/>
                  </a:lnTo>
                  <a:lnTo>
                    <a:pt x="1143" y="10451"/>
                  </a:lnTo>
                  <a:lnTo>
                    <a:pt x="1397" y="10218"/>
                  </a:lnTo>
                  <a:lnTo>
                    <a:pt x="1651" y="9943"/>
                  </a:lnTo>
                  <a:lnTo>
                    <a:pt x="1905" y="9668"/>
                  </a:lnTo>
                  <a:lnTo>
                    <a:pt x="2138" y="9351"/>
                  </a:lnTo>
                  <a:lnTo>
                    <a:pt x="2349" y="9034"/>
                  </a:lnTo>
                  <a:lnTo>
                    <a:pt x="2561" y="8695"/>
                  </a:lnTo>
                  <a:lnTo>
                    <a:pt x="2751" y="8336"/>
                  </a:lnTo>
                  <a:lnTo>
                    <a:pt x="2941" y="7955"/>
                  </a:lnTo>
                  <a:lnTo>
                    <a:pt x="3111" y="7574"/>
                  </a:lnTo>
                  <a:lnTo>
                    <a:pt x="3280" y="7172"/>
                  </a:lnTo>
                  <a:lnTo>
                    <a:pt x="3428" y="6770"/>
                  </a:lnTo>
                  <a:lnTo>
                    <a:pt x="3555" y="6368"/>
                  </a:lnTo>
                  <a:lnTo>
                    <a:pt x="3682" y="5945"/>
                  </a:lnTo>
                  <a:lnTo>
                    <a:pt x="3766" y="5522"/>
                  </a:lnTo>
                  <a:lnTo>
                    <a:pt x="3851" y="5099"/>
                  </a:lnTo>
                  <a:lnTo>
                    <a:pt x="3936" y="4676"/>
                  </a:lnTo>
                  <a:lnTo>
                    <a:pt x="3978" y="4253"/>
                  </a:lnTo>
                  <a:lnTo>
                    <a:pt x="3999" y="3830"/>
                  </a:lnTo>
                  <a:lnTo>
                    <a:pt x="4020" y="3407"/>
                  </a:lnTo>
                  <a:lnTo>
                    <a:pt x="4020" y="2984"/>
                  </a:lnTo>
                  <a:lnTo>
                    <a:pt x="3999" y="2582"/>
                  </a:lnTo>
                  <a:lnTo>
                    <a:pt x="3957" y="2180"/>
                  </a:lnTo>
                  <a:lnTo>
                    <a:pt x="3893" y="1778"/>
                  </a:lnTo>
                  <a:lnTo>
                    <a:pt x="3809" y="1397"/>
                  </a:lnTo>
                  <a:lnTo>
                    <a:pt x="3703" y="1037"/>
                  </a:lnTo>
                  <a:lnTo>
                    <a:pt x="3576" y="678"/>
                  </a:lnTo>
                  <a:lnTo>
                    <a:pt x="3428" y="318"/>
                  </a:lnTo>
                  <a:lnTo>
                    <a:pt x="323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0" name="Google Shape;1660;p17"/>
            <p:cNvSpPr/>
            <p:nvPr/>
          </p:nvSpPr>
          <p:spPr>
            <a:xfrm>
              <a:off x="2853025" y="5737200"/>
              <a:ext cx="52900" cy="32800"/>
            </a:xfrm>
            <a:custGeom>
              <a:rect b="b" l="l" r="r" t="t"/>
              <a:pathLst>
                <a:path extrusionOk="0" h="1312" w="2116">
                  <a:moveTo>
                    <a:pt x="1122" y="0"/>
                  </a:moveTo>
                  <a:lnTo>
                    <a:pt x="952" y="42"/>
                  </a:lnTo>
                  <a:lnTo>
                    <a:pt x="762" y="64"/>
                  </a:lnTo>
                  <a:lnTo>
                    <a:pt x="572" y="85"/>
                  </a:lnTo>
                  <a:lnTo>
                    <a:pt x="402" y="127"/>
                  </a:lnTo>
                  <a:lnTo>
                    <a:pt x="233" y="190"/>
                  </a:lnTo>
                  <a:lnTo>
                    <a:pt x="170" y="233"/>
                  </a:lnTo>
                  <a:lnTo>
                    <a:pt x="106" y="296"/>
                  </a:lnTo>
                  <a:lnTo>
                    <a:pt x="64" y="360"/>
                  </a:lnTo>
                  <a:lnTo>
                    <a:pt x="22" y="444"/>
                  </a:lnTo>
                  <a:lnTo>
                    <a:pt x="1" y="550"/>
                  </a:lnTo>
                  <a:lnTo>
                    <a:pt x="1" y="656"/>
                  </a:lnTo>
                  <a:lnTo>
                    <a:pt x="1" y="783"/>
                  </a:lnTo>
                  <a:lnTo>
                    <a:pt x="22" y="889"/>
                  </a:lnTo>
                  <a:lnTo>
                    <a:pt x="64" y="973"/>
                  </a:lnTo>
                  <a:lnTo>
                    <a:pt x="106" y="1037"/>
                  </a:lnTo>
                  <a:lnTo>
                    <a:pt x="170" y="1100"/>
                  </a:lnTo>
                  <a:lnTo>
                    <a:pt x="233" y="1142"/>
                  </a:lnTo>
                  <a:lnTo>
                    <a:pt x="381" y="1227"/>
                  </a:lnTo>
                  <a:lnTo>
                    <a:pt x="551" y="1269"/>
                  </a:lnTo>
                  <a:lnTo>
                    <a:pt x="741" y="1290"/>
                  </a:lnTo>
                  <a:lnTo>
                    <a:pt x="1122" y="1312"/>
                  </a:lnTo>
                  <a:lnTo>
                    <a:pt x="1460" y="1312"/>
                  </a:lnTo>
                  <a:lnTo>
                    <a:pt x="1629" y="1290"/>
                  </a:lnTo>
                  <a:lnTo>
                    <a:pt x="1799" y="1227"/>
                  </a:lnTo>
                  <a:lnTo>
                    <a:pt x="1926" y="1142"/>
                  </a:lnTo>
                  <a:lnTo>
                    <a:pt x="2031" y="1037"/>
                  </a:lnTo>
                  <a:lnTo>
                    <a:pt x="2074" y="952"/>
                  </a:lnTo>
                  <a:lnTo>
                    <a:pt x="2095" y="867"/>
                  </a:lnTo>
                  <a:lnTo>
                    <a:pt x="2116" y="783"/>
                  </a:lnTo>
                  <a:lnTo>
                    <a:pt x="2116" y="677"/>
                  </a:lnTo>
                  <a:lnTo>
                    <a:pt x="2116" y="571"/>
                  </a:lnTo>
                  <a:lnTo>
                    <a:pt x="2095" y="487"/>
                  </a:lnTo>
                  <a:lnTo>
                    <a:pt x="2074" y="402"/>
                  </a:lnTo>
                  <a:lnTo>
                    <a:pt x="2031" y="317"/>
                  </a:lnTo>
                  <a:lnTo>
                    <a:pt x="1989" y="254"/>
                  </a:lnTo>
                  <a:lnTo>
                    <a:pt x="1926" y="212"/>
                  </a:lnTo>
                  <a:lnTo>
                    <a:pt x="1799" y="127"/>
                  </a:lnTo>
                  <a:lnTo>
                    <a:pt x="1651" y="85"/>
                  </a:lnTo>
                  <a:lnTo>
                    <a:pt x="1481" y="42"/>
                  </a:lnTo>
                  <a:lnTo>
                    <a:pt x="11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1" name="Google Shape;1661;p17"/>
            <p:cNvSpPr/>
            <p:nvPr/>
          </p:nvSpPr>
          <p:spPr>
            <a:xfrm>
              <a:off x="6136625" y="2777775"/>
              <a:ext cx="254400" cy="251750"/>
            </a:xfrm>
            <a:custGeom>
              <a:rect b="b" l="l" r="r" t="t"/>
              <a:pathLst>
                <a:path extrusionOk="0" h="10070" w="10176">
                  <a:moveTo>
                    <a:pt x="4274" y="614"/>
                  </a:moveTo>
                  <a:lnTo>
                    <a:pt x="4760" y="635"/>
                  </a:lnTo>
                  <a:lnTo>
                    <a:pt x="5247" y="698"/>
                  </a:lnTo>
                  <a:lnTo>
                    <a:pt x="5733" y="783"/>
                  </a:lnTo>
                  <a:lnTo>
                    <a:pt x="6199" y="889"/>
                  </a:lnTo>
                  <a:lnTo>
                    <a:pt x="6643" y="1037"/>
                  </a:lnTo>
                  <a:lnTo>
                    <a:pt x="7087" y="1227"/>
                  </a:lnTo>
                  <a:lnTo>
                    <a:pt x="7510" y="1439"/>
                  </a:lnTo>
                  <a:lnTo>
                    <a:pt x="7912" y="1714"/>
                  </a:lnTo>
                  <a:lnTo>
                    <a:pt x="8208" y="1925"/>
                  </a:lnTo>
                  <a:lnTo>
                    <a:pt x="8483" y="2158"/>
                  </a:lnTo>
                  <a:lnTo>
                    <a:pt x="8716" y="2369"/>
                  </a:lnTo>
                  <a:lnTo>
                    <a:pt x="8906" y="2581"/>
                  </a:lnTo>
                  <a:lnTo>
                    <a:pt x="9054" y="2792"/>
                  </a:lnTo>
                  <a:lnTo>
                    <a:pt x="9181" y="3025"/>
                  </a:lnTo>
                  <a:lnTo>
                    <a:pt x="9266" y="3258"/>
                  </a:lnTo>
                  <a:lnTo>
                    <a:pt x="9351" y="3512"/>
                  </a:lnTo>
                  <a:lnTo>
                    <a:pt x="9393" y="3787"/>
                  </a:lnTo>
                  <a:lnTo>
                    <a:pt x="9414" y="4083"/>
                  </a:lnTo>
                  <a:lnTo>
                    <a:pt x="9414" y="4400"/>
                  </a:lnTo>
                  <a:lnTo>
                    <a:pt x="9393" y="4760"/>
                  </a:lnTo>
                  <a:lnTo>
                    <a:pt x="9287" y="5585"/>
                  </a:lnTo>
                  <a:lnTo>
                    <a:pt x="9160" y="6621"/>
                  </a:lnTo>
                  <a:lnTo>
                    <a:pt x="9118" y="6875"/>
                  </a:lnTo>
                  <a:lnTo>
                    <a:pt x="9033" y="7108"/>
                  </a:lnTo>
                  <a:lnTo>
                    <a:pt x="8949" y="7341"/>
                  </a:lnTo>
                  <a:lnTo>
                    <a:pt x="8822" y="7552"/>
                  </a:lnTo>
                  <a:lnTo>
                    <a:pt x="8695" y="7764"/>
                  </a:lnTo>
                  <a:lnTo>
                    <a:pt x="8526" y="7954"/>
                  </a:lnTo>
                  <a:lnTo>
                    <a:pt x="8356" y="8123"/>
                  </a:lnTo>
                  <a:lnTo>
                    <a:pt x="8166" y="8292"/>
                  </a:lnTo>
                  <a:lnTo>
                    <a:pt x="7954" y="8441"/>
                  </a:lnTo>
                  <a:lnTo>
                    <a:pt x="7722" y="8589"/>
                  </a:lnTo>
                  <a:lnTo>
                    <a:pt x="7489" y="8716"/>
                  </a:lnTo>
                  <a:lnTo>
                    <a:pt x="7235" y="8821"/>
                  </a:lnTo>
                  <a:lnTo>
                    <a:pt x="6960" y="8906"/>
                  </a:lnTo>
                  <a:lnTo>
                    <a:pt x="6685" y="8969"/>
                  </a:lnTo>
                  <a:lnTo>
                    <a:pt x="6410" y="9033"/>
                  </a:lnTo>
                  <a:lnTo>
                    <a:pt x="6114" y="9075"/>
                  </a:lnTo>
                  <a:lnTo>
                    <a:pt x="5670" y="9117"/>
                  </a:lnTo>
                  <a:lnTo>
                    <a:pt x="5247" y="9139"/>
                  </a:lnTo>
                  <a:lnTo>
                    <a:pt x="4802" y="9139"/>
                  </a:lnTo>
                  <a:lnTo>
                    <a:pt x="4379" y="9117"/>
                  </a:lnTo>
                  <a:lnTo>
                    <a:pt x="3914" y="9054"/>
                  </a:lnTo>
                  <a:lnTo>
                    <a:pt x="3512" y="8969"/>
                  </a:lnTo>
                  <a:lnTo>
                    <a:pt x="3110" y="8864"/>
                  </a:lnTo>
                  <a:lnTo>
                    <a:pt x="2772" y="8716"/>
                  </a:lnTo>
                  <a:lnTo>
                    <a:pt x="2454" y="8567"/>
                  </a:lnTo>
                  <a:lnTo>
                    <a:pt x="2158" y="8377"/>
                  </a:lnTo>
                  <a:lnTo>
                    <a:pt x="1904" y="8166"/>
                  </a:lnTo>
                  <a:lnTo>
                    <a:pt x="1693" y="7933"/>
                  </a:lnTo>
                  <a:lnTo>
                    <a:pt x="1502" y="7658"/>
                  </a:lnTo>
                  <a:lnTo>
                    <a:pt x="1333" y="7362"/>
                  </a:lnTo>
                  <a:lnTo>
                    <a:pt x="1206" y="7044"/>
                  </a:lnTo>
                  <a:lnTo>
                    <a:pt x="1122" y="6706"/>
                  </a:lnTo>
                  <a:lnTo>
                    <a:pt x="1058" y="6325"/>
                  </a:lnTo>
                  <a:lnTo>
                    <a:pt x="1016" y="5923"/>
                  </a:lnTo>
                  <a:lnTo>
                    <a:pt x="1016" y="5500"/>
                  </a:lnTo>
                  <a:lnTo>
                    <a:pt x="1058" y="5035"/>
                  </a:lnTo>
                  <a:lnTo>
                    <a:pt x="1079" y="4527"/>
                  </a:lnTo>
                  <a:lnTo>
                    <a:pt x="1079" y="4252"/>
                  </a:lnTo>
                  <a:lnTo>
                    <a:pt x="1079" y="3956"/>
                  </a:lnTo>
                  <a:lnTo>
                    <a:pt x="1079" y="3660"/>
                  </a:lnTo>
                  <a:lnTo>
                    <a:pt x="1079" y="3364"/>
                  </a:lnTo>
                  <a:lnTo>
                    <a:pt x="1101" y="3067"/>
                  </a:lnTo>
                  <a:lnTo>
                    <a:pt x="1164" y="2792"/>
                  </a:lnTo>
                  <a:lnTo>
                    <a:pt x="1249" y="2496"/>
                  </a:lnTo>
                  <a:lnTo>
                    <a:pt x="1333" y="2369"/>
                  </a:lnTo>
                  <a:lnTo>
                    <a:pt x="1397" y="2242"/>
                  </a:lnTo>
                  <a:lnTo>
                    <a:pt x="1672" y="1862"/>
                  </a:lnTo>
                  <a:lnTo>
                    <a:pt x="1947" y="1544"/>
                  </a:lnTo>
                  <a:lnTo>
                    <a:pt x="2095" y="1396"/>
                  </a:lnTo>
                  <a:lnTo>
                    <a:pt x="2264" y="1248"/>
                  </a:lnTo>
                  <a:lnTo>
                    <a:pt x="2433" y="1142"/>
                  </a:lnTo>
                  <a:lnTo>
                    <a:pt x="2602" y="1016"/>
                  </a:lnTo>
                  <a:lnTo>
                    <a:pt x="2772" y="910"/>
                  </a:lnTo>
                  <a:lnTo>
                    <a:pt x="2962" y="825"/>
                  </a:lnTo>
                  <a:lnTo>
                    <a:pt x="3152" y="762"/>
                  </a:lnTo>
                  <a:lnTo>
                    <a:pt x="3364" y="698"/>
                  </a:lnTo>
                  <a:lnTo>
                    <a:pt x="3576" y="656"/>
                  </a:lnTo>
                  <a:lnTo>
                    <a:pt x="3787" y="635"/>
                  </a:lnTo>
                  <a:lnTo>
                    <a:pt x="4020" y="614"/>
                  </a:lnTo>
                  <a:close/>
                  <a:moveTo>
                    <a:pt x="4358" y="0"/>
                  </a:moveTo>
                  <a:lnTo>
                    <a:pt x="3956" y="21"/>
                  </a:lnTo>
                  <a:lnTo>
                    <a:pt x="3576" y="42"/>
                  </a:lnTo>
                  <a:lnTo>
                    <a:pt x="3216" y="85"/>
                  </a:lnTo>
                  <a:lnTo>
                    <a:pt x="2856" y="148"/>
                  </a:lnTo>
                  <a:lnTo>
                    <a:pt x="2518" y="233"/>
                  </a:lnTo>
                  <a:lnTo>
                    <a:pt x="2179" y="339"/>
                  </a:lnTo>
                  <a:lnTo>
                    <a:pt x="1883" y="466"/>
                  </a:lnTo>
                  <a:lnTo>
                    <a:pt x="1587" y="614"/>
                  </a:lnTo>
                  <a:lnTo>
                    <a:pt x="1312" y="762"/>
                  </a:lnTo>
                  <a:lnTo>
                    <a:pt x="1079" y="952"/>
                  </a:lnTo>
                  <a:lnTo>
                    <a:pt x="847" y="1142"/>
                  </a:lnTo>
                  <a:lnTo>
                    <a:pt x="656" y="1354"/>
                  </a:lnTo>
                  <a:lnTo>
                    <a:pt x="487" y="1566"/>
                  </a:lnTo>
                  <a:lnTo>
                    <a:pt x="339" y="1798"/>
                  </a:lnTo>
                  <a:lnTo>
                    <a:pt x="212" y="2052"/>
                  </a:lnTo>
                  <a:lnTo>
                    <a:pt x="127" y="2306"/>
                  </a:lnTo>
                  <a:lnTo>
                    <a:pt x="85" y="2581"/>
                  </a:lnTo>
                  <a:lnTo>
                    <a:pt x="43" y="3152"/>
                  </a:lnTo>
                  <a:lnTo>
                    <a:pt x="1" y="3744"/>
                  </a:lnTo>
                  <a:lnTo>
                    <a:pt x="22" y="4316"/>
                  </a:lnTo>
                  <a:lnTo>
                    <a:pt x="43" y="4887"/>
                  </a:lnTo>
                  <a:lnTo>
                    <a:pt x="106" y="5458"/>
                  </a:lnTo>
                  <a:lnTo>
                    <a:pt x="212" y="6029"/>
                  </a:lnTo>
                  <a:lnTo>
                    <a:pt x="339" y="6579"/>
                  </a:lnTo>
                  <a:lnTo>
                    <a:pt x="487" y="7150"/>
                  </a:lnTo>
                  <a:lnTo>
                    <a:pt x="593" y="7467"/>
                  </a:lnTo>
                  <a:lnTo>
                    <a:pt x="720" y="7785"/>
                  </a:lnTo>
                  <a:lnTo>
                    <a:pt x="868" y="8081"/>
                  </a:lnTo>
                  <a:lnTo>
                    <a:pt x="1037" y="8356"/>
                  </a:lnTo>
                  <a:lnTo>
                    <a:pt x="1206" y="8589"/>
                  </a:lnTo>
                  <a:lnTo>
                    <a:pt x="1397" y="8821"/>
                  </a:lnTo>
                  <a:lnTo>
                    <a:pt x="1608" y="9033"/>
                  </a:lnTo>
                  <a:lnTo>
                    <a:pt x="1841" y="9223"/>
                  </a:lnTo>
                  <a:lnTo>
                    <a:pt x="2095" y="9414"/>
                  </a:lnTo>
                  <a:lnTo>
                    <a:pt x="2349" y="9562"/>
                  </a:lnTo>
                  <a:lnTo>
                    <a:pt x="2624" y="9689"/>
                  </a:lnTo>
                  <a:lnTo>
                    <a:pt x="2920" y="9794"/>
                  </a:lnTo>
                  <a:lnTo>
                    <a:pt x="3216" y="9900"/>
                  </a:lnTo>
                  <a:lnTo>
                    <a:pt x="3554" y="9964"/>
                  </a:lnTo>
                  <a:lnTo>
                    <a:pt x="3893" y="10006"/>
                  </a:lnTo>
                  <a:lnTo>
                    <a:pt x="4231" y="10048"/>
                  </a:lnTo>
                  <a:lnTo>
                    <a:pt x="5014" y="10069"/>
                  </a:lnTo>
                  <a:lnTo>
                    <a:pt x="5416" y="10069"/>
                  </a:lnTo>
                  <a:lnTo>
                    <a:pt x="5776" y="10048"/>
                  </a:lnTo>
                  <a:lnTo>
                    <a:pt x="6156" y="10027"/>
                  </a:lnTo>
                  <a:lnTo>
                    <a:pt x="6537" y="9964"/>
                  </a:lnTo>
                  <a:lnTo>
                    <a:pt x="6897" y="9900"/>
                  </a:lnTo>
                  <a:lnTo>
                    <a:pt x="7235" y="9794"/>
                  </a:lnTo>
                  <a:lnTo>
                    <a:pt x="7574" y="9689"/>
                  </a:lnTo>
                  <a:lnTo>
                    <a:pt x="7912" y="9541"/>
                  </a:lnTo>
                  <a:lnTo>
                    <a:pt x="8229" y="9371"/>
                  </a:lnTo>
                  <a:lnTo>
                    <a:pt x="8547" y="9160"/>
                  </a:lnTo>
                  <a:lnTo>
                    <a:pt x="8843" y="8927"/>
                  </a:lnTo>
                  <a:lnTo>
                    <a:pt x="9118" y="8652"/>
                  </a:lnTo>
                  <a:lnTo>
                    <a:pt x="9393" y="8356"/>
                  </a:lnTo>
                  <a:lnTo>
                    <a:pt x="9647" y="8017"/>
                  </a:lnTo>
                  <a:lnTo>
                    <a:pt x="9774" y="7785"/>
                  </a:lnTo>
                  <a:lnTo>
                    <a:pt x="9879" y="7510"/>
                  </a:lnTo>
                  <a:lnTo>
                    <a:pt x="9964" y="7256"/>
                  </a:lnTo>
                  <a:lnTo>
                    <a:pt x="10027" y="6981"/>
                  </a:lnTo>
                  <a:lnTo>
                    <a:pt x="10091" y="6600"/>
                  </a:lnTo>
                  <a:lnTo>
                    <a:pt x="10154" y="6241"/>
                  </a:lnTo>
                  <a:lnTo>
                    <a:pt x="10176" y="5881"/>
                  </a:lnTo>
                  <a:lnTo>
                    <a:pt x="10176" y="5521"/>
                  </a:lnTo>
                  <a:lnTo>
                    <a:pt x="10176" y="5183"/>
                  </a:lnTo>
                  <a:lnTo>
                    <a:pt x="10133" y="4844"/>
                  </a:lnTo>
                  <a:lnTo>
                    <a:pt x="10091" y="4506"/>
                  </a:lnTo>
                  <a:lnTo>
                    <a:pt x="10027" y="4189"/>
                  </a:lnTo>
                  <a:lnTo>
                    <a:pt x="9943" y="3871"/>
                  </a:lnTo>
                  <a:lnTo>
                    <a:pt x="9837" y="3575"/>
                  </a:lnTo>
                  <a:lnTo>
                    <a:pt x="9710" y="3279"/>
                  </a:lnTo>
                  <a:lnTo>
                    <a:pt x="9583" y="2983"/>
                  </a:lnTo>
                  <a:lnTo>
                    <a:pt x="9435" y="2708"/>
                  </a:lnTo>
                  <a:lnTo>
                    <a:pt x="9266" y="2454"/>
                  </a:lnTo>
                  <a:lnTo>
                    <a:pt x="9076" y="2200"/>
                  </a:lnTo>
                  <a:lnTo>
                    <a:pt x="8885" y="1946"/>
                  </a:lnTo>
                  <a:lnTo>
                    <a:pt x="8674" y="1714"/>
                  </a:lnTo>
                  <a:lnTo>
                    <a:pt x="8441" y="1502"/>
                  </a:lnTo>
                  <a:lnTo>
                    <a:pt x="8208" y="1291"/>
                  </a:lnTo>
                  <a:lnTo>
                    <a:pt x="7933" y="1100"/>
                  </a:lnTo>
                  <a:lnTo>
                    <a:pt x="7679" y="931"/>
                  </a:lnTo>
                  <a:lnTo>
                    <a:pt x="7383" y="762"/>
                  </a:lnTo>
                  <a:lnTo>
                    <a:pt x="7108" y="614"/>
                  </a:lnTo>
                  <a:lnTo>
                    <a:pt x="6791" y="487"/>
                  </a:lnTo>
                  <a:lnTo>
                    <a:pt x="6474" y="360"/>
                  </a:lnTo>
                  <a:lnTo>
                    <a:pt x="6156" y="275"/>
                  </a:lnTo>
                  <a:lnTo>
                    <a:pt x="5818" y="169"/>
                  </a:lnTo>
                  <a:lnTo>
                    <a:pt x="5458" y="106"/>
                  </a:lnTo>
                  <a:lnTo>
                    <a:pt x="5099" y="64"/>
                  </a:lnTo>
                  <a:lnTo>
                    <a:pt x="4739" y="21"/>
                  </a:lnTo>
                  <a:lnTo>
                    <a:pt x="435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2" name="Google Shape;1662;p17"/>
            <p:cNvSpPr/>
            <p:nvPr/>
          </p:nvSpPr>
          <p:spPr>
            <a:xfrm>
              <a:off x="4682300" y="5315700"/>
              <a:ext cx="591800" cy="253350"/>
            </a:xfrm>
            <a:custGeom>
              <a:rect b="b" l="l" r="r" t="t"/>
              <a:pathLst>
                <a:path extrusionOk="0" h="10134" w="23672">
                  <a:moveTo>
                    <a:pt x="3935" y="0"/>
                  </a:moveTo>
                  <a:lnTo>
                    <a:pt x="3576" y="22"/>
                  </a:lnTo>
                  <a:lnTo>
                    <a:pt x="3216" y="64"/>
                  </a:lnTo>
                  <a:lnTo>
                    <a:pt x="2877" y="127"/>
                  </a:lnTo>
                  <a:lnTo>
                    <a:pt x="2581" y="233"/>
                  </a:lnTo>
                  <a:lnTo>
                    <a:pt x="2285" y="339"/>
                  </a:lnTo>
                  <a:lnTo>
                    <a:pt x="2010" y="487"/>
                  </a:lnTo>
                  <a:lnTo>
                    <a:pt x="1777" y="656"/>
                  </a:lnTo>
                  <a:lnTo>
                    <a:pt x="1545" y="847"/>
                  </a:lnTo>
                  <a:lnTo>
                    <a:pt x="1333" y="1058"/>
                  </a:lnTo>
                  <a:lnTo>
                    <a:pt x="1122" y="1312"/>
                  </a:lnTo>
                  <a:lnTo>
                    <a:pt x="952" y="1587"/>
                  </a:lnTo>
                  <a:lnTo>
                    <a:pt x="783" y="1883"/>
                  </a:lnTo>
                  <a:lnTo>
                    <a:pt x="656" y="2200"/>
                  </a:lnTo>
                  <a:lnTo>
                    <a:pt x="529" y="2560"/>
                  </a:lnTo>
                  <a:lnTo>
                    <a:pt x="402" y="2941"/>
                  </a:lnTo>
                  <a:lnTo>
                    <a:pt x="276" y="3554"/>
                  </a:lnTo>
                  <a:lnTo>
                    <a:pt x="149" y="4168"/>
                  </a:lnTo>
                  <a:lnTo>
                    <a:pt x="64" y="4781"/>
                  </a:lnTo>
                  <a:lnTo>
                    <a:pt x="22" y="5395"/>
                  </a:lnTo>
                  <a:lnTo>
                    <a:pt x="1" y="5881"/>
                  </a:lnTo>
                  <a:lnTo>
                    <a:pt x="22" y="6347"/>
                  </a:lnTo>
                  <a:lnTo>
                    <a:pt x="64" y="6770"/>
                  </a:lnTo>
                  <a:lnTo>
                    <a:pt x="149" y="7172"/>
                  </a:lnTo>
                  <a:lnTo>
                    <a:pt x="276" y="7531"/>
                  </a:lnTo>
                  <a:lnTo>
                    <a:pt x="445" y="7870"/>
                  </a:lnTo>
                  <a:lnTo>
                    <a:pt x="635" y="8187"/>
                  </a:lnTo>
                  <a:lnTo>
                    <a:pt x="868" y="8462"/>
                  </a:lnTo>
                  <a:lnTo>
                    <a:pt x="1122" y="8716"/>
                  </a:lnTo>
                  <a:lnTo>
                    <a:pt x="1418" y="8927"/>
                  </a:lnTo>
                  <a:lnTo>
                    <a:pt x="1756" y="9118"/>
                  </a:lnTo>
                  <a:lnTo>
                    <a:pt x="2116" y="9266"/>
                  </a:lnTo>
                  <a:lnTo>
                    <a:pt x="2518" y="9393"/>
                  </a:lnTo>
                  <a:lnTo>
                    <a:pt x="2941" y="9477"/>
                  </a:lnTo>
                  <a:lnTo>
                    <a:pt x="3385" y="9520"/>
                  </a:lnTo>
                  <a:lnTo>
                    <a:pt x="3872" y="9541"/>
                  </a:lnTo>
                  <a:lnTo>
                    <a:pt x="6156" y="9562"/>
                  </a:lnTo>
                  <a:lnTo>
                    <a:pt x="8420" y="9583"/>
                  </a:lnTo>
                  <a:lnTo>
                    <a:pt x="9541" y="9625"/>
                  </a:lnTo>
                  <a:lnTo>
                    <a:pt x="10683" y="9668"/>
                  </a:lnTo>
                  <a:lnTo>
                    <a:pt x="11826" y="9731"/>
                  </a:lnTo>
                  <a:lnTo>
                    <a:pt x="12947" y="9816"/>
                  </a:lnTo>
                  <a:lnTo>
                    <a:pt x="13814" y="9900"/>
                  </a:lnTo>
                  <a:lnTo>
                    <a:pt x="14681" y="9943"/>
                  </a:lnTo>
                  <a:lnTo>
                    <a:pt x="16416" y="10027"/>
                  </a:lnTo>
                  <a:lnTo>
                    <a:pt x="18172" y="10091"/>
                  </a:lnTo>
                  <a:lnTo>
                    <a:pt x="19906" y="10133"/>
                  </a:lnTo>
                  <a:lnTo>
                    <a:pt x="20287" y="10133"/>
                  </a:lnTo>
                  <a:lnTo>
                    <a:pt x="20647" y="10091"/>
                  </a:lnTo>
                  <a:lnTo>
                    <a:pt x="21006" y="10027"/>
                  </a:lnTo>
                  <a:lnTo>
                    <a:pt x="21324" y="9943"/>
                  </a:lnTo>
                  <a:lnTo>
                    <a:pt x="21641" y="9837"/>
                  </a:lnTo>
                  <a:lnTo>
                    <a:pt x="21916" y="9710"/>
                  </a:lnTo>
                  <a:lnTo>
                    <a:pt x="22191" y="9541"/>
                  </a:lnTo>
                  <a:lnTo>
                    <a:pt x="22445" y="9350"/>
                  </a:lnTo>
                  <a:lnTo>
                    <a:pt x="22677" y="9139"/>
                  </a:lnTo>
                  <a:lnTo>
                    <a:pt x="22868" y="8906"/>
                  </a:lnTo>
                  <a:lnTo>
                    <a:pt x="23058" y="8652"/>
                  </a:lnTo>
                  <a:lnTo>
                    <a:pt x="23227" y="8377"/>
                  </a:lnTo>
                  <a:lnTo>
                    <a:pt x="23354" y="8081"/>
                  </a:lnTo>
                  <a:lnTo>
                    <a:pt x="23460" y="7743"/>
                  </a:lnTo>
                  <a:lnTo>
                    <a:pt x="23545" y="7404"/>
                  </a:lnTo>
                  <a:lnTo>
                    <a:pt x="23608" y="7045"/>
                  </a:lnTo>
                  <a:lnTo>
                    <a:pt x="23672" y="6474"/>
                  </a:lnTo>
                  <a:lnTo>
                    <a:pt x="23672" y="5924"/>
                  </a:lnTo>
                  <a:lnTo>
                    <a:pt x="23651" y="5374"/>
                  </a:lnTo>
                  <a:lnTo>
                    <a:pt x="23587" y="4824"/>
                  </a:lnTo>
                  <a:lnTo>
                    <a:pt x="23481" y="4274"/>
                  </a:lnTo>
                  <a:lnTo>
                    <a:pt x="23333" y="3724"/>
                  </a:lnTo>
                  <a:lnTo>
                    <a:pt x="23164" y="3195"/>
                  </a:lnTo>
                  <a:lnTo>
                    <a:pt x="22952" y="2687"/>
                  </a:lnTo>
                  <a:lnTo>
                    <a:pt x="22741" y="2243"/>
                  </a:lnTo>
                  <a:lnTo>
                    <a:pt x="22487" y="1820"/>
                  </a:lnTo>
                  <a:lnTo>
                    <a:pt x="22360" y="1629"/>
                  </a:lnTo>
                  <a:lnTo>
                    <a:pt x="22233" y="1439"/>
                  </a:lnTo>
                  <a:lnTo>
                    <a:pt x="22085" y="1249"/>
                  </a:lnTo>
                  <a:lnTo>
                    <a:pt x="21916" y="1100"/>
                  </a:lnTo>
                  <a:lnTo>
                    <a:pt x="21747" y="952"/>
                  </a:lnTo>
                  <a:lnTo>
                    <a:pt x="21556" y="804"/>
                  </a:lnTo>
                  <a:lnTo>
                    <a:pt x="21366" y="699"/>
                  </a:lnTo>
                  <a:lnTo>
                    <a:pt x="21133" y="593"/>
                  </a:lnTo>
                  <a:lnTo>
                    <a:pt x="20922" y="529"/>
                  </a:lnTo>
                  <a:lnTo>
                    <a:pt x="20668" y="466"/>
                  </a:lnTo>
                  <a:lnTo>
                    <a:pt x="20393" y="424"/>
                  </a:lnTo>
                  <a:lnTo>
                    <a:pt x="11804" y="424"/>
                  </a:lnTo>
                  <a:lnTo>
                    <a:pt x="11804" y="0"/>
                  </a:lnTo>
                  <a:lnTo>
                    <a:pt x="8060" y="22"/>
                  </a:lnTo>
                  <a:lnTo>
                    <a:pt x="619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3" name="Google Shape;1663;p17"/>
            <p:cNvSpPr/>
            <p:nvPr/>
          </p:nvSpPr>
          <p:spPr>
            <a:xfrm>
              <a:off x="4714550" y="5344775"/>
              <a:ext cx="525700" cy="189350"/>
            </a:xfrm>
            <a:custGeom>
              <a:rect b="b" l="l" r="r" t="t"/>
              <a:pathLst>
                <a:path extrusionOk="0" h="7574" w="21028">
                  <a:moveTo>
                    <a:pt x="2730" y="1"/>
                  </a:moveTo>
                  <a:lnTo>
                    <a:pt x="2370" y="43"/>
                  </a:lnTo>
                  <a:lnTo>
                    <a:pt x="2074" y="86"/>
                  </a:lnTo>
                  <a:lnTo>
                    <a:pt x="1799" y="170"/>
                  </a:lnTo>
                  <a:lnTo>
                    <a:pt x="1545" y="276"/>
                  </a:lnTo>
                  <a:lnTo>
                    <a:pt x="1334" y="403"/>
                  </a:lnTo>
                  <a:lnTo>
                    <a:pt x="1143" y="551"/>
                  </a:lnTo>
                  <a:lnTo>
                    <a:pt x="974" y="741"/>
                  </a:lnTo>
                  <a:lnTo>
                    <a:pt x="847" y="953"/>
                  </a:lnTo>
                  <a:lnTo>
                    <a:pt x="720" y="1207"/>
                  </a:lnTo>
                  <a:lnTo>
                    <a:pt x="614" y="1482"/>
                  </a:lnTo>
                  <a:lnTo>
                    <a:pt x="509" y="1778"/>
                  </a:lnTo>
                  <a:lnTo>
                    <a:pt x="424" y="2116"/>
                  </a:lnTo>
                  <a:lnTo>
                    <a:pt x="255" y="2878"/>
                  </a:lnTo>
                  <a:lnTo>
                    <a:pt x="128" y="3618"/>
                  </a:lnTo>
                  <a:lnTo>
                    <a:pt x="64" y="3978"/>
                  </a:lnTo>
                  <a:lnTo>
                    <a:pt x="22" y="4359"/>
                  </a:lnTo>
                  <a:lnTo>
                    <a:pt x="1" y="4655"/>
                  </a:lnTo>
                  <a:lnTo>
                    <a:pt x="1" y="4930"/>
                  </a:lnTo>
                  <a:lnTo>
                    <a:pt x="43" y="5205"/>
                  </a:lnTo>
                  <a:lnTo>
                    <a:pt x="86" y="5459"/>
                  </a:lnTo>
                  <a:lnTo>
                    <a:pt x="170" y="5691"/>
                  </a:lnTo>
                  <a:lnTo>
                    <a:pt x="276" y="5903"/>
                  </a:lnTo>
                  <a:lnTo>
                    <a:pt x="382" y="6114"/>
                  </a:lnTo>
                  <a:lnTo>
                    <a:pt x="530" y="6284"/>
                  </a:lnTo>
                  <a:lnTo>
                    <a:pt x="678" y="6453"/>
                  </a:lnTo>
                  <a:lnTo>
                    <a:pt x="868" y="6601"/>
                  </a:lnTo>
                  <a:lnTo>
                    <a:pt x="1080" y="6728"/>
                  </a:lnTo>
                  <a:lnTo>
                    <a:pt x="1291" y="6812"/>
                  </a:lnTo>
                  <a:lnTo>
                    <a:pt x="1524" y="6897"/>
                  </a:lnTo>
                  <a:lnTo>
                    <a:pt x="1799" y="6961"/>
                  </a:lnTo>
                  <a:lnTo>
                    <a:pt x="2074" y="6982"/>
                  </a:lnTo>
                  <a:lnTo>
                    <a:pt x="2349" y="7003"/>
                  </a:lnTo>
                  <a:lnTo>
                    <a:pt x="3830" y="6982"/>
                  </a:lnTo>
                  <a:lnTo>
                    <a:pt x="5311" y="7003"/>
                  </a:lnTo>
                  <a:lnTo>
                    <a:pt x="6791" y="7024"/>
                  </a:lnTo>
                  <a:lnTo>
                    <a:pt x="8251" y="7087"/>
                  </a:lnTo>
                  <a:lnTo>
                    <a:pt x="9732" y="7172"/>
                  </a:lnTo>
                  <a:lnTo>
                    <a:pt x="11191" y="7257"/>
                  </a:lnTo>
                  <a:lnTo>
                    <a:pt x="12651" y="7362"/>
                  </a:lnTo>
                  <a:lnTo>
                    <a:pt x="14111" y="7489"/>
                  </a:lnTo>
                  <a:lnTo>
                    <a:pt x="14745" y="7468"/>
                  </a:lnTo>
                  <a:lnTo>
                    <a:pt x="15380" y="7468"/>
                  </a:lnTo>
                  <a:lnTo>
                    <a:pt x="15993" y="7489"/>
                  </a:lnTo>
                  <a:lnTo>
                    <a:pt x="16628" y="7532"/>
                  </a:lnTo>
                  <a:lnTo>
                    <a:pt x="17241" y="7574"/>
                  </a:lnTo>
                  <a:lnTo>
                    <a:pt x="18489" y="7574"/>
                  </a:lnTo>
                  <a:lnTo>
                    <a:pt x="18807" y="7532"/>
                  </a:lnTo>
                  <a:lnTo>
                    <a:pt x="19124" y="7511"/>
                  </a:lnTo>
                  <a:lnTo>
                    <a:pt x="19484" y="7447"/>
                  </a:lnTo>
                  <a:lnTo>
                    <a:pt x="19822" y="7341"/>
                  </a:lnTo>
                  <a:lnTo>
                    <a:pt x="20097" y="7193"/>
                  </a:lnTo>
                  <a:lnTo>
                    <a:pt x="20224" y="7109"/>
                  </a:lnTo>
                  <a:lnTo>
                    <a:pt x="20351" y="7024"/>
                  </a:lnTo>
                  <a:lnTo>
                    <a:pt x="20457" y="6918"/>
                  </a:lnTo>
                  <a:lnTo>
                    <a:pt x="20541" y="6812"/>
                  </a:lnTo>
                  <a:lnTo>
                    <a:pt x="20647" y="6686"/>
                  </a:lnTo>
                  <a:lnTo>
                    <a:pt x="20711" y="6559"/>
                  </a:lnTo>
                  <a:lnTo>
                    <a:pt x="20774" y="6432"/>
                  </a:lnTo>
                  <a:lnTo>
                    <a:pt x="20837" y="6284"/>
                  </a:lnTo>
                  <a:lnTo>
                    <a:pt x="20922" y="5945"/>
                  </a:lnTo>
                  <a:lnTo>
                    <a:pt x="20964" y="5628"/>
                  </a:lnTo>
                  <a:lnTo>
                    <a:pt x="21007" y="5332"/>
                  </a:lnTo>
                  <a:lnTo>
                    <a:pt x="21028" y="5036"/>
                  </a:lnTo>
                  <a:lnTo>
                    <a:pt x="21028" y="4718"/>
                  </a:lnTo>
                  <a:lnTo>
                    <a:pt x="21007" y="4422"/>
                  </a:lnTo>
                  <a:lnTo>
                    <a:pt x="20986" y="4126"/>
                  </a:lnTo>
                  <a:lnTo>
                    <a:pt x="20964" y="3830"/>
                  </a:lnTo>
                  <a:lnTo>
                    <a:pt x="20901" y="3555"/>
                  </a:lnTo>
                  <a:lnTo>
                    <a:pt x="20774" y="2962"/>
                  </a:lnTo>
                  <a:lnTo>
                    <a:pt x="20605" y="2391"/>
                  </a:lnTo>
                  <a:lnTo>
                    <a:pt x="20372" y="1841"/>
                  </a:lnTo>
                  <a:lnTo>
                    <a:pt x="20097" y="1291"/>
                  </a:lnTo>
                  <a:lnTo>
                    <a:pt x="19991" y="1122"/>
                  </a:lnTo>
                  <a:lnTo>
                    <a:pt x="19886" y="995"/>
                  </a:lnTo>
                  <a:lnTo>
                    <a:pt x="19759" y="911"/>
                  </a:lnTo>
                  <a:lnTo>
                    <a:pt x="19611" y="847"/>
                  </a:lnTo>
                  <a:lnTo>
                    <a:pt x="19462" y="784"/>
                  </a:lnTo>
                  <a:lnTo>
                    <a:pt x="19293" y="741"/>
                  </a:lnTo>
                  <a:lnTo>
                    <a:pt x="18955" y="699"/>
                  </a:lnTo>
                  <a:lnTo>
                    <a:pt x="17982" y="614"/>
                  </a:lnTo>
                  <a:lnTo>
                    <a:pt x="17030" y="551"/>
                  </a:lnTo>
                  <a:lnTo>
                    <a:pt x="15105" y="445"/>
                  </a:lnTo>
                  <a:lnTo>
                    <a:pt x="13180" y="361"/>
                  </a:lnTo>
                  <a:lnTo>
                    <a:pt x="11255" y="297"/>
                  </a:lnTo>
                  <a:lnTo>
                    <a:pt x="7405" y="191"/>
                  </a:lnTo>
                  <a:lnTo>
                    <a:pt x="5480" y="128"/>
                  </a:lnTo>
                  <a:lnTo>
                    <a:pt x="3555" y="22"/>
                  </a:lnTo>
                  <a:lnTo>
                    <a:pt x="311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4" name="Google Shape;1664;p17"/>
            <p:cNvSpPr/>
            <p:nvPr/>
          </p:nvSpPr>
          <p:spPr>
            <a:xfrm>
              <a:off x="4913925" y="5384975"/>
              <a:ext cx="111625" cy="108450"/>
            </a:xfrm>
            <a:custGeom>
              <a:rect b="b" l="l" r="r" t="t"/>
              <a:pathLst>
                <a:path extrusionOk="0" h="4338" w="4465">
                  <a:moveTo>
                    <a:pt x="2497" y="1"/>
                  </a:moveTo>
                  <a:lnTo>
                    <a:pt x="2391" y="22"/>
                  </a:lnTo>
                  <a:lnTo>
                    <a:pt x="2307" y="64"/>
                  </a:lnTo>
                  <a:lnTo>
                    <a:pt x="2243" y="149"/>
                  </a:lnTo>
                  <a:lnTo>
                    <a:pt x="1968" y="572"/>
                  </a:lnTo>
                  <a:lnTo>
                    <a:pt x="1651" y="974"/>
                  </a:lnTo>
                  <a:lnTo>
                    <a:pt x="1037" y="1756"/>
                  </a:lnTo>
                  <a:lnTo>
                    <a:pt x="720" y="2158"/>
                  </a:lnTo>
                  <a:lnTo>
                    <a:pt x="445" y="2581"/>
                  </a:lnTo>
                  <a:lnTo>
                    <a:pt x="318" y="2793"/>
                  </a:lnTo>
                  <a:lnTo>
                    <a:pt x="212" y="3026"/>
                  </a:lnTo>
                  <a:lnTo>
                    <a:pt x="128" y="3258"/>
                  </a:lnTo>
                  <a:lnTo>
                    <a:pt x="43" y="3512"/>
                  </a:lnTo>
                  <a:lnTo>
                    <a:pt x="1" y="3703"/>
                  </a:lnTo>
                  <a:lnTo>
                    <a:pt x="1" y="3787"/>
                  </a:lnTo>
                  <a:lnTo>
                    <a:pt x="1" y="3872"/>
                  </a:lnTo>
                  <a:lnTo>
                    <a:pt x="22" y="3956"/>
                  </a:lnTo>
                  <a:lnTo>
                    <a:pt x="64" y="4041"/>
                  </a:lnTo>
                  <a:lnTo>
                    <a:pt x="128" y="4126"/>
                  </a:lnTo>
                  <a:lnTo>
                    <a:pt x="191" y="4189"/>
                  </a:lnTo>
                  <a:lnTo>
                    <a:pt x="276" y="4253"/>
                  </a:lnTo>
                  <a:lnTo>
                    <a:pt x="361" y="4295"/>
                  </a:lnTo>
                  <a:lnTo>
                    <a:pt x="445" y="4316"/>
                  </a:lnTo>
                  <a:lnTo>
                    <a:pt x="530" y="4337"/>
                  </a:lnTo>
                  <a:lnTo>
                    <a:pt x="636" y="4316"/>
                  </a:lnTo>
                  <a:lnTo>
                    <a:pt x="720" y="4295"/>
                  </a:lnTo>
                  <a:lnTo>
                    <a:pt x="784" y="4253"/>
                  </a:lnTo>
                  <a:lnTo>
                    <a:pt x="868" y="4189"/>
                  </a:lnTo>
                  <a:lnTo>
                    <a:pt x="1037" y="4041"/>
                  </a:lnTo>
                  <a:lnTo>
                    <a:pt x="1186" y="3914"/>
                  </a:lnTo>
                  <a:lnTo>
                    <a:pt x="1355" y="3829"/>
                  </a:lnTo>
                  <a:lnTo>
                    <a:pt x="1524" y="3745"/>
                  </a:lnTo>
                  <a:lnTo>
                    <a:pt x="1693" y="3681"/>
                  </a:lnTo>
                  <a:lnTo>
                    <a:pt x="1862" y="3639"/>
                  </a:lnTo>
                  <a:lnTo>
                    <a:pt x="2011" y="3618"/>
                  </a:lnTo>
                  <a:lnTo>
                    <a:pt x="2180" y="3618"/>
                  </a:lnTo>
                  <a:lnTo>
                    <a:pt x="2349" y="3639"/>
                  </a:lnTo>
                  <a:lnTo>
                    <a:pt x="2518" y="3660"/>
                  </a:lnTo>
                  <a:lnTo>
                    <a:pt x="2857" y="3766"/>
                  </a:lnTo>
                  <a:lnTo>
                    <a:pt x="3216" y="3893"/>
                  </a:lnTo>
                  <a:lnTo>
                    <a:pt x="3555" y="4083"/>
                  </a:lnTo>
                  <a:lnTo>
                    <a:pt x="3724" y="4147"/>
                  </a:lnTo>
                  <a:lnTo>
                    <a:pt x="3872" y="4189"/>
                  </a:lnTo>
                  <a:lnTo>
                    <a:pt x="3999" y="4189"/>
                  </a:lnTo>
                  <a:lnTo>
                    <a:pt x="4126" y="4147"/>
                  </a:lnTo>
                  <a:lnTo>
                    <a:pt x="4253" y="4062"/>
                  </a:lnTo>
                  <a:lnTo>
                    <a:pt x="4337" y="3935"/>
                  </a:lnTo>
                  <a:lnTo>
                    <a:pt x="4422" y="3766"/>
                  </a:lnTo>
                  <a:lnTo>
                    <a:pt x="4464" y="3533"/>
                  </a:lnTo>
                  <a:lnTo>
                    <a:pt x="4316" y="3364"/>
                  </a:lnTo>
                  <a:lnTo>
                    <a:pt x="4211" y="3195"/>
                  </a:lnTo>
                  <a:lnTo>
                    <a:pt x="4084" y="3004"/>
                  </a:lnTo>
                  <a:lnTo>
                    <a:pt x="3999" y="2793"/>
                  </a:lnTo>
                  <a:lnTo>
                    <a:pt x="3809" y="2391"/>
                  </a:lnTo>
                  <a:lnTo>
                    <a:pt x="3682" y="1968"/>
                  </a:lnTo>
                  <a:lnTo>
                    <a:pt x="3534" y="1524"/>
                  </a:lnTo>
                  <a:lnTo>
                    <a:pt x="3386" y="1101"/>
                  </a:lnTo>
                  <a:lnTo>
                    <a:pt x="3195" y="678"/>
                  </a:lnTo>
                  <a:lnTo>
                    <a:pt x="3089" y="466"/>
                  </a:lnTo>
                  <a:lnTo>
                    <a:pt x="2984" y="276"/>
                  </a:lnTo>
                  <a:lnTo>
                    <a:pt x="2899" y="170"/>
                  </a:lnTo>
                  <a:lnTo>
                    <a:pt x="2814" y="106"/>
                  </a:lnTo>
                  <a:lnTo>
                    <a:pt x="2709" y="43"/>
                  </a:lnTo>
                  <a:lnTo>
                    <a:pt x="26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5" name="Google Shape;1665;p17"/>
            <p:cNvSpPr/>
            <p:nvPr/>
          </p:nvSpPr>
          <p:spPr>
            <a:xfrm>
              <a:off x="4802350" y="5383925"/>
              <a:ext cx="90975" cy="103150"/>
            </a:xfrm>
            <a:custGeom>
              <a:rect b="b" l="l" r="r" t="t"/>
              <a:pathLst>
                <a:path extrusionOk="0" h="4126" w="3639">
                  <a:moveTo>
                    <a:pt x="868" y="0"/>
                  </a:moveTo>
                  <a:lnTo>
                    <a:pt x="635" y="21"/>
                  </a:lnTo>
                  <a:lnTo>
                    <a:pt x="424" y="85"/>
                  </a:lnTo>
                  <a:lnTo>
                    <a:pt x="339" y="148"/>
                  </a:lnTo>
                  <a:lnTo>
                    <a:pt x="254" y="191"/>
                  </a:lnTo>
                  <a:lnTo>
                    <a:pt x="191" y="275"/>
                  </a:lnTo>
                  <a:lnTo>
                    <a:pt x="127" y="360"/>
                  </a:lnTo>
                  <a:lnTo>
                    <a:pt x="85" y="445"/>
                  </a:lnTo>
                  <a:lnTo>
                    <a:pt x="64" y="571"/>
                  </a:lnTo>
                  <a:lnTo>
                    <a:pt x="43" y="698"/>
                  </a:lnTo>
                  <a:lnTo>
                    <a:pt x="64" y="868"/>
                  </a:lnTo>
                  <a:lnTo>
                    <a:pt x="85" y="1037"/>
                  </a:lnTo>
                  <a:lnTo>
                    <a:pt x="127" y="1227"/>
                  </a:lnTo>
                  <a:lnTo>
                    <a:pt x="64" y="1756"/>
                  </a:lnTo>
                  <a:lnTo>
                    <a:pt x="22" y="2031"/>
                  </a:lnTo>
                  <a:lnTo>
                    <a:pt x="0" y="2306"/>
                  </a:lnTo>
                  <a:lnTo>
                    <a:pt x="0" y="2602"/>
                  </a:lnTo>
                  <a:lnTo>
                    <a:pt x="22" y="2920"/>
                  </a:lnTo>
                  <a:lnTo>
                    <a:pt x="43" y="3216"/>
                  </a:lnTo>
                  <a:lnTo>
                    <a:pt x="127" y="3512"/>
                  </a:lnTo>
                  <a:lnTo>
                    <a:pt x="191" y="3723"/>
                  </a:lnTo>
                  <a:lnTo>
                    <a:pt x="233" y="3829"/>
                  </a:lnTo>
                  <a:lnTo>
                    <a:pt x="297" y="3914"/>
                  </a:lnTo>
                  <a:lnTo>
                    <a:pt x="360" y="3977"/>
                  </a:lnTo>
                  <a:lnTo>
                    <a:pt x="445" y="4041"/>
                  </a:lnTo>
                  <a:lnTo>
                    <a:pt x="550" y="4083"/>
                  </a:lnTo>
                  <a:lnTo>
                    <a:pt x="656" y="4125"/>
                  </a:lnTo>
                  <a:lnTo>
                    <a:pt x="762" y="4125"/>
                  </a:lnTo>
                  <a:lnTo>
                    <a:pt x="868" y="4104"/>
                  </a:lnTo>
                  <a:lnTo>
                    <a:pt x="974" y="4083"/>
                  </a:lnTo>
                  <a:lnTo>
                    <a:pt x="1058" y="4062"/>
                  </a:lnTo>
                  <a:lnTo>
                    <a:pt x="1143" y="3998"/>
                  </a:lnTo>
                  <a:lnTo>
                    <a:pt x="1206" y="3956"/>
                  </a:lnTo>
                  <a:lnTo>
                    <a:pt x="1249" y="3871"/>
                  </a:lnTo>
                  <a:lnTo>
                    <a:pt x="1249" y="3787"/>
                  </a:lnTo>
                  <a:lnTo>
                    <a:pt x="1270" y="3596"/>
                  </a:lnTo>
                  <a:lnTo>
                    <a:pt x="1312" y="3427"/>
                  </a:lnTo>
                  <a:lnTo>
                    <a:pt x="1354" y="3279"/>
                  </a:lnTo>
                  <a:lnTo>
                    <a:pt x="1418" y="3152"/>
                  </a:lnTo>
                  <a:lnTo>
                    <a:pt x="1502" y="3046"/>
                  </a:lnTo>
                  <a:lnTo>
                    <a:pt x="1587" y="2941"/>
                  </a:lnTo>
                  <a:lnTo>
                    <a:pt x="1693" y="2877"/>
                  </a:lnTo>
                  <a:lnTo>
                    <a:pt x="1820" y="2793"/>
                  </a:lnTo>
                  <a:lnTo>
                    <a:pt x="2052" y="2687"/>
                  </a:lnTo>
                  <a:lnTo>
                    <a:pt x="2327" y="2581"/>
                  </a:lnTo>
                  <a:lnTo>
                    <a:pt x="2602" y="2496"/>
                  </a:lnTo>
                  <a:lnTo>
                    <a:pt x="2856" y="2391"/>
                  </a:lnTo>
                  <a:lnTo>
                    <a:pt x="3131" y="2264"/>
                  </a:lnTo>
                  <a:lnTo>
                    <a:pt x="3258" y="2158"/>
                  </a:lnTo>
                  <a:lnTo>
                    <a:pt x="3385" y="2073"/>
                  </a:lnTo>
                  <a:lnTo>
                    <a:pt x="3470" y="1946"/>
                  </a:lnTo>
                  <a:lnTo>
                    <a:pt x="3554" y="1820"/>
                  </a:lnTo>
                  <a:lnTo>
                    <a:pt x="3597" y="1693"/>
                  </a:lnTo>
                  <a:lnTo>
                    <a:pt x="3639" y="1523"/>
                  </a:lnTo>
                  <a:lnTo>
                    <a:pt x="3639" y="1333"/>
                  </a:lnTo>
                  <a:lnTo>
                    <a:pt x="3597" y="1164"/>
                  </a:lnTo>
                  <a:lnTo>
                    <a:pt x="3533" y="1016"/>
                  </a:lnTo>
                  <a:lnTo>
                    <a:pt x="3427" y="868"/>
                  </a:lnTo>
                  <a:lnTo>
                    <a:pt x="3322" y="762"/>
                  </a:lnTo>
                  <a:lnTo>
                    <a:pt x="3174" y="656"/>
                  </a:lnTo>
                  <a:lnTo>
                    <a:pt x="3025" y="571"/>
                  </a:lnTo>
                  <a:lnTo>
                    <a:pt x="2877" y="508"/>
                  </a:lnTo>
                  <a:lnTo>
                    <a:pt x="2433" y="339"/>
                  </a:lnTo>
                  <a:lnTo>
                    <a:pt x="1989" y="191"/>
                  </a:lnTo>
                  <a:lnTo>
                    <a:pt x="1545" y="85"/>
                  </a:lnTo>
                  <a:lnTo>
                    <a:pt x="1333" y="43"/>
                  </a:lnTo>
                  <a:lnTo>
                    <a:pt x="1100" y="21"/>
                  </a:lnTo>
                  <a:lnTo>
                    <a:pt x="86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6" name="Google Shape;1666;p17"/>
            <p:cNvSpPr/>
            <p:nvPr/>
          </p:nvSpPr>
          <p:spPr>
            <a:xfrm>
              <a:off x="5052500" y="5392375"/>
              <a:ext cx="98900" cy="104225"/>
            </a:xfrm>
            <a:custGeom>
              <a:rect b="b" l="l" r="r" t="t"/>
              <a:pathLst>
                <a:path extrusionOk="0" h="4169" w="3956">
                  <a:moveTo>
                    <a:pt x="529" y="1"/>
                  </a:moveTo>
                  <a:lnTo>
                    <a:pt x="423" y="22"/>
                  </a:lnTo>
                  <a:lnTo>
                    <a:pt x="318" y="64"/>
                  </a:lnTo>
                  <a:lnTo>
                    <a:pt x="233" y="128"/>
                  </a:lnTo>
                  <a:lnTo>
                    <a:pt x="148" y="212"/>
                  </a:lnTo>
                  <a:lnTo>
                    <a:pt x="64" y="297"/>
                  </a:lnTo>
                  <a:lnTo>
                    <a:pt x="21" y="382"/>
                  </a:lnTo>
                  <a:lnTo>
                    <a:pt x="0" y="487"/>
                  </a:lnTo>
                  <a:lnTo>
                    <a:pt x="0" y="593"/>
                  </a:lnTo>
                  <a:lnTo>
                    <a:pt x="0" y="699"/>
                  </a:lnTo>
                  <a:lnTo>
                    <a:pt x="43" y="805"/>
                  </a:lnTo>
                  <a:lnTo>
                    <a:pt x="85" y="910"/>
                  </a:lnTo>
                  <a:lnTo>
                    <a:pt x="233" y="1143"/>
                  </a:lnTo>
                  <a:lnTo>
                    <a:pt x="381" y="1376"/>
                  </a:lnTo>
                  <a:lnTo>
                    <a:pt x="550" y="1608"/>
                  </a:lnTo>
                  <a:lnTo>
                    <a:pt x="762" y="1799"/>
                  </a:lnTo>
                  <a:lnTo>
                    <a:pt x="1121" y="2137"/>
                  </a:lnTo>
                  <a:lnTo>
                    <a:pt x="1269" y="2307"/>
                  </a:lnTo>
                  <a:lnTo>
                    <a:pt x="1396" y="2476"/>
                  </a:lnTo>
                  <a:lnTo>
                    <a:pt x="1460" y="2582"/>
                  </a:lnTo>
                  <a:lnTo>
                    <a:pt x="1481" y="2687"/>
                  </a:lnTo>
                  <a:lnTo>
                    <a:pt x="1523" y="2793"/>
                  </a:lnTo>
                  <a:lnTo>
                    <a:pt x="1523" y="2899"/>
                  </a:lnTo>
                  <a:lnTo>
                    <a:pt x="1523" y="3026"/>
                  </a:lnTo>
                  <a:lnTo>
                    <a:pt x="1502" y="3153"/>
                  </a:lnTo>
                  <a:lnTo>
                    <a:pt x="1460" y="3301"/>
                  </a:lnTo>
                  <a:lnTo>
                    <a:pt x="1418" y="3449"/>
                  </a:lnTo>
                  <a:lnTo>
                    <a:pt x="1375" y="3533"/>
                  </a:lnTo>
                  <a:lnTo>
                    <a:pt x="1375" y="3639"/>
                  </a:lnTo>
                  <a:lnTo>
                    <a:pt x="1396" y="3745"/>
                  </a:lnTo>
                  <a:lnTo>
                    <a:pt x="1460" y="3851"/>
                  </a:lnTo>
                  <a:lnTo>
                    <a:pt x="1523" y="3935"/>
                  </a:lnTo>
                  <a:lnTo>
                    <a:pt x="1608" y="4020"/>
                  </a:lnTo>
                  <a:lnTo>
                    <a:pt x="1693" y="4083"/>
                  </a:lnTo>
                  <a:lnTo>
                    <a:pt x="1798" y="4126"/>
                  </a:lnTo>
                  <a:lnTo>
                    <a:pt x="1946" y="4168"/>
                  </a:lnTo>
                  <a:lnTo>
                    <a:pt x="2073" y="4168"/>
                  </a:lnTo>
                  <a:lnTo>
                    <a:pt x="2179" y="4147"/>
                  </a:lnTo>
                  <a:lnTo>
                    <a:pt x="2285" y="4105"/>
                  </a:lnTo>
                  <a:lnTo>
                    <a:pt x="2391" y="4020"/>
                  </a:lnTo>
                  <a:lnTo>
                    <a:pt x="2475" y="3935"/>
                  </a:lnTo>
                  <a:lnTo>
                    <a:pt x="2539" y="3830"/>
                  </a:lnTo>
                  <a:lnTo>
                    <a:pt x="2602" y="3724"/>
                  </a:lnTo>
                  <a:lnTo>
                    <a:pt x="3004" y="2962"/>
                  </a:lnTo>
                  <a:lnTo>
                    <a:pt x="3216" y="2560"/>
                  </a:lnTo>
                  <a:lnTo>
                    <a:pt x="3385" y="2180"/>
                  </a:lnTo>
                  <a:lnTo>
                    <a:pt x="3491" y="1947"/>
                  </a:lnTo>
                  <a:lnTo>
                    <a:pt x="3639" y="1714"/>
                  </a:lnTo>
                  <a:lnTo>
                    <a:pt x="3766" y="1503"/>
                  </a:lnTo>
                  <a:lnTo>
                    <a:pt x="3871" y="1270"/>
                  </a:lnTo>
                  <a:lnTo>
                    <a:pt x="3914" y="1143"/>
                  </a:lnTo>
                  <a:lnTo>
                    <a:pt x="3956" y="1037"/>
                  </a:lnTo>
                  <a:lnTo>
                    <a:pt x="3956" y="932"/>
                  </a:lnTo>
                  <a:lnTo>
                    <a:pt x="3956" y="805"/>
                  </a:lnTo>
                  <a:lnTo>
                    <a:pt x="3914" y="699"/>
                  </a:lnTo>
                  <a:lnTo>
                    <a:pt x="3871" y="593"/>
                  </a:lnTo>
                  <a:lnTo>
                    <a:pt x="3787" y="487"/>
                  </a:lnTo>
                  <a:lnTo>
                    <a:pt x="3681" y="403"/>
                  </a:lnTo>
                  <a:lnTo>
                    <a:pt x="3554" y="318"/>
                  </a:lnTo>
                  <a:lnTo>
                    <a:pt x="3427" y="255"/>
                  </a:lnTo>
                  <a:lnTo>
                    <a:pt x="3237" y="255"/>
                  </a:lnTo>
                  <a:lnTo>
                    <a:pt x="3131" y="297"/>
                  </a:lnTo>
                  <a:lnTo>
                    <a:pt x="3046" y="360"/>
                  </a:lnTo>
                  <a:lnTo>
                    <a:pt x="2898" y="508"/>
                  </a:lnTo>
                  <a:lnTo>
                    <a:pt x="2602" y="910"/>
                  </a:lnTo>
                  <a:lnTo>
                    <a:pt x="2433" y="1101"/>
                  </a:lnTo>
                  <a:lnTo>
                    <a:pt x="2327" y="1164"/>
                  </a:lnTo>
                  <a:lnTo>
                    <a:pt x="2243" y="1207"/>
                  </a:lnTo>
                  <a:lnTo>
                    <a:pt x="2052" y="1122"/>
                  </a:lnTo>
                  <a:lnTo>
                    <a:pt x="1883" y="1016"/>
                  </a:lnTo>
                  <a:lnTo>
                    <a:pt x="1735" y="889"/>
                  </a:lnTo>
                  <a:lnTo>
                    <a:pt x="1587" y="741"/>
                  </a:lnTo>
                  <a:lnTo>
                    <a:pt x="1312" y="445"/>
                  </a:lnTo>
                  <a:lnTo>
                    <a:pt x="1185" y="318"/>
                  </a:lnTo>
                  <a:lnTo>
                    <a:pt x="1037" y="191"/>
                  </a:lnTo>
                  <a:lnTo>
                    <a:pt x="931" y="128"/>
                  </a:lnTo>
                  <a:lnTo>
                    <a:pt x="825" y="64"/>
                  </a:lnTo>
                  <a:lnTo>
                    <a:pt x="741" y="22"/>
                  </a:lnTo>
                  <a:lnTo>
                    <a:pt x="63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7" name="Google Shape;1667;p17"/>
            <p:cNvSpPr/>
            <p:nvPr/>
          </p:nvSpPr>
          <p:spPr>
            <a:xfrm>
              <a:off x="4174075" y="5979925"/>
              <a:ext cx="427875" cy="437925"/>
            </a:xfrm>
            <a:custGeom>
              <a:rect b="b" l="l" r="r" t="t"/>
              <a:pathLst>
                <a:path extrusionOk="0" h="17517" w="17115">
                  <a:moveTo>
                    <a:pt x="8103" y="1143"/>
                  </a:moveTo>
                  <a:lnTo>
                    <a:pt x="8441" y="1164"/>
                  </a:lnTo>
                  <a:lnTo>
                    <a:pt x="8801" y="1164"/>
                  </a:lnTo>
                  <a:lnTo>
                    <a:pt x="9139" y="1206"/>
                  </a:lnTo>
                  <a:lnTo>
                    <a:pt x="9478" y="1270"/>
                  </a:lnTo>
                  <a:lnTo>
                    <a:pt x="9837" y="1333"/>
                  </a:lnTo>
                  <a:lnTo>
                    <a:pt x="10176" y="1418"/>
                  </a:lnTo>
                  <a:lnTo>
                    <a:pt x="10514" y="1524"/>
                  </a:lnTo>
                  <a:lnTo>
                    <a:pt x="10853" y="1651"/>
                  </a:lnTo>
                  <a:lnTo>
                    <a:pt x="11191" y="1778"/>
                  </a:lnTo>
                  <a:lnTo>
                    <a:pt x="11508" y="1947"/>
                  </a:lnTo>
                  <a:lnTo>
                    <a:pt x="11847" y="2116"/>
                  </a:lnTo>
                  <a:lnTo>
                    <a:pt x="12164" y="2306"/>
                  </a:lnTo>
                  <a:lnTo>
                    <a:pt x="12481" y="2497"/>
                  </a:lnTo>
                  <a:lnTo>
                    <a:pt x="12799" y="2730"/>
                  </a:lnTo>
                  <a:lnTo>
                    <a:pt x="13095" y="2962"/>
                  </a:lnTo>
                  <a:lnTo>
                    <a:pt x="13391" y="3216"/>
                  </a:lnTo>
                  <a:lnTo>
                    <a:pt x="13624" y="3428"/>
                  </a:lnTo>
                  <a:lnTo>
                    <a:pt x="13835" y="3660"/>
                  </a:lnTo>
                  <a:lnTo>
                    <a:pt x="14047" y="3893"/>
                  </a:lnTo>
                  <a:lnTo>
                    <a:pt x="14237" y="4147"/>
                  </a:lnTo>
                  <a:lnTo>
                    <a:pt x="14406" y="4422"/>
                  </a:lnTo>
                  <a:lnTo>
                    <a:pt x="14597" y="4697"/>
                  </a:lnTo>
                  <a:lnTo>
                    <a:pt x="14766" y="4972"/>
                  </a:lnTo>
                  <a:lnTo>
                    <a:pt x="14914" y="5268"/>
                  </a:lnTo>
                  <a:lnTo>
                    <a:pt x="15210" y="5881"/>
                  </a:lnTo>
                  <a:lnTo>
                    <a:pt x="15443" y="6537"/>
                  </a:lnTo>
                  <a:lnTo>
                    <a:pt x="15655" y="7193"/>
                  </a:lnTo>
                  <a:lnTo>
                    <a:pt x="15803" y="7891"/>
                  </a:lnTo>
                  <a:lnTo>
                    <a:pt x="15930" y="8568"/>
                  </a:lnTo>
                  <a:lnTo>
                    <a:pt x="15993" y="9266"/>
                  </a:lnTo>
                  <a:lnTo>
                    <a:pt x="16014" y="9964"/>
                  </a:lnTo>
                  <a:lnTo>
                    <a:pt x="15993" y="10641"/>
                  </a:lnTo>
                  <a:lnTo>
                    <a:pt x="15972" y="10980"/>
                  </a:lnTo>
                  <a:lnTo>
                    <a:pt x="15930" y="11297"/>
                  </a:lnTo>
                  <a:lnTo>
                    <a:pt x="15887" y="11635"/>
                  </a:lnTo>
                  <a:lnTo>
                    <a:pt x="15803" y="11953"/>
                  </a:lnTo>
                  <a:lnTo>
                    <a:pt x="15739" y="12249"/>
                  </a:lnTo>
                  <a:lnTo>
                    <a:pt x="15655" y="12566"/>
                  </a:lnTo>
                  <a:lnTo>
                    <a:pt x="15549" y="12841"/>
                  </a:lnTo>
                  <a:lnTo>
                    <a:pt x="15422" y="13137"/>
                  </a:lnTo>
                  <a:lnTo>
                    <a:pt x="15253" y="13476"/>
                  </a:lnTo>
                  <a:lnTo>
                    <a:pt x="15083" y="13814"/>
                  </a:lnTo>
                  <a:lnTo>
                    <a:pt x="14893" y="14110"/>
                  </a:lnTo>
                  <a:lnTo>
                    <a:pt x="14681" y="14385"/>
                  </a:lnTo>
                  <a:lnTo>
                    <a:pt x="14470" y="14660"/>
                  </a:lnTo>
                  <a:lnTo>
                    <a:pt x="14237" y="14893"/>
                  </a:lnTo>
                  <a:lnTo>
                    <a:pt x="14005" y="15126"/>
                  </a:lnTo>
                  <a:lnTo>
                    <a:pt x="13730" y="15337"/>
                  </a:lnTo>
                  <a:lnTo>
                    <a:pt x="13455" y="15506"/>
                  </a:lnTo>
                  <a:lnTo>
                    <a:pt x="13180" y="15676"/>
                  </a:lnTo>
                  <a:lnTo>
                    <a:pt x="12883" y="15824"/>
                  </a:lnTo>
                  <a:lnTo>
                    <a:pt x="12566" y="15930"/>
                  </a:lnTo>
                  <a:lnTo>
                    <a:pt x="12228" y="16035"/>
                  </a:lnTo>
                  <a:lnTo>
                    <a:pt x="11889" y="16120"/>
                  </a:lnTo>
                  <a:lnTo>
                    <a:pt x="11530" y="16183"/>
                  </a:lnTo>
                  <a:lnTo>
                    <a:pt x="11149" y="16226"/>
                  </a:lnTo>
                  <a:lnTo>
                    <a:pt x="9541" y="16331"/>
                  </a:lnTo>
                  <a:lnTo>
                    <a:pt x="9055" y="16374"/>
                  </a:lnTo>
                  <a:lnTo>
                    <a:pt x="8568" y="16374"/>
                  </a:lnTo>
                  <a:lnTo>
                    <a:pt x="8081" y="16353"/>
                  </a:lnTo>
                  <a:lnTo>
                    <a:pt x="7616" y="16310"/>
                  </a:lnTo>
                  <a:lnTo>
                    <a:pt x="6643" y="16183"/>
                  </a:lnTo>
                  <a:lnTo>
                    <a:pt x="5712" y="16035"/>
                  </a:lnTo>
                  <a:lnTo>
                    <a:pt x="5416" y="15972"/>
                  </a:lnTo>
                  <a:lnTo>
                    <a:pt x="5120" y="15908"/>
                  </a:lnTo>
                  <a:lnTo>
                    <a:pt x="4845" y="15824"/>
                  </a:lnTo>
                  <a:lnTo>
                    <a:pt x="4591" y="15718"/>
                  </a:lnTo>
                  <a:lnTo>
                    <a:pt x="4316" y="15612"/>
                  </a:lnTo>
                  <a:lnTo>
                    <a:pt x="4083" y="15485"/>
                  </a:lnTo>
                  <a:lnTo>
                    <a:pt x="3851" y="15337"/>
                  </a:lnTo>
                  <a:lnTo>
                    <a:pt x="3618" y="15189"/>
                  </a:lnTo>
                  <a:lnTo>
                    <a:pt x="3407" y="15020"/>
                  </a:lnTo>
                  <a:lnTo>
                    <a:pt x="3195" y="14830"/>
                  </a:lnTo>
                  <a:lnTo>
                    <a:pt x="3005" y="14639"/>
                  </a:lnTo>
                  <a:lnTo>
                    <a:pt x="2814" y="14428"/>
                  </a:lnTo>
                  <a:lnTo>
                    <a:pt x="2624" y="14216"/>
                  </a:lnTo>
                  <a:lnTo>
                    <a:pt x="2455" y="13962"/>
                  </a:lnTo>
                  <a:lnTo>
                    <a:pt x="2285" y="13708"/>
                  </a:lnTo>
                  <a:lnTo>
                    <a:pt x="2137" y="13455"/>
                  </a:lnTo>
                  <a:lnTo>
                    <a:pt x="1989" y="13158"/>
                  </a:lnTo>
                  <a:lnTo>
                    <a:pt x="1841" y="12862"/>
                  </a:lnTo>
                  <a:lnTo>
                    <a:pt x="1714" y="12566"/>
                  </a:lnTo>
                  <a:lnTo>
                    <a:pt x="1608" y="12270"/>
                  </a:lnTo>
                  <a:lnTo>
                    <a:pt x="1503" y="11953"/>
                  </a:lnTo>
                  <a:lnTo>
                    <a:pt x="1418" y="11635"/>
                  </a:lnTo>
                  <a:lnTo>
                    <a:pt x="1291" y="10980"/>
                  </a:lnTo>
                  <a:lnTo>
                    <a:pt x="1185" y="10303"/>
                  </a:lnTo>
                  <a:lnTo>
                    <a:pt x="1143" y="9626"/>
                  </a:lnTo>
                  <a:lnTo>
                    <a:pt x="1143" y="8928"/>
                  </a:lnTo>
                  <a:lnTo>
                    <a:pt x="1185" y="8251"/>
                  </a:lnTo>
                  <a:lnTo>
                    <a:pt x="1270" y="7574"/>
                  </a:lnTo>
                  <a:lnTo>
                    <a:pt x="1418" y="6897"/>
                  </a:lnTo>
                  <a:lnTo>
                    <a:pt x="1587" y="6241"/>
                  </a:lnTo>
                  <a:lnTo>
                    <a:pt x="1820" y="5606"/>
                  </a:lnTo>
                  <a:lnTo>
                    <a:pt x="1947" y="5310"/>
                  </a:lnTo>
                  <a:lnTo>
                    <a:pt x="2095" y="5014"/>
                  </a:lnTo>
                  <a:lnTo>
                    <a:pt x="2243" y="4718"/>
                  </a:lnTo>
                  <a:lnTo>
                    <a:pt x="2391" y="4443"/>
                  </a:lnTo>
                  <a:lnTo>
                    <a:pt x="2560" y="4168"/>
                  </a:lnTo>
                  <a:lnTo>
                    <a:pt x="2751" y="3893"/>
                  </a:lnTo>
                  <a:lnTo>
                    <a:pt x="2941" y="3660"/>
                  </a:lnTo>
                  <a:lnTo>
                    <a:pt x="3153" y="3406"/>
                  </a:lnTo>
                  <a:lnTo>
                    <a:pt x="3407" y="3153"/>
                  </a:lnTo>
                  <a:lnTo>
                    <a:pt x="3682" y="2899"/>
                  </a:lnTo>
                  <a:lnTo>
                    <a:pt x="3957" y="2666"/>
                  </a:lnTo>
                  <a:lnTo>
                    <a:pt x="4232" y="2455"/>
                  </a:lnTo>
                  <a:lnTo>
                    <a:pt x="4528" y="2243"/>
                  </a:lnTo>
                  <a:lnTo>
                    <a:pt x="4824" y="2053"/>
                  </a:lnTo>
                  <a:lnTo>
                    <a:pt x="5120" y="1905"/>
                  </a:lnTo>
                  <a:lnTo>
                    <a:pt x="5437" y="1735"/>
                  </a:lnTo>
                  <a:lnTo>
                    <a:pt x="5755" y="1608"/>
                  </a:lnTo>
                  <a:lnTo>
                    <a:pt x="6072" y="1503"/>
                  </a:lnTo>
                  <a:lnTo>
                    <a:pt x="6410" y="1397"/>
                  </a:lnTo>
                  <a:lnTo>
                    <a:pt x="6749" y="1312"/>
                  </a:lnTo>
                  <a:lnTo>
                    <a:pt x="7087" y="1249"/>
                  </a:lnTo>
                  <a:lnTo>
                    <a:pt x="7426" y="1206"/>
                  </a:lnTo>
                  <a:lnTo>
                    <a:pt x="7764" y="1164"/>
                  </a:lnTo>
                  <a:lnTo>
                    <a:pt x="8103" y="1143"/>
                  </a:lnTo>
                  <a:close/>
                  <a:moveTo>
                    <a:pt x="7828" y="1"/>
                  </a:moveTo>
                  <a:lnTo>
                    <a:pt x="7426" y="43"/>
                  </a:lnTo>
                  <a:lnTo>
                    <a:pt x="7045" y="85"/>
                  </a:lnTo>
                  <a:lnTo>
                    <a:pt x="6664" y="149"/>
                  </a:lnTo>
                  <a:lnTo>
                    <a:pt x="6283" y="233"/>
                  </a:lnTo>
                  <a:lnTo>
                    <a:pt x="5903" y="318"/>
                  </a:lnTo>
                  <a:lnTo>
                    <a:pt x="5543" y="445"/>
                  </a:lnTo>
                  <a:lnTo>
                    <a:pt x="5162" y="572"/>
                  </a:lnTo>
                  <a:lnTo>
                    <a:pt x="4803" y="720"/>
                  </a:lnTo>
                  <a:lnTo>
                    <a:pt x="4443" y="889"/>
                  </a:lnTo>
                  <a:lnTo>
                    <a:pt x="4105" y="1080"/>
                  </a:lnTo>
                  <a:lnTo>
                    <a:pt x="3766" y="1270"/>
                  </a:lnTo>
                  <a:lnTo>
                    <a:pt x="3428" y="1503"/>
                  </a:lnTo>
                  <a:lnTo>
                    <a:pt x="3132" y="1735"/>
                  </a:lnTo>
                  <a:lnTo>
                    <a:pt x="2814" y="1989"/>
                  </a:lnTo>
                  <a:lnTo>
                    <a:pt x="2518" y="2285"/>
                  </a:lnTo>
                  <a:lnTo>
                    <a:pt x="2243" y="2581"/>
                  </a:lnTo>
                  <a:lnTo>
                    <a:pt x="1989" y="2899"/>
                  </a:lnTo>
                  <a:lnTo>
                    <a:pt x="1735" y="3237"/>
                  </a:lnTo>
                  <a:lnTo>
                    <a:pt x="1439" y="3724"/>
                  </a:lnTo>
                  <a:lnTo>
                    <a:pt x="1164" y="4210"/>
                  </a:lnTo>
                  <a:lnTo>
                    <a:pt x="910" y="4697"/>
                  </a:lnTo>
                  <a:lnTo>
                    <a:pt x="699" y="5205"/>
                  </a:lnTo>
                  <a:lnTo>
                    <a:pt x="508" y="5712"/>
                  </a:lnTo>
                  <a:lnTo>
                    <a:pt x="360" y="6220"/>
                  </a:lnTo>
                  <a:lnTo>
                    <a:pt x="233" y="6728"/>
                  </a:lnTo>
                  <a:lnTo>
                    <a:pt x="128" y="7235"/>
                  </a:lnTo>
                  <a:lnTo>
                    <a:pt x="64" y="7764"/>
                  </a:lnTo>
                  <a:lnTo>
                    <a:pt x="22" y="8272"/>
                  </a:lnTo>
                  <a:lnTo>
                    <a:pt x="1" y="8801"/>
                  </a:lnTo>
                  <a:lnTo>
                    <a:pt x="1" y="9330"/>
                  </a:lnTo>
                  <a:lnTo>
                    <a:pt x="43" y="9858"/>
                  </a:lnTo>
                  <a:lnTo>
                    <a:pt x="85" y="10387"/>
                  </a:lnTo>
                  <a:lnTo>
                    <a:pt x="170" y="10916"/>
                  </a:lnTo>
                  <a:lnTo>
                    <a:pt x="255" y="11445"/>
                  </a:lnTo>
                  <a:lnTo>
                    <a:pt x="403" y="12058"/>
                  </a:lnTo>
                  <a:lnTo>
                    <a:pt x="572" y="12651"/>
                  </a:lnTo>
                  <a:lnTo>
                    <a:pt x="762" y="13201"/>
                  </a:lnTo>
                  <a:lnTo>
                    <a:pt x="995" y="13730"/>
                  </a:lnTo>
                  <a:lnTo>
                    <a:pt x="1249" y="14237"/>
                  </a:lnTo>
                  <a:lnTo>
                    <a:pt x="1524" y="14703"/>
                  </a:lnTo>
                  <a:lnTo>
                    <a:pt x="1841" y="15126"/>
                  </a:lnTo>
                  <a:lnTo>
                    <a:pt x="2180" y="15528"/>
                  </a:lnTo>
                  <a:lnTo>
                    <a:pt x="2560" y="15887"/>
                  </a:lnTo>
                  <a:lnTo>
                    <a:pt x="2772" y="16056"/>
                  </a:lnTo>
                  <a:lnTo>
                    <a:pt x="2983" y="16205"/>
                  </a:lnTo>
                  <a:lnTo>
                    <a:pt x="3195" y="16353"/>
                  </a:lnTo>
                  <a:lnTo>
                    <a:pt x="3428" y="16501"/>
                  </a:lnTo>
                  <a:lnTo>
                    <a:pt x="3682" y="16628"/>
                  </a:lnTo>
                  <a:lnTo>
                    <a:pt x="3914" y="16733"/>
                  </a:lnTo>
                  <a:lnTo>
                    <a:pt x="4189" y="16860"/>
                  </a:lnTo>
                  <a:lnTo>
                    <a:pt x="4443" y="16945"/>
                  </a:lnTo>
                  <a:lnTo>
                    <a:pt x="4718" y="17030"/>
                  </a:lnTo>
                  <a:lnTo>
                    <a:pt x="5014" y="17114"/>
                  </a:lnTo>
                  <a:lnTo>
                    <a:pt x="5607" y="17241"/>
                  </a:lnTo>
                  <a:lnTo>
                    <a:pt x="6241" y="17326"/>
                  </a:lnTo>
                  <a:lnTo>
                    <a:pt x="7468" y="17431"/>
                  </a:lnTo>
                  <a:lnTo>
                    <a:pt x="8060" y="17474"/>
                  </a:lnTo>
                  <a:lnTo>
                    <a:pt x="8356" y="17474"/>
                  </a:lnTo>
                  <a:lnTo>
                    <a:pt x="8631" y="17453"/>
                  </a:lnTo>
                  <a:lnTo>
                    <a:pt x="9139" y="17495"/>
                  </a:lnTo>
                  <a:lnTo>
                    <a:pt x="9372" y="17516"/>
                  </a:lnTo>
                  <a:lnTo>
                    <a:pt x="9583" y="17516"/>
                  </a:lnTo>
                  <a:lnTo>
                    <a:pt x="10493" y="17453"/>
                  </a:lnTo>
                  <a:lnTo>
                    <a:pt x="11403" y="17368"/>
                  </a:lnTo>
                  <a:lnTo>
                    <a:pt x="11847" y="17305"/>
                  </a:lnTo>
                  <a:lnTo>
                    <a:pt x="12270" y="17220"/>
                  </a:lnTo>
                  <a:lnTo>
                    <a:pt x="12693" y="17114"/>
                  </a:lnTo>
                  <a:lnTo>
                    <a:pt x="13095" y="16987"/>
                  </a:lnTo>
                  <a:lnTo>
                    <a:pt x="13497" y="16839"/>
                  </a:lnTo>
                  <a:lnTo>
                    <a:pt x="13899" y="16649"/>
                  </a:lnTo>
                  <a:lnTo>
                    <a:pt x="14280" y="16416"/>
                  </a:lnTo>
                  <a:lnTo>
                    <a:pt x="14639" y="16162"/>
                  </a:lnTo>
                  <a:lnTo>
                    <a:pt x="14999" y="15866"/>
                  </a:lnTo>
                  <a:lnTo>
                    <a:pt x="15316" y="15528"/>
                  </a:lnTo>
                  <a:lnTo>
                    <a:pt x="15633" y="15147"/>
                  </a:lnTo>
                  <a:lnTo>
                    <a:pt x="15951" y="14703"/>
                  </a:lnTo>
                  <a:lnTo>
                    <a:pt x="16141" y="14364"/>
                  </a:lnTo>
                  <a:lnTo>
                    <a:pt x="16310" y="14026"/>
                  </a:lnTo>
                  <a:lnTo>
                    <a:pt x="16458" y="13645"/>
                  </a:lnTo>
                  <a:lnTo>
                    <a:pt x="16606" y="13264"/>
                  </a:lnTo>
                  <a:lnTo>
                    <a:pt x="16733" y="12862"/>
                  </a:lnTo>
                  <a:lnTo>
                    <a:pt x="16839" y="12439"/>
                  </a:lnTo>
                  <a:lnTo>
                    <a:pt x="16945" y="12016"/>
                  </a:lnTo>
                  <a:lnTo>
                    <a:pt x="17008" y="11572"/>
                  </a:lnTo>
                  <a:lnTo>
                    <a:pt x="17072" y="11128"/>
                  </a:lnTo>
                  <a:lnTo>
                    <a:pt x="17093" y="10662"/>
                  </a:lnTo>
                  <a:lnTo>
                    <a:pt x="17114" y="10176"/>
                  </a:lnTo>
                  <a:lnTo>
                    <a:pt x="17114" y="9710"/>
                  </a:lnTo>
                  <a:lnTo>
                    <a:pt x="17093" y="9224"/>
                  </a:lnTo>
                  <a:lnTo>
                    <a:pt x="17072" y="8737"/>
                  </a:lnTo>
                  <a:lnTo>
                    <a:pt x="17008" y="8251"/>
                  </a:lnTo>
                  <a:lnTo>
                    <a:pt x="16924" y="7764"/>
                  </a:lnTo>
                  <a:lnTo>
                    <a:pt x="16818" y="7278"/>
                  </a:lnTo>
                  <a:lnTo>
                    <a:pt x="16712" y="6791"/>
                  </a:lnTo>
                  <a:lnTo>
                    <a:pt x="16564" y="6305"/>
                  </a:lnTo>
                  <a:lnTo>
                    <a:pt x="16416" y="5839"/>
                  </a:lnTo>
                  <a:lnTo>
                    <a:pt x="16226" y="5374"/>
                  </a:lnTo>
                  <a:lnTo>
                    <a:pt x="16014" y="4908"/>
                  </a:lnTo>
                  <a:lnTo>
                    <a:pt x="15803" y="4464"/>
                  </a:lnTo>
                  <a:lnTo>
                    <a:pt x="15549" y="4020"/>
                  </a:lnTo>
                  <a:lnTo>
                    <a:pt x="15274" y="3597"/>
                  </a:lnTo>
                  <a:lnTo>
                    <a:pt x="14978" y="3195"/>
                  </a:lnTo>
                  <a:lnTo>
                    <a:pt x="14660" y="2793"/>
                  </a:lnTo>
                  <a:lnTo>
                    <a:pt x="14322" y="2412"/>
                  </a:lnTo>
                  <a:lnTo>
                    <a:pt x="13962" y="2074"/>
                  </a:lnTo>
                  <a:lnTo>
                    <a:pt x="13560" y="1735"/>
                  </a:lnTo>
                  <a:lnTo>
                    <a:pt x="13158" y="1418"/>
                  </a:lnTo>
                  <a:lnTo>
                    <a:pt x="12714" y="1122"/>
                  </a:lnTo>
                  <a:lnTo>
                    <a:pt x="12418" y="953"/>
                  </a:lnTo>
                  <a:lnTo>
                    <a:pt x="12122" y="805"/>
                  </a:lnTo>
                  <a:lnTo>
                    <a:pt x="11805" y="656"/>
                  </a:lnTo>
                  <a:lnTo>
                    <a:pt x="11487" y="530"/>
                  </a:lnTo>
                  <a:lnTo>
                    <a:pt x="11149" y="403"/>
                  </a:lnTo>
                  <a:lnTo>
                    <a:pt x="10789" y="318"/>
                  </a:lnTo>
                  <a:lnTo>
                    <a:pt x="10451" y="212"/>
                  </a:lnTo>
                  <a:lnTo>
                    <a:pt x="10091" y="149"/>
                  </a:lnTo>
                  <a:lnTo>
                    <a:pt x="9710" y="85"/>
                  </a:lnTo>
                  <a:lnTo>
                    <a:pt x="9351" y="43"/>
                  </a:lnTo>
                  <a:lnTo>
                    <a:pt x="897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8" name="Google Shape;1668;p17"/>
            <p:cNvSpPr/>
            <p:nvPr/>
          </p:nvSpPr>
          <p:spPr>
            <a:xfrm>
              <a:off x="4302600" y="6112675"/>
              <a:ext cx="180875" cy="188825"/>
            </a:xfrm>
            <a:custGeom>
              <a:rect b="b" l="l" r="r" t="t"/>
              <a:pathLst>
                <a:path extrusionOk="0" h="7553" w="7235">
                  <a:moveTo>
                    <a:pt x="3808" y="1270"/>
                  </a:moveTo>
                  <a:lnTo>
                    <a:pt x="4019" y="1291"/>
                  </a:lnTo>
                  <a:lnTo>
                    <a:pt x="4231" y="1333"/>
                  </a:lnTo>
                  <a:lnTo>
                    <a:pt x="4421" y="1375"/>
                  </a:lnTo>
                  <a:lnTo>
                    <a:pt x="4612" y="1460"/>
                  </a:lnTo>
                  <a:lnTo>
                    <a:pt x="4781" y="1545"/>
                  </a:lnTo>
                  <a:lnTo>
                    <a:pt x="4971" y="1671"/>
                  </a:lnTo>
                  <a:lnTo>
                    <a:pt x="5119" y="1798"/>
                  </a:lnTo>
                  <a:lnTo>
                    <a:pt x="5267" y="1925"/>
                  </a:lnTo>
                  <a:lnTo>
                    <a:pt x="5415" y="2095"/>
                  </a:lnTo>
                  <a:lnTo>
                    <a:pt x="5521" y="2264"/>
                  </a:lnTo>
                  <a:lnTo>
                    <a:pt x="5648" y="2433"/>
                  </a:lnTo>
                  <a:lnTo>
                    <a:pt x="5733" y="2623"/>
                  </a:lnTo>
                  <a:lnTo>
                    <a:pt x="5796" y="2814"/>
                  </a:lnTo>
                  <a:lnTo>
                    <a:pt x="5860" y="3025"/>
                  </a:lnTo>
                  <a:lnTo>
                    <a:pt x="5881" y="3237"/>
                  </a:lnTo>
                  <a:lnTo>
                    <a:pt x="5902" y="3448"/>
                  </a:lnTo>
                  <a:lnTo>
                    <a:pt x="5902" y="3723"/>
                  </a:lnTo>
                  <a:lnTo>
                    <a:pt x="5860" y="3998"/>
                  </a:lnTo>
                  <a:lnTo>
                    <a:pt x="5796" y="4252"/>
                  </a:lnTo>
                  <a:lnTo>
                    <a:pt x="5712" y="4527"/>
                  </a:lnTo>
                  <a:lnTo>
                    <a:pt x="5606" y="4781"/>
                  </a:lnTo>
                  <a:lnTo>
                    <a:pt x="5500" y="5014"/>
                  </a:lnTo>
                  <a:lnTo>
                    <a:pt x="5352" y="5246"/>
                  </a:lnTo>
                  <a:lnTo>
                    <a:pt x="5204" y="5479"/>
                  </a:lnTo>
                  <a:lnTo>
                    <a:pt x="5035" y="5670"/>
                  </a:lnTo>
                  <a:lnTo>
                    <a:pt x="4865" y="5860"/>
                  </a:lnTo>
                  <a:lnTo>
                    <a:pt x="4675" y="6008"/>
                  </a:lnTo>
                  <a:lnTo>
                    <a:pt x="4485" y="6156"/>
                  </a:lnTo>
                  <a:lnTo>
                    <a:pt x="4273" y="6262"/>
                  </a:lnTo>
                  <a:lnTo>
                    <a:pt x="4062" y="6346"/>
                  </a:lnTo>
                  <a:lnTo>
                    <a:pt x="3850" y="6389"/>
                  </a:lnTo>
                  <a:lnTo>
                    <a:pt x="3639" y="6410"/>
                  </a:lnTo>
                  <a:lnTo>
                    <a:pt x="3469" y="6410"/>
                  </a:lnTo>
                  <a:lnTo>
                    <a:pt x="3300" y="6346"/>
                  </a:lnTo>
                  <a:lnTo>
                    <a:pt x="3110" y="6262"/>
                  </a:lnTo>
                  <a:lnTo>
                    <a:pt x="2898" y="6156"/>
                  </a:lnTo>
                  <a:lnTo>
                    <a:pt x="2708" y="6029"/>
                  </a:lnTo>
                  <a:lnTo>
                    <a:pt x="2517" y="5881"/>
                  </a:lnTo>
                  <a:lnTo>
                    <a:pt x="2327" y="5691"/>
                  </a:lnTo>
                  <a:lnTo>
                    <a:pt x="2137" y="5521"/>
                  </a:lnTo>
                  <a:lnTo>
                    <a:pt x="1946" y="5310"/>
                  </a:lnTo>
                  <a:lnTo>
                    <a:pt x="1777" y="5098"/>
                  </a:lnTo>
                  <a:lnTo>
                    <a:pt x="1629" y="4908"/>
                  </a:lnTo>
                  <a:lnTo>
                    <a:pt x="1502" y="4696"/>
                  </a:lnTo>
                  <a:lnTo>
                    <a:pt x="1396" y="4485"/>
                  </a:lnTo>
                  <a:lnTo>
                    <a:pt x="1312" y="4273"/>
                  </a:lnTo>
                  <a:lnTo>
                    <a:pt x="1269" y="4083"/>
                  </a:lnTo>
                  <a:lnTo>
                    <a:pt x="1248" y="3893"/>
                  </a:lnTo>
                  <a:lnTo>
                    <a:pt x="1248" y="3639"/>
                  </a:lnTo>
                  <a:lnTo>
                    <a:pt x="1291" y="3385"/>
                  </a:lnTo>
                  <a:lnTo>
                    <a:pt x="1354" y="3152"/>
                  </a:lnTo>
                  <a:lnTo>
                    <a:pt x="1439" y="2920"/>
                  </a:lnTo>
                  <a:lnTo>
                    <a:pt x="1544" y="2687"/>
                  </a:lnTo>
                  <a:lnTo>
                    <a:pt x="1671" y="2475"/>
                  </a:lnTo>
                  <a:lnTo>
                    <a:pt x="1819" y="2264"/>
                  </a:lnTo>
                  <a:lnTo>
                    <a:pt x="2010" y="2073"/>
                  </a:lnTo>
                  <a:lnTo>
                    <a:pt x="2179" y="1904"/>
                  </a:lnTo>
                  <a:lnTo>
                    <a:pt x="2390" y="1756"/>
                  </a:lnTo>
                  <a:lnTo>
                    <a:pt x="2602" y="1608"/>
                  </a:lnTo>
                  <a:lnTo>
                    <a:pt x="2835" y="1502"/>
                  </a:lnTo>
                  <a:lnTo>
                    <a:pt x="3067" y="1396"/>
                  </a:lnTo>
                  <a:lnTo>
                    <a:pt x="3321" y="1333"/>
                  </a:lnTo>
                  <a:lnTo>
                    <a:pt x="3554" y="1291"/>
                  </a:lnTo>
                  <a:lnTo>
                    <a:pt x="3808" y="1270"/>
                  </a:lnTo>
                  <a:close/>
                  <a:moveTo>
                    <a:pt x="3850" y="0"/>
                  </a:moveTo>
                  <a:lnTo>
                    <a:pt x="3469" y="43"/>
                  </a:lnTo>
                  <a:lnTo>
                    <a:pt x="3089" y="106"/>
                  </a:lnTo>
                  <a:lnTo>
                    <a:pt x="2729" y="191"/>
                  </a:lnTo>
                  <a:lnTo>
                    <a:pt x="2369" y="339"/>
                  </a:lnTo>
                  <a:lnTo>
                    <a:pt x="2031" y="487"/>
                  </a:lnTo>
                  <a:lnTo>
                    <a:pt x="1714" y="698"/>
                  </a:lnTo>
                  <a:lnTo>
                    <a:pt x="1417" y="931"/>
                  </a:lnTo>
                  <a:lnTo>
                    <a:pt x="1142" y="1185"/>
                  </a:lnTo>
                  <a:lnTo>
                    <a:pt x="889" y="1460"/>
                  </a:lnTo>
                  <a:lnTo>
                    <a:pt x="656" y="1756"/>
                  </a:lnTo>
                  <a:lnTo>
                    <a:pt x="466" y="2073"/>
                  </a:lnTo>
                  <a:lnTo>
                    <a:pt x="296" y="2412"/>
                  </a:lnTo>
                  <a:lnTo>
                    <a:pt x="169" y="2771"/>
                  </a:lnTo>
                  <a:lnTo>
                    <a:pt x="85" y="3131"/>
                  </a:lnTo>
                  <a:lnTo>
                    <a:pt x="21" y="3512"/>
                  </a:lnTo>
                  <a:lnTo>
                    <a:pt x="0" y="3914"/>
                  </a:lnTo>
                  <a:lnTo>
                    <a:pt x="21" y="4252"/>
                  </a:lnTo>
                  <a:lnTo>
                    <a:pt x="64" y="4591"/>
                  </a:lnTo>
                  <a:lnTo>
                    <a:pt x="169" y="4929"/>
                  </a:lnTo>
                  <a:lnTo>
                    <a:pt x="275" y="5246"/>
                  </a:lnTo>
                  <a:lnTo>
                    <a:pt x="423" y="5564"/>
                  </a:lnTo>
                  <a:lnTo>
                    <a:pt x="614" y="5860"/>
                  </a:lnTo>
                  <a:lnTo>
                    <a:pt x="804" y="6156"/>
                  </a:lnTo>
                  <a:lnTo>
                    <a:pt x="1037" y="6410"/>
                  </a:lnTo>
                  <a:lnTo>
                    <a:pt x="1269" y="6664"/>
                  </a:lnTo>
                  <a:lnTo>
                    <a:pt x="1544" y="6875"/>
                  </a:lnTo>
                  <a:lnTo>
                    <a:pt x="1819" y="7066"/>
                  </a:lnTo>
                  <a:lnTo>
                    <a:pt x="2094" y="7235"/>
                  </a:lnTo>
                  <a:lnTo>
                    <a:pt x="2412" y="7362"/>
                  </a:lnTo>
                  <a:lnTo>
                    <a:pt x="2708" y="7468"/>
                  </a:lnTo>
                  <a:lnTo>
                    <a:pt x="3025" y="7531"/>
                  </a:lnTo>
                  <a:lnTo>
                    <a:pt x="3364" y="7552"/>
                  </a:lnTo>
                  <a:lnTo>
                    <a:pt x="3765" y="7552"/>
                  </a:lnTo>
                  <a:lnTo>
                    <a:pt x="4146" y="7489"/>
                  </a:lnTo>
                  <a:lnTo>
                    <a:pt x="4527" y="7404"/>
                  </a:lnTo>
                  <a:lnTo>
                    <a:pt x="4887" y="7256"/>
                  </a:lnTo>
                  <a:lnTo>
                    <a:pt x="5225" y="7108"/>
                  </a:lnTo>
                  <a:lnTo>
                    <a:pt x="5542" y="6896"/>
                  </a:lnTo>
                  <a:lnTo>
                    <a:pt x="5839" y="6664"/>
                  </a:lnTo>
                  <a:lnTo>
                    <a:pt x="6114" y="6410"/>
                  </a:lnTo>
                  <a:lnTo>
                    <a:pt x="6367" y="6114"/>
                  </a:lnTo>
                  <a:lnTo>
                    <a:pt x="6579" y="5796"/>
                  </a:lnTo>
                  <a:lnTo>
                    <a:pt x="6769" y="5458"/>
                  </a:lnTo>
                  <a:lnTo>
                    <a:pt x="6917" y="5098"/>
                  </a:lnTo>
                  <a:lnTo>
                    <a:pt x="7044" y="4718"/>
                  </a:lnTo>
                  <a:lnTo>
                    <a:pt x="7150" y="4295"/>
                  </a:lnTo>
                  <a:lnTo>
                    <a:pt x="7214" y="3871"/>
                  </a:lnTo>
                  <a:lnTo>
                    <a:pt x="7235" y="3427"/>
                  </a:lnTo>
                  <a:lnTo>
                    <a:pt x="7214" y="3110"/>
                  </a:lnTo>
                  <a:lnTo>
                    <a:pt x="7150" y="2771"/>
                  </a:lnTo>
                  <a:lnTo>
                    <a:pt x="7065" y="2454"/>
                  </a:lnTo>
                  <a:lnTo>
                    <a:pt x="6960" y="2137"/>
                  </a:lnTo>
                  <a:lnTo>
                    <a:pt x="6812" y="1841"/>
                  </a:lnTo>
                  <a:lnTo>
                    <a:pt x="6621" y="1566"/>
                  </a:lnTo>
                  <a:lnTo>
                    <a:pt x="6431" y="1291"/>
                  </a:lnTo>
                  <a:lnTo>
                    <a:pt x="6198" y="1037"/>
                  </a:lnTo>
                  <a:lnTo>
                    <a:pt x="5965" y="825"/>
                  </a:lnTo>
                  <a:lnTo>
                    <a:pt x="5712" y="614"/>
                  </a:lnTo>
                  <a:lnTo>
                    <a:pt x="5415" y="445"/>
                  </a:lnTo>
                  <a:lnTo>
                    <a:pt x="5140" y="296"/>
                  </a:lnTo>
                  <a:lnTo>
                    <a:pt x="4823" y="170"/>
                  </a:lnTo>
                  <a:lnTo>
                    <a:pt x="4506" y="85"/>
                  </a:lnTo>
                  <a:lnTo>
                    <a:pt x="4189" y="21"/>
                  </a:lnTo>
                  <a:lnTo>
                    <a:pt x="385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69" name="Google Shape;1669;p17"/>
          <p:cNvSpPr txBox="1"/>
          <p:nvPr/>
        </p:nvSpPr>
        <p:spPr>
          <a:xfrm>
            <a:off x="1547495" y="1662430"/>
            <a:ext cx="3568065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 improve our app and make it profitable, it need to be released to the market and user activity need to be studied in order to add the right features 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3" name="Shape 1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4" name="Google Shape;1674;p18"/>
          <p:cNvSpPr txBox="1"/>
          <p:nvPr>
            <p:ph type="title"/>
          </p:nvPr>
        </p:nvSpPr>
        <p:spPr>
          <a:xfrm>
            <a:off x="1831200" y="1340994"/>
            <a:ext cx="54816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Mercury is the closest planet to the Sun</a:t>
            </a:r>
            <a:endParaRPr/>
          </a:p>
        </p:txBody>
      </p:sp>
      <p:sp>
        <p:nvSpPr>
          <p:cNvPr id="1675" name="Google Shape;1675;p18"/>
          <p:cNvSpPr txBox="1"/>
          <p:nvPr>
            <p:ph idx="1" type="subTitle"/>
          </p:nvPr>
        </p:nvSpPr>
        <p:spPr>
          <a:xfrm>
            <a:off x="1831200" y="3862801"/>
            <a:ext cx="54816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/>
              <a:t>Despite being red, Mars is actually a cold place</a:t>
            </a:r>
            <a:endParaRPr/>
          </a:p>
        </p:txBody>
      </p:sp>
      <p:sp>
        <p:nvSpPr>
          <p:cNvPr id="1676" name="Google Shape;1676;p18"/>
          <p:cNvSpPr txBox="1"/>
          <p:nvPr/>
        </p:nvSpPr>
        <p:spPr>
          <a:xfrm>
            <a:off x="539877" y="2313051"/>
            <a:ext cx="7717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Dosis"/>
              <a:buNone/>
            </a:pPr>
            <a:r>
              <a:rPr b="1" i="0" lang="en-GB" sz="3600" u="none" cap="none" strike="noStrike">
                <a:solidFill>
                  <a:schemeClr val="lt2"/>
                </a:solidFill>
                <a:latin typeface="Varela Round"/>
                <a:ea typeface="Varela Round"/>
                <a:cs typeface="Varela Round"/>
                <a:sym typeface="Varela Round"/>
              </a:rPr>
              <a:t>Thanks for listening &lt;3</a:t>
            </a:r>
            <a:endParaRPr b="1" i="0" sz="2800" u="none" cap="none" strike="noStrike">
              <a:solidFill>
                <a:schemeClr val="lt2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677" name="Google Shape;1677;p18"/>
          <p:cNvSpPr txBox="1"/>
          <p:nvPr>
            <p:ph idx="4" type="subTitle"/>
          </p:nvPr>
        </p:nvSpPr>
        <p:spPr>
          <a:xfrm>
            <a:off x="1831200" y="2605858"/>
            <a:ext cx="54816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302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6" name="Shape 1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7" name="Google Shape;1207;p2"/>
          <p:cNvSpPr txBox="1"/>
          <p:nvPr/>
        </p:nvSpPr>
        <p:spPr>
          <a:xfrm>
            <a:off x="7304405" y="1217930"/>
            <a:ext cx="1839600" cy="462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8" name="Google Shape;1208;p2"/>
          <p:cNvSpPr txBox="1"/>
          <p:nvPr>
            <p:ph type="title"/>
          </p:nvPr>
        </p:nvSpPr>
        <p:spPr>
          <a:xfrm>
            <a:off x="539870" y="555375"/>
            <a:ext cx="77175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sz="3200"/>
              <a:t>Motivations  </a:t>
            </a:r>
            <a:endParaRPr/>
          </a:p>
        </p:txBody>
      </p:sp>
      <p:sp>
        <p:nvSpPr>
          <p:cNvPr id="1209" name="Google Shape;1209;p2"/>
          <p:cNvSpPr txBox="1"/>
          <p:nvPr>
            <p:ph idx="1" type="body"/>
          </p:nvPr>
        </p:nvSpPr>
        <p:spPr>
          <a:xfrm>
            <a:off x="683895" y="1128395"/>
            <a:ext cx="7014210" cy="269621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Here’s what you’ll find in tplate: </a:t>
            </a:r>
            <a:endParaRPr/>
          </a:p>
          <a:p>
            <a:pPr indent="-128270" lvl="0" marL="27432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Font typeface="Raleway Light"/>
              <a:buChar char="●"/>
            </a:pPr>
            <a:r>
              <a:rPr lang="en-GB" sz="1800">
                <a:solidFill>
                  <a:schemeClr val="dk1"/>
                </a:solidFill>
              </a:rPr>
              <a:t>There is a huge demand in the newer generation for this kind of social apps this could be seen from the facebook groups . In addition to the fact that our lives are more virtual than ever , especially after the 2020-2021 quarantine took a place , more and more area of lives became “online”</a:t>
            </a:r>
            <a:endParaRPr/>
          </a:p>
        </p:txBody>
      </p:sp>
      <p:sp>
        <p:nvSpPr>
          <p:cNvPr id="1210" name="Google Shape;1210;p2"/>
          <p:cNvSpPr txBox="1"/>
          <p:nvPr/>
        </p:nvSpPr>
        <p:spPr>
          <a:xfrm>
            <a:off x="8633460" y="3498850"/>
            <a:ext cx="353060" cy="3067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1" name="Google Shape;1211;p2"/>
          <p:cNvSpPr/>
          <p:nvPr/>
        </p:nvSpPr>
        <p:spPr>
          <a:xfrm rot="-4380000">
            <a:off x="8681720" y="814070"/>
            <a:ext cx="457835" cy="580390"/>
          </a:xfrm>
          <a:prstGeom prst="rtTriangle">
            <a:avLst/>
          </a:prstGeom>
          <a:solidFill>
            <a:schemeClr val="lt1"/>
          </a:solidFill>
          <a:ln cap="flat" cmpd="sng" w="254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5" name="Shape 1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6" name="Google Shape;1216;p3"/>
          <p:cNvGrpSpPr/>
          <p:nvPr/>
        </p:nvGrpSpPr>
        <p:grpSpPr>
          <a:xfrm>
            <a:off x="4091947" y="1272525"/>
            <a:ext cx="960105" cy="960103"/>
            <a:chOff x="4091947" y="1272525"/>
            <a:chExt cx="960105" cy="960103"/>
          </a:xfrm>
        </p:grpSpPr>
        <p:sp>
          <p:nvSpPr>
            <p:cNvPr id="1217" name="Google Shape;1217;p3"/>
            <p:cNvSpPr/>
            <p:nvPr/>
          </p:nvSpPr>
          <p:spPr>
            <a:xfrm>
              <a:off x="4092600" y="1273177"/>
              <a:ext cx="958800" cy="958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rotWithShape="0" algn="bl" dir="3120000" dist="47625">
                <a:schemeClr val="dk1">
                  <a:alpha val="14901"/>
                </a:scheme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8" name="Google Shape;1218;p3"/>
            <p:cNvSpPr/>
            <p:nvPr/>
          </p:nvSpPr>
          <p:spPr>
            <a:xfrm>
              <a:off x="4091947" y="1272525"/>
              <a:ext cx="960105" cy="960103"/>
            </a:xfrm>
            <a:custGeom>
              <a:rect b="b" l="l" r="r" t="t"/>
              <a:pathLst>
                <a:path extrusionOk="0" h="96809" w="95628">
                  <a:moveTo>
                    <a:pt x="48186" y="718"/>
                  </a:moveTo>
                  <a:cubicBezTo>
                    <a:pt x="44550" y="-193"/>
                    <a:pt x="40727" y="1735"/>
                    <a:pt x="37137" y="2813"/>
                  </a:cubicBezTo>
                  <a:cubicBezTo>
                    <a:pt x="26977" y="5864"/>
                    <a:pt x="16256" y="10947"/>
                    <a:pt x="10086" y="19577"/>
                  </a:cubicBezTo>
                  <a:cubicBezTo>
                    <a:pt x="2954" y="29554"/>
                    <a:pt x="-841" y="42789"/>
                    <a:pt x="180" y="55010"/>
                  </a:cubicBezTo>
                  <a:cubicBezTo>
                    <a:pt x="991" y="64716"/>
                    <a:pt x="3835" y="75721"/>
                    <a:pt x="11229" y="82061"/>
                  </a:cubicBezTo>
                  <a:cubicBezTo>
                    <a:pt x="23043" y="92191"/>
                    <a:pt x="40130" y="98084"/>
                    <a:pt x="55616" y="96539"/>
                  </a:cubicBezTo>
                  <a:cubicBezTo>
                    <a:pt x="68374" y="95267"/>
                    <a:pt x="81023" y="86197"/>
                    <a:pt x="87620" y="75203"/>
                  </a:cubicBezTo>
                  <a:cubicBezTo>
                    <a:pt x="94444" y="63830"/>
                    <a:pt x="96563" y="49348"/>
                    <a:pt x="95240" y="36151"/>
                  </a:cubicBezTo>
                  <a:cubicBezTo>
                    <a:pt x="93286" y="16665"/>
                    <a:pt x="67373" y="-4043"/>
                    <a:pt x="48377" y="718"/>
                  </a:cubicBezTo>
                </a:path>
              </a:pathLst>
            </a:custGeom>
            <a:noFill/>
            <a:ln cap="flat" cmpd="sng" w="2857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19" name="Google Shape;1219;p3"/>
          <p:cNvSpPr txBox="1"/>
          <p:nvPr>
            <p:ph type="title"/>
          </p:nvPr>
        </p:nvSpPr>
        <p:spPr>
          <a:xfrm>
            <a:off x="713100" y="2462460"/>
            <a:ext cx="77178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-GB"/>
              <a:t>The Idea</a:t>
            </a:r>
            <a:endParaRPr/>
          </a:p>
        </p:txBody>
      </p:sp>
      <p:sp>
        <p:nvSpPr>
          <p:cNvPr id="1220" name="Google Shape;1220;p3"/>
          <p:cNvSpPr txBox="1"/>
          <p:nvPr>
            <p:ph idx="1" type="subTitle"/>
          </p:nvPr>
        </p:nvSpPr>
        <p:spPr>
          <a:xfrm>
            <a:off x="2175325" y="3076191"/>
            <a:ext cx="4837800" cy="80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GB"/>
              <a:t>Mercury is the closest planet to the Sun and the smallest one in the Solar System—it’s only a bit larger than the Moon</a:t>
            </a:r>
            <a:endParaRPr/>
          </a:p>
        </p:txBody>
      </p:sp>
      <p:grpSp>
        <p:nvGrpSpPr>
          <p:cNvPr id="1221" name="Google Shape;1221;p3"/>
          <p:cNvGrpSpPr/>
          <p:nvPr/>
        </p:nvGrpSpPr>
        <p:grpSpPr>
          <a:xfrm>
            <a:off x="4319877" y="1441256"/>
            <a:ext cx="504247" cy="622641"/>
            <a:chOff x="4214473" y="1481140"/>
            <a:chExt cx="715041" cy="882928"/>
          </a:xfrm>
        </p:grpSpPr>
        <p:sp>
          <p:nvSpPr>
            <p:cNvPr id="1222" name="Google Shape;1222;p3"/>
            <p:cNvSpPr/>
            <p:nvPr/>
          </p:nvSpPr>
          <p:spPr>
            <a:xfrm rot="667674">
              <a:off x="4516064" y="2212672"/>
              <a:ext cx="22575" cy="3800"/>
            </a:xfrm>
            <a:custGeom>
              <a:rect b="b" l="l" r="r" t="t"/>
              <a:pathLst>
                <a:path extrusionOk="0" fill="none" h="152" w="903">
                  <a:moveTo>
                    <a:pt x="0" y="1"/>
                  </a:moveTo>
                  <a:lnTo>
                    <a:pt x="0" y="1"/>
                  </a:lnTo>
                  <a:lnTo>
                    <a:pt x="351" y="1"/>
                  </a:lnTo>
                  <a:lnTo>
                    <a:pt x="627" y="1"/>
                  </a:lnTo>
                  <a:lnTo>
                    <a:pt x="802" y="51"/>
                  </a:lnTo>
                  <a:lnTo>
                    <a:pt x="877" y="76"/>
                  </a:lnTo>
                  <a:lnTo>
                    <a:pt x="902" y="101"/>
                  </a:lnTo>
                  <a:lnTo>
                    <a:pt x="902" y="101"/>
                  </a:lnTo>
                  <a:lnTo>
                    <a:pt x="902" y="151"/>
                  </a:lnTo>
                  <a:lnTo>
                    <a:pt x="902" y="151"/>
                  </a:lnTo>
                  <a:lnTo>
                    <a:pt x="451" y="76"/>
                  </a:lnTo>
                  <a:lnTo>
                    <a:pt x="0" y="1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3" name="Google Shape;1223;p3"/>
            <p:cNvSpPr/>
            <p:nvPr/>
          </p:nvSpPr>
          <p:spPr>
            <a:xfrm rot="667674">
              <a:off x="4338377" y="1598732"/>
              <a:ext cx="454276" cy="587076"/>
            </a:xfrm>
            <a:custGeom>
              <a:rect b="b" l="l" r="r" t="t"/>
              <a:pathLst>
                <a:path extrusionOk="0" fill="none" h="23483" w="18171">
                  <a:moveTo>
                    <a:pt x="15789" y="22105"/>
                  </a:moveTo>
                  <a:lnTo>
                    <a:pt x="15789" y="22105"/>
                  </a:lnTo>
                  <a:lnTo>
                    <a:pt x="15088" y="22330"/>
                  </a:lnTo>
                  <a:lnTo>
                    <a:pt x="14386" y="22531"/>
                  </a:lnTo>
                  <a:lnTo>
                    <a:pt x="13634" y="22731"/>
                  </a:lnTo>
                  <a:lnTo>
                    <a:pt x="12882" y="22932"/>
                  </a:lnTo>
                  <a:lnTo>
                    <a:pt x="12130" y="23082"/>
                  </a:lnTo>
                  <a:lnTo>
                    <a:pt x="11403" y="23232"/>
                  </a:lnTo>
                  <a:lnTo>
                    <a:pt x="10652" y="23333"/>
                  </a:lnTo>
                  <a:lnTo>
                    <a:pt x="9925" y="23433"/>
                  </a:lnTo>
                  <a:lnTo>
                    <a:pt x="9925" y="23433"/>
                  </a:lnTo>
                  <a:lnTo>
                    <a:pt x="9549" y="23458"/>
                  </a:lnTo>
                  <a:lnTo>
                    <a:pt x="9173" y="23483"/>
                  </a:lnTo>
                  <a:lnTo>
                    <a:pt x="8421" y="23458"/>
                  </a:lnTo>
                  <a:lnTo>
                    <a:pt x="7694" y="23408"/>
                  </a:lnTo>
                  <a:lnTo>
                    <a:pt x="6968" y="23333"/>
                  </a:lnTo>
                  <a:lnTo>
                    <a:pt x="5539" y="23132"/>
                  </a:lnTo>
                  <a:lnTo>
                    <a:pt x="4812" y="23032"/>
                  </a:lnTo>
                  <a:lnTo>
                    <a:pt x="4086" y="22932"/>
                  </a:lnTo>
                  <a:lnTo>
                    <a:pt x="4086" y="22932"/>
                  </a:lnTo>
                  <a:lnTo>
                    <a:pt x="3935" y="22831"/>
                  </a:lnTo>
                  <a:lnTo>
                    <a:pt x="3785" y="22706"/>
                  </a:lnTo>
                  <a:lnTo>
                    <a:pt x="3634" y="22556"/>
                  </a:lnTo>
                  <a:lnTo>
                    <a:pt x="3509" y="22405"/>
                  </a:lnTo>
                  <a:lnTo>
                    <a:pt x="3509" y="22405"/>
                  </a:lnTo>
                  <a:lnTo>
                    <a:pt x="3384" y="21879"/>
                  </a:lnTo>
                  <a:lnTo>
                    <a:pt x="3259" y="21328"/>
                  </a:lnTo>
                  <a:lnTo>
                    <a:pt x="3058" y="20225"/>
                  </a:lnTo>
                  <a:lnTo>
                    <a:pt x="2883" y="19122"/>
                  </a:lnTo>
                  <a:lnTo>
                    <a:pt x="2782" y="18621"/>
                  </a:lnTo>
                  <a:lnTo>
                    <a:pt x="2657" y="18120"/>
                  </a:lnTo>
                  <a:lnTo>
                    <a:pt x="2657" y="18120"/>
                  </a:lnTo>
                  <a:lnTo>
                    <a:pt x="2457" y="17293"/>
                  </a:lnTo>
                  <a:lnTo>
                    <a:pt x="2106" y="16015"/>
                  </a:lnTo>
                  <a:lnTo>
                    <a:pt x="1680" y="14361"/>
                  </a:lnTo>
                  <a:lnTo>
                    <a:pt x="1229" y="12431"/>
                  </a:lnTo>
                  <a:lnTo>
                    <a:pt x="978" y="11428"/>
                  </a:lnTo>
                  <a:lnTo>
                    <a:pt x="777" y="10376"/>
                  </a:lnTo>
                  <a:lnTo>
                    <a:pt x="577" y="9323"/>
                  </a:lnTo>
                  <a:lnTo>
                    <a:pt x="376" y="8271"/>
                  </a:lnTo>
                  <a:lnTo>
                    <a:pt x="226" y="7243"/>
                  </a:lnTo>
                  <a:lnTo>
                    <a:pt x="101" y="6241"/>
                  </a:lnTo>
                  <a:lnTo>
                    <a:pt x="26" y="5288"/>
                  </a:lnTo>
                  <a:lnTo>
                    <a:pt x="1" y="4386"/>
                  </a:lnTo>
                  <a:lnTo>
                    <a:pt x="1" y="4386"/>
                  </a:lnTo>
                  <a:lnTo>
                    <a:pt x="51" y="4311"/>
                  </a:lnTo>
                  <a:lnTo>
                    <a:pt x="101" y="4236"/>
                  </a:lnTo>
                  <a:lnTo>
                    <a:pt x="126" y="4161"/>
                  </a:lnTo>
                  <a:lnTo>
                    <a:pt x="151" y="4035"/>
                  </a:lnTo>
                  <a:lnTo>
                    <a:pt x="151" y="4035"/>
                  </a:lnTo>
                  <a:lnTo>
                    <a:pt x="201" y="3810"/>
                  </a:lnTo>
                  <a:lnTo>
                    <a:pt x="251" y="3584"/>
                  </a:lnTo>
                  <a:lnTo>
                    <a:pt x="326" y="3384"/>
                  </a:lnTo>
                  <a:lnTo>
                    <a:pt x="402" y="3183"/>
                  </a:lnTo>
                  <a:lnTo>
                    <a:pt x="477" y="3008"/>
                  </a:lnTo>
                  <a:lnTo>
                    <a:pt x="602" y="2832"/>
                  </a:lnTo>
                  <a:lnTo>
                    <a:pt x="828" y="2532"/>
                  </a:lnTo>
                  <a:lnTo>
                    <a:pt x="1103" y="2256"/>
                  </a:lnTo>
                  <a:lnTo>
                    <a:pt x="1429" y="2005"/>
                  </a:lnTo>
                  <a:lnTo>
                    <a:pt x="1780" y="1805"/>
                  </a:lnTo>
                  <a:lnTo>
                    <a:pt x="2156" y="1629"/>
                  </a:lnTo>
                  <a:lnTo>
                    <a:pt x="2156" y="1629"/>
                  </a:lnTo>
                  <a:lnTo>
                    <a:pt x="2958" y="1504"/>
                  </a:lnTo>
                  <a:lnTo>
                    <a:pt x="3735" y="1429"/>
                  </a:lnTo>
                  <a:lnTo>
                    <a:pt x="5339" y="1254"/>
                  </a:lnTo>
                  <a:lnTo>
                    <a:pt x="6116" y="1178"/>
                  </a:lnTo>
                  <a:lnTo>
                    <a:pt x="6918" y="1078"/>
                  </a:lnTo>
                  <a:lnTo>
                    <a:pt x="7694" y="928"/>
                  </a:lnTo>
                  <a:lnTo>
                    <a:pt x="8471" y="777"/>
                  </a:lnTo>
                  <a:lnTo>
                    <a:pt x="8471" y="777"/>
                  </a:lnTo>
                  <a:lnTo>
                    <a:pt x="9198" y="577"/>
                  </a:lnTo>
                  <a:lnTo>
                    <a:pt x="9900" y="401"/>
                  </a:lnTo>
                  <a:lnTo>
                    <a:pt x="10576" y="226"/>
                  </a:lnTo>
                  <a:lnTo>
                    <a:pt x="11228" y="101"/>
                  </a:lnTo>
                  <a:lnTo>
                    <a:pt x="11554" y="51"/>
                  </a:lnTo>
                  <a:lnTo>
                    <a:pt x="11880" y="0"/>
                  </a:lnTo>
                  <a:lnTo>
                    <a:pt x="12180" y="0"/>
                  </a:lnTo>
                  <a:lnTo>
                    <a:pt x="12506" y="0"/>
                  </a:lnTo>
                  <a:lnTo>
                    <a:pt x="12857" y="25"/>
                  </a:lnTo>
                  <a:lnTo>
                    <a:pt x="13183" y="76"/>
                  </a:lnTo>
                  <a:lnTo>
                    <a:pt x="13509" y="151"/>
                  </a:lnTo>
                  <a:lnTo>
                    <a:pt x="13860" y="251"/>
                  </a:lnTo>
                  <a:lnTo>
                    <a:pt x="13860" y="251"/>
                  </a:lnTo>
                  <a:lnTo>
                    <a:pt x="13960" y="376"/>
                  </a:lnTo>
                  <a:lnTo>
                    <a:pt x="13960" y="452"/>
                  </a:lnTo>
                  <a:lnTo>
                    <a:pt x="13985" y="527"/>
                  </a:lnTo>
                  <a:lnTo>
                    <a:pt x="13985" y="527"/>
                  </a:lnTo>
                  <a:lnTo>
                    <a:pt x="13985" y="652"/>
                  </a:lnTo>
                  <a:lnTo>
                    <a:pt x="14010" y="727"/>
                  </a:lnTo>
                  <a:lnTo>
                    <a:pt x="14060" y="827"/>
                  </a:lnTo>
                  <a:lnTo>
                    <a:pt x="14110" y="878"/>
                  </a:lnTo>
                  <a:lnTo>
                    <a:pt x="14185" y="928"/>
                  </a:lnTo>
                  <a:lnTo>
                    <a:pt x="14260" y="978"/>
                  </a:lnTo>
                  <a:lnTo>
                    <a:pt x="14436" y="1003"/>
                  </a:lnTo>
                  <a:lnTo>
                    <a:pt x="14611" y="978"/>
                  </a:lnTo>
                  <a:lnTo>
                    <a:pt x="14787" y="903"/>
                  </a:lnTo>
                  <a:lnTo>
                    <a:pt x="14862" y="853"/>
                  </a:lnTo>
                  <a:lnTo>
                    <a:pt x="14937" y="777"/>
                  </a:lnTo>
                  <a:lnTo>
                    <a:pt x="14987" y="677"/>
                  </a:lnTo>
                  <a:lnTo>
                    <a:pt x="15012" y="577"/>
                  </a:lnTo>
                  <a:lnTo>
                    <a:pt x="15012" y="577"/>
                  </a:lnTo>
                  <a:lnTo>
                    <a:pt x="15188" y="1028"/>
                  </a:lnTo>
                  <a:lnTo>
                    <a:pt x="15338" y="1454"/>
                  </a:lnTo>
                  <a:lnTo>
                    <a:pt x="15589" y="2281"/>
                  </a:lnTo>
                  <a:lnTo>
                    <a:pt x="15589" y="2281"/>
                  </a:lnTo>
                  <a:lnTo>
                    <a:pt x="15864" y="3158"/>
                  </a:lnTo>
                  <a:lnTo>
                    <a:pt x="16090" y="4035"/>
                  </a:lnTo>
                  <a:lnTo>
                    <a:pt x="16290" y="4912"/>
                  </a:lnTo>
                  <a:lnTo>
                    <a:pt x="16466" y="5815"/>
                  </a:lnTo>
                  <a:lnTo>
                    <a:pt x="16641" y="6717"/>
                  </a:lnTo>
                  <a:lnTo>
                    <a:pt x="16792" y="7619"/>
                  </a:lnTo>
                  <a:lnTo>
                    <a:pt x="17042" y="9424"/>
                  </a:lnTo>
                  <a:lnTo>
                    <a:pt x="17042" y="9424"/>
                  </a:lnTo>
                  <a:lnTo>
                    <a:pt x="17594" y="12832"/>
                  </a:lnTo>
                  <a:lnTo>
                    <a:pt x="17844" y="14561"/>
                  </a:lnTo>
                  <a:lnTo>
                    <a:pt x="18045" y="16265"/>
                  </a:lnTo>
                  <a:lnTo>
                    <a:pt x="18045" y="16265"/>
                  </a:lnTo>
                  <a:lnTo>
                    <a:pt x="18120" y="17142"/>
                  </a:lnTo>
                  <a:lnTo>
                    <a:pt x="18145" y="17594"/>
                  </a:lnTo>
                  <a:lnTo>
                    <a:pt x="18170" y="18020"/>
                  </a:lnTo>
                  <a:lnTo>
                    <a:pt x="18145" y="18471"/>
                  </a:lnTo>
                  <a:lnTo>
                    <a:pt x="18120" y="18897"/>
                  </a:lnTo>
                  <a:lnTo>
                    <a:pt x="18045" y="19323"/>
                  </a:lnTo>
                  <a:lnTo>
                    <a:pt x="17970" y="19724"/>
                  </a:lnTo>
                  <a:lnTo>
                    <a:pt x="17844" y="20100"/>
                  </a:lnTo>
                  <a:lnTo>
                    <a:pt x="17694" y="20476"/>
                  </a:lnTo>
                  <a:lnTo>
                    <a:pt x="17493" y="20826"/>
                  </a:lnTo>
                  <a:lnTo>
                    <a:pt x="17243" y="21152"/>
                  </a:lnTo>
                  <a:lnTo>
                    <a:pt x="16967" y="21428"/>
                  </a:lnTo>
                  <a:lnTo>
                    <a:pt x="16641" y="21679"/>
                  </a:lnTo>
                  <a:lnTo>
                    <a:pt x="16441" y="21804"/>
                  </a:lnTo>
                  <a:lnTo>
                    <a:pt x="16240" y="21904"/>
                  </a:lnTo>
                  <a:lnTo>
                    <a:pt x="15789" y="22105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4" name="Google Shape;1224;p3"/>
            <p:cNvSpPr/>
            <p:nvPr/>
          </p:nvSpPr>
          <p:spPr>
            <a:xfrm rot="667674">
              <a:off x="4460237" y="1606338"/>
              <a:ext cx="230600" cy="577076"/>
            </a:xfrm>
            <a:custGeom>
              <a:rect b="b" l="l" r="r" t="t"/>
              <a:pathLst>
                <a:path extrusionOk="0" h="23083" w="9224">
                  <a:moveTo>
                    <a:pt x="9098" y="352"/>
                  </a:moveTo>
                  <a:lnTo>
                    <a:pt x="9098" y="452"/>
                  </a:lnTo>
                  <a:lnTo>
                    <a:pt x="9123" y="527"/>
                  </a:lnTo>
                  <a:lnTo>
                    <a:pt x="9173" y="602"/>
                  </a:lnTo>
                  <a:lnTo>
                    <a:pt x="9223" y="653"/>
                  </a:lnTo>
                  <a:lnTo>
                    <a:pt x="9223" y="577"/>
                  </a:lnTo>
                  <a:lnTo>
                    <a:pt x="9198" y="502"/>
                  </a:lnTo>
                  <a:lnTo>
                    <a:pt x="9148" y="427"/>
                  </a:lnTo>
                  <a:lnTo>
                    <a:pt x="9098" y="352"/>
                  </a:lnTo>
                  <a:close/>
                  <a:moveTo>
                    <a:pt x="5664" y="1"/>
                  </a:moveTo>
                  <a:lnTo>
                    <a:pt x="5163" y="51"/>
                  </a:lnTo>
                  <a:lnTo>
                    <a:pt x="4637" y="126"/>
                  </a:lnTo>
                  <a:lnTo>
                    <a:pt x="4111" y="227"/>
                  </a:lnTo>
                  <a:lnTo>
                    <a:pt x="3609" y="352"/>
                  </a:lnTo>
                  <a:lnTo>
                    <a:pt x="2582" y="602"/>
                  </a:lnTo>
                  <a:lnTo>
                    <a:pt x="1529" y="903"/>
                  </a:lnTo>
                  <a:lnTo>
                    <a:pt x="2557" y="753"/>
                  </a:lnTo>
                  <a:lnTo>
                    <a:pt x="3058" y="653"/>
                  </a:lnTo>
                  <a:lnTo>
                    <a:pt x="3584" y="552"/>
                  </a:lnTo>
                  <a:lnTo>
                    <a:pt x="4662" y="277"/>
                  </a:lnTo>
                  <a:lnTo>
                    <a:pt x="5664" y="1"/>
                  </a:lnTo>
                  <a:close/>
                  <a:moveTo>
                    <a:pt x="1" y="22807"/>
                  </a:moveTo>
                  <a:lnTo>
                    <a:pt x="26" y="22832"/>
                  </a:lnTo>
                  <a:lnTo>
                    <a:pt x="126" y="22932"/>
                  </a:lnTo>
                  <a:lnTo>
                    <a:pt x="251" y="23032"/>
                  </a:lnTo>
                  <a:lnTo>
                    <a:pt x="402" y="23083"/>
                  </a:lnTo>
                  <a:lnTo>
                    <a:pt x="652" y="23083"/>
                  </a:lnTo>
                  <a:lnTo>
                    <a:pt x="752" y="23057"/>
                  </a:lnTo>
                  <a:lnTo>
                    <a:pt x="853" y="23007"/>
                  </a:lnTo>
                  <a:lnTo>
                    <a:pt x="953" y="22932"/>
                  </a:lnTo>
                  <a:lnTo>
                    <a:pt x="1" y="2280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5" name="Google Shape;1225;p3"/>
            <p:cNvSpPr/>
            <p:nvPr/>
          </p:nvSpPr>
          <p:spPr>
            <a:xfrm rot="667674">
              <a:off x="4407170" y="2151176"/>
              <a:ext cx="23825" cy="6925"/>
            </a:xfrm>
            <a:custGeom>
              <a:rect b="b" l="l" r="r" t="t"/>
              <a:pathLst>
                <a:path extrusionOk="0" fill="none" h="277" w="953">
                  <a:moveTo>
                    <a:pt x="1" y="1"/>
                  </a:moveTo>
                  <a:lnTo>
                    <a:pt x="1" y="1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126" y="126"/>
                  </a:lnTo>
                  <a:lnTo>
                    <a:pt x="251" y="226"/>
                  </a:lnTo>
                  <a:lnTo>
                    <a:pt x="402" y="277"/>
                  </a:lnTo>
                  <a:lnTo>
                    <a:pt x="527" y="277"/>
                  </a:lnTo>
                  <a:lnTo>
                    <a:pt x="527" y="277"/>
                  </a:lnTo>
                  <a:lnTo>
                    <a:pt x="652" y="277"/>
                  </a:lnTo>
                  <a:lnTo>
                    <a:pt x="752" y="251"/>
                  </a:lnTo>
                  <a:lnTo>
                    <a:pt x="853" y="201"/>
                  </a:lnTo>
                  <a:lnTo>
                    <a:pt x="953" y="126"/>
                  </a:lnTo>
                  <a:lnTo>
                    <a:pt x="953" y="126"/>
                  </a:lnTo>
                  <a:lnTo>
                    <a:pt x="1" y="1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6" name="Google Shape;1226;p3"/>
            <p:cNvSpPr/>
            <p:nvPr/>
          </p:nvSpPr>
          <p:spPr>
            <a:xfrm rot="667674">
              <a:off x="4738791" y="1642245"/>
              <a:ext cx="3175" cy="7550"/>
            </a:xfrm>
            <a:custGeom>
              <a:rect b="b" l="l" r="r" t="t"/>
              <a:pathLst>
                <a:path extrusionOk="0" fill="none" h="302" w="127">
                  <a:moveTo>
                    <a:pt x="1" y="1"/>
                  </a:moveTo>
                  <a:lnTo>
                    <a:pt x="1" y="1"/>
                  </a:lnTo>
                  <a:lnTo>
                    <a:pt x="1" y="101"/>
                  </a:lnTo>
                  <a:lnTo>
                    <a:pt x="26" y="176"/>
                  </a:lnTo>
                  <a:lnTo>
                    <a:pt x="76" y="251"/>
                  </a:lnTo>
                  <a:lnTo>
                    <a:pt x="126" y="302"/>
                  </a:lnTo>
                  <a:lnTo>
                    <a:pt x="126" y="302"/>
                  </a:lnTo>
                  <a:lnTo>
                    <a:pt x="126" y="226"/>
                  </a:lnTo>
                  <a:lnTo>
                    <a:pt x="101" y="151"/>
                  </a:lnTo>
                  <a:lnTo>
                    <a:pt x="51" y="76"/>
                  </a:lnTo>
                  <a:lnTo>
                    <a:pt x="1" y="1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7" name="Google Shape;1227;p3"/>
            <p:cNvSpPr/>
            <p:nvPr/>
          </p:nvSpPr>
          <p:spPr>
            <a:xfrm rot="667674">
              <a:off x="4552447" y="1606653"/>
              <a:ext cx="103400" cy="22600"/>
            </a:xfrm>
            <a:custGeom>
              <a:rect b="b" l="l" r="r" t="t"/>
              <a:pathLst>
                <a:path extrusionOk="0" fill="none" h="904" w="4136">
                  <a:moveTo>
                    <a:pt x="4135" y="1"/>
                  </a:moveTo>
                  <a:lnTo>
                    <a:pt x="4135" y="1"/>
                  </a:lnTo>
                  <a:lnTo>
                    <a:pt x="3634" y="51"/>
                  </a:lnTo>
                  <a:lnTo>
                    <a:pt x="3108" y="126"/>
                  </a:lnTo>
                  <a:lnTo>
                    <a:pt x="2582" y="227"/>
                  </a:lnTo>
                  <a:lnTo>
                    <a:pt x="2080" y="352"/>
                  </a:lnTo>
                  <a:lnTo>
                    <a:pt x="1053" y="602"/>
                  </a:lnTo>
                  <a:lnTo>
                    <a:pt x="0" y="903"/>
                  </a:lnTo>
                  <a:lnTo>
                    <a:pt x="0" y="903"/>
                  </a:lnTo>
                  <a:lnTo>
                    <a:pt x="1028" y="753"/>
                  </a:lnTo>
                  <a:lnTo>
                    <a:pt x="1529" y="653"/>
                  </a:lnTo>
                  <a:lnTo>
                    <a:pt x="2055" y="552"/>
                  </a:lnTo>
                  <a:lnTo>
                    <a:pt x="2055" y="552"/>
                  </a:lnTo>
                  <a:lnTo>
                    <a:pt x="3133" y="277"/>
                  </a:lnTo>
                  <a:lnTo>
                    <a:pt x="4135" y="1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8" name="Google Shape;1228;p3"/>
            <p:cNvSpPr/>
            <p:nvPr/>
          </p:nvSpPr>
          <p:spPr>
            <a:xfrm rot="667674">
              <a:off x="4527049" y="2193089"/>
              <a:ext cx="79600" cy="79575"/>
            </a:xfrm>
            <a:custGeom>
              <a:rect b="b" l="l" r="r" t="t"/>
              <a:pathLst>
                <a:path extrusionOk="0" h="3183" w="3184">
                  <a:moveTo>
                    <a:pt x="1604" y="576"/>
                  </a:moveTo>
                  <a:lnTo>
                    <a:pt x="1830" y="601"/>
                  </a:lnTo>
                  <a:lnTo>
                    <a:pt x="2030" y="652"/>
                  </a:lnTo>
                  <a:lnTo>
                    <a:pt x="2206" y="752"/>
                  </a:lnTo>
                  <a:lnTo>
                    <a:pt x="2381" y="902"/>
                  </a:lnTo>
                  <a:lnTo>
                    <a:pt x="2482" y="1028"/>
                  </a:lnTo>
                  <a:lnTo>
                    <a:pt x="2532" y="1128"/>
                  </a:lnTo>
                  <a:lnTo>
                    <a:pt x="2582" y="1253"/>
                  </a:lnTo>
                  <a:lnTo>
                    <a:pt x="2632" y="1378"/>
                  </a:lnTo>
                  <a:lnTo>
                    <a:pt x="2657" y="1654"/>
                  </a:lnTo>
                  <a:lnTo>
                    <a:pt x="2632" y="1930"/>
                  </a:lnTo>
                  <a:lnTo>
                    <a:pt x="2607" y="2055"/>
                  </a:lnTo>
                  <a:lnTo>
                    <a:pt x="2557" y="2180"/>
                  </a:lnTo>
                  <a:lnTo>
                    <a:pt x="2482" y="2281"/>
                  </a:lnTo>
                  <a:lnTo>
                    <a:pt x="2406" y="2406"/>
                  </a:lnTo>
                  <a:lnTo>
                    <a:pt x="2331" y="2481"/>
                  </a:lnTo>
                  <a:lnTo>
                    <a:pt x="2231" y="2581"/>
                  </a:lnTo>
                  <a:lnTo>
                    <a:pt x="2106" y="2657"/>
                  </a:lnTo>
                  <a:lnTo>
                    <a:pt x="1980" y="2707"/>
                  </a:lnTo>
                  <a:lnTo>
                    <a:pt x="1730" y="2757"/>
                  </a:lnTo>
                  <a:lnTo>
                    <a:pt x="1479" y="2757"/>
                  </a:lnTo>
                  <a:lnTo>
                    <a:pt x="1254" y="2732"/>
                  </a:lnTo>
                  <a:lnTo>
                    <a:pt x="1028" y="2631"/>
                  </a:lnTo>
                  <a:lnTo>
                    <a:pt x="828" y="2506"/>
                  </a:lnTo>
                  <a:lnTo>
                    <a:pt x="652" y="2356"/>
                  </a:lnTo>
                  <a:lnTo>
                    <a:pt x="527" y="2155"/>
                  </a:lnTo>
                  <a:lnTo>
                    <a:pt x="427" y="1905"/>
                  </a:lnTo>
                  <a:lnTo>
                    <a:pt x="401" y="1754"/>
                  </a:lnTo>
                  <a:lnTo>
                    <a:pt x="376" y="1604"/>
                  </a:lnTo>
                  <a:lnTo>
                    <a:pt x="376" y="1454"/>
                  </a:lnTo>
                  <a:lnTo>
                    <a:pt x="401" y="1303"/>
                  </a:lnTo>
                  <a:lnTo>
                    <a:pt x="452" y="1178"/>
                  </a:lnTo>
                  <a:lnTo>
                    <a:pt x="527" y="1053"/>
                  </a:lnTo>
                  <a:lnTo>
                    <a:pt x="627" y="952"/>
                  </a:lnTo>
                  <a:lnTo>
                    <a:pt x="777" y="852"/>
                  </a:lnTo>
                  <a:lnTo>
                    <a:pt x="953" y="752"/>
                  </a:lnTo>
                  <a:lnTo>
                    <a:pt x="1178" y="652"/>
                  </a:lnTo>
                  <a:lnTo>
                    <a:pt x="1379" y="601"/>
                  </a:lnTo>
                  <a:lnTo>
                    <a:pt x="1604" y="576"/>
                  </a:lnTo>
                  <a:close/>
                  <a:moveTo>
                    <a:pt x="1529" y="0"/>
                  </a:moveTo>
                  <a:lnTo>
                    <a:pt x="1329" y="25"/>
                  </a:lnTo>
                  <a:lnTo>
                    <a:pt x="1103" y="50"/>
                  </a:lnTo>
                  <a:lnTo>
                    <a:pt x="903" y="125"/>
                  </a:lnTo>
                  <a:lnTo>
                    <a:pt x="727" y="226"/>
                  </a:lnTo>
                  <a:lnTo>
                    <a:pt x="552" y="326"/>
                  </a:lnTo>
                  <a:lnTo>
                    <a:pt x="401" y="476"/>
                  </a:lnTo>
                  <a:lnTo>
                    <a:pt x="276" y="652"/>
                  </a:lnTo>
                  <a:lnTo>
                    <a:pt x="176" y="827"/>
                  </a:lnTo>
                  <a:lnTo>
                    <a:pt x="76" y="1028"/>
                  </a:lnTo>
                  <a:lnTo>
                    <a:pt x="26" y="1278"/>
                  </a:lnTo>
                  <a:lnTo>
                    <a:pt x="0" y="1529"/>
                  </a:lnTo>
                  <a:lnTo>
                    <a:pt x="26" y="1779"/>
                  </a:lnTo>
                  <a:lnTo>
                    <a:pt x="76" y="2005"/>
                  </a:lnTo>
                  <a:lnTo>
                    <a:pt x="151" y="2205"/>
                  </a:lnTo>
                  <a:lnTo>
                    <a:pt x="276" y="2406"/>
                  </a:lnTo>
                  <a:lnTo>
                    <a:pt x="401" y="2606"/>
                  </a:lnTo>
                  <a:lnTo>
                    <a:pt x="577" y="2757"/>
                  </a:lnTo>
                  <a:lnTo>
                    <a:pt x="752" y="2907"/>
                  </a:lnTo>
                  <a:lnTo>
                    <a:pt x="953" y="3007"/>
                  </a:lnTo>
                  <a:lnTo>
                    <a:pt x="1153" y="3108"/>
                  </a:lnTo>
                  <a:lnTo>
                    <a:pt x="1379" y="3158"/>
                  </a:lnTo>
                  <a:lnTo>
                    <a:pt x="1604" y="3183"/>
                  </a:lnTo>
                  <a:lnTo>
                    <a:pt x="1855" y="3183"/>
                  </a:lnTo>
                  <a:lnTo>
                    <a:pt x="2106" y="3133"/>
                  </a:lnTo>
                  <a:lnTo>
                    <a:pt x="2331" y="3032"/>
                  </a:lnTo>
                  <a:lnTo>
                    <a:pt x="2507" y="2957"/>
                  </a:lnTo>
                  <a:lnTo>
                    <a:pt x="2657" y="2832"/>
                  </a:lnTo>
                  <a:lnTo>
                    <a:pt x="2782" y="2707"/>
                  </a:lnTo>
                  <a:lnTo>
                    <a:pt x="2883" y="2581"/>
                  </a:lnTo>
                  <a:lnTo>
                    <a:pt x="2983" y="2431"/>
                  </a:lnTo>
                  <a:lnTo>
                    <a:pt x="3058" y="2256"/>
                  </a:lnTo>
                  <a:lnTo>
                    <a:pt x="3108" y="2080"/>
                  </a:lnTo>
                  <a:lnTo>
                    <a:pt x="3158" y="1905"/>
                  </a:lnTo>
                  <a:lnTo>
                    <a:pt x="3183" y="1729"/>
                  </a:lnTo>
                  <a:lnTo>
                    <a:pt x="3183" y="1554"/>
                  </a:lnTo>
                  <a:lnTo>
                    <a:pt x="3158" y="1378"/>
                  </a:lnTo>
                  <a:lnTo>
                    <a:pt x="3108" y="1203"/>
                  </a:lnTo>
                  <a:lnTo>
                    <a:pt x="3058" y="1028"/>
                  </a:lnTo>
                  <a:lnTo>
                    <a:pt x="2983" y="852"/>
                  </a:lnTo>
                  <a:lnTo>
                    <a:pt x="2883" y="702"/>
                  </a:lnTo>
                  <a:lnTo>
                    <a:pt x="2782" y="551"/>
                  </a:lnTo>
                  <a:lnTo>
                    <a:pt x="2632" y="401"/>
                  </a:lnTo>
                  <a:lnTo>
                    <a:pt x="2482" y="276"/>
                  </a:lnTo>
                  <a:lnTo>
                    <a:pt x="2306" y="175"/>
                  </a:lnTo>
                  <a:lnTo>
                    <a:pt x="2131" y="100"/>
                  </a:lnTo>
                  <a:lnTo>
                    <a:pt x="1930" y="50"/>
                  </a:lnTo>
                  <a:lnTo>
                    <a:pt x="1730" y="25"/>
                  </a:lnTo>
                  <a:lnTo>
                    <a:pt x="152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9" name="Google Shape;1229;p3"/>
            <p:cNvSpPr/>
            <p:nvPr/>
          </p:nvSpPr>
          <p:spPr>
            <a:xfrm rot="667674">
              <a:off x="4285018" y="1529128"/>
              <a:ext cx="573951" cy="786951"/>
            </a:xfrm>
            <a:custGeom>
              <a:rect b="b" l="l" r="r" t="t"/>
              <a:pathLst>
                <a:path extrusionOk="0" h="31478" w="22958">
                  <a:moveTo>
                    <a:pt x="15138" y="1003"/>
                  </a:moveTo>
                  <a:lnTo>
                    <a:pt x="15514" y="1028"/>
                  </a:lnTo>
                  <a:lnTo>
                    <a:pt x="15865" y="1078"/>
                  </a:lnTo>
                  <a:lnTo>
                    <a:pt x="16165" y="1178"/>
                  </a:lnTo>
                  <a:lnTo>
                    <a:pt x="16441" y="1304"/>
                  </a:lnTo>
                  <a:lnTo>
                    <a:pt x="16692" y="1454"/>
                  </a:lnTo>
                  <a:lnTo>
                    <a:pt x="16917" y="1654"/>
                  </a:lnTo>
                  <a:lnTo>
                    <a:pt x="17093" y="1880"/>
                  </a:lnTo>
                  <a:lnTo>
                    <a:pt x="17268" y="2131"/>
                  </a:lnTo>
                  <a:lnTo>
                    <a:pt x="17444" y="2406"/>
                  </a:lnTo>
                  <a:lnTo>
                    <a:pt x="17569" y="2682"/>
                  </a:lnTo>
                  <a:lnTo>
                    <a:pt x="17820" y="3309"/>
                  </a:lnTo>
                  <a:lnTo>
                    <a:pt x="18045" y="3935"/>
                  </a:lnTo>
                  <a:lnTo>
                    <a:pt x="18271" y="4587"/>
                  </a:lnTo>
                  <a:lnTo>
                    <a:pt x="18722" y="6015"/>
                  </a:lnTo>
                  <a:lnTo>
                    <a:pt x="19148" y="7444"/>
                  </a:lnTo>
                  <a:lnTo>
                    <a:pt x="19524" y="8897"/>
                  </a:lnTo>
                  <a:lnTo>
                    <a:pt x="19875" y="10351"/>
                  </a:lnTo>
                  <a:lnTo>
                    <a:pt x="20200" y="11804"/>
                  </a:lnTo>
                  <a:lnTo>
                    <a:pt x="20501" y="13283"/>
                  </a:lnTo>
                  <a:lnTo>
                    <a:pt x="20777" y="14762"/>
                  </a:lnTo>
                  <a:lnTo>
                    <a:pt x="21027" y="16240"/>
                  </a:lnTo>
                  <a:lnTo>
                    <a:pt x="21479" y="19097"/>
                  </a:lnTo>
                  <a:lnTo>
                    <a:pt x="21905" y="21979"/>
                  </a:lnTo>
                  <a:lnTo>
                    <a:pt x="22180" y="23709"/>
                  </a:lnTo>
                  <a:lnTo>
                    <a:pt x="22280" y="24586"/>
                  </a:lnTo>
                  <a:lnTo>
                    <a:pt x="22306" y="25012"/>
                  </a:lnTo>
                  <a:lnTo>
                    <a:pt x="22331" y="25438"/>
                  </a:lnTo>
                  <a:lnTo>
                    <a:pt x="22306" y="25713"/>
                  </a:lnTo>
                  <a:lnTo>
                    <a:pt x="22280" y="25964"/>
                  </a:lnTo>
                  <a:lnTo>
                    <a:pt x="22230" y="26240"/>
                  </a:lnTo>
                  <a:lnTo>
                    <a:pt x="22130" y="26490"/>
                  </a:lnTo>
                  <a:lnTo>
                    <a:pt x="22055" y="26741"/>
                  </a:lnTo>
                  <a:lnTo>
                    <a:pt x="21930" y="26966"/>
                  </a:lnTo>
                  <a:lnTo>
                    <a:pt x="21779" y="27217"/>
                  </a:lnTo>
                  <a:lnTo>
                    <a:pt x="21629" y="27418"/>
                  </a:lnTo>
                  <a:lnTo>
                    <a:pt x="21479" y="27643"/>
                  </a:lnTo>
                  <a:lnTo>
                    <a:pt x="21303" y="27844"/>
                  </a:lnTo>
                  <a:lnTo>
                    <a:pt x="21103" y="28019"/>
                  </a:lnTo>
                  <a:lnTo>
                    <a:pt x="20902" y="28195"/>
                  </a:lnTo>
                  <a:lnTo>
                    <a:pt x="20677" y="28370"/>
                  </a:lnTo>
                  <a:lnTo>
                    <a:pt x="20451" y="28520"/>
                  </a:lnTo>
                  <a:lnTo>
                    <a:pt x="20225" y="28646"/>
                  </a:lnTo>
                  <a:lnTo>
                    <a:pt x="20000" y="28746"/>
                  </a:lnTo>
                  <a:lnTo>
                    <a:pt x="19724" y="28871"/>
                  </a:lnTo>
                  <a:lnTo>
                    <a:pt x="19474" y="28946"/>
                  </a:lnTo>
                  <a:lnTo>
                    <a:pt x="18922" y="29072"/>
                  </a:lnTo>
                  <a:lnTo>
                    <a:pt x="18371" y="29172"/>
                  </a:lnTo>
                  <a:lnTo>
                    <a:pt x="17794" y="29247"/>
                  </a:lnTo>
                  <a:lnTo>
                    <a:pt x="16717" y="29397"/>
                  </a:lnTo>
                  <a:lnTo>
                    <a:pt x="16165" y="29473"/>
                  </a:lnTo>
                  <a:lnTo>
                    <a:pt x="15639" y="29573"/>
                  </a:lnTo>
                  <a:lnTo>
                    <a:pt x="14161" y="29849"/>
                  </a:lnTo>
                  <a:lnTo>
                    <a:pt x="12682" y="30124"/>
                  </a:lnTo>
                  <a:lnTo>
                    <a:pt x="11178" y="30350"/>
                  </a:lnTo>
                  <a:lnTo>
                    <a:pt x="10451" y="30425"/>
                  </a:lnTo>
                  <a:lnTo>
                    <a:pt x="9700" y="30500"/>
                  </a:lnTo>
                  <a:lnTo>
                    <a:pt x="9173" y="30525"/>
                  </a:lnTo>
                  <a:lnTo>
                    <a:pt x="8647" y="30550"/>
                  </a:lnTo>
                  <a:lnTo>
                    <a:pt x="8096" y="30525"/>
                  </a:lnTo>
                  <a:lnTo>
                    <a:pt x="7845" y="30475"/>
                  </a:lnTo>
                  <a:lnTo>
                    <a:pt x="7594" y="30425"/>
                  </a:lnTo>
                  <a:lnTo>
                    <a:pt x="7369" y="30350"/>
                  </a:lnTo>
                  <a:lnTo>
                    <a:pt x="7168" y="30275"/>
                  </a:lnTo>
                  <a:lnTo>
                    <a:pt x="6968" y="30174"/>
                  </a:lnTo>
                  <a:lnTo>
                    <a:pt x="6793" y="30049"/>
                  </a:lnTo>
                  <a:lnTo>
                    <a:pt x="6617" y="29949"/>
                  </a:lnTo>
                  <a:lnTo>
                    <a:pt x="6442" y="29798"/>
                  </a:lnTo>
                  <a:lnTo>
                    <a:pt x="6141" y="29523"/>
                  </a:lnTo>
                  <a:lnTo>
                    <a:pt x="5890" y="29197"/>
                  </a:lnTo>
                  <a:lnTo>
                    <a:pt x="5665" y="28821"/>
                  </a:lnTo>
                  <a:lnTo>
                    <a:pt x="5439" y="28445"/>
                  </a:lnTo>
                  <a:lnTo>
                    <a:pt x="5264" y="28044"/>
                  </a:lnTo>
                  <a:lnTo>
                    <a:pt x="5113" y="27618"/>
                  </a:lnTo>
                  <a:lnTo>
                    <a:pt x="4988" y="27167"/>
                  </a:lnTo>
                  <a:lnTo>
                    <a:pt x="4763" y="26290"/>
                  </a:lnTo>
                  <a:lnTo>
                    <a:pt x="4562" y="25388"/>
                  </a:lnTo>
                  <a:lnTo>
                    <a:pt x="4362" y="24561"/>
                  </a:lnTo>
                  <a:lnTo>
                    <a:pt x="3710" y="22004"/>
                  </a:lnTo>
                  <a:lnTo>
                    <a:pt x="3083" y="19423"/>
                  </a:lnTo>
                  <a:lnTo>
                    <a:pt x="2507" y="16842"/>
                  </a:lnTo>
                  <a:lnTo>
                    <a:pt x="2231" y="15539"/>
                  </a:lnTo>
                  <a:lnTo>
                    <a:pt x="2006" y="14260"/>
                  </a:lnTo>
                  <a:lnTo>
                    <a:pt x="1755" y="12907"/>
                  </a:lnTo>
                  <a:lnTo>
                    <a:pt x="1555" y="11529"/>
                  </a:lnTo>
                  <a:lnTo>
                    <a:pt x="1379" y="10175"/>
                  </a:lnTo>
                  <a:lnTo>
                    <a:pt x="1229" y="8822"/>
                  </a:lnTo>
                  <a:lnTo>
                    <a:pt x="1154" y="8170"/>
                  </a:lnTo>
                  <a:lnTo>
                    <a:pt x="1053" y="7444"/>
                  </a:lnTo>
                  <a:lnTo>
                    <a:pt x="978" y="6667"/>
                  </a:lnTo>
                  <a:lnTo>
                    <a:pt x="953" y="6266"/>
                  </a:lnTo>
                  <a:lnTo>
                    <a:pt x="928" y="5865"/>
                  </a:lnTo>
                  <a:lnTo>
                    <a:pt x="953" y="5489"/>
                  </a:lnTo>
                  <a:lnTo>
                    <a:pt x="978" y="5113"/>
                  </a:lnTo>
                  <a:lnTo>
                    <a:pt x="1053" y="4762"/>
                  </a:lnTo>
                  <a:lnTo>
                    <a:pt x="1154" y="4436"/>
                  </a:lnTo>
                  <a:lnTo>
                    <a:pt x="1304" y="4136"/>
                  </a:lnTo>
                  <a:lnTo>
                    <a:pt x="1480" y="3885"/>
                  </a:lnTo>
                  <a:lnTo>
                    <a:pt x="1605" y="3760"/>
                  </a:lnTo>
                  <a:lnTo>
                    <a:pt x="1730" y="3659"/>
                  </a:lnTo>
                  <a:lnTo>
                    <a:pt x="1855" y="3559"/>
                  </a:lnTo>
                  <a:lnTo>
                    <a:pt x="2006" y="3484"/>
                  </a:lnTo>
                  <a:lnTo>
                    <a:pt x="2256" y="3359"/>
                  </a:lnTo>
                  <a:lnTo>
                    <a:pt x="2507" y="3258"/>
                  </a:lnTo>
                  <a:lnTo>
                    <a:pt x="3058" y="3108"/>
                  </a:lnTo>
                  <a:lnTo>
                    <a:pt x="3610" y="2983"/>
                  </a:lnTo>
                  <a:lnTo>
                    <a:pt x="4211" y="2857"/>
                  </a:lnTo>
                  <a:lnTo>
                    <a:pt x="5364" y="2682"/>
                  </a:lnTo>
                  <a:lnTo>
                    <a:pt x="5940" y="2607"/>
                  </a:lnTo>
                  <a:lnTo>
                    <a:pt x="6467" y="2507"/>
                  </a:lnTo>
                  <a:lnTo>
                    <a:pt x="9700" y="1905"/>
                  </a:lnTo>
                  <a:lnTo>
                    <a:pt x="12933" y="1354"/>
                  </a:lnTo>
                  <a:lnTo>
                    <a:pt x="14035" y="1153"/>
                  </a:lnTo>
                  <a:lnTo>
                    <a:pt x="14587" y="1053"/>
                  </a:lnTo>
                  <a:lnTo>
                    <a:pt x="15138" y="1003"/>
                  </a:lnTo>
                  <a:close/>
                  <a:moveTo>
                    <a:pt x="15790" y="0"/>
                  </a:moveTo>
                  <a:lnTo>
                    <a:pt x="15013" y="51"/>
                  </a:lnTo>
                  <a:lnTo>
                    <a:pt x="14261" y="126"/>
                  </a:lnTo>
                  <a:lnTo>
                    <a:pt x="13509" y="226"/>
                  </a:lnTo>
                  <a:lnTo>
                    <a:pt x="12757" y="351"/>
                  </a:lnTo>
                  <a:lnTo>
                    <a:pt x="11253" y="652"/>
                  </a:lnTo>
                  <a:lnTo>
                    <a:pt x="9750" y="928"/>
                  </a:lnTo>
                  <a:lnTo>
                    <a:pt x="7920" y="1254"/>
                  </a:lnTo>
                  <a:lnTo>
                    <a:pt x="6066" y="1579"/>
                  </a:lnTo>
                  <a:lnTo>
                    <a:pt x="4236" y="1955"/>
                  </a:lnTo>
                  <a:lnTo>
                    <a:pt x="3334" y="2156"/>
                  </a:lnTo>
                  <a:lnTo>
                    <a:pt x="2407" y="2356"/>
                  </a:lnTo>
                  <a:lnTo>
                    <a:pt x="1906" y="2532"/>
                  </a:lnTo>
                  <a:lnTo>
                    <a:pt x="1680" y="2607"/>
                  </a:lnTo>
                  <a:lnTo>
                    <a:pt x="1454" y="2707"/>
                  </a:lnTo>
                  <a:lnTo>
                    <a:pt x="1279" y="2832"/>
                  </a:lnTo>
                  <a:lnTo>
                    <a:pt x="1104" y="2958"/>
                  </a:lnTo>
                  <a:lnTo>
                    <a:pt x="928" y="3083"/>
                  </a:lnTo>
                  <a:lnTo>
                    <a:pt x="803" y="3208"/>
                  </a:lnTo>
                  <a:lnTo>
                    <a:pt x="652" y="3359"/>
                  </a:lnTo>
                  <a:lnTo>
                    <a:pt x="552" y="3509"/>
                  </a:lnTo>
                  <a:lnTo>
                    <a:pt x="352" y="3810"/>
                  </a:lnTo>
                  <a:lnTo>
                    <a:pt x="201" y="4161"/>
                  </a:lnTo>
                  <a:lnTo>
                    <a:pt x="101" y="4537"/>
                  </a:lnTo>
                  <a:lnTo>
                    <a:pt x="51" y="4912"/>
                  </a:lnTo>
                  <a:lnTo>
                    <a:pt x="26" y="5339"/>
                  </a:lnTo>
                  <a:lnTo>
                    <a:pt x="1" y="5765"/>
                  </a:lnTo>
                  <a:lnTo>
                    <a:pt x="26" y="6216"/>
                  </a:lnTo>
                  <a:lnTo>
                    <a:pt x="101" y="7143"/>
                  </a:lnTo>
                  <a:lnTo>
                    <a:pt x="176" y="8120"/>
                  </a:lnTo>
                  <a:lnTo>
                    <a:pt x="352" y="9749"/>
                  </a:lnTo>
                  <a:lnTo>
                    <a:pt x="552" y="11378"/>
                  </a:lnTo>
                  <a:lnTo>
                    <a:pt x="778" y="13007"/>
                  </a:lnTo>
                  <a:lnTo>
                    <a:pt x="1053" y="14636"/>
                  </a:lnTo>
                  <a:lnTo>
                    <a:pt x="1379" y="16240"/>
                  </a:lnTo>
                  <a:lnTo>
                    <a:pt x="1705" y="17844"/>
                  </a:lnTo>
                  <a:lnTo>
                    <a:pt x="2081" y="19448"/>
                  </a:lnTo>
                  <a:lnTo>
                    <a:pt x="2457" y="21052"/>
                  </a:lnTo>
                  <a:lnTo>
                    <a:pt x="3259" y="24135"/>
                  </a:lnTo>
                  <a:lnTo>
                    <a:pt x="4086" y="27192"/>
                  </a:lnTo>
                  <a:lnTo>
                    <a:pt x="4236" y="27718"/>
                  </a:lnTo>
                  <a:lnTo>
                    <a:pt x="4387" y="28270"/>
                  </a:lnTo>
                  <a:lnTo>
                    <a:pt x="4587" y="28821"/>
                  </a:lnTo>
                  <a:lnTo>
                    <a:pt x="4813" y="29347"/>
                  </a:lnTo>
                  <a:lnTo>
                    <a:pt x="4938" y="29598"/>
                  </a:lnTo>
                  <a:lnTo>
                    <a:pt x="5088" y="29849"/>
                  </a:lnTo>
                  <a:lnTo>
                    <a:pt x="5239" y="30074"/>
                  </a:lnTo>
                  <a:lnTo>
                    <a:pt x="5414" y="30300"/>
                  </a:lnTo>
                  <a:lnTo>
                    <a:pt x="5615" y="30500"/>
                  </a:lnTo>
                  <a:lnTo>
                    <a:pt x="5815" y="30676"/>
                  </a:lnTo>
                  <a:lnTo>
                    <a:pt x="6066" y="30851"/>
                  </a:lnTo>
                  <a:lnTo>
                    <a:pt x="6316" y="31001"/>
                  </a:lnTo>
                  <a:lnTo>
                    <a:pt x="6692" y="31152"/>
                  </a:lnTo>
                  <a:lnTo>
                    <a:pt x="7093" y="31302"/>
                  </a:lnTo>
                  <a:lnTo>
                    <a:pt x="7494" y="31377"/>
                  </a:lnTo>
                  <a:lnTo>
                    <a:pt x="7945" y="31452"/>
                  </a:lnTo>
                  <a:lnTo>
                    <a:pt x="8396" y="31478"/>
                  </a:lnTo>
                  <a:lnTo>
                    <a:pt x="9299" y="31478"/>
                  </a:lnTo>
                  <a:lnTo>
                    <a:pt x="9775" y="31427"/>
                  </a:lnTo>
                  <a:lnTo>
                    <a:pt x="10702" y="31327"/>
                  </a:lnTo>
                  <a:lnTo>
                    <a:pt x="11604" y="31177"/>
                  </a:lnTo>
                  <a:lnTo>
                    <a:pt x="13283" y="30876"/>
                  </a:lnTo>
                  <a:lnTo>
                    <a:pt x="14411" y="30701"/>
                  </a:lnTo>
                  <a:lnTo>
                    <a:pt x="15514" y="30550"/>
                  </a:lnTo>
                  <a:lnTo>
                    <a:pt x="16642" y="30350"/>
                  </a:lnTo>
                  <a:lnTo>
                    <a:pt x="17193" y="30224"/>
                  </a:lnTo>
                  <a:lnTo>
                    <a:pt x="17744" y="30099"/>
                  </a:lnTo>
                  <a:lnTo>
                    <a:pt x="18371" y="29949"/>
                  </a:lnTo>
                  <a:lnTo>
                    <a:pt x="19073" y="29798"/>
                  </a:lnTo>
                  <a:lnTo>
                    <a:pt x="19749" y="29623"/>
                  </a:lnTo>
                  <a:lnTo>
                    <a:pt x="20050" y="29523"/>
                  </a:lnTo>
                  <a:lnTo>
                    <a:pt x="20326" y="29397"/>
                  </a:lnTo>
                  <a:lnTo>
                    <a:pt x="20802" y="29147"/>
                  </a:lnTo>
                  <a:lnTo>
                    <a:pt x="21178" y="28896"/>
                  </a:lnTo>
                  <a:lnTo>
                    <a:pt x="21554" y="28595"/>
                  </a:lnTo>
                  <a:lnTo>
                    <a:pt x="21980" y="28195"/>
                  </a:lnTo>
                  <a:lnTo>
                    <a:pt x="22130" y="28019"/>
                  </a:lnTo>
                  <a:lnTo>
                    <a:pt x="22255" y="27844"/>
                  </a:lnTo>
                  <a:lnTo>
                    <a:pt x="22381" y="27643"/>
                  </a:lnTo>
                  <a:lnTo>
                    <a:pt x="22506" y="27443"/>
                  </a:lnTo>
                  <a:lnTo>
                    <a:pt x="22681" y="27042"/>
                  </a:lnTo>
                  <a:lnTo>
                    <a:pt x="22807" y="26591"/>
                  </a:lnTo>
                  <a:lnTo>
                    <a:pt x="22882" y="26240"/>
                  </a:lnTo>
                  <a:lnTo>
                    <a:pt x="22932" y="25889"/>
                  </a:lnTo>
                  <a:lnTo>
                    <a:pt x="22957" y="25538"/>
                  </a:lnTo>
                  <a:lnTo>
                    <a:pt x="22957" y="25187"/>
                  </a:lnTo>
                  <a:lnTo>
                    <a:pt x="22932" y="24435"/>
                  </a:lnTo>
                  <a:lnTo>
                    <a:pt x="22857" y="23709"/>
                  </a:lnTo>
                  <a:lnTo>
                    <a:pt x="22757" y="22957"/>
                  </a:lnTo>
                  <a:lnTo>
                    <a:pt x="22631" y="22230"/>
                  </a:lnTo>
                  <a:lnTo>
                    <a:pt x="22506" y="21503"/>
                  </a:lnTo>
                  <a:lnTo>
                    <a:pt x="22406" y="20826"/>
                  </a:lnTo>
                  <a:lnTo>
                    <a:pt x="22180" y="19197"/>
                  </a:lnTo>
                  <a:lnTo>
                    <a:pt x="21955" y="17543"/>
                  </a:lnTo>
                  <a:lnTo>
                    <a:pt x="21704" y="15914"/>
                  </a:lnTo>
                  <a:lnTo>
                    <a:pt x="21428" y="14310"/>
                  </a:lnTo>
                  <a:lnTo>
                    <a:pt x="21128" y="12682"/>
                  </a:lnTo>
                  <a:lnTo>
                    <a:pt x="20802" y="11053"/>
                  </a:lnTo>
                  <a:lnTo>
                    <a:pt x="20476" y="9449"/>
                  </a:lnTo>
                  <a:lnTo>
                    <a:pt x="20100" y="7845"/>
                  </a:lnTo>
                  <a:lnTo>
                    <a:pt x="19724" y="6241"/>
                  </a:lnTo>
                  <a:lnTo>
                    <a:pt x="19499" y="5414"/>
                  </a:lnTo>
                  <a:lnTo>
                    <a:pt x="19273" y="4587"/>
                  </a:lnTo>
                  <a:lnTo>
                    <a:pt x="19048" y="3760"/>
                  </a:lnTo>
                  <a:lnTo>
                    <a:pt x="18772" y="2958"/>
                  </a:lnTo>
                  <a:lnTo>
                    <a:pt x="18446" y="2181"/>
                  </a:lnTo>
                  <a:lnTo>
                    <a:pt x="18271" y="1805"/>
                  </a:lnTo>
                  <a:lnTo>
                    <a:pt x="18095" y="1454"/>
                  </a:lnTo>
                  <a:lnTo>
                    <a:pt x="17895" y="1078"/>
                  </a:lnTo>
                  <a:lnTo>
                    <a:pt x="17669" y="777"/>
                  </a:lnTo>
                  <a:lnTo>
                    <a:pt x="17444" y="527"/>
                  </a:lnTo>
                  <a:lnTo>
                    <a:pt x="17168" y="326"/>
                  </a:lnTo>
                  <a:lnTo>
                    <a:pt x="16892" y="151"/>
                  </a:lnTo>
                  <a:lnTo>
                    <a:pt x="16566" y="51"/>
                  </a:lnTo>
                  <a:lnTo>
                    <a:pt x="161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0" name="Google Shape;1230;p3"/>
            <p:cNvSpPr/>
            <p:nvPr/>
          </p:nvSpPr>
          <p:spPr>
            <a:xfrm rot="667674">
              <a:off x="4340130" y="1596373"/>
              <a:ext cx="464301" cy="600851"/>
            </a:xfrm>
            <a:custGeom>
              <a:rect b="b" l="l" r="r" t="t"/>
              <a:pathLst>
                <a:path extrusionOk="0" h="24034" w="18572">
                  <a:moveTo>
                    <a:pt x="12532" y="827"/>
                  </a:moveTo>
                  <a:lnTo>
                    <a:pt x="12832" y="852"/>
                  </a:lnTo>
                  <a:lnTo>
                    <a:pt x="13108" y="877"/>
                  </a:lnTo>
                  <a:lnTo>
                    <a:pt x="13359" y="977"/>
                  </a:lnTo>
                  <a:lnTo>
                    <a:pt x="13584" y="1078"/>
                  </a:lnTo>
                  <a:lnTo>
                    <a:pt x="13810" y="1203"/>
                  </a:lnTo>
                  <a:lnTo>
                    <a:pt x="13985" y="1378"/>
                  </a:lnTo>
                  <a:lnTo>
                    <a:pt x="14135" y="1554"/>
                  </a:lnTo>
                  <a:lnTo>
                    <a:pt x="14286" y="1779"/>
                  </a:lnTo>
                  <a:lnTo>
                    <a:pt x="14411" y="1980"/>
                  </a:lnTo>
                  <a:lnTo>
                    <a:pt x="14536" y="2231"/>
                  </a:lnTo>
                  <a:lnTo>
                    <a:pt x="14737" y="2732"/>
                  </a:lnTo>
                  <a:lnTo>
                    <a:pt x="14937" y="3258"/>
                  </a:lnTo>
                  <a:lnTo>
                    <a:pt x="15113" y="3784"/>
                  </a:lnTo>
                  <a:lnTo>
                    <a:pt x="15489" y="4962"/>
                  </a:lnTo>
                  <a:lnTo>
                    <a:pt x="15815" y="6165"/>
                  </a:lnTo>
                  <a:lnTo>
                    <a:pt x="16140" y="7368"/>
                  </a:lnTo>
                  <a:lnTo>
                    <a:pt x="16441" y="8571"/>
                  </a:lnTo>
                  <a:lnTo>
                    <a:pt x="16717" y="9774"/>
                  </a:lnTo>
                  <a:lnTo>
                    <a:pt x="16942" y="10977"/>
                  </a:lnTo>
                  <a:lnTo>
                    <a:pt x="17193" y="12205"/>
                  </a:lnTo>
                  <a:lnTo>
                    <a:pt x="17393" y="13433"/>
                  </a:lnTo>
                  <a:lnTo>
                    <a:pt x="17494" y="14135"/>
                  </a:lnTo>
                  <a:lnTo>
                    <a:pt x="17594" y="14861"/>
                  </a:lnTo>
                  <a:lnTo>
                    <a:pt x="17769" y="16315"/>
                  </a:lnTo>
                  <a:lnTo>
                    <a:pt x="17945" y="17643"/>
                  </a:lnTo>
                  <a:lnTo>
                    <a:pt x="18020" y="18320"/>
                  </a:lnTo>
                  <a:lnTo>
                    <a:pt x="18045" y="18997"/>
                  </a:lnTo>
                  <a:lnTo>
                    <a:pt x="18045" y="19222"/>
                  </a:lnTo>
                  <a:lnTo>
                    <a:pt x="17995" y="19448"/>
                  </a:lnTo>
                  <a:lnTo>
                    <a:pt x="17945" y="19648"/>
                  </a:lnTo>
                  <a:lnTo>
                    <a:pt x="17895" y="19874"/>
                  </a:lnTo>
                  <a:lnTo>
                    <a:pt x="17819" y="20074"/>
                  </a:lnTo>
                  <a:lnTo>
                    <a:pt x="17719" y="20275"/>
                  </a:lnTo>
                  <a:lnTo>
                    <a:pt x="17594" y="20475"/>
                  </a:lnTo>
                  <a:lnTo>
                    <a:pt x="17469" y="20651"/>
                  </a:lnTo>
                  <a:lnTo>
                    <a:pt x="17168" y="20976"/>
                  </a:lnTo>
                  <a:lnTo>
                    <a:pt x="16842" y="21302"/>
                  </a:lnTo>
                  <a:lnTo>
                    <a:pt x="16491" y="21553"/>
                  </a:lnTo>
                  <a:lnTo>
                    <a:pt x="16090" y="21753"/>
                  </a:lnTo>
                  <a:lnTo>
                    <a:pt x="15890" y="21829"/>
                  </a:lnTo>
                  <a:lnTo>
                    <a:pt x="15664" y="21904"/>
                  </a:lnTo>
                  <a:lnTo>
                    <a:pt x="15213" y="22029"/>
                  </a:lnTo>
                  <a:lnTo>
                    <a:pt x="14261" y="22179"/>
                  </a:lnTo>
                  <a:lnTo>
                    <a:pt x="13359" y="22305"/>
                  </a:lnTo>
                  <a:lnTo>
                    <a:pt x="12456" y="22455"/>
                  </a:lnTo>
                  <a:lnTo>
                    <a:pt x="11228" y="22681"/>
                  </a:lnTo>
                  <a:lnTo>
                    <a:pt x="10000" y="22906"/>
                  </a:lnTo>
                  <a:lnTo>
                    <a:pt x="8772" y="23082"/>
                  </a:lnTo>
                  <a:lnTo>
                    <a:pt x="8146" y="23157"/>
                  </a:lnTo>
                  <a:lnTo>
                    <a:pt x="7519" y="23232"/>
                  </a:lnTo>
                  <a:lnTo>
                    <a:pt x="7093" y="23257"/>
                  </a:lnTo>
                  <a:lnTo>
                    <a:pt x="6642" y="23282"/>
                  </a:lnTo>
                  <a:lnTo>
                    <a:pt x="6191" y="23257"/>
                  </a:lnTo>
                  <a:lnTo>
                    <a:pt x="5990" y="23207"/>
                  </a:lnTo>
                  <a:lnTo>
                    <a:pt x="5765" y="23157"/>
                  </a:lnTo>
                  <a:lnTo>
                    <a:pt x="5439" y="23057"/>
                  </a:lnTo>
                  <a:lnTo>
                    <a:pt x="5163" y="22906"/>
                  </a:lnTo>
                  <a:lnTo>
                    <a:pt x="4888" y="22731"/>
                  </a:lnTo>
                  <a:lnTo>
                    <a:pt x="4662" y="22505"/>
                  </a:lnTo>
                  <a:lnTo>
                    <a:pt x="4437" y="22280"/>
                  </a:lnTo>
                  <a:lnTo>
                    <a:pt x="4261" y="22029"/>
                  </a:lnTo>
                  <a:lnTo>
                    <a:pt x="4111" y="21728"/>
                  </a:lnTo>
                  <a:lnTo>
                    <a:pt x="3961" y="21453"/>
                  </a:lnTo>
                  <a:lnTo>
                    <a:pt x="3835" y="21127"/>
                  </a:lnTo>
                  <a:lnTo>
                    <a:pt x="3710" y="20801"/>
                  </a:lnTo>
                  <a:lnTo>
                    <a:pt x="3509" y="20149"/>
                  </a:lnTo>
                  <a:lnTo>
                    <a:pt x="3359" y="19473"/>
                  </a:lnTo>
                  <a:lnTo>
                    <a:pt x="3209" y="18821"/>
                  </a:lnTo>
                  <a:lnTo>
                    <a:pt x="3234" y="18821"/>
                  </a:lnTo>
                  <a:lnTo>
                    <a:pt x="2783" y="17067"/>
                  </a:lnTo>
                  <a:lnTo>
                    <a:pt x="2382" y="15313"/>
                  </a:lnTo>
                  <a:lnTo>
                    <a:pt x="2006" y="13558"/>
                  </a:lnTo>
                  <a:lnTo>
                    <a:pt x="1655" y="11779"/>
                  </a:lnTo>
                  <a:lnTo>
                    <a:pt x="1454" y="10676"/>
                  </a:lnTo>
                  <a:lnTo>
                    <a:pt x="1279" y="9548"/>
                  </a:lnTo>
                  <a:lnTo>
                    <a:pt x="1129" y="8421"/>
                  </a:lnTo>
                  <a:lnTo>
                    <a:pt x="1003" y="7293"/>
                  </a:lnTo>
                  <a:lnTo>
                    <a:pt x="878" y="6165"/>
                  </a:lnTo>
                  <a:lnTo>
                    <a:pt x="803" y="5514"/>
                  </a:lnTo>
                  <a:lnTo>
                    <a:pt x="778" y="4862"/>
                  </a:lnTo>
                  <a:lnTo>
                    <a:pt x="778" y="4536"/>
                  </a:lnTo>
                  <a:lnTo>
                    <a:pt x="828" y="4235"/>
                  </a:lnTo>
                  <a:lnTo>
                    <a:pt x="878" y="3935"/>
                  </a:lnTo>
                  <a:lnTo>
                    <a:pt x="953" y="3684"/>
                  </a:lnTo>
                  <a:lnTo>
                    <a:pt x="1078" y="3433"/>
                  </a:lnTo>
                  <a:lnTo>
                    <a:pt x="1229" y="3208"/>
                  </a:lnTo>
                  <a:lnTo>
                    <a:pt x="1429" y="3032"/>
                  </a:lnTo>
                  <a:lnTo>
                    <a:pt x="1655" y="2882"/>
                  </a:lnTo>
                  <a:lnTo>
                    <a:pt x="2081" y="2707"/>
                  </a:lnTo>
                  <a:lnTo>
                    <a:pt x="2532" y="2581"/>
                  </a:lnTo>
                  <a:lnTo>
                    <a:pt x="2983" y="2456"/>
                  </a:lnTo>
                  <a:lnTo>
                    <a:pt x="3484" y="2381"/>
                  </a:lnTo>
                  <a:lnTo>
                    <a:pt x="4437" y="2231"/>
                  </a:lnTo>
                  <a:lnTo>
                    <a:pt x="5364" y="2080"/>
                  </a:lnTo>
                  <a:lnTo>
                    <a:pt x="8020" y="1579"/>
                  </a:lnTo>
                  <a:lnTo>
                    <a:pt x="10702" y="1128"/>
                  </a:lnTo>
                  <a:lnTo>
                    <a:pt x="11604" y="952"/>
                  </a:lnTo>
                  <a:lnTo>
                    <a:pt x="12080" y="877"/>
                  </a:lnTo>
                  <a:lnTo>
                    <a:pt x="12532" y="827"/>
                  </a:lnTo>
                  <a:close/>
                  <a:moveTo>
                    <a:pt x="13058" y="0"/>
                  </a:moveTo>
                  <a:lnTo>
                    <a:pt x="12431" y="25"/>
                  </a:lnTo>
                  <a:lnTo>
                    <a:pt x="11805" y="100"/>
                  </a:lnTo>
                  <a:lnTo>
                    <a:pt x="11178" y="201"/>
                  </a:lnTo>
                  <a:lnTo>
                    <a:pt x="10552" y="301"/>
                  </a:lnTo>
                  <a:lnTo>
                    <a:pt x="9299" y="551"/>
                  </a:lnTo>
                  <a:lnTo>
                    <a:pt x="8071" y="777"/>
                  </a:lnTo>
                  <a:lnTo>
                    <a:pt x="5013" y="1303"/>
                  </a:lnTo>
                  <a:lnTo>
                    <a:pt x="3509" y="1604"/>
                  </a:lnTo>
                  <a:lnTo>
                    <a:pt x="2758" y="1779"/>
                  </a:lnTo>
                  <a:lnTo>
                    <a:pt x="2006" y="1955"/>
                  </a:lnTo>
                  <a:lnTo>
                    <a:pt x="1580" y="2080"/>
                  </a:lnTo>
                  <a:lnTo>
                    <a:pt x="1204" y="2256"/>
                  </a:lnTo>
                  <a:lnTo>
                    <a:pt x="903" y="2431"/>
                  </a:lnTo>
                  <a:lnTo>
                    <a:pt x="652" y="2657"/>
                  </a:lnTo>
                  <a:lnTo>
                    <a:pt x="452" y="2907"/>
                  </a:lnTo>
                  <a:lnTo>
                    <a:pt x="302" y="3158"/>
                  </a:lnTo>
                  <a:lnTo>
                    <a:pt x="176" y="3433"/>
                  </a:lnTo>
                  <a:lnTo>
                    <a:pt x="101" y="3759"/>
                  </a:lnTo>
                  <a:lnTo>
                    <a:pt x="51" y="4060"/>
                  </a:lnTo>
                  <a:lnTo>
                    <a:pt x="26" y="4411"/>
                  </a:lnTo>
                  <a:lnTo>
                    <a:pt x="1" y="4762"/>
                  </a:lnTo>
                  <a:lnTo>
                    <a:pt x="26" y="5138"/>
                  </a:lnTo>
                  <a:lnTo>
                    <a:pt x="76" y="5915"/>
                  </a:lnTo>
                  <a:lnTo>
                    <a:pt x="151" y="6717"/>
                  </a:lnTo>
                  <a:lnTo>
                    <a:pt x="276" y="8070"/>
                  </a:lnTo>
                  <a:lnTo>
                    <a:pt x="452" y="9423"/>
                  </a:lnTo>
                  <a:lnTo>
                    <a:pt x="652" y="10751"/>
                  </a:lnTo>
                  <a:lnTo>
                    <a:pt x="878" y="12105"/>
                  </a:lnTo>
                  <a:lnTo>
                    <a:pt x="1129" y="13433"/>
                  </a:lnTo>
                  <a:lnTo>
                    <a:pt x="1429" y="14761"/>
                  </a:lnTo>
                  <a:lnTo>
                    <a:pt x="1730" y="16089"/>
                  </a:lnTo>
                  <a:lnTo>
                    <a:pt x="2031" y="17418"/>
                  </a:lnTo>
                  <a:lnTo>
                    <a:pt x="2357" y="18696"/>
                  </a:lnTo>
                  <a:lnTo>
                    <a:pt x="2858" y="20500"/>
                  </a:lnTo>
                  <a:lnTo>
                    <a:pt x="3108" y="21402"/>
                  </a:lnTo>
                  <a:lnTo>
                    <a:pt x="3284" y="21854"/>
                  </a:lnTo>
                  <a:lnTo>
                    <a:pt x="3459" y="22280"/>
                  </a:lnTo>
                  <a:lnTo>
                    <a:pt x="3685" y="22706"/>
                  </a:lnTo>
                  <a:lnTo>
                    <a:pt x="3835" y="22906"/>
                  </a:lnTo>
                  <a:lnTo>
                    <a:pt x="3961" y="23082"/>
                  </a:lnTo>
                  <a:lnTo>
                    <a:pt x="4136" y="23232"/>
                  </a:lnTo>
                  <a:lnTo>
                    <a:pt x="4311" y="23382"/>
                  </a:lnTo>
                  <a:lnTo>
                    <a:pt x="4487" y="23533"/>
                  </a:lnTo>
                  <a:lnTo>
                    <a:pt x="4712" y="23658"/>
                  </a:lnTo>
                  <a:lnTo>
                    <a:pt x="5013" y="23783"/>
                  </a:lnTo>
                  <a:lnTo>
                    <a:pt x="5339" y="23884"/>
                  </a:lnTo>
                  <a:lnTo>
                    <a:pt x="5690" y="23959"/>
                  </a:lnTo>
                  <a:lnTo>
                    <a:pt x="6066" y="24009"/>
                  </a:lnTo>
                  <a:lnTo>
                    <a:pt x="6442" y="24034"/>
                  </a:lnTo>
                  <a:lnTo>
                    <a:pt x="7193" y="24034"/>
                  </a:lnTo>
                  <a:lnTo>
                    <a:pt x="7569" y="24009"/>
                  </a:lnTo>
                  <a:lnTo>
                    <a:pt x="8346" y="23909"/>
                  </a:lnTo>
                  <a:lnTo>
                    <a:pt x="9123" y="23783"/>
                  </a:lnTo>
                  <a:lnTo>
                    <a:pt x="10502" y="23533"/>
                  </a:lnTo>
                  <a:lnTo>
                    <a:pt x="11429" y="23382"/>
                  </a:lnTo>
                  <a:lnTo>
                    <a:pt x="12381" y="23257"/>
                  </a:lnTo>
                  <a:lnTo>
                    <a:pt x="13308" y="23082"/>
                  </a:lnTo>
                  <a:lnTo>
                    <a:pt x="13760" y="22981"/>
                  </a:lnTo>
                  <a:lnTo>
                    <a:pt x="14236" y="22881"/>
                  </a:lnTo>
                  <a:lnTo>
                    <a:pt x="14737" y="22756"/>
                  </a:lnTo>
                  <a:lnTo>
                    <a:pt x="15313" y="22631"/>
                  </a:lnTo>
                  <a:lnTo>
                    <a:pt x="15890" y="22480"/>
                  </a:lnTo>
                  <a:lnTo>
                    <a:pt x="16140" y="22380"/>
                  </a:lnTo>
                  <a:lnTo>
                    <a:pt x="16366" y="22280"/>
                  </a:lnTo>
                  <a:lnTo>
                    <a:pt x="16767" y="22079"/>
                  </a:lnTo>
                  <a:lnTo>
                    <a:pt x="17093" y="21854"/>
                  </a:lnTo>
                  <a:lnTo>
                    <a:pt x="17393" y="21603"/>
                  </a:lnTo>
                  <a:lnTo>
                    <a:pt x="17744" y="21277"/>
                  </a:lnTo>
                  <a:lnTo>
                    <a:pt x="17870" y="21152"/>
                  </a:lnTo>
                  <a:lnTo>
                    <a:pt x="17995" y="21002"/>
                  </a:lnTo>
                  <a:lnTo>
                    <a:pt x="18195" y="20676"/>
                  </a:lnTo>
                  <a:lnTo>
                    <a:pt x="18346" y="20325"/>
                  </a:lnTo>
                  <a:lnTo>
                    <a:pt x="18446" y="19949"/>
                  </a:lnTo>
                  <a:lnTo>
                    <a:pt x="18496" y="19673"/>
                  </a:lnTo>
                  <a:lnTo>
                    <a:pt x="18546" y="19398"/>
                  </a:lnTo>
                  <a:lnTo>
                    <a:pt x="18571" y="19122"/>
                  </a:lnTo>
                  <a:lnTo>
                    <a:pt x="18571" y="18821"/>
                  </a:lnTo>
                  <a:lnTo>
                    <a:pt x="18546" y="18270"/>
                  </a:lnTo>
                  <a:lnTo>
                    <a:pt x="18496" y="17693"/>
                  </a:lnTo>
                  <a:lnTo>
                    <a:pt x="18346" y="16089"/>
                  </a:lnTo>
                  <a:lnTo>
                    <a:pt x="18120" y="14511"/>
                  </a:lnTo>
                  <a:lnTo>
                    <a:pt x="18120" y="14285"/>
                  </a:lnTo>
                  <a:lnTo>
                    <a:pt x="18095" y="14160"/>
                  </a:lnTo>
                  <a:lnTo>
                    <a:pt x="18070" y="14060"/>
                  </a:lnTo>
                  <a:lnTo>
                    <a:pt x="17845" y="12556"/>
                  </a:lnTo>
                  <a:lnTo>
                    <a:pt x="17494" y="10601"/>
                  </a:lnTo>
                  <a:lnTo>
                    <a:pt x="17118" y="8646"/>
                  </a:lnTo>
                  <a:lnTo>
                    <a:pt x="16867" y="7569"/>
                  </a:lnTo>
                  <a:lnTo>
                    <a:pt x="16617" y="6491"/>
                  </a:lnTo>
                  <a:lnTo>
                    <a:pt x="16291" y="5163"/>
                  </a:lnTo>
                  <a:lnTo>
                    <a:pt x="16140" y="4486"/>
                  </a:lnTo>
                  <a:lnTo>
                    <a:pt x="15940" y="3784"/>
                  </a:lnTo>
                  <a:lnTo>
                    <a:pt x="15739" y="3108"/>
                  </a:lnTo>
                  <a:lnTo>
                    <a:pt x="15514" y="2456"/>
                  </a:lnTo>
                  <a:lnTo>
                    <a:pt x="15263" y="1804"/>
                  </a:lnTo>
                  <a:lnTo>
                    <a:pt x="14962" y="1203"/>
                  </a:lnTo>
                  <a:lnTo>
                    <a:pt x="14787" y="902"/>
                  </a:lnTo>
                  <a:lnTo>
                    <a:pt x="14612" y="652"/>
                  </a:lnTo>
                  <a:lnTo>
                    <a:pt x="14411" y="426"/>
                  </a:lnTo>
                  <a:lnTo>
                    <a:pt x="14211" y="276"/>
                  </a:lnTo>
                  <a:lnTo>
                    <a:pt x="13960" y="125"/>
                  </a:lnTo>
                  <a:lnTo>
                    <a:pt x="13684" y="50"/>
                  </a:lnTo>
                  <a:lnTo>
                    <a:pt x="1338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1" name="Google Shape;1231;p3"/>
            <p:cNvSpPr/>
            <p:nvPr/>
          </p:nvSpPr>
          <p:spPr>
            <a:xfrm rot="667674">
              <a:off x="4424954" y="1748781"/>
              <a:ext cx="294500" cy="248125"/>
            </a:xfrm>
            <a:custGeom>
              <a:rect b="b" l="l" r="r" t="t"/>
              <a:pathLst>
                <a:path extrusionOk="0" h="9925" w="11780">
                  <a:moveTo>
                    <a:pt x="7193" y="927"/>
                  </a:moveTo>
                  <a:lnTo>
                    <a:pt x="7720" y="952"/>
                  </a:lnTo>
                  <a:lnTo>
                    <a:pt x="8221" y="977"/>
                  </a:lnTo>
                  <a:lnTo>
                    <a:pt x="8471" y="1028"/>
                  </a:lnTo>
                  <a:lnTo>
                    <a:pt x="8722" y="1078"/>
                  </a:lnTo>
                  <a:lnTo>
                    <a:pt x="8948" y="1128"/>
                  </a:lnTo>
                  <a:lnTo>
                    <a:pt x="9148" y="1228"/>
                  </a:lnTo>
                  <a:lnTo>
                    <a:pt x="9374" y="1328"/>
                  </a:lnTo>
                  <a:lnTo>
                    <a:pt x="9549" y="1429"/>
                  </a:lnTo>
                  <a:lnTo>
                    <a:pt x="9750" y="1554"/>
                  </a:lnTo>
                  <a:lnTo>
                    <a:pt x="9925" y="1704"/>
                  </a:lnTo>
                  <a:lnTo>
                    <a:pt x="10075" y="1855"/>
                  </a:lnTo>
                  <a:lnTo>
                    <a:pt x="10251" y="2030"/>
                  </a:lnTo>
                  <a:lnTo>
                    <a:pt x="10376" y="2205"/>
                  </a:lnTo>
                  <a:lnTo>
                    <a:pt x="10501" y="2381"/>
                  </a:lnTo>
                  <a:lnTo>
                    <a:pt x="10627" y="2606"/>
                  </a:lnTo>
                  <a:lnTo>
                    <a:pt x="10727" y="2807"/>
                  </a:lnTo>
                  <a:lnTo>
                    <a:pt x="10802" y="3032"/>
                  </a:lnTo>
                  <a:lnTo>
                    <a:pt x="10877" y="3258"/>
                  </a:lnTo>
                  <a:lnTo>
                    <a:pt x="10952" y="3609"/>
                  </a:lnTo>
                  <a:lnTo>
                    <a:pt x="11003" y="3960"/>
                  </a:lnTo>
                  <a:lnTo>
                    <a:pt x="11003" y="4336"/>
                  </a:lnTo>
                  <a:lnTo>
                    <a:pt x="11003" y="4712"/>
                  </a:lnTo>
                  <a:lnTo>
                    <a:pt x="10952" y="5088"/>
                  </a:lnTo>
                  <a:lnTo>
                    <a:pt x="10902" y="5488"/>
                  </a:lnTo>
                  <a:lnTo>
                    <a:pt x="10802" y="5864"/>
                  </a:lnTo>
                  <a:lnTo>
                    <a:pt x="10702" y="6240"/>
                  </a:lnTo>
                  <a:lnTo>
                    <a:pt x="10552" y="6616"/>
                  </a:lnTo>
                  <a:lnTo>
                    <a:pt x="10401" y="6992"/>
                  </a:lnTo>
                  <a:lnTo>
                    <a:pt x="10226" y="7343"/>
                  </a:lnTo>
                  <a:lnTo>
                    <a:pt x="10025" y="7669"/>
                  </a:lnTo>
                  <a:lnTo>
                    <a:pt x="9800" y="7995"/>
                  </a:lnTo>
                  <a:lnTo>
                    <a:pt x="9574" y="8320"/>
                  </a:lnTo>
                  <a:lnTo>
                    <a:pt x="9324" y="8596"/>
                  </a:lnTo>
                  <a:lnTo>
                    <a:pt x="9048" y="8847"/>
                  </a:lnTo>
                  <a:lnTo>
                    <a:pt x="9123" y="8195"/>
                  </a:lnTo>
                  <a:lnTo>
                    <a:pt x="9173" y="7544"/>
                  </a:lnTo>
                  <a:lnTo>
                    <a:pt x="9198" y="6842"/>
                  </a:lnTo>
                  <a:lnTo>
                    <a:pt x="9173" y="6491"/>
                  </a:lnTo>
                  <a:lnTo>
                    <a:pt x="9148" y="6115"/>
                  </a:lnTo>
                  <a:lnTo>
                    <a:pt x="9123" y="6040"/>
                  </a:lnTo>
                  <a:lnTo>
                    <a:pt x="9098" y="5965"/>
                  </a:lnTo>
                  <a:lnTo>
                    <a:pt x="9023" y="5889"/>
                  </a:lnTo>
                  <a:lnTo>
                    <a:pt x="8948" y="5839"/>
                  </a:lnTo>
                  <a:lnTo>
                    <a:pt x="8872" y="5789"/>
                  </a:lnTo>
                  <a:lnTo>
                    <a:pt x="8797" y="5789"/>
                  </a:lnTo>
                  <a:lnTo>
                    <a:pt x="8722" y="5764"/>
                  </a:lnTo>
                  <a:lnTo>
                    <a:pt x="8622" y="5789"/>
                  </a:lnTo>
                  <a:lnTo>
                    <a:pt x="8221" y="5889"/>
                  </a:lnTo>
                  <a:lnTo>
                    <a:pt x="7745" y="6040"/>
                  </a:lnTo>
                  <a:lnTo>
                    <a:pt x="6642" y="6416"/>
                  </a:lnTo>
                  <a:lnTo>
                    <a:pt x="6066" y="6616"/>
                  </a:lnTo>
                  <a:lnTo>
                    <a:pt x="5464" y="6792"/>
                  </a:lnTo>
                  <a:lnTo>
                    <a:pt x="4838" y="6942"/>
                  </a:lnTo>
                  <a:lnTo>
                    <a:pt x="4236" y="7067"/>
                  </a:lnTo>
                  <a:lnTo>
                    <a:pt x="3660" y="7143"/>
                  </a:lnTo>
                  <a:lnTo>
                    <a:pt x="3108" y="7143"/>
                  </a:lnTo>
                  <a:lnTo>
                    <a:pt x="2833" y="7117"/>
                  </a:lnTo>
                  <a:lnTo>
                    <a:pt x="2582" y="7067"/>
                  </a:lnTo>
                  <a:lnTo>
                    <a:pt x="2356" y="6992"/>
                  </a:lnTo>
                  <a:lnTo>
                    <a:pt x="2131" y="6892"/>
                  </a:lnTo>
                  <a:lnTo>
                    <a:pt x="1930" y="6767"/>
                  </a:lnTo>
                  <a:lnTo>
                    <a:pt x="1730" y="6616"/>
                  </a:lnTo>
                  <a:lnTo>
                    <a:pt x="1554" y="6441"/>
                  </a:lnTo>
                  <a:lnTo>
                    <a:pt x="1404" y="6240"/>
                  </a:lnTo>
                  <a:lnTo>
                    <a:pt x="1279" y="6015"/>
                  </a:lnTo>
                  <a:lnTo>
                    <a:pt x="1179" y="5739"/>
                  </a:lnTo>
                  <a:lnTo>
                    <a:pt x="1103" y="5413"/>
                  </a:lnTo>
                  <a:lnTo>
                    <a:pt x="1053" y="5088"/>
                  </a:lnTo>
                  <a:lnTo>
                    <a:pt x="1028" y="4762"/>
                  </a:lnTo>
                  <a:lnTo>
                    <a:pt x="1028" y="4461"/>
                  </a:lnTo>
                  <a:lnTo>
                    <a:pt x="1078" y="4160"/>
                  </a:lnTo>
                  <a:lnTo>
                    <a:pt x="1128" y="3885"/>
                  </a:lnTo>
                  <a:lnTo>
                    <a:pt x="1229" y="3634"/>
                  </a:lnTo>
                  <a:lnTo>
                    <a:pt x="1354" y="3383"/>
                  </a:lnTo>
                  <a:lnTo>
                    <a:pt x="1479" y="3158"/>
                  </a:lnTo>
                  <a:lnTo>
                    <a:pt x="1655" y="2932"/>
                  </a:lnTo>
                  <a:lnTo>
                    <a:pt x="1830" y="2732"/>
                  </a:lnTo>
                  <a:lnTo>
                    <a:pt x="2031" y="2531"/>
                  </a:lnTo>
                  <a:lnTo>
                    <a:pt x="2256" y="2356"/>
                  </a:lnTo>
                  <a:lnTo>
                    <a:pt x="2482" y="2180"/>
                  </a:lnTo>
                  <a:lnTo>
                    <a:pt x="2732" y="2030"/>
                  </a:lnTo>
                  <a:lnTo>
                    <a:pt x="2983" y="1880"/>
                  </a:lnTo>
                  <a:lnTo>
                    <a:pt x="3534" y="1629"/>
                  </a:lnTo>
                  <a:lnTo>
                    <a:pt x="4136" y="1403"/>
                  </a:lnTo>
                  <a:lnTo>
                    <a:pt x="4737" y="1253"/>
                  </a:lnTo>
                  <a:lnTo>
                    <a:pt x="5364" y="1103"/>
                  </a:lnTo>
                  <a:lnTo>
                    <a:pt x="5990" y="1028"/>
                  </a:lnTo>
                  <a:lnTo>
                    <a:pt x="6592" y="952"/>
                  </a:lnTo>
                  <a:lnTo>
                    <a:pt x="7193" y="927"/>
                  </a:lnTo>
                  <a:close/>
                  <a:moveTo>
                    <a:pt x="6867" y="0"/>
                  </a:moveTo>
                  <a:lnTo>
                    <a:pt x="6467" y="50"/>
                  </a:lnTo>
                  <a:lnTo>
                    <a:pt x="6066" y="100"/>
                  </a:lnTo>
                  <a:lnTo>
                    <a:pt x="5665" y="175"/>
                  </a:lnTo>
                  <a:lnTo>
                    <a:pt x="5264" y="276"/>
                  </a:lnTo>
                  <a:lnTo>
                    <a:pt x="4487" y="501"/>
                  </a:lnTo>
                  <a:lnTo>
                    <a:pt x="3735" y="752"/>
                  </a:lnTo>
                  <a:lnTo>
                    <a:pt x="3033" y="1028"/>
                  </a:lnTo>
                  <a:lnTo>
                    <a:pt x="2707" y="1153"/>
                  </a:lnTo>
                  <a:lnTo>
                    <a:pt x="2407" y="1303"/>
                  </a:lnTo>
                  <a:lnTo>
                    <a:pt x="2106" y="1454"/>
                  </a:lnTo>
                  <a:lnTo>
                    <a:pt x="1830" y="1629"/>
                  </a:lnTo>
                  <a:lnTo>
                    <a:pt x="1580" y="1830"/>
                  </a:lnTo>
                  <a:lnTo>
                    <a:pt x="1329" y="2030"/>
                  </a:lnTo>
                  <a:lnTo>
                    <a:pt x="1103" y="2231"/>
                  </a:lnTo>
                  <a:lnTo>
                    <a:pt x="878" y="2456"/>
                  </a:lnTo>
                  <a:lnTo>
                    <a:pt x="702" y="2707"/>
                  </a:lnTo>
                  <a:lnTo>
                    <a:pt x="527" y="2957"/>
                  </a:lnTo>
                  <a:lnTo>
                    <a:pt x="377" y="3233"/>
                  </a:lnTo>
                  <a:lnTo>
                    <a:pt x="251" y="3534"/>
                  </a:lnTo>
                  <a:lnTo>
                    <a:pt x="151" y="3834"/>
                  </a:lnTo>
                  <a:lnTo>
                    <a:pt x="76" y="4160"/>
                  </a:lnTo>
                  <a:lnTo>
                    <a:pt x="26" y="4486"/>
                  </a:lnTo>
                  <a:lnTo>
                    <a:pt x="1" y="4837"/>
                  </a:lnTo>
                  <a:lnTo>
                    <a:pt x="1" y="5288"/>
                  </a:lnTo>
                  <a:lnTo>
                    <a:pt x="51" y="5689"/>
                  </a:lnTo>
                  <a:lnTo>
                    <a:pt x="126" y="6040"/>
                  </a:lnTo>
                  <a:lnTo>
                    <a:pt x="226" y="6366"/>
                  </a:lnTo>
                  <a:lnTo>
                    <a:pt x="352" y="6666"/>
                  </a:lnTo>
                  <a:lnTo>
                    <a:pt x="502" y="6917"/>
                  </a:lnTo>
                  <a:lnTo>
                    <a:pt x="677" y="7143"/>
                  </a:lnTo>
                  <a:lnTo>
                    <a:pt x="853" y="7343"/>
                  </a:lnTo>
                  <a:lnTo>
                    <a:pt x="1078" y="7493"/>
                  </a:lnTo>
                  <a:lnTo>
                    <a:pt x="1329" y="7644"/>
                  </a:lnTo>
                  <a:lnTo>
                    <a:pt x="1580" y="7744"/>
                  </a:lnTo>
                  <a:lnTo>
                    <a:pt x="1855" y="7844"/>
                  </a:lnTo>
                  <a:lnTo>
                    <a:pt x="2131" y="7919"/>
                  </a:lnTo>
                  <a:lnTo>
                    <a:pt x="2432" y="7945"/>
                  </a:lnTo>
                  <a:lnTo>
                    <a:pt x="2732" y="7970"/>
                  </a:lnTo>
                  <a:lnTo>
                    <a:pt x="3058" y="7995"/>
                  </a:lnTo>
                  <a:lnTo>
                    <a:pt x="3384" y="7970"/>
                  </a:lnTo>
                  <a:lnTo>
                    <a:pt x="3735" y="7945"/>
                  </a:lnTo>
                  <a:lnTo>
                    <a:pt x="4411" y="7869"/>
                  </a:lnTo>
                  <a:lnTo>
                    <a:pt x="5113" y="7719"/>
                  </a:lnTo>
                  <a:lnTo>
                    <a:pt x="5815" y="7544"/>
                  </a:lnTo>
                  <a:lnTo>
                    <a:pt x="6492" y="7368"/>
                  </a:lnTo>
                  <a:lnTo>
                    <a:pt x="7143" y="7168"/>
                  </a:lnTo>
                  <a:lnTo>
                    <a:pt x="8346" y="6792"/>
                  </a:lnTo>
                  <a:lnTo>
                    <a:pt x="8346" y="7493"/>
                  </a:lnTo>
                  <a:lnTo>
                    <a:pt x="8346" y="8195"/>
                  </a:lnTo>
                  <a:lnTo>
                    <a:pt x="8296" y="9624"/>
                  </a:lnTo>
                  <a:lnTo>
                    <a:pt x="8296" y="9724"/>
                  </a:lnTo>
                  <a:lnTo>
                    <a:pt x="8346" y="9799"/>
                  </a:lnTo>
                  <a:lnTo>
                    <a:pt x="8396" y="9849"/>
                  </a:lnTo>
                  <a:lnTo>
                    <a:pt x="8471" y="9899"/>
                  </a:lnTo>
                  <a:lnTo>
                    <a:pt x="8572" y="9924"/>
                  </a:lnTo>
                  <a:lnTo>
                    <a:pt x="8647" y="9924"/>
                  </a:lnTo>
                  <a:lnTo>
                    <a:pt x="8747" y="9899"/>
                  </a:lnTo>
                  <a:lnTo>
                    <a:pt x="8822" y="9874"/>
                  </a:lnTo>
                  <a:lnTo>
                    <a:pt x="9248" y="9574"/>
                  </a:lnTo>
                  <a:lnTo>
                    <a:pt x="9649" y="9248"/>
                  </a:lnTo>
                  <a:lnTo>
                    <a:pt x="10025" y="8872"/>
                  </a:lnTo>
                  <a:lnTo>
                    <a:pt x="10351" y="8446"/>
                  </a:lnTo>
                  <a:lnTo>
                    <a:pt x="10677" y="7995"/>
                  </a:lnTo>
                  <a:lnTo>
                    <a:pt x="10952" y="7518"/>
                  </a:lnTo>
                  <a:lnTo>
                    <a:pt x="11178" y="7042"/>
                  </a:lnTo>
                  <a:lnTo>
                    <a:pt x="11379" y="6516"/>
                  </a:lnTo>
                  <a:lnTo>
                    <a:pt x="11554" y="5990"/>
                  </a:lnTo>
                  <a:lnTo>
                    <a:pt x="11679" y="5438"/>
                  </a:lnTo>
                  <a:lnTo>
                    <a:pt x="11754" y="4912"/>
                  </a:lnTo>
                  <a:lnTo>
                    <a:pt x="11780" y="4361"/>
                  </a:lnTo>
                  <a:lnTo>
                    <a:pt x="11754" y="3834"/>
                  </a:lnTo>
                  <a:lnTo>
                    <a:pt x="11679" y="3308"/>
                  </a:lnTo>
                  <a:lnTo>
                    <a:pt x="11554" y="2807"/>
                  </a:lnTo>
                  <a:lnTo>
                    <a:pt x="11454" y="2556"/>
                  </a:lnTo>
                  <a:lnTo>
                    <a:pt x="11379" y="2331"/>
                  </a:lnTo>
                  <a:lnTo>
                    <a:pt x="11203" y="1980"/>
                  </a:lnTo>
                  <a:lnTo>
                    <a:pt x="10978" y="1679"/>
                  </a:lnTo>
                  <a:lnTo>
                    <a:pt x="10752" y="1378"/>
                  </a:lnTo>
                  <a:lnTo>
                    <a:pt x="10476" y="1103"/>
                  </a:lnTo>
                  <a:lnTo>
                    <a:pt x="10176" y="877"/>
                  </a:lnTo>
                  <a:lnTo>
                    <a:pt x="9875" y="652"/>
                  </a:lnTo>
                  <a:lnTo>
                    <a:pt x="9549" y="476"/>
                  </a:lnTo>
                  <a:lnTo>
                    <a:pt x="9198" y="326"/>
                  </a:lnTo>
                  <a:lnTo>
                    <a:pt x="8822" y="201"/>
                  </a:lnTo>
                  <a:lnTo>
                    <a:pt x="8446" y="100"/>
                  </a:lnTo>
                  <a:lnTo>
                    <a:pt x="8070" y="25"/>
                  </a:lnTo>
                  <a:lnTo>
                    <a:pt x="766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32" name="Google Shape;1232;p3"/>
          <p:cNvSpPr txBox="1"/>
          <p:nvPr/>
        </p:nvSpPr>
        <p:spPr>
          <a:xfrm>
            <a:off x="0" y="1707515"/>
            <a:ext cx="1479600" cy="390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6" name="Shape 1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7" name="Google Shape;1237;p4"/>
          <p:cNvSpPr txBox="1"/>
          <p:nvPr>
            <p:ph idx="2" type="title"/>
          </p:nvPr>
        </p:nvSpPr>
        <p:spPr>
          <a:xfrm>
            <a:off x="4805400" y="2009256"/>
            <a:ext cx="34731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/>
              <a:t>Problem vs Solution</a:t>
            </a:r>
            <a:endParaRPr/>
          </a:p>
        </p:txBody>
      </p:sp>
      <p:grpSp>
        <p:nvGrpSpPr>
          <p:cNvPr id="1238" name="Google Shape;1238;p4"/>
          <p:cNvGrpSpPr/>
          <p:nvPr/>
        </p:nvGrpSpPr>
        <p:grpSpPr>
          <a:xfrm>
            <a:off x="1399880" y="919478"/>
            <a:ext cx="2000100" cy="3441237"/>
            <a:chOff x="1407500" y="901063"/>
            <a:chExt cx="2000100" cy="3441237"/>
          </a:xfrm>
        </p:grpSpPr>
        <p:sp>
          <p:nvSpPr>
            <p:cNvPr id="1239" name="Google Shape;1239;p4"/>
            <p:cNvSpPr/>
            <p:nvPr/>
          </p:nvSpPr>
          <p:spPr>
            <a:xfrm>
              <a:off x="1407500" y="4151200"/>
              <a:ext cx="2000100" cy="191100"/>
            </a:xfrm>
            <a:prstGeom prst="ellipse">
              <a:avLst/>
            </a:prstGeom>
            <a:solidFill>
              <a:srgbClr val="000000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0" name="Google Shape;1240;p4"/>
            <p:cNvSpPr/>
            <p:nvPr/>
          </p:nvSpPr>
          <p:spPr>
            <a:xfrm>
              <a:off x="1464800" y="901063"/>
              <a:ext cx="1921799" cy="3341365"/>
            </a:xfrm>
            <a:custGeom>
              <a:rect b="b" l="l" r="r" t="t"/>
              <a:pathLst>
                <a:path extrusionOk="0" h="165128" w="94974">
                  <a:moveTo>
                    <a:pt x="85301" y="4029"/>
                  </a:moveTo>
                  <a:lnTo>
                    <a:pt x="85673" y="4048"/>
                  </a:lnTo>
                  <a:lnTo>
                    <a:pt x="86025" y="4085"/>
                  </a:lnTo>
                  <a:lnTo>
                    <a:pt x="86359" y="4122"/>
                  </a:lnTo>
                  <a:lnTo>
                    <a:pt x="86694" y="4177"/>
                  </a:lnTo>
                  <a:lnTo>
                    <a:pt x="87028" y="4252"/>
                  </a:lnTo>
                  <a:lnTo>
                    <a:pt x="87325" y="4326"/>
                  </a:lnTo>
                  <a:lnTo>
                    <a:pt x="87622" y="4400"/>
                  </a:lnTo>
                  <a:lnTo>
                    <a:pt x="87919" y="4512"/>
                  </a:lnTo>
                  <a:lnTo>
                    <a:pt x="88197" y="4623"/>
                  </a:lnTo>
                  <a:lnTo>
                    <a:pt x="88457" y="4753"/>
                  </a:lnTo>
                  <a:lnTo>
                    <a:pt x="88717" y="4883"/>
                  </a:lnTo>
                  <a:lnTo>
                    <a:pt x="88958" y="5031"/>
                  </a:lnTo>
                  <a:lnTo>
                    <a:pt x="89181" y="5198"/>
                  </a:lnTo>
                  <a:lnTo>
                    <a:pt x="89404" y="5366"/>
                  </a:lnTo>
                  <a:lnTo>
                    <a:pt x="89608" y="5551"/>
                  </a:lnTo>
                  <a:lnTo>
                    <a:pt x="89812" y="5737"/>
                  </a:lnTo>
                  <a:lnTo>
                    <a:pt x="89998" y="5960"/>
                  </a:lnTo>
                  <a:lnTo>
                    <a:pt x="90184" y="6182"/>
                  </a:lnTo>
                  <a:lnTo>
                    <a:pt x="90332" y="6405"/>
                  </a:lnTo>
                  <a:lnTo>
                    <a:pt x="90499" y="6646"/>
                  </a:lnTo>
                  <a:lnTo>
                    <a:pt x="90648" y="6906"/>
                  </a:lnTo>
                  <a:lnTo>
                    <a:pt x="90778" y="7166"/>
                  </a:lnTo>
                  <a:lnTo>
                    <a:pt x="90889" y="7445"/>
                  </a:lnTo>
                  <a:lnTo>
                    <a:pt x="91000" y="7742"/>
                  </a:lnTo>
                  <a:lnTo>
                    <a:pt x="91093" y="8057"/>
                  </a:lnTo>
                  <a:lnTo>
                    <a:pt x="91186" y="8373"/>
                  </a:lnTo>
                  <a:lnTo>
                    <a:pt x="91260" y="8688"/>
                  </a:lnTo>
                  <a:lnTo>
                    <a:pt x="91335" y="9023"/>
                  </a:lnTo>
                  <a:lnTo>
                    <a:pt x="91390" y="9375"/>
                  </a:lnTo>
                  <a:lnTo>
                    <a:pt x="91427" y="9747"/>
                  </a:lnTo>
                  <a:lnTo>
                    <a:pt x="91464" y="10118"/>
                  </a:lnTo>
                  <a:lnTo>
                    <a:pt x="91483" y="10508"/>
                  </a:lnTo>
                  <a:lnTo>
                    <a:pt x="91483" y="50847"/>
                  </a:lnTo>
                  <a:lnTo>
                    <a:pt x="91483" y="51033"/>
                  </a:lnTo>
                  <a:lnTo>
                    <a:pt x="91483" y="56472"/>
                  </a:lnTo>
                  <a:lnTo>
                    <a:pt x="91483" y="99225"/>
                  </a:lnTo>
                  <a:lnTo>
                    <a:pt x="91483" y="145709"/>
                  </a:lnTo>
                  <a:lnTo>
                    <a:pt x="91446" y="146080"/>
                  </a:lnTo>
                  <a:lnTo>
                    <a:pt x="91409" y="146433"/>
                  </a:lnTo>
                  <a:lnTo>
                    <a:pt x="91353" y="146767"/>
                  </a:lnTo>
                  <a:lnTo>
                    <a:pt x="91297" y="147101"/>
                  </a:lnTo>
                  <a:lnTo>
                    <a:pt x="91223" y="147417"/>
                  </a:lnTo>
                  <a:lnTo>
                    <a:pt x="91130" y="147714"/>
                  </a:lnTo>
                  <a:lnTo>
                    <a:pt x="91037" y="148011"/>
                  </a:lnTo>
                  <a:lnTo>
                    <a:pt x="90945" y="148308"/>
                  </a:lnTo>
                  <a:lnTo>
                    <a:pt x="90815" y="148587"/>
                  </a:lnTo>
                  <a:lnTo>
                    <a:pt x="90685" y="148846"/>
                  </a:lnTo>
                  <a:lnTo>
                    <a:pt x="90555" y="149106"/>
                  </a:lnTo>
                  <a:lnTo>
                    <a:pt x="90406" y="149348"/>
                  </a:lnTo>
                  <a:lnTo>
                    <a:pt x="90239" y="149570"/>
                  </a:lnTo>
                  <a:lnTo>
                    <a:pt x="90072" y="149793"/>
                  </a:lnTo>
                  <a:lnTo>
                    <a:pt x="89887" y="150016"/>
                  </a:lnTo>
                  <a:lnTo>
                    <a:pt x="89701" y="150220"/>
                  </a:lnTo>
                  <a:lnTo>
                    <a:pt x="89497" y="150406"/>
                  </a:lnTo>
                  <a:lnTo>
                    <a:pt x="89292" y="150591"/>
                  </a:lnTo>
                  <a:lnTo>
                    <a:pt x="89051" y="150759"/>
                  </a:lnTo>
                  <a:lnTo>
                    <a:pt x="88828" y="150907"/>
                  </a:lnTo>
                  <a:lnTo>
                    <a:pt x="88587" y="151056"/>
                  </a:lnTo>
                  <a:lnTo>
                    <a:pt x="88327" y="151185"/>
                  </a:lnTo>
                  <a:lnTo>
                    <a:pt x="88049" y="151315"/>
                  </a:lnTo>
                  <a:lnTo>
                    <a:pt x="87770" y="151427"/>
                  </a:lnTo>
                  <a:lnTo>
                    <a:pt x="87492" y="151538"/>
                  </a:lnTo>
                  <a:lnTo>
                    <a:pt x="87195" y="151631"/>
                  </a:lnTo>
                  <a:lnTo>
                    <a:pt x="86879" y="151705"/>
                  </a:lnTo>
                  <a:lnTo>
                    <a:pt x="86545" y="151780"/>
                  </a:lnTo>
                  <a:lnTo>
                    <a:pt x="86229" y="151835"/>
                  </a:lnTo>
                  <a:lnTo>
                    <a:pt x="85877" y="151891"/>
                  </a:lnTo>
                  <a:lnTo>
                    <a:pt x="85524" y="151928"/>
                  </a:lnTo>
                  <a:lnTo>
                    <a:pt x="85153" y="151965"/>
                  </a:lnTo>
                  <a:lnTo>
                    <a:pt x="80605" y="151965"/>
                  </a:lnTo>
                  <a:lnTo>
                    <a:pt x="80586" y="151984"/>
                  </a:lnTo>
                  <a:lnTo>
                    <a:pt x="77801" y="151965"/>
                  </a:lnTo>
                  <a:lnTo>
                    <a:pt x="11584" y="151965"/>
                  </a:lnTo>
                  <a:lnTo>
                    <a:pt x="11064" y="151984"/>
                  </a:lnTo>
                  <a:lnTo>
                    <a:pt x="10544" y="151984"/>
                  </a:lnTo>
                  <a:lnTo>
                    <a:pt x="10062" y="151965"/>
                  </a:lnTo>
                  <a:lnTo>
                    <a:pt x="9579" y="151947"/>
                  </a:lnTo>
                  <a:lnTo>
                    <a:pt x="9133" y="151891"/>
                  </a:lnTo>
                  <a:lnTo>
                    <a:pt x="8688" y="151835"/>
                  </a:lnTo>
                  <a:lnTo>
                    <a:pt x="8261" y="151742"/>
                  </a:lnTo>
                  <a:lnTo>
                    <a:pt x="7871" y="151650"/>
                  </a:lnTo>
                  <a:lnTo>
                    <a:pt x="7481" y="151520"/>
                  </a:lnTo>
                  <a:lnTo>
                    <a:pt x="7110" y="151390"/>
                  </a:lnTo>
                  <a:lnTo>
                    <a:pt x="6757" y="151241"/>
                  </a:lnTo>
                  <a:lnTo>
                    <a:pt x="6423" y="151074"/>
                  </a:lnTo>
                  <a:lnTo>
                    <a:pt x="6108" y="150888"/>
                  </a:lnTo>
                  <a:lnTo>
                    <a:pt x="5811" y="150684"/>
                  </a:lnTo>
                  <a:lnTo>
                    <a:pt x="5532" y="150461"/>
                  </a:lnTo>
                  <a:lnTo>
                    <a:pt x="5272" y="150220"/>
                  </a:lnTo>
                  <a:lnTo>
                    <a:pt x="5031" y="149960"/>
                  </a:lnTo>
                  <a:lnTo>
                    <a:pt x="4808" y="149700"/>
                  </a:lnTo>
                  <a:lnTo>
                    <a:pt x="4604" y="149403"/>
                  </a:lnTo>
                  <a:lnTo>
                    <a:pt x="4400" y="149088"/>
                  </a:lnTo>
                  <a:lnTo>
                    <a:pt x="4233" y="148772"/>
                  </a:lnTo>
                  <a:lnTo>
                    <a:pt x="4084" y="148438"/>
                  </a:lnTo>
                  <a:lnTo>
                    <a:pt x="3936" y="148067"/>
                  </a:lnTo>
                  <a:lnTo>
                    <a:pt x="3824" y="147695"/>
                  </a:lnTo>
                  <a:lnTo>
                    <a:pt x="3713" y="147306"/>
                  </a:lnTo>
                  <a:lnTo>
                    <a:pt x="3639" y="146879"/>
                  </a:lnTo>
                  <a:lnTo>
                    <a:pt x="3564" y="146452"/>
                  </a:lnTo>
                  <a:lnTo>
                    <a:pt x="3509" y="146006"/>
                  </a:lnTo>
                  <a:lnTo>
                    <a:pt x="3490" y="145542"/>
                  </a:lnTo>
                  <a:lnTo>
                    <a:pt x="3471" y="145078"/>
                  </a:lnTo>
                  <a:lnTo>
                    <a:pt x="3471" y="144577"/>
                  </a:lnTo>
                  <a:lnTo>
                    <a:pt x="3490" y="144057"/>
                  </a:lnTo>
                  <a:lnTo>
                    <a:pt x="3490" y="91112"/>
                  </a:lnTo>
                  <a:lnTo>
                    <a:pt x="3490" y="85748"/>
                  </a:lnTo>
                  <a:lnTo>
                    <a:pt x="3490" y="85673"/>
                  </a:lnTo>
                  <a:lnTo>
                    <a:pt x="3490" y="10508"/>
                  </a:lnTo>
                  <a:lnTo>
                    <a:pt x="3509" y="10099"/>
                  </a:lnTo>
                  <a:lnTo>
                    <a:pt x="3546" y="9728"/>
                  </a:lnTo>
                  <a:lnTo>
                    <a:pt x="3601" y="9338"/>
                  </a:lnTo>
                  <a:lnTo>
                    <a:pt x="3657" y="8986"/>
                  </a:lnTo>
                  <a:lnTo>
                    <a:pt x="3731" y="8633"/>
                  </a:lnTo>
                  <a:lnTo>
                    <a:pt x="3806" y="8299"/>
                  </a:lnTo>
                  <a:lnTo>
                    <a:pt x="3898" y="7965"/>
                  </a:lnTo>
                  <a:lnTo>
                    <a:pt x="4010" y="7667"/>
                  </a:lnTo>
                  <a:lnTo>
                    <a:pt x="4121" y="7370"/>
                  </a:lnTo>
                  <a:lnTo>
                    <a:pt x="4251" y="7073"/>
                  </a:lnTo>
                  <a:lnTo>
                    <a:pt x="4400" y="6814"/>
                  </a:lnTo>
                  <a:lnTo>
                    <a:pt x="4548" y="6554"/>
                  </a:lnTo>
                  <a:lnTo>
                    <a:pt x="4715" y="6294"/>
                  </a:lnTo>
                  <a:lnTo>
                    <a:pt x="4882" y="6071"/>
                  </a:lnTo>
                  <a:lnTo>
                    <a:pt x="5087" y="5848"/>
                  </a:lnTo>
                  <a:lnTo>
                    <a:pt x="5272" y="5644"/>
                  </a:lnTo>
                  <a:lnTo>
                    <a:pt x="5495" y="5440"/>
                  </a:lnTo>
                  <a:lnTo>
                    <a:pt x="5718" y="5254"/>
                  </a:lnTo>
                  <a:lnTo>
                    <a:pt x="5959" y="5087"/>
                  </a:lnTo>
                  <a:lnTo>
                    <a:pt x="6200" y="4920"/>
                  </a:lnTo>
                  <a:lnTo>
                    <a:pt x="6460" y="4790"/>
                  </a:lnTo>
                  <a:lnTo>
                    <a:pt x="6739" y="4660"/>
                  </a:lnTo>
                  <a:lnTo>
                    <a:pt x="7017" y="4530"/>
                  </a:lnTo>
                  <a:lnTo>
                    <a:pt x="7314" y="4419"/>
                  </a:lnTo>
                  <a:lnTo>
                    <a:pt x="7630" y="4326"/>
                  </a:lnTo>
                  <a:lnTo>
                    <a:pt x="7945" y="4252"/>
                  </a:lnTo>
                  <a:lnTo>
                    <a:pt x="8280" y="4177"/>
                  </a:lnTo>
                  <a:lnTo>
                    <a:pt x="8614" y="4122"/>
                  </a:lnTo>
                  <a:lnTo>
                    <a:pt x="8966" y="4085"/>
                  </a:lnTo>
                  <a:lnTo>
                    <a:pt x="9338" y="4066"/>
                  </a:lnTo>
                  <a:lnTo>
                    <a:pt x="9727" y="4048"/>
                  </a:lnTo>
                  <a:lnTo>
                    <a:pt x="10117" y="4029"/>
                  </a:lnTo>
                  <a:close/>
                  <a:moveTo>
                    <a:pt x="49417" y="155789"/>
                  </a:moveTo>
                  <a:lnTo>
                    <a:pt x="50420" y="155808"/>
                  </a:lnTo>
                  <a:lnTo>
                    <a:pt x="51366" y="155845"/>
                  </a:lnTo>
                  <a:lnTo>
                    <a:pt x="52257" y="155901"/>
                  </a:lnTo>
                  <a:lnTo>
                    <a:pt x="52462" y="155901"/>
                  </a:lnTo>
                  <a:lnTo>
                    <a:pt x="52647" y="155938"/>
                  </a:lnTo>
                  <a:lnTo>
                    <a:pt x="52833" y="155975"/>
                  </a:lnTo>
                  <a:lnTo>
                    <a:pt x="53000" y="156049"/>
                  </a:lnTo>
                  <a:lnTo>
                    <a:pt x="53167" y="156123"/>
                  </a:lnTo>
                  <a:lnTo>
                    <a:pt x="53297" y="156216"/>
                  </a:lnTo>
                  <a:lnTo>
                    <a:pt x="53427" y="156328"/>
                  </a:lnTo>
                  <a:lnTo>
                    <a:pt x="53557" y="156439"/>
                  </a:lnTo>
                  <a:lnTo>
                    <a:pt x="53650" y="156588"/>
                  </a:lnTo>
                  <a:lnTo>
                    <a:pt x="53743" y="156736"/>
                  </a:lnTo>
                  <a:lnTo>
                    <a:pt x="53817" y="156922"/>
                  </a:lnTo>
                  <a:lnTo>
                    <a:pt x="53873" y="157107"/>
                  </a:lnTo>
                  <a:lnTo>
                    <a:pt x="53928" y="157312"/>
                  </a:lnTo>
                  <a:lnTo>
                    <a:pt x="53947" y="157534"/>
                  </a:lnTo>
                  <a:lnTo>
                    <a:pt x="53965" y="157776"/>
                  </a:lnTo>
                  <a:lnTo>
                    <a:pt x="53984" y="158036"/>
                  </a:lnTo>
                  <a:lnTo>
                    <a:pt x="53965" y="158277"/>
                  </a:lnTo>
                  <a:lnTo>
                    <a:pt x="53947" y="158518"/>
                  </a:lnTo>
                  <a:lnTo>
                    <a:pt x="53928" y="158741"/>
                  </a:lnTo>
                  <a:lnTo>
                    <a:pt x="53891" y="158964"/>
                  </a:lnTo>
                  <a:lnTo>
                    <a:pt x="53835" y="159168"/>
                  </a:lnTo>
                  <a:lnTo>
                    <a:pt x="53761" y="159354"/>
                  </a:lnTo>
                  <a:lnTo>
                    <a:pt x="53687" y="159521"/>
                  </a:lnTo>
                  <a:lnTo>
                    <a:pt x="53594" y="159669"/>
                  </a:lnTo>
                  <a:lnTo>
                    <a:pt x="53483" y="159818"/>
                  </a:lnTo>
                  <a:lnTo>
                    <a:pt x="53371" y="159948"/>
                  </a:lnTo>
                  <a:lnTo>
                    <a:pt x="53241" y="160059"/>
                  </a:lnTo>
                  <a:lnTo>
                    <a:pt x="53111" y="160152"/>
                  </a:lnTo>
                  <a:lnTo>
                    <a:pt x="52963" y="160245"/>
                  </a:lnTo>
                  <a:lnTo>
                    <a:pt x="52796" y="160319"/>
                  </a:lnTo>
                  <a:lnTo>
                    <a:pt x="52629" y="160375"/>
                  </a:lnTo>
                  <a:lnTo>
                    <a:pt x="52443" y="160412"/>
                  </a:lnTo>
                  <a:lnTo>
                    <a:pt x="51571" y="160523"/>
                  </a:lnTo>
                  <a:lnTo>
                    <a:pt x="50605" y="160579"/>
                  </a:lnTo>
                  <a:lnTo>
                    <a:pt x="49510" y="160616"/>
                  </a:lnTo>
                  <a:lnTo>
                    <a:pt x="48322" y="160635"/>
                  </a:lnTo>
                  <a:lnTo>
                    <a:pt x="47115" y="160616"/>
                  </a:lnTo>
                  <a:lnTo>
                    <a:pt x="46057" y="160579"/>
                  </a:lnTo>
                  <a:lnTo>
                    <a:pt x="45147" y="160523"/>
                  </a:lnTo>
                  <a:lnTo>
                    <a:pt x="44758" y="160467"/>
                  </a:lnTo>
                  <a:lnTo>
                    <a:pt x="44386" y="160412"/>
                  </a:lnTo>
                  <a:lnTo>
                    <a:pt x="44201" y="160375"/>
                  </a:lnTo>
                  <a:lnTo>
                    <a:pt x="44052" y="160319"/>
                  </a:lnTo>
                  <a:lnTo>
                    <a:pt x="43904" y="160245"/>
                  </a:lnTo>
                  <a:lnTo>
                    <a:pt x="43755" y="160152"/>
                  </a:lnTo>
                  <a:lnTo>
                    <a:pt x="43625" y="160059"/>
                  </a:lnTo>
                  <a:lnTo>
                    <a:pt x="43514" y="159948"/>
                  </a:lnTo>
                  <a:lnTo>
                    <a:pt x="43402" y="159818"/>
                  </a:lnTo>
                  <a:lnTo>
                    <a:pt x="43310" y="159669"/>
                  </a:lnTo>
                  <a:lnTo>
                    <a:pt x="43217" y="159521"/>
                  </a:lnTo>
                  <a:lnTo>
                    <a:pt x="43143" y="159354"/>
                  </a:lnTo>
                  <a:lnTo>
                    <a:pt x="43087" y="159168"/>
                  </a:lnTo>
                  <a:lnTo>
                    <a:pt x="43031" y="158964"/>
                  </a:lnTo>
                  <a:lnTo>
                    <a:pt x="42994" y="158741"/>
                  </a:lnTo>
                  <a:lnTo>
                    <a:pt x="42975" y="158518"/>
                  </a:lnTo>
                  <a:lnTo>
                    <a:pt x="42957" y="158277"/>
                  </a:lnTo>
                  <a:lnTo>
                    <a:pt x="42957" y="158036"/>
                  </a:lnTo>
                  <a:lnTo>
                    <a:pt x="42957" y="157776"/>
                  </a:lnTo>
                  <a:lnTo>
                    <a:pt x="42975" y="157534"/>
                  </a:lnTo>
                  <a:lnTo>
                    <a:pt x="43013" y="157312"/>
                  </a:lnTo>
                  <a:lnTo>
                    <a:pt x="43050" y="157107"/>
                  </a:lnTo>
                  <a:lnTo>
                    <a:pt x="43105" y="156922"/>
                  </a:lnTo>
                  <a:lnTo>
                    <a:pt x="43180" y="156736"/>
                  </a:lnTo>
                  <a:lnTo>
                    <a:pt x="43254" y="156588"/>
                  </a:lnTo>
                  <a:lnTo>
                    <a:pt x="43347" y="156439"/>
                  </a:lnTo>
                  <a:lnTo>
                    <a:pt x="43458" y="156328"/>
                  </a:lnTo>
                  <a:lnTo>
                    <a:pt x="43588" y="156216"/>
                  </a:lnTo>
                  <a:lnTo>
                    <a:pt x="43718" y="156123"/>
                  </a:lnTo>
                  <a:lnTo>
                    <a:pt x="43867" y="156049"/>
                  </a:lnTo>
                  <a:lnTo>
                    <a:pt x="44015" y="155975"/>
                  </a:lnTo>
                  <a:lnTo>
                    <a:pt x="44182" y="155938"/>
                  </a:lnTo>
                  <a:lnTo>
                    <a:pt x="44368" y="155901"/>
                  </a:lnTo>
                  <a:lnTo>
                    <a:pt x="44572" y="155901"/>
                  </a:lnTo>
                  <a:lnTo>
                    <a:pt x="45407" y="155845"/>
                  </a:lnTo>
                  <a:lnTo>
                    <a:pt x="46317" y="155808"/>
                  </a:lnTo>
                  <a:lnTo>
                    <a:pt x="47301" y="155789"/>
                  </a:lnTo>
                  <a:close/>
                  <a:moveTo>
                    <a:pt x="6757" y="1"/>
                  </a:moveTo>
                  <a:lnTo>
                    <a:pt x="6330" y="19"/>
                  </a:lnTo>
                  <a:lnTo>
                    <a:pt x="5940" y="56"/>
                  </a:lnTo>
                  <a:lnTo>
                    <a:pt x="5551" y="93"/>
                  </a:lnTo>
                  <a:lnTo>
                    <a:pt x="5179" y="149"/>
                  </a:lnTo>
                  <a:lnTo>
                    <a:pt x="4827" y="223"/>
                  </a:lnTo>
                  <a:lnTo>
                    <a:pt x="4474" y="316"/>
                  </a:lnTo>
                  <a:lnTo>
                    <a:pt x="4140" y="428"/>
                  </a:lnTo>
                  <a:lnTo>
                    <a:pt x="3824" y="539"/>
                  </a:lnTo>
                  <a:lnTo>
                    <a:pt x="3527" y="669"/>
                  </a:lnTo>
                  <a:lnTo>
                    <a:pt x="3230" y="817"/>
                  </a:lnTo>
                  <a:lnTo>
                    <a:pt x="2952" y="984"/>
                  </a:lnTo>
                  <a:lnTo>
                    <a:pt x="2673" y="1152"/>
                  </a:lnTo>
                  <a:lnTo>
                    <a:pt x="2413" y="1337"/>
                  </a:lnTo>
                  <a:lnTo>
                    <a:pt x="2172" y="1541"/>
                  </a:lnTo>
                  <a:lnTo>
                    <a:pt x="1949" y="1764"/>
                  </a:lnTo>
                  <a:lnTo>
                    <a:pt x="1726" y="1987"/>
                  </a:lnTo>
                  <a:lnTo>
                    <a:pt x="1522" y="2228"/>
                  </a:lnTo>
                  <a:lnTo>
                    <a:pt x="1337" y="2488"/>
                  </a:lnTo>
                  <a:lnTo>
                    <a:pt x="1170" y="2767"/>
                  </a:lnTo>
                  <a:lnTo>
                    <a:pt x="1002" y="3045"/>
                  </a:lnTo>
                  <a:lnTo>
                    <a:pt x="854" y="3342"/>
                  </a:lnTo>
                  <a:lnTo>
                    <a:pt x="705" y="3658"/>
                  </a:lnTo>
                  <a:lnTo>
                    <a:pt x="575" y="3992"/>
                  </a:lnTo>
                  <a:lnTo>
                    <a:pt x="464" y="4326"/>
                  </a:lnTo>
                  <a:lnTo>
                    <a:pt x="371" y="4697"/>
                  </a:lnTo>
                  <a:lnTo>
                    <a:pt x="278" y="5069"/>
                  </a:lnTo>
                  <a:lnTo>
                    <a:pt x="204" y="5440"/>
                  </a:lnTo>
                  <a:lnTo>
                    <a:pt x="149" y="5848"/>
                  </a:lnTo>
                  <a:lnTo>
                    <a:pt x="93" y="6257"/>
                  </a:lnTo>
                  <a:lnTo>
                    <a:pt x="56" y="6684"/>
                  </a:lnTo>
                  <a:lnTo>
                    <a:pt x="37" y="7129"/>
                  </a:lnTo>
                  <a:lnTo>
                    <a:pt x="37" y="87028"/>
                  </a:lnTo>
                  <a:lnTo>
                    <a:pt x="37" y="87103"/>
                  </a:lnTo>
                  <a:lnTo>
                    <a:pt x="37" y="92468"/>
                  </a:lnTo>
                  <a:lnTo>
                    <a:pt x="37" y="156365"/>
                  </a:lnTo>
                  <a:lnTo>
                    <a:pt x="19" y="156940"/>
                  </a:lnTo>
                  <a:lnTo>
                    <a:pt x="0" y="157497"/>
                  </a:lnTo>
                  <a:lnTo>
                    <a:pt x="19" y="158017"/>
                  </a:lnTo>
                  <a:lnTo>
                    <a:pt x="56" y="158537"/>
                  </a:lnTo>
                  <a:lnTo>
                    <a:pt x="111" y="159038"/>
                  </a:lnTo>
                  <a:lnTo>
                    <a:pt x="167" y="159502"/>
                  </a:lnTo>
                  <a:lnTo>
                    <a:pt x="260" y="159966"/>
                  </a:lnTo>
                  <a:lnTo>
                    <a:pt x="371" y="160393"/>
                  </a:lnTo>
                  <a:lnTo>
                    <a:pt x="501" y="160820"/>
                  </a:lnTo>
                  <a:lnTo>
                    <a:pt x="650" y="161210"/>
                  </a:lnTo>
                  <a:lnTo>
                    <a:pt x="817" y="161581"/>
                  </a:lnTo>
                  <a:lnTo>
                    <a:pt x="1002" y="161953"/>
                  </a:lnTo>
                  <a:lnTo>
                    <a:pt x="1207" y="162287"/>
                  </a:lnTo>
                  <a:lnTo>
                    <a:pt x="1429" y="162602"/>
                  </a:lnTo>
                  <a:lnTo>
                    <a:pt x="1671" y="162899"/>
                  </a:lnTo>
                  <a:lnTo>
                    <a:pt x="1931" y="163196"/>
                  </a:lnTo>
                  <a:lnTo>
                    <a:pt x="2228" y="163456"/>
                  </a:lnTo>
                  <a:lnTo>
                    <a:pt x="2525" y="163698"/>
                  </a:lnTo>
                  <a:lnTo>
                    <a:pt x="2840" y="163920"/>
                  </a:lnTo>
                  <a:lnTo>
                    <a:pt x="3174" y="164125"/>
                  </a:lnTo>
                  <a:lnTo>
                    <a:pt x="3546" y="164310"/>
                  </a:lnTo>
                  <a:lnTo>
                    <a:pt x="3917" y="164477"/>
                  </a:lnTo>
                  <a:lnTo>
                    <a:pt x="4307" y="164626"/>
                  </a:lnTo>
                  <a:lnTo>
                    <a:pt x="4734" y="164756"/>
                  </a:lnTo>
                  <a:lnTo>
                    <a:pt x="5161" y="164867"/>
                  </a:lnTo>
                  <a:lnTo>
                    <a:pt x="5625" y="164960"/>
                  </a:lnTo>
                  <a:lnTo>
                    <a:pt x="6089" y="165016"/>
                  </a:lnTo>
                  <a:lnTo>
                    <a:pt x="6590" y="165071"/>
                  </a:lnTo>
                  <a:lnTo>
                    <a:pt x="7110" y="165108"/>
                  </a:lnTo>
                  <a:lnTo>
                    <a:pt x="7630" y="165127"/>
                  </a:lnTo>
                  <a:lnTo>
                    <a:pt x="8187" y="165108"/>
                  </a:lnTo>
                  <a:lnTo>
                    <a:pt x="8762" y="165090"/>
                  </a:lnTo>
                  <a:lnTo>
                    <a:pt x="88179" y="165090"/>
                  </a:lnTo>
                  <a:lnTo>
                    <a:pt x="88568" y="165053"/>
                  </a:lnTo>
                  <a:lnTo>
                    <a:pt x="88958" y="165016"/>
                  </a:lnTo>
                  <a:lnTo>
                    <a:pt x="89330" y="164960"/>
                  </a:lnTo>
                  <a:lnTo>
                    <a:pt x="89682" y="164886"/>
                  </a:lnTo>
                  <a:lnTo>
                    <a:pt x="90035" y="164811"/>
                  </a:lnTo>
                  <a:lnTo>
                    <a:pt x="90369" y="164719"/>
                  </a:lnTo>
                  <a:lnTo>
                    <a:pt x="90685" y="164607"/>
                  </a:lnTo>
                  <a:lnTo>
                    <a:pt x="91000" y="164496"/>
                  </a:lnTo>
                  <a:lnTo>
                    <a:pt x="91297" y="164366"/>
                  </a:lnTo>
                  <a:lnTo>
                    <a:pt x="91594" y="164236"/>
                  </a:lnTo>
                  <a:lnTo>
                    <a:pt x="91873" y="164069"/>
                  </a:lnTo>
                  <a:lnTo>
                    <a:pt x="92133" y="163920"/>
                  </a:lnTo>
                  <a:lnTo>
                    <a:pt x="92393" y="163735"/>
                  </a:lnTo>
                  <a:lnTo>
                    <a:pt x="92634" y="163549"/>
                  </a:lnTo>
                  <a:lnTo>
                    <a:pt x="92857" y="163345"/>
                  </a:lnTo>
                  <a:lnTo>
                    <a:pt x="93080" y="163141"/>
                  </a:lnTo>
                  <a:lnTo>
                    <a:pt x="93284" y="162918"/>
                  </a:lnTo>
                  <a:lnTo>
                    <a:pt x="93488" y="162695"/>
                  </a:lnTo>
                  <a:lnTo>
                    <a:pt x="93655" y="162435"/>
                  </a:lnTo>
                  <a:lnTo>
                    <a:pt x="93841" y="162194"/>
                  </a:lnTo>
                  <a:lnTo>
                    <a:pt x="93989" y="161915"/>
                  </a:lnTo>
                  <a:lnTo>
                    <a:pt x="94138" y="161637"/>
                  </a:lnTo>
                  <a:lnTo>
                    <a:pt x="94286" y="161340"/>
                  </a:lnTo>
                  <a:lnTo>
                    <a:pt x="94398" y="161043"/>
                  </a:lnTo>
                  <a:lnTo>
                    <a:pt x="94509" y="160727"/>
                  </a:lnTo>
                  <a:lnTo>
                    <a:pt x="94620" y="160393"/>
                  </a:lnTo>
                  <a:lnTo>
                    <a:pt x="94713" y="160059"/>
                  </a:lnTo>
                  <a:lnTo>
                    <a:pt x="94787" y="159706"/>
                  </a:lnTo>
                  <a:lnTo>
                    <a:pt x="94843" y="159335"/>
                  </a:lnTo>
                  <a:lnTo>
                    <a:pt x="94899" y="158964"/>
                  </a:lnTo>
                  <a:lnTo>
                    <a:pt x="94954" y="158574"/>
                  </a:lnTo>
                  <a:lnTo>
                    <a:pt x="94973" y="158166"/>
                  </a:lnTo>
                  <a:lnTo>
                    <a:pt x="94973" y="98093"/>
                  </a:lnTo>
                  <a:lnTo>
                    <a:pt x="94973" y="55117"/>
                  </a:lnTo>
                  <a:lnTo>
                    <a:pt x="94973" y="49659"/>
                  </a:lnTo>
                  <a:lnTo>
                    <a:pt x="94973" y="49455"/>
                  </a:lnTo>
                  <a:lnTo>
                    <a:pt x="94973" y="7129"/>
                  </a:lnTo>
                  <a:lnTo>
                    <a:pt x="94954" y="6702"/>
                  </a:lnTo>
                  <a:lnTo>
                    <a:pt x="94917" y="6275"/>
                  </a:lnTo>
                  <a:lnTo>
                    <a:pt x="94880" y="5885"/>
                  </a:lnTo>
                  <a:lnTo>
                    <a:pt x="94825" y="5495"/>
                  </a:lnTo>
                  <a:lnTo>
                    <a:pt x="94750" y="5124"/>
                  </a:lnTo>
                  <a:lnTo>
                    <a:pt x="94657" y="4753"/>
                  </a:lnTo>
                  <a:lnTo>
                    <a:pt x="94565" y="4400"/>
                  </a:lnTo>
                  <a:lnTo>
                    <a:pt x="94472" y="4066"/>
                  </a:lnTo>
                  <a:lnTo>
                    <a:pt x="94342" y="3750"/>
                  </a:lnTo>
                  <a:lnTo>
                    <a:pt x="94212" y="3435"/>
                  </a:lnTo>
                  <a:lnTo>
                    <a:pt x="94082" y="3138"/>
                  </a:lnTo>
                  <a:lnTo>
                    <a:pt x="93915" y="2859"/>
                  </a:lnTo>
                  <a:lnTo>
                    <a:pt x="93748" y="2600"/>
                  </a:lnTo>
                  <a:lnTo>
                    <a:pt x="93581" y="2340"/>
                  </a:lnTo>
                  <a:lnTo>
                    <a:pt x="93395" y="2098"/>
                  </a:lnTo>
                  <a:lnTo>
                    <a:pt x="93191" y="1876"/>
                  </a:lnTo>
                  <a:lnTo>
                    <a:pt x="92968" y="1653"/>
                  </a:lnTo>
                  <a:lnTo>
                    <a:pt x="92745" y="1449"/>
                  </a:lnTo>
                  <a:lnTo>
                    <a:pt x="92504" y="1263"/>
                  </a:lnTo>
                  <a:lnTo>
                    <a:pt x="92263" y="1077"/>
                  </a:lnTo>
                  <a:lnTo>
                    <a:pt x="92003" y="910"/>
                  </a:lnTo>
                  <a:lnTo>
                    <a:pt x="91724" y="762"/>
                  </a:lnTo>
                  <a:lnTo>
                    <a:pt x="91427" y="632"/>
                  </a:lnTo>
                  <a:lnTo>
                    <a:pt x="91130" y="502"/>
                  </a:lnTo>
                  <a:lnTo>
                    <a:pt x="90833" y="390"/>
                  </a:lnTo>
                  <a:lnTo>
                    <a:pt x="90499" y="298"/>
                  </a:lnTo>
                  <a:lnTo>
                    <a:pt x="90165" y="223"/>
                  </a:lnTo>
                  <a:lnTo>
                    <a:pt x="89831" y="149"/>
                  </a:lnTo>
                  <a:lnTo>
                    <a:pt x="89460" y="93"/>
                  </a:lnTo>
                  <a:lnTo>
                    <a:pt x="89107" y="38"/>
                  </a:lnTo>
                  <a:lnTo>
                    <a:pt x="88717" y="1"/>
                  </a:lnTo>
                  <a:close/>
                </a:path>
              </a:pathLst>
            </a:custGeom>
            <a:solidFill>
              <a:schemeClr val="accent6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1" name="Google Shape;1241;p4"/>
            <p:cNvSpPr/>
            <p:nvPr/>
          </p:nvSpPr>
          <p:spPr>
            <a:xfrm>
              <a:off x="1535032" y="982565"/>
              <a:ext cx="1780943" cy="2993890"/>
            </a:xfrm>
            <a:custGeom>
              <a:rect b="b" l="l" r="r" t="t"/>
              <a:pathLst>
                <a:path extrusionOk="0" h="147956" w="88013">
                  <a:moveTo>
                    <a:pt x="6646" y="1"/>
                  </a:moveTo>
                  <a:lnTo>
                    <a:pt x="6256" y="20"/>
                  </a:lnTo>
                  <a:lnTo>
                    <a:pt x="5867" y="38"/>
                  </a:lnTo>
                  <a:lnTo>
                    <a:pt x="5495" y="57"/>
                  </a:lnTo>
                  <a:lnTo>
                    <a:pt x="5143" y="94"/>
                  </a:lnTo>
                  <a:lnTo>
                    <a:pt x="4809" y="149"/>
                  </a:lnTo>
                  <a:lnTo>
                    <a:pt x="4474" y="224"/>
                  </a:lnTo>
                  <a:lnTo>
                    <a:pt x="4159" y="298"/>
                  </a:lnTo>
                  <a:lnTo>
                    <a:pt x="3843" y="391"/>
                  </a:lnTo>
                  <a:lnTo>
                    <a:pt x="3546" y="502"/>
                  </a:lnTo>
                  <a:lnTo>
                    <a:pt x="3268" y="632"/>
                  </a:lnTo>
                  <a:lnTo>
                    <a:pt x="2989" y="762"/>
                  </a:lnTo>
                  <a:lnTo>
                    <a:pt x="2729" y="892"/>
                  </a:lnTo>
                  <a:lnTo>
                    <a:pt x="2488" y="1059"/>
                  </a:lnTo>
                  <a:lnTo>
                    <a:pt x="2247" y="1226"/>
                  </a:lnTo>
                  <a:lnTo>
                    <a:pt x="2024" y="1412"/>
                  </a:lnTo>
                  <a:lnTo>
                    <a:pt x="1801" y="1616"/>
                  </a:lnTo>
                  <a:lnTo>
                    <a:pt x="1616" y="1820"/>
                  </a:lnTo>
                  <a:lnTo>
                    <a:pt x="1411" y="2043"/>
                  </a:lnTo>
                  <a:lnTo>
                    <a:pt x="1244" y="2266"/>
                  </a:lnTo>
                  <a:lnTo>
                    <a:pt x="1077" y="2526"/>
                  </a:lnTo>
                  <a:lnTo>
                    <a:pt x="929" y="2786"/>
                  </a:lnTo>
                  <a:lnTo>
                    <a:pt x="780" y="3045"/>
                  </a:lnTo>
                  <a:lnTo>
                    <a:pt x="650" y="3342"/>
                  </a:lnTo>
                  <a:lnTo>
                    <a:pt x="539" y="3639"/>
                  </a:lnTo>
                  <a:lnTo>
                    <a:pt x="427" y="3937"/>
                  </a:lnTo>
                  <a:lnTo>
                    <a:pt x="335" y="4271"/>
                  </a:lnTo>
                  <a:lnTo>
                    <a:pt x="260" y="4605"/>
                  </a:lnTo>
                  <a:lnTo>
                    <a:pt x="186" y="4958"/>
                  </a:lnTo>
                  <a:lnTo>
                    <a:pt x="130" y="5310"/>
                  </a:lnTo>
                  <a:lnTo>
                    <a:pt x="75" y="5700"/>
                  </a:lnTo>
                  <a:lnTo>
                    <a:pt x="38" y="6071"/>
                  </a:lnTo>
                  <a:lnTo>
                    <a:pt x="19" y="6480"/>
                  </a:lnTo>
                  <a:lnTo>
                    <a:pt x="19" y="81645"/>
                  </a:lnTo>
                  <a:lnTo>
                    <a:pt x="19" y="81720"/>
                  </a:lnTo>
                  <a:lnTo>
                    <a:pt x="19" y="87084"/>
                  </a:lnTo>
                  <a:lnTo>
                    <a:pt x="19" y="140029"/>
                  </a:lnTo>
                  <a:lnTo>
                    <a:pt x="0" y="140549"/>
                  </a:lnTo>
                  <a:lnTo>
                    <a:pt x="0" y="141050"/>
                  </a:lnTo>
                  <a:lnTo>
                    <a:pt x="19" y="141514"/>
                  </a:lnTo>
                  <a:lnTo>
                    <a:pt x="38" y="141978"/>
                  </a:lnTo>
                  <a:lnTo>
                    <a:pt x="93" y="142424"/>
                  </a:lnTo>
                  <a:lnTo>
                    <a:pt x="168" y="142851"/>
                  </a:lnTo>
                  <a:lnTo>
                    <a:pt x="242" y="143278"/>
                  </a:lnTo>
                  <a:lnTo>
                    <a:pt x="353" y="143667"/>
                  </a:lnTo>
                  <a:lnTo>
                    <a:pt x="465" y="144039"/>
                  </a:lnTo>
                  <a:lnTo>
                    <a:pt x="613" y="144410"/>
                  </a:lnTo>
                  <a:lnTo>
                    <a:pt x="762" y="144744"/>
                  </a:lnTo>
                  <a:lnTo>
                    <a:pt x="929" y="145060"/>
                  </a:lnTo>
                  <a:lnTo>
                    <a:pt x="1133" y="145375"/>
                  </a:lnTo>
                  <a:lnTo>
                    <a:pt x="1337" y="145672"/>
                  </a:lnTo>
                  <a:lnTo>
                    <a:pt x="1560" y="145932"/>
                  </a:lnTo>
                  <a:lnTo>
                    <a:pt x="1801" y="146192"/>
                  </a:lnTo>
                  <a:lnTo>
                    <a:pt x="2061" y="146433"/>
                  </a:lnTo>
                  <a:lnTo>
                    <a:pt x="2340" y="146656"/>
                  </a:lnTo>
                  <a:lnTo>
                    <a:pt x="2637" y="146860"/>
                  </a:lnTo>
                  <a:lnTo>
                    <a:pt x="2952" y="147046"/>
                  </a:lnTo>
                  <a:lnTo>
                    <a:pt x="3286" y="147213"/>
                  </a:lnTo>
                  <a:lnTo>
                    <a:pt x="3639" y="147362"/>
                  </a:lnTo>
                  <a:lnTo>
                    <a:pt x="4010" y="147492"/>
                  </a:lnTo>
                  <a:lnTo>
                    <a:pt x="4400" y="147622"/>
                  </a:lnTo>
                  <a:lnTo>
                    <a:pt x="4790" y="147714"/>
                  </a:lnTo>
                  <a:lnTo>
                    <a:pt x="5217" y="147807"/>
                  </a:lnTo>
                  <a:lnTo>
                    <a:pt x="5662" y="147863"/>
                  </a:lnTo>
                  <a:lnTo>
                    <a:pt x="6108" y="147919"/>
                  </a:lnTo>
                  <a:lnTo>
                    <a:pt x="6591" y="147937"/>
                  </a:lnTo>
                  <a:lnTo>
                    <a:pt x="7073" y="147956"/>
                  </a:lnTo>
                  <a:lnTo>
                    <a:pt x="7593" y="147956"/>
                  </a:lnTo>
                  <a:lnTo>
                    <a:pt x="8113" y="147937"/>
                  </a:lnTo>
                  <a:lnTo>
                    <a:pt x="81682" y="147937"/>
                  </a:lnTo>
                  <a:lnTo>
                    <a:pt x="82053" y="147900"/>
                  </a:lnTo>
                  <a:lnTo>
                    <a:pt x="82406" y="147863"/>
                  </a:lnTo>
                  <a:lnTo>
                    <a:pt x="82758" y="147807"/>
                  </a:lnTo>
                  <a:lnTo>
                    <a:pt x="83074" y="147752"/>
                  </a:lnTo>
                  <a:lnTo>
                    <a:pt x="83408" y="147677"/>
                  </a:lnTo>
                  <a:lnTo>
                    <a:pt x="83724" y="147603"/>
                  </a:lnTo>
                  <a:lnTo>
                    <a:pt x="84021" y="147510"/>
                  </a:lnTo>
                  <a:lnTo>
                    <a:pt x="84299" y="147399"/>
                  </a:lnTo>
                  <a:lnTo>
                    <a:pt x="84578" y="147287"/>
                  </a:lnTo>
                  <a:lnTo>
                    <a:pt x="84856" y="147157"/>
                  </a:lnTo>
                  <a:lnTo>
                    <a:pt x="85116" y="147028"/>
                  </a:lnTo>
                  <a:lnTo>
                    <a:pt x="85357" y="146879"/>
                  </a:lnTo>
                  <a:lnTo>
                    <a:pt x="85580" y="146731"/>
                  </a:lnTo>
                  <a:lnTo>
                    <a:pt x="85821" y="146563"/>
                  </a:lnTo>
                  <a:lnTo>
                    <a:pt x="86026" y="146378"/>
                  </a:lnTo>
                  <a:lnTo>
                    <a:pt x="86230" y="146192"/>
                  </a:lnTo>
                  <a:lnTo>
                    <a:pt x="86416" y="145988"/>
                  </a:lnTo>
                  <a:lnTo>
                    <a:pt x="86601" y="145765"/>
                  </a:lnTo>
                  <a:lnTo>
                    <a:pt x="86768" y="145542"/>
                  </a:lnTo>
                  <a:lnTo>
                    <a:pt x="86935" y="145320"/>
                  </a:lnTo>
                  <a:lnTo>
                    <a:pt x="87084" y="145078"/>
                  </a:lnTo>
                  <a:lnTo>
                    <a:pt x="87214" y="144818"/>
                  </a:lnTo>
                  <a:lnTo>
                    <a:pt x="87344" y="144559"/>
                  </a:lnTo>
                  <a:lnTo>
                    <a:pt x="87474" y="144280"/>
                  </a:lnTo>
                  <a:lnTo>
                    <a:pt x="87566" y="143983"/>
                  </a:lnTo>
                  <a:lnTo>
                    <a:pt x="87659" y="143686"/>
                  </a:lnTo>
                  <a:lnTo>
                    <a:pt x="87752" y="143389"/>
                  </a:lnTo>
                  <a:lnTo>
                    <a:pt x="87826" y="143073"/>
                  </a:lnTo>
                  <a:lnTo>
                    <a:pt x="87882" y="142739"/>
                  </a:lnTo>
                  <a:lnTo>
                    <a:pt x="87938" y="142405"/>
                  </a:lnTo>
                  <a:lnTo>
                    <a:pt x="87975" y="142052"/>
                  </a:lnTo>
                  <a:lnTo>
                    <a:pt x="88012" y="141681"/>
                  </a:lnTo>
                  <a:lnTo>
                    <a:pt x="88012" y="95197"/>
                  </a:lnTo>
                  <a:lnTo>
                    <a:pt x="88012" y="52444"/>
                  </a:lnTo>
                  <a:lnTo>
                    <a:pt x="88012" y="47005"/>
                  </a:lnTo>
                  <a:lnTo>
                    <a:pt x="88012" y="46819"/>
                  </a:lnTo>
                  <a:lnTo>
                    <a:pt x="88012" y="6480"/>
                  </a:lnTo>
                  <a:lnTo>
                    <a:pt x="87993" y="6090"/>
                  </a:lnTo>
                  <a:lnTo>
                    <a:pt x="87956" y="5719"/>
                  </a:lnTo>
                  <a:lnTo>
                    <a:pt x="87919" y="5347"/>
                  </a:lnTo>
                  <a:lnTo>
                    <a:pt x="87864" y="4995"/>
                  </a:lnTo>
                  <a:lnTo>
                    <a:pt x="87789" y="4660"/>
                  </a:lnTo>
                  <a:lnTo>
                    <a:pt x="87715" y="4345"/>
                  </a:lnTo>
                  <a:lnTo>
                    <a:pt x="87622" y="4029"/>
                  </a:lnTo>
                  <a:lnTo>
                    <a:pt x="87529" y="3714"/>
                  </a:lnTo>
                  <a:lnTo>
                    <a:pt x="87418" y="3417"/>
                  </a:lnTo>
                  <a:lnTo>
                    <a:pt x="87307" y="3138"/>
                  </a:lnTo>
                  <a:lnTo>
                    <a:pt x="87177" y="2878"/>
                  </a:lnTo>
                  <a:lnTo>
                    <a:pt x="87028" y="2618"/>
                  </a:lnTo>
                  <a:lnTo>
                    <a:pt x="86861" y="2377"/>
                  </a:lnTo>
                  <a:lnTo>
                    <a:pt x="86713" y="2154"/>
                  </a:lnTo>
                  <a:lnTo>
                    <a:pt x="86527" y="1932"/>
                  </a:lnTo>
                  <a:lnTo>
                    <a:pt x="86341" y="1709"/>
                  </a:lnTo>
                  <a:lnTo>
                    <a:pt x="86137" y="1523"/>
                  </a:lnTo>
                  <a:lnTo>
                    <a:pt x="85933" y="1338"/>
                  </a:lnTo>
                  <a:lnTo>
                    <a:pt x="85710" y="1170"/>
                  </a:lnTo>
                  <a:lnTo>
                    <a:pt x="85487" y="1003"/>
                  </a:lnTo>
                  <a:lnTo>
                    <a:pt x="85246" y="855"/>
                  </a:lnTo>
                  <a:lnTo>
                    <a:pt x="84986" y="725"/>
                  </a:lnTo>
                  <a:lnTo>
                    <a:pt x="84726" y="595"/>
                  </a:lnTo>
                  <a:lnTo>
                    <a:pt x="84448" y="484"/>
                  </a:lnTo>
                  <a:lnTo>
                    <a:pt x="84151" y="372"/>
                  </a:lnTo>
                  <a:lnTo>
                    <a:pt x="83854" y="298"/>
                  </a:lnTo>
                  <a:lnTo>
                    <a:pt x="83557" y="224"/>
                  </a:lnTo>
                  <a:lnTo>
                    <a:pt x="83223" y="149"/>
                  </a:lnTo>
                  <a:lnTo>
                    <a:pt x="82888" y="94"/>
                  </a:lnTo>
                  <a:lnTo>
                    <a:pt x="82554" y="57"/>
                  </a:lnTo>
                  <a:lnTo>
                    <a:pt x="82202" y="20"/>
                  </a:lnTo>
                  <a:lnTo>
                    <a:pt x="81830" y="1"/>
                  </a:ln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2" name="Google Shape;1242;p4"/>
            <p:cNvSpPr/>
            <p:nvPr/>
          </p:nvSpPr>
          <p:spPr>
            <a:xfrm>
              <a:off x="1539835" y="2866416"/>
              <a:ext cx="268553" cy="327524"/>
            </a:xfrm>
            <a:custGeom>
              <a:rect b="b" l="l" r="r" t="t"/>
              <a:pathLst>
                <a:path extrusionOk="0" h="22964" w="18869">
                  <a:moveTo>
                    <a:pt x="12361" y="0"/>
                  </a:moveTo>
                  <a:lnTo>
                    <a:pt x="0" y="9631"/>
                  </a:lnTo>
                  <a:lnTo>
                    <a:pt x="0" y="22964"/>
                  </a:lnTo>
                  <a:lnTo>
                    <a:pt x="18868" y="6844"/>
                  </a:lnTo>
                  <a:lnTo>
                    <a:pt x="12361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3" name="Google Shape;1243;p4"/>
            <p:cNvSpPr/>
            <p:nvPr/>
          </p:nvSpPr>
          <p:spPr>
            <a:xfrm>
              <a:off x="1539835" y="2845551"/>
              <a:ext cx="1105566" cy="930814"/>
            </a:xfrm>
            <a:custGeom>
              <a:rect b="b" l="l" r="r" t="t"/>
              <a:pathLst>
                <a:path extrusionOk="0" h="65263" w="77679">
                  <a:moveTo>
                    <a:pt x="60513" y="0"/>
                  </a:moveTo>
                  <a:lnTo>
                    <a:pt x="33473" y="26666"/>
                  </a:lnTo>
                  <a:lnTo>
                    <a:pt x="33361" y="26760"/>
                  </a:lnTo>
                  <a:lnTo>
                    <a:pt x="33248" y="26834"/>
                  </a:lnTo>
                  <a:lnTo>
                    <a:pt x="4731" y="41177"/>
                  </a:lnTo>
                  <a:lnTo>
                    <a:pt x="0" y="45889"/>
                  </a:lnTo>
                  <a:lnTo>
                    <a:pt x="0" y="65262"/>
                  </a:lnTo>
                  <a:lnTo>
                    <a:pt x="24777" y="43795"/>
                  </a:lnTo>
                  <a:lnTo>
                    <a:pt x="24815" y="43776"/>
                  </a:lnTo>
                  <a:lnTo>
                    <a:pt x="31902" y="38316"/>
                  </a:lnTo>
                  <a:lnTo>
                    <a:pt x="32033" y="38223"/>
                  </a:lnTo>
                  <a:lnTo>
                    <a:pt x="32164" y="38166"/>
                  </a:lnTo>
                  <a:lnTo>
                    <a:pt x="32313" y="38129"/>
                  </a:lnTo>
                  <a:lnTo>
                    <a:pt x="32463" y="38110"/>
                  </a:lnTo>
                  <a:lnTo>
                    <a:pt x="32613" y="38129"/>
                  </a:lnTo>
                  <a:lnTo>
                    <a:pt x="32762" y="38166"/>
                  </a:lnTo>
                  <a:lnTo>
                    <a:pt x="32912" y="38223"/>
                  </a:lnTo>
                  <a:lnTo>
                    <a:pt x="33043" y="38297"/>
                  </a:lnTo>
                  <a:lnTo>
                    <a:pt x="48002" y="49629"/>
                  </a:lnTo>
                  <a:lnTo>
                    <a:pt x="77679" y="19728"/>
                  </a:lnTo>
                  <a:lnTo>
                    <a:pt x="73995" y="10809"/>
                  </a:lnTo>
                  <a:lnTo>
                    <a:pt x="60625" y="94"/>
                  </a:lnTo>
                  <a:lnTo>
                    <a:pt x="60513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4" name="Google Shape;1244;p4"/>
            <p:cNvSpPr/>
            <p:nvPr/>
          </p:nvSpPr>
          <p:spPr>
            <a:xfrm>
              <a:off x="1539835" y="3260005"/>
              <a:ext cx="79318" cy="202442"/>
            </a:xfrm>
            <a:custGeom>
              <a:rect b="b" l="l" r="r" t="t"/>
              <a:pathLst>
                <a:path extrusionOk="0" h="14194" w="5573">
                  <a:moveTo>
                    <a:pt x="0" y="1"/>
                  </a:moveTo>
                  <a:lnTo>
                    <a:pt x="0" y="14194"/>
                  </a:lnTo>
                  <a:lnTo>
                    <a:pt x="3516" y="10697"/>
                  </a:lnTo>
                  <a:lnTo>
                    <a:pt x="3628" y="10603"/>
                  </a:lnTo>
                  <a:lnTo>
                    <a:pt x="3759" y="10510"/>
                  </a:lnTo>
                  <a:lnTo>
                    <a:pt x="5573" y="961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5" name="Google Shape;1245;p4"/>
            <p:cNvSpPr/>
            <p:nvPr/>
          </p:nvSpPr>
          <p:spPr>
            <a:xfrm>
              <a:off x="2784581" y="2016050"/>
              <a:ext cx="531242" cy="1007104"/>
            </a:xfrm>
            <a:custGeom>
              <a:rect b="b" l="l" r="r" t="t"/>
              <a:pathLst>
                <a:path extrusionOk="0" h="70612" w="37326">
                  <a:moveTo>
                    <a:pt x="17953" y="1"/>
                  </a:moveTo>
                  <a:lnTo>
                    <a:pt x="1" y="30968"/>
                  </a:lnTo>
                  <a:lnTo>
                    <a:pt x="4470" y="36895"/>
                  </a:lnTo>
                  <a:lnTo>
                    <a:pt x="24572" y="60345"/>
                  </a:lnTo>
                  <a:lnTo>
                    <a:pt x="37325" y="70611"/>
                  </a:lnTo>
                  <a:lnTo>
                    <a:pt x="37325" y="13221"/>
                  </a:lnTo>
                  <a:lnTo>
                    <a:pt x="25713" y="9070"/>
                  </a:lnTo>
                  <a:lnTo>
                    <a:pt x="25601" y="9014"/>
                  </a:lnTo>
                  <a:lnTo>
                    <a:pt x="25507" y="8958"/>
                  </a:lnTo>
                  <a:lnTo>
                    <a:pt x="25395" y="8883"/>
                  </a:lnTo>
                  <a:lnTo>
                    <a:pt x="25320" y="8790"/>
                  </a:lnTo>
                  <a:lnTo>
                    <a:pt x="24348" y="7630"/>
                  </a:lnTo>
                  <a:lnTo>
                    <a:pt x="17485" y="19542"/>
                  </a:lnTo>
                  <a:lnTo>
                    <a:pt x="17410" y="19654"/>
                  </a:lnTo>
                  <a:lnTo>
                    <a:pt x="17317" y="19748"/>
                  </a:lnTo>
                  <a:lnTo>
                    <a:pt x="17223" y="19822"/>
                  </a:lnTo>
                  <a:lnTo>
                    <a:pt x="17130" y="19897"/>
                  </a:lnTo>
                  <a:lnTo>
                    <a:pt x="17018" y="19953"/>
                  </a:lnTo>
                  <a:lnTo>
                    <a:pt x="16905" y="19991"/>
                  </a:lnTo>
                  <a:lnTo>
                    <a:pt x="16793" y="20009"/>
                  </a:lnTo>
                  <a:lnTo>
                    <a:pt x="16662" y="20028"/>
                  </a:lnTo>
                  <a:lnTo>
                    <a:pt x="16550" y="20009"/>
                  </a:lnTo>
                  <a:lnTo>
                    <a:pt x="16419" y="19991"/>
                  </a:lnTo>
                  <a:lnTo>
                    <a:pt x="16307" y="19953"/>
                  </a:lnTo>
                  <a:lnTo>
                    <a:pt x="16195" y="19897"/>
                  </a:lnTo>
                  <a:lnTo>
                    <a:pt x="16045" y="19785"/>
                  </a:lnTo>
                  <a:lnTo>
                    <a:pt x="15914" y="19654"/>
                  </a:lnTo>
                  <a:lnTo>
                    <a:pt x="15821" y="19486"/>
                  </a:lnTo>
                  <a:lnTo>
                    <a:pt x="15765" y="19318"/>
                  </a:lnTo>
                  <a:lnTo>
                    <a:pt x="15727" y="19149"/>
                  </a:lnTo>
                  <a:lnTo>
                    <a:pt x="15746" y="18962"/>
                  </a:lnTo>
                  <a:lnTo>
                    <a:pt x="15783" y="18794"/>
                  </a:lnTo>
                  <a:lnTo>
                    <a:pt x="15858" y="18607"/>
                  </a:lnTo>
                  <a:lnTo>
                    <a:pt x="23076" y="6097"/>
                  </a:lnTo>
                  <a:lnTo>
                    <a:pt x="17953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6" name="Google Shape;1246;p4"/>
            <p:cNvSpPr/>
            <p:nvPr/>
          </p:nvSpPr>
          <p:spPr>
            <a:xfrm>
              <a:off x="3054458" y="1672033"/>
              <a:ext cx="261366" cy="492898"/>
            </a:xfrm>
            <a:custGeom>
              <a:rect b="b" l="l" r="r" t="t"/>
              <a:pathLst>
                <a:path extrusionOk="0" h="34559" w="18364">
                  <a:moveTo>
                    <a:pt x="18363" y="1"/>
                  </a:moveTo>
                  <a:lnTo>
                    <a:pt x="3254" y="15971"/>
                  </a:lnTo>
                  <a:lnTo>
                    <a:pt x="0" y="21599"/>
                  </a:lnTo>
                  <a:lnTo>
                    <a:pt x="7630" y="30706"/>
                  </a:lnTo>
                  <a:lnTo>
                    <a:pt x="18363" y="34558"/>
                  </a:lnTo>
                  <a:lnTo>
                    <a:pt x="1836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7" name="Google Shape;1247;p4"/>
            <p:cNvSpPr/>
            <p:nvPr/>
          </p:nvSpPr>
          <p:spPr>
            <a:xfrm>
              <a:off x="1539835" y="2708460"/>
              <a:ext cx="161567" cy="249380"/>
            </a:xfrm>
            <a:custGeom>
              <a:rect b="b" l="l" r="r" t="t"/>
              <a:pathLst>
                <a:path extrusionOk="0" h="17485" w="11352">
                  <a:moveTo>
                    <a:pt x="4694" y="0"/>
                  </a:moveTo>
                  <a:lnTo>
                    <a:pt x="0" y="1852"/>
                  </a:lnTo>
                  <a:lnTo>
                    <a:pt x="0" y="17485"/>
                  </a:lnTo>
                  <a:lnTo>
                    <a:pt x="11351" y="8658"/>
                  </a:lnTo>
                  <a:lnTo>
                    <a:pt x="11258" y="8565"/>
                  </a:lnTo>
                  <a:lnTo>
                    <a:pt x="11164" y="8471"/>
                  </a:lnTo>
                  <a:lnTo>
                    <a:pt x="4694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8" name="Google Shape;1248;p4"/>
            <p:cNvSpPr/>
            <p:nvPr/>
          </p:nvSpPr>
          <p:spPr>
            <a:xfrm>
              <a:off x="1539835" y="2563111"/>
              <a:ext cx="109391" cy="143224"/>
            </a:xfrm>
            <a:custGeom>
              <a:rect b="b" l="l" r="r" t="t"/>
              <a:pathLst>
                <a:path extrusionOk="0" h="10042" w="7686">
                  <a:moveTo>
                    <a:pt x="0" y="0"/>
                  </a:moveTo>
                  <a:lnTo>
                    <a:pt x="0" y="10042"/>
                  </a:lnTo>
                  <a:lnTo>
                    <a:pt x="7013" y="7274"/>
                  </a:lnTo>
                  <a:lnTo>
                    <a:pt x="7686" y="64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9" name="Google Shape;1249;p4"/>
            <p:cNvSpPr/>
            <p:nvPr/>
          </p:nvSpPr>
          <p:spPr>
            <a:xfrm>
              <a:off x="2803753" y="1222108"/>
              <a:ext cx="101407" cy="91223"/>
            </a:xfrm>
            <a:custGeom>
              <a:rect b="b" l="l" r="r" t="t"/>
              <a:pathLst>
                <a:path extrusionOk="0" h="6396" w="7125">
                  <a:moveTo>
                    <a:pt x="2431" y="0"/>
                  </a:moveTo>
                  <a:lnTo>
                    <a:pt x="0" y="2600"/>
                  </a:lnTo>
                  <a:lnTo>
                    <a:pt x="4563" y="6396"/>
                  </a:lnTo>
                  <a:lnTo>
                    <a:pt x="7125" y="4376"/>
                  </a:lnTo>
                  <a:lnTo>
                    <a:pt x="243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0" name="Google Shape;1250;p4"/>
            <p:cNvSpPr/>
            <p:nvPr/>
          </p:nvSpPr>
          <p:spPr>
            <a:xfrm>
              <a:off x="2760628" y="1278644"/>
              <a:ext cx="86776" cy="76832"/>
            </a:xfrm>
            <a:custGeom>
              <a:rect b="b" l="l" r="r" t="t"/>
              <a:pathLst>
                <a:path extrusionOk="0" h="5387" w="6097">
                  <a:moveTo>
                    <a:pt x="1759" y="1"/>
                  </a:moveTo>
                  <a:lnTo>
                    <a:pt x="1" y="1852"/>
                  </a:lnTo>
                  <a:lnTo>
                    <a:pt x="3872" y="5386"/>
                  </a:lnTo>
                  <a:lnTo>
                    <a:pt x="6097" y="3610"/>
                  </a:lnTo>
                  <a:lnTo>
                    <a:pt x="175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1" name="Google Shape;1251;p4"/>
            <p:cNvSpPr/>
            <p:nvPr/>
          </p:nvSpPr>
          <p:spPr>
            <a:xfrm>
              <a:off x="3099703" y="1132496"/>
              <a:ext cx="216121" cy="311251"/>
            </a:xfrm>
            <a:custGeom>
              <a:rect b="b" l="l" r="r" t="t"/>
              <a:pathLst>
                <a:path extrusionOk="0" h="21823" w="15185">
                  <a:moveTo>
                    <a:pt x="13670" y="0"/>
                  </a:moveTo>
                  <a:lnTo>
                    <a:pt x="0" y="12641"/>
                  </a:lnTo>
                  <a:lnTo>
                    <a:pt x="5386" y="16886"/>
                  </a:lnTo>
                  <a:lnTo>
                    <a:pt x="9874" y="19149"/>
                  </a:lnTo>
                  <a:lnTo>
                    <a:pt x="15184" y="21823"/>
                  </a:lnTo>
                  <a:lnTo>
                    <a:pt x="15184" y="1197"/>
                  </a:lnTo>
                  <a:lnTo>
                    <a:pt x="14324" y="599"/>
                  </a:lnTo>
                  <a:lnTo>
                    <a:pt x="14212" y="505"/>
                  </a:lnTo>
                  <a:lnTo>
                    <a:pt x="13670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2" name="Google Shape;1252;p4"/>
            <p:cNvSpPr/>
            <p:nvPr/>
          </p:nvSpPr>
          <p:spPr>
            <a:xfrm>
              <a:off x="1539835" y="3419232"/>
              <a:ext cx="1091462" cy="557421"/>
            </a:xfrm>
            <a:custGeom>
              <a:rect b="b" l="l" r="r" t="t"/>
              <a:pathLst>
                <a:path extrusionOk="0" h="39083" w="76688">
                  <a:moveTo>
                    <a:pt x="32482" y="0"/>
                  </a:moveTo>
                  <a:lnTo>
                    <a:pt x="25993" y="5012"/>
                  </a:lnTo>
                  <a:lnTo>
                    <a:pt x="0" y="27527"/>
                  </a:lnTo>
                  <a:lnTo>
                    <a:pt x="0" y="28555"/>
                  </a:lnTo>
                  <a:lnTo>
                    <a:pt x="19" y="29097"/>
                  </a:lnTo>
                  <a:lnTo>
                    <a:pt x="56" y="29640"/>
                  </a:lnTo>
                  <a:lnTo>
                    <a:pt x="131" y="30163"/>
                  </a:lnTo>
                  <a:lnTo>
                    <a:pt x="206" y="30687"/>
                  </a:lnTo>
                  <a:lnTo>
                    <a:pt x="337" y="31192"/>
                  </a:lnTo>
                  <a:lnTo>
                    <a:pt x="468" y="31697"/>
                  </a:lnTo>
                  <a:lnTo>
                    <a:pt x="636" y="32183"/>
                  </a:lnTo>
                  <a:lnTo>
                    <a:pt x="823" y="32650"/>
                  </a:lnTo>
                  <a:lnTo>
                    <a:pt x="1047" y="33118"/>
                  </a:lnTo>
                  <a:lnTo>
                    <a:pt x="1272" y="33585"/>
                  </a:lnTo>
                  <a:lnTo>
                    <a:pt x="1534" y="34015"/>
                  </a:lnTo>
                  <a:lnTo>
                    <a:pt x="1795" y="34445"/>
                  </a:lnTo>
                  <a:lnTo>
                    <a:pt x="2095" y="34857"/>
                  </a:lnTo>
                  <a:lnTo>
                    <a:pt x="2413" y="35250"/>
                  </a:lnTo>
                  <a:lnTo>
                    <a:pt x="2730" y="35642"/>
                  </a:lnTo>
                  <a:lnTo>
                    <a:pt x="3086" y="35998"/>
                  </a:lnTo>
                  <a:lnTo>
                    <a:pt x="3460" y="36353"/>
                  </a:lnTo>
                  <a:lnTo>
                    <a:pt x="3834" y="36689"/>
                  </a:lnTo>
                  <a:lnTo>
                    <a:pt x="4226" y="36989"/>
                  </a:lnTo>
                  <a:lnTo>
                    <a:pt x="4638" y="37288"/>
                  </a:lnTo>
                  <a:lnTo>
                    <a:pt x="5068" y="37568"/>
                  </a:lnTo>
                  <a:lnTo>
                    <a:pt x="5517" y="37811"/>
                  </a:lnTo>
                  <a:lnTo>
                    <a:pt x="5966" y="38055"/>
                  </a:lnTo>
                  <a:lnTo>
                    <a:pt x="6433" y="38260"/>
                  </a:lnTo>
                  <a:lnTo>
                    <a:pt x="6919" y="38447"/>
                  </a:lnTo>
                  <a:lnTo>
                    <a:pt x="7405" y="38616"/>
                  </a:lnTo>
                  <a:lnTo>
                    <a:pt x="7892" y="38765"/>
                  </a:lnTo>
                  <a:lnTo>
                    <a:pt x="8415" y="38877"/>
                  </a:lnTo>
                  <a:lnTo>
                    <a:pt x="8920" y="38971"/>
                  </a:lnTo>
                  <a:lnTo>
                    <a:pt x="9462" y="39027"/>
                  </a:lnTo>
                  <a:lnTo>
                    <a:pt x="9986" y="39083"/>
                  </a:lnTo>
                  <a:lnTo>
                    <a:pt x="76688" y="39083"/>
                  </a:lnTo>
                  <a:lnTo>
                    <a:pt x="47479" y="11351"/>
                  </a:lnTo>
                  <a:lnTo>
                    <a:pt x="32482" y="0"/>
                  </a:lnTo>
                  <a:close/>
                </a:path>
              </a:pathLst>
            </a:custGeom>
            <a:solidFill>
              <a:srgbClr val="AAE1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3" name="Google Shape;1253;p4"/>
            <p:cNvSpPr/>
            <p:nvPr/>
          </p:nvSpPr>
          <p:spPr>
            <a:xfrm>
              <a:off x="2953052" y="1605897"/>
              <a:ext cx="185250" cy="155504"/>
            </a:xfrm>
            <a:custGeom>
              <a:rect b="b" l="l" r="r" t="t"/>
              <a:pathLst>
                <a:path extrusionOk="0" h="10903" w="13016">
                  <a:moveTo>
                    <a:pt x="6116" y="0"/>
                  </a:moveTo>
                  <a:lnTo>
                    <a:pt x="1" y="5386"/>
                  </a:lnTo>
                  <a:lnTo>
                    <a:pt x="8416" y="10902"/>
                  </a:lnTo>
                  <a:lnTo>
                    <a:pt x="13016" y="3553"/>
                  </a:lnTo>
                  <a:lnTo>
                    <a:pt x="611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4" name="Google Shape;1254;p4"/>
            <p:cNvSpPr/>
            <p:nvPr/>
          </p:nvSpPr>
          <p:spPr>
            <a:xfrm>
              <a:off x="3176089" y="1535212"/>
              <a:ext cx="139735" cy="154705"/>
            </a:xfrm>
            <a:custGeom>
              <a:rect b="b" l="l" r="r" t="t"/>
              <a:pathLst>
                <a:path extrusionOk="0" h="10847" w="9818">
                  <a:moveTo>
                    <a:pt x="4862" y="1"/>
                  </a:moveTo>
                  <a:lnTo>
                    <a:pt x="0" y="7780"/>
                  </a:lnTo>
                  <a:lnTo>
                    <a:pt x="5965" y="10847"/>
                  </a:lnTo>
                  <a:lnTo>
                    <a:pt x="8490" y="8266"/>
                  </a:lnTo>
                  <a:lnTo>
                    <a:pt x="9817" y="4433"/>
                  </a:lnTo>
                  <a:lnTo>
                    <a:pt x="9817" y="2656"/>
                  </a:lnTo>
                  <a:lnTo>
                    <a:pt x="4862" y="1"/>
                  </a:lnTo>
                  <a:close/>
                </a:path>
              </a:pathLst>
            </a:custGeom>
            <a:solidFill>
              <a:srgbClr val="DDA40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5" name="Google Shape;1255;p4"/>
            <p:cNvSpPr/>
            <p:nvPr/>
          </p:nvSpPr>
          <p:spPr>
            <a:xfrm>
              <a:off x="2243248" y="2566833"/>
              <a:ext cx="1072575" cy="1409820"/>
            </a:xfrm>
            <a:custGeom>
              <a:rect b="b" l="l" r="r" t="t"/>
              <a:pathLst>
                <a:path extrusionOk="0" h="98848" w="75361">
                  <a:moveTo>
                    <a:pt x="42206" y="1"/>
                  </a:moveTo>
                  <a:lnTo>
                    <a:pt x="37550" y="16457"/>
                  </a:lnTo>
                  <a:lnTo>
                    <a:pt x="42542" y="26611"/>
                  </a:lnTo>
                  <a:lnTo>
                    <a:pt x="42599" y="26760"/>
                  </a:lnTo>
                  <a:lnTo>
                    <a:pt x="42636" y="26891"/>
                  </a:lnTo>
                  <a:lnTo>
                    <a:pt x="42655" y="27041"/>
                  </a:lnTo>
                  <a:lnTo>
                    <a:pt x="42636" y="27172"/>
                  </a:lnTo>
                  <a:lnTo>
                    <a:pt x="42599" y="27321"/>
                  </a:lnTo>
                  <a:lnTo>
                    <a:pt x="42542" y="27452"/>
                  </a:lnTo>
                  <a:lnTo>
                    <a:pt x="42468" y="27583"/>
                  </a:lnTo>
                  <a:lnTo>
                    <a:pt x="42374" y="27695"/>
                  </a:lnTo>
                  <a:lnTo>
                    <a:pt x="30014" y="40149"/>
                  </a:lnTo>
                  <a:lnTo>
                    <a:pt x="1" y="70387"/>
                  </a:lnTo>
                  <a:lnTo>
                    <a:pt x="29995" y="98848"/>
                  </a:lnTo>
                  <a:lnTo>
                    <a:pt x="65375" y="98848"/>
                  </a:lnTo>
                  <a:lnTo>
                    <a:pt x="65917" y="98792"/>
                  </a:lnTo>
                  <a:lnTo>
                    <a:pt x="66441" y="98736"/>
                  </a:lnTo>
                  <a:lnTo>
                    <a:pt x="66946" y="98642"/>
                  </a:lnTo>
                  <a:lnTo>
                    <a:pt x="67469" y="98530"/>
                  </a:lnTo>
                  <a:lnTo>
                    <a:pt x="67955" y="98381"/>
                  </a:lnTo>
                  <a:lnTo>
                    <a:pt x="68460" y="98212"/>
                  </a:lnTo>
                  <a:lnTo>
                    <a:pt x="68928" y="98025"/>
                  </a:lnTo>
                  <a:lnTo>
                    <a:pt x="69395" y="97820"/>
                  </a:lnTo>
                  <a:lnTo>
                    <a:pt x="69844" y="97576"/>
                  </a:lnTo>
                  <a:lnTo>
                    <a:pt x="70293" y="97333"/>
                  </a:lnTo>
                  <a:lnTo>
                    <a:pt x="70723" y="97053"/>
                  </a:lnTo>
                  <a:lnTo>
                    <a:pt x="71134" y="96754"/>
                  </a:lnTo>
                  <a:lnTo>
                    <a:pt x="71527" y="96454"/>
                  </a:lnTo>
                  <a:lnTo>
                    <a:pt x="71920" y="96118"/>
                  </a:lnTo>
                  <a:lnTo>
                    <a:pt x="72275" y="95763"/>
                  </a:lnTo>
                  <a:lnTo>
                    <a:pt x="72630" y="95407"/>
                  </a:lnTo>
                  <a:lnTo>
                    <a:pt x="72948" y="95015"/>
                  </a:lnTo>
                  <a:lnTo>
                    <a:pt x="73266" y="94622"/>
                  </a:lnTo>
                  <a:lnTo>
                    <a:pt x="73565" y="94210"/>
                  </a:lnTo>
                  <a:lnTo>
                    <a:pt x="73827" y="93780"/>
                  </a:lnTo>
                  <a:lnTo>
                    <a:pt x="74089" y="93350"/>
                  </a:lnTo>
                  <a:lnTo>
                    <a:pt x="74313" y="92883"/>
                  </a:lnTo>
                  <a:lnTo>
                    <a:pt x="74538" y="92415"/>
                  </a:lnTo>
                  <a:lnTo>
                    <a:pt x="74725" y="91948"/>
                  </a:lnTo>
                  <a:lnTo>
                    <a:pt x="74893" y="91462"/>
                  </a:lnTo>
                  <a:lnTo>
                    <a:pt x="75024" y="90957"/>
                  </a:lnTo>
                  <a:lnTo>
                    <a:pt x="75155" y="90452"/>
                  </a:lnTo>
                  <a:lnTo>
                    <a:pt x="75248" y="89928"/>
                  </a:lnTo>
                  <a:lnTo>
                    <a:pt x="75304" y="89405"/>
                  </a:lnTo>
                  <a:lnTo>
                    <a:pt x="75342" y="88862"/>
                  </a:lnTo>
                  <a:lnTo>
                    <a:pt x="75360" y="88320"/>
                  </a:lnTo>
                  <a:lnTo>
                    <a:pt x="75360" y="33604"/>
                  </a:lnTo>
                  <a:lnTo>
                    <a:pt x="61373" y="22328"/>
                  </a:lnTo>
                  <a:lnTo>
                    <a:pt x="61242" y="22216"/>
                  </a:lnTo>
                  <a:lnTo>
                    <a:pt x="42206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6" name="Google Shape;1256;p4"/>
            <p:cNvSpPr/>
            <p:nvPr/>
          </p:nvSpPr>
          <p:spPr>
            <a:xfrm>
              <a:off x="2534417" y="1264510"/>
              <a:ext cx="361164" cy="355807"/>
            </a:xfrm>
            <a:custGeom>
              <a:rect b="b" l="l" r="r" t="t"/>
              <a:pathLst>
                <a:path extrusionOk="0" h="24947" w="25376">
                  <a:moveTo>
                    <a:pt x="10378" y="1"/>
                  </a:moveTo>
                  <a:lnTo>
                    <a:pt x="2973" y="9594"/>
                  </a:lnTo>
                  <a:lnTo>
                    <a:pt x="0" y="14699"/>
                  </a:lnTo>
                  <a:lnTo>
                    <a:pt x="13632" y="24946"/>
                  </a:lnTo>
                  <a:lnTo>
                    <a:pt x="25376" y="14082"/>
                  </a:lnTo>
                  <a:lnTo>
                    <a:pt x="21374" y="10398"/>
                  </a:lnTo>
                  <a:lnTo>
                    <a:pt x="19971" y="11931"/>
                  </a:lnTo>
                  <a:lnTo>
                    <a:pt x="19822" y="12062"/>
                  </a:lnTo>
                  <a:lnTo>
                    <a:pt x="19653" y="12156"/>
                  </a:lnTo>
                  <a:lnTo>
                    <a:pt x="19466" y="12212"/>
                  </a:lnTo>
                  <a:lnTo>
                    <a:pt x="19279" y="12230"/>
                  </a:lnTo>
                  <a:lnTo>
                    <a:pt x="19111" y="12212"/>
                  </a:lnTo>
                  <a:lnTo>
                    <a:pt x="18943" y="12174"/>
                  </a:lnTo>
                  <a:lnTo>
                    <a:pt x="18793" y="12099"/>
                  </a:lnTo>
                  <a:lnTo>
                    <a:pt x="18644" y="11987"/>
                  </a:lnTo>
                  <a:lnTo>
                    <a:pt x="18531" y="11838"/>
                  </a:lnTo>
                  <a:lnTo>
                    <a:pt x="18438" y="11688"/>
                  </a:lnTo>
                  <a:lnTo>
                    <a:pt x="18363" y="11520"/>
                  </a:lnTo>
                  <a:lnTo>
                    <a:pt x="18345" y="11333"/>
                  </a:lnTo>
                  <a:lnTo>
                    <a:pt x="18363" y="11164"/>
                  </a:lnTo>
                  <a:lnTo>
                    <a:pt x="18401" y="10977"/>
                  </a:lnTo>
                  <a:lnTo>
                    <a:pt x="18475" y="10809"/>
                  </a:lnTo>
                  <a:lnTo>
                    <a:pt x="18588" y="10660"/>
                  </a:lnTo>
                  <a:lnTo>
                    <a:pt x="19990" y="9126"/>
                  </a:lnTo>
                  <a:lnTo>
                    <a:pt x="19092" y="8285"/>
                  </a:lnTo>
                  <a:lnTo>
                    <a:pt x="14623" y="4208"/>
                  </a:lnTo>
                  <a:lnTo>
                    <a:pt x="13819" y="5068"/>
                  </a:lnTo>
                  <a:lnTo>
                    <a:pt x="13670" y="5199"/>
                  </a:lnTo>
                  <a:lnTo>
                    <a:pt x="13501" y="5293"/>
                  </a:lnTo>
                  <a:lnTo>
                    <a:pt x="13333" y="5330"/>
                  </a:lnTo>
                  <a:lnTo>
                    <a:pt x="13146" y="5349"/>
                  </a:lnTo>
                  <a:lnTo>
                    <a:pt x="12978" y="5349"/>
                  </a:lnTo>
                  <a:lnTo>
                    <a:pt x="12809" y="5293"/>
                  </a:lnTo>
                  <a:lnTo>
                    <a:pt x="12641" y="5218"/>
                  </a:lnTo>
                  <a:lnTo>
                    <a:pt x="12510" y="5106"/>
                  </a:lnTo>
                  <a:lnTo>
                    <a:pt x="12379" y="4956"/>
                  </a:lnTo>
                  <a:lnTo>
                    <a:pt x="12286" y="4807"/>
                  </a:lnTo>
                  <a:lnTo>
                    <a:pt x="12230" y="4638"/>
                  </a:lnTo>
                  <a:lnTo>
                    <a:pt x="12211" y="4451"/>
                  </a:lnTo>
                  <a:lnTo>
                    <a:pt x="12211" y="4264"/>
                  </a:lnTo>
                  <a:lnTo>
                    <a:pt x="12267" y="4096"/>
                  </a:lnTo>
                  <a:lnTo>
                    <a:pt x="12342" y="3928"/>
                  </a:lnTo>
                  <a:lnTo>
                    <a:pt x="12454" y="3778"/>
                  </a:lnTo>
                  <a:lnTo>
                    <a:pt x="13277" y="2918"/>
                  </a:lnTo>
                  <a:lnTo>
                    <a:pt x="10378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7" name="Google Shape;1257;p4"/>
            <p:cNvSpPr/>
            <p:nvPr/>
          </p:nvSpPr>
          <p:spPr>
            <a:xfrm>
              <a:off x="2465218" y="1806728"/>
              <a:ext cx="664302" cy="616368"/>
            </a:xfrm>
            <a:custGeom>
              <a:rect b="b" l="l" r="r" t="t"/>
              <a:pathLst>
                <a:path extrusionOk="0" h="43216" w="46675">
                  <a:moveTo>
                    <a:pt x="44113" y="0"/>
                  </a:moveTo>
                  <a:lnTo>
                    <a:pt x="41046" y="4731"/>
                  </a:lnTo>
                  <a:lnTo>
                    <a:pt x="40971" y="4825"/>
                  </a:lnTo>
                  <a:lnTo>
                    <a:pt x="40896" y="4918"/>
                  </a:lnTo>
                  <a:lnTo>
                    <a:pt x="40803" y="4975"/>
                  </a:lnTo>
                  <a:lnTo>
                    <a:pt x="40709" y="5049"/>
                  </a:lnTo>
                  <a:lnTo>
                    <a:pt x="40597" y="5087"/>
                  </a:lnTo>
                  <a:lnTo>
                    <a:pt x="40485" y="5124"/>
                  </a:lnTo>
                  <a:lnTo>
                    <a:pt x="40373" y="5143"/>
                  </a:lnTo>
                  <a:lnTo>
                    <a:pt x="40261" y="5162"/>
                  </a:lnTo>
                  <a:lnTo>
                    <a:pt x="40148" y="5143"/>
                  </a:lnTo>
                  <a:lnTo>
                    <a:pt x="40036" y="5124"/>
                  </a:lnTo>
                  <a:lnTo>
                    <a:pt x="39924" y="5087"/>
                  </a:lnTo>
                  <a:lnTo>
                    <a:pt x="39812" y="5049"/>
                  </a:lnTo>
                  <a:lnTo>
                    <a:pt x="30612" y="94"/>
                  </a:lnTo>
                  <a:lnTo>
                    <a:pt x="25619" y="2843"/>
                  </a:lnTo>
                  <a:lnTo>
                    <a:pt x="25507" y="2899"/>
                  </a:lnTo>
                  <a:lnTo>
                    <a:pt x="25394" y="2936"/>
                  </a:lnTo>
                  <a:lnTo>
                    <a:pt x="25282" y="2955"/>
                  </a:lnTo>
                  <a:lnTo>
                    <a:pt x="25170" y="2974"/>
                  </a:lnTo>
                  <a:lnTo>
                    <a:pt x="25039" y="2955"/>
                  </a:lnTo>
                  <a:lnTo>
                    <a:pt x="24927" y="2936"/>
                  </a:lnTo>
                  <a:lnTo>
                    <a:pt x="24815" y="2899"/>
                  </a:lnTo>
                  <a:lnTo>
                    <a:pt x="24702" y="2843"/>
                  </a:lnTo>
                  <a:lnTo>
                    <a:pt x="21131" y="879"/>
                  </a:lnTo>
                  <a:lnTo>
                    <a:pt x="0" y="22440"/>
                  </a:lnTo>
                  <a:lnTo>
                    <a:pt x="10827" y="29546"/>
                  </a:lnTo>
                  <a:lnTo>
                    <a:pt x="10958" y="29640"/>
                  </a:lnTo>
                  <a:lnTo>
                    <a:pt x="11052" y="29752"/>
                  </a:lnTo>
                  <a:lnTo>
                    <a:pt x="21206" y="43216"/>
                  </a:lnTo>
                  <a:lnTo>
                    <a:pt x="43084" y="5498"/>
                  </a:lnTo>
                  <a:lnTo>
                    <a:pt x="43159" y="5405"/>
                  </a:lnTo>
                  <a:lnTo>
                    <a:pt x="43215" y="5330"/>
                  </a:lnTo>
                  <a:lnTo>
                    <a:pt x="46675" y="1683"/>
                  </a:lnTo>
                  <a:lnTo>
                    <a:pt x="44113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8" name="Google Shape;1258;p4"/>
            <p:cNvSpPr/>
            <p:nvPr/>
          </p:nvSpPr>
          <p:spPr>
            <a:xfrm>
              <a:off x="2640862" y="1654975"/>
              <a:ext cx="429836" cy="194441"/>
            </a:xfrm>
            <a:custGeom>
              <a:rect b="b" l="l" r="r" t="t"/>
              <a:pathLst>
                <a:path extrusionOk="0" h="13633" w="30201">
                  <a:moveTo>
                    <a:pt x="6284" y="0"/>
                  </a:moveTo>
                  <a:lnTo>
                    <a:pt x="1" y="5797"/>
                  </a:lnTo>
                  <a:lnTo>
                    <a:pt x="8977" y="9500"/>
                  </a:lnTo>
                  <a:lnTo>
                    <a:pt x="9052" y="9537"/>
                  </a:lnTo>
                  <a:lnTo>
                    <a:pt x="9070" y="9537"/>
                  </a:lnTo>
                  <a:lnTo>
                    <a:pt x="12829" y="11613"/>
                  </a:lnTo>
                  <a:lnTo>
                    <a:pt x="17822" y="8845"/>
                  </a:lnTo>
                  <a:lnTo>
                    <a:pt x="17915" y="8789"/>
                  </a:lnTo>
                  <a:lnTo>
                    <a:pt x="18027" y="8752"/>
                  </a:lnTo>
                  <a:lnTo>
                    <a:pt x="18140" y="8733"/>
                  </a:lnTo>
                  <a:lnTo>
                    <a:pt x="18383" y="8733"/>
                  </a:lnTo>
                  <a:lnTo>
                    <a:pt x="18495" y="8752"/>
                  </a:lnTo>
                  <a:lnTo>
                    <a:pt x="18607" y="8789"/>
                  </a:lnTo>
                  <a:lnTo>
                    <a:pt x="18719" y="8845"/>
                  </a:lnTo>
                  <a:lnTo>
                    <a:pt x="27602" y="13632"/>
                  </a:lnTo>
                  <a:lnTo>
                    <a:pt x="30201" y="9612"/>
                  </a:lnTo>
                  <a:lnTo>
                    <a:pt x="20477" y="3217"/>
                  </a:lnTo>
                  <a:lnTo>
                    <a:pt x="16382" y="6826"/>
                  </a:lnTo>
                  <a:lnTo>
                    <a:pt x="16232" y="6919"/>
                  </a:lnTo>
                  <a:lnTo>
                    <a:pt x="16083" y="6994"/>
                  </a:lnTo>
                  <a:lnTo>
                    <a:pt x="15914" y="7031"/>
                  </a:lnTo>
                  <a:lnTo>
                    <a:pt x="15765" y="7050"/>
                  </a:lnTo>
                  <a:lnTo>
                    <a:pt x="15615" y="7031"/>
                  </a:lnTo>
                  <a:lnTo>
                    <a:pt x="15466" y="6994"/>
                  </a:lnTo>
                  <a:lnTo>
                    <a:pt x="15316" y="6938"/>
                  </a:lnTo>
                  <a:lnTo>
                    <a:pt x="15185" y="6863"/>
                  </a:lnTo>
                  <a:lnTo>
                    <a:pt x="6284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9" name="Google Shape;1259;p4"/>
            <p:cNvSpPr/>
            <p:nvPr/>
          </p:nvSpPr>
          <p:spPr>
            <a:xfrm>
              <a:off x="1539835" y="2396140"/>
              <a:ext cx="209730" cy="238455"/>
            </a:xfrm>
            <a:custGeom>
              <a:rect b="b" l="l" r="r" t="t"/>
              <a:pathLst>
                <a:path extrusionOk="0" h="16719" w="14736">
                  <a:moveTo>
                    <a:pt x="5068" y="1"/>
                  </a:moveTo>
                  <a:lnTo>
                    <a:pt x="0" y="3760"/>
                  </a:lnTo>
                  <a:lnTo>
                    <a:pt x="0" y="9257"/>
                  </a:lnTo>
                  <a:lnTo>
                    <a:pt x="8864" y="16719"/>
                  </a:lnTo>
                  <a:lnTo>
                    <a:pt x="14736" y="9519"/>
                  </a:lnTo>
                  <a:lnTo>
                    <a:pt x="5068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0" name="Google Shape;1260;p4"/>
            <p:cNvSpPr/>
            <p:nvPr/>
          </p:nvSpPr>
          <p:spPr>
            <a:xfrm>
              <a:off x="2448979" y="989800"/>
              <a:ext cx="328429" cy="146176"/>
            </a:xfrm>
            <a:custGeom>
              <a:rect b="b" l="l" r="r" t="t"/>
              <a:pathLst>
                <a:path extrusionOk="0" h="10249" w="23076">
                  <a:moveTo>
                    <a:pt x="0" y="1"/>
                  </a:moveTo>
                  <a:lnTo>
                    <a:pt x="10117" y="10248"/>
                  </a:lnTo>
                  <a:lnTo>
                    <a:pt x="10211" y="10136"/>
                  </a:lnTo>
                  <a:lnTo>
                    <a:pt x="10323" y="10024"/>
                  </a:lnTo>
                  <a:lnTo>
                    <a:pt x="16438" y="5443"/>
                  </a:lnTo>
                  <a:lnTo>
                    <a:pt x="16568" y="5368"/>
                  </a:lnTo>
                  <a:lnTo>
                    <a:pt x="16699" y="5293"/>
                  </a:lnTo>
                  <a:lnTo>
                    <a:pt x="16849" y="5274"/>
                  </a:lnTo>
                  <a:lnTo>
                    <a:pt x="16999" y="5256"/>
                  </a:lnTo>
                  <a:lnTo>
                    <a:pt x="17148" y="5274"/>
                  </a:lnTo>
                  <a:lnTo>
                    <a:pt x="17279" y="5293"/>
                  </a:lnTo>
                  <a:lnTo>
                    <a:pt x="17429" y="5368"/>
                  </a:lnTo>
                  <a:lnTo>
                    <a:pt x="17560" y="5443"/>
                  </a:lnTo>
                  <a:lnTo>
                    <a:pt x="19897" y="7219"/>
                  </a:lnTo>
                  <a:lnTo>
                    <a:pt x="23076" y="3890"/>
                  </a:lnTo>
                  <a:lnTo>
                    <a:pt x="18625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1" name="Google Shape;1261;p4"/>
            <p:cNvSpPr/>
            <p:nvPr/>
          </p:nvSpPr>
          <p:spPr>
            <a:xfrm>
              <a:off x="2283441" y="989800"/>
              <a:ext cx="138667" cy="116311"/>
            </a:xfrm>
            <a:custGeom>
              <a:rect b="b" l="l" r="r" t="t"/>
              <a:pathLst>
                <a:path extrusionOk="0" h="8155" w="9743">
                  <a:moveTo>
                    <a:pt x="8696" y="1"/>
                  </a:moveTo>
                  <a:lnTo>
                    <a:pt x="0" y="6471"/>
                  </a:lnTo>
                  <a:lnTo>
                    <a:pt x="1253" y="8154"/>
                  </a:lnTo>
                  <a:lnTo>
                    <a:pt x="9743" y="768"/>
                  </a:lnTo>
                  <a:lnTo>
                    <a:pt x="899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2" name="Google Shape;1262;p4"/>
            <p:cNvSpPr/>
            <p:nvPr/>
          </p:nvSpPr>
          <p:spPr>
            <a:xfrm>
              <a:off x="1856808" y="989800"/>
              <a:ext cx="527243" cy="616382"/>
            </a:xfrm>
            <a:custGeom>
              <a:rect b="b" l="l" r="r" t="t"/>
              <a:pathLst>
                <a:path extrusionOk="0" h="43217" w="37045">
                  <a:moveTo>
                    <a:pt x="1" y="1"/>
                  </a:moveTo>
                  <a:lnTo>
                    <a:pt x="1" y="1160"/>
                  </a:lnTo>
                  <a:lnTo>
                    <a:pt x="7125" y="13147"/>
                  </a:lnTo>
                  <a:lnTo>
                    <a:pt x="10884" y="17205"/>
                  </a:lnTo>
                  <a:lnTo>
                    <a:pt x="10996" y="17336"/>
                  </a:lnTo>
                  <a:lnTo>
                    <a:pt x="11071" y="17504"/>
                  </a:lnTo>
                  <a:lnTo>
                    <a:pt x="11127" y="17672"/>
                  </a:lnTo>
                  <a:lnTo>
                    <a:pt x="11127" y="17841"/>
                  </a:lnTo>
                  <a:lnTo>
                    <a:pt x="11127" y="24460"/>
                  </a:lnTo>
                  <a:lnTo>
                    <a:pt x="11127" y="24610"/>
                  </a:lnTo>
                  <a:lnTo>
                    <a:pt x="11090" y="24741"/>
                  </a:lnTo>
                  <a:lnTo>
                    <a:pt x="11033" y="24872"/>
                  </a:lnTo>
                  <a:lnTo>
                    <a:pt x="10977" y="24984"/>
                  </a:lnTo>
                  <a:lnTo>
                    <a:pt x="10884" y="25096"/>
                  </a:lnTo>
                  <a:lnTo>
                    <a:pt x="10790" y="25190"/>
                  </a:lnTo>
                  <a:lnTo>
                    <a:pt x="10678" y="25264"/>
                  </a:lnTo>
                  <a:lnTo>
                    <a:pt x="10547" y="25320"/>
                  </a:lnTo>
                  <a:lnTo>
                    <a:pt x="8116" y="26274"/>
                  </a:lnTo>
                  <a:lnTo>
                    <a:pt x="19018" y="43160"/>
                  </a:lnTo>
                  <a:lnTo>
                    <a:pt x="19037" y="43216"/>
                  </a:lnTo>
                  <a:lnTo>
                    <a:pt x="33641" y="30033"/>
                  </a:lnTo>
                  <a:lnTo>
                    <a:pt x="25227" y="23263"/>
                  </a:lnTo>
                  <a:lnTo>
                    <a:pt x="25096" y="23133"/>
                  </a:lnTo>
                  <a:lnTo>
                    <a:pt x="25002" y="22983"/>
                  </a:lnTo>
                  <a:lnTo>
                    <a:pt x="24927" y="22815"/>
                  </a:lnTo>
                  <a:lnTo>
                    <a:pt x="24890" y="22646"/>
                  </a:lnTo>
                  <a:lnTo>
                    <a:pt x="24890" y="22459"/>
                  </a:lnTo>
                  <a:lnTo>
                    <a:pt x="24927" y="22272"/>
                  </a:lnTo>
                  <a:lnTo>
                    <a:pt x="24983" y="22104"/>
                  </a:lnTo>
                  <a:lnTo>
                    <a:pt x="25096" y="21954"/>
                  </a:lnTo>
                  <a:lnTo>
                    <a:pt x="25227" y="21824"/>
                  </a:lnTo>
                  <a:lnTo>
                    <a:pt x="25376" y="21711"/>
                  </a:lnTo>
                  <a:lnTo>
                    <a:pt x="25544" y="21637"/>
                  </a:lnTo>
                  <a:lnTo>
                    <a:pt x="25713" y="21599"/>
                  </a:lnTo>
                  <a:lnTo>
                    <a:pt x="25900" y="21599"/>
                  </a:lnTo>
                  <a:lnTo>
                    <a:pt x="26068" y="21637"/>
                  </a:lnTo>
                  <a:lnTo>
                    <a:pt x="26255" y="21711"/>
                  </a:lnTo>
                  <a:lnTo>
                    <a:pt x="26405" y="21805"/>
                  </a:lnTo>
                  <a:lnTo>
                    <a:pt x="35063" y="28780"/>
                  </a:lnTo>
                  <a:lnTo>
                    <a:pt x="37045" y="27116"/>
                  </a:lnTo>
                  <a:lnTo>
                    <a:pt x="36671" y="26779"/>
                  </a:lnTo>
                  <a:lnTo>
                    <a:pt x="20496" y="16363"/>
                  </a:lnTo>
                  <a:lnTo>
                    <a:pt x="20402" y="16288"/>
                  </a:lnTo>
                  <a:lnTo>
                    <a:pt x="20327" y="16214"/>
                  </a:lnTo>
                  <a:lnTo>
                    <a:pt x="20252" y="16120"/>
                  </a:lnTo>
                  <a:lnTo>
                    <a:pt x="20196" y="16027"/>
                  </a:lnTo>
                  <a:lnTo>
                    <a:pt x="20140" y="15914"/>
                  </a:lnTo>
                  <a:lnTo>
                    <a:pt x="20103" y="15821"/>
                  </a:lnTo>
                  <a:lnTo>
                    <a:pt x="20084" y="15690"/>
                  </a:lnTo>
                  <a:lnTo>
                    <a:pt x="20065" y="15578"/>
                  </a:lnTo>
                  <a:lnTo>
                    <a:pt x="20065" y="11632"/>
                  </a:lnTo>
                  <a:lnTo>
                    <a:pt x="20084" y="11520"/>
                  </a:lnTo>
                  <a:lnTo>
                    <a:pt x="20103" y="11408"/>
                  </a:lnTo>
                  <a:lnTo>
                    <a:pt x="20140" y="11296"/>
                  </a:lnTo>
                  <a:lnTo>
                    <a:pt x="20178" y="11202"/>
                  </a:lnTo>
                  <a:lnTo>
                    <a:pt x="20234" y="11109"/>
                  </a:lnTo>
                  <a:lnTo>
                    <a:pt x="20309" y="11015"/>
                  </a:lnTo>
                  <a:lnTo>
                    <a:pt x="20383" y="10940"/>
                  </a:lnTo>
                  <a:lnTo>
                    <a:pt x="20477" y="10865"/>
                  </a:lnTo>
                  <a:lnTo>
                    <a:pt x="28106" y="5517"/>
                  </a:lnTo>
                  <a:lnTo>
                    <a:pt x="35530" y="1"/>
                  </a:lnTo>
                  <a:close/>
                </a:path>
              </a:pathLst>
            </a:custGeom>
            <a:solidFill>
              <a:srgbClr val="AAE1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3" name="Google Shape;1263;p4"/>
            <p:cNvSpPr/>
            <p:nvPr/>
          </p:nvSpPr>
          <p:spPr>
            <a:xfrm>
              <a:off x="2051406" y="2016358"/>
              <a:ext cx="382470" cy="368329"/>
            </a:xfrm>
            <a:custGeom>
              <a:rect b="b" l="l" r="r" t="t"/>
              <a:pathLst>
                <a:path extrusionOk="0" h="25825" w="26873">
                  <a:moveTo>
                    <a:pt x="14586" y="0"/>
                  </a:moveTo>
                  <a:lnTo>
                    <a:pt x="8659" y="3329"/>
                  </a:lnTo>
                  <a:lnTo>
                    <a:pt x="1" y="13969"/>
                  </a:lnTo>
                  <a:lnTo>
                    <a:pt x="8976" y="25825"/>
                  </a:lnTo>
                  <a:lnTo>
                    <a:pt x="10005" y="24834"/>
                  </a:lnTo>
                  <a:lnTo>
                    <a:pt x="19486" y="15596"/>
                  </a:lnTo>
                  <a:lnTo>
                    <a:pt x="26872" y="8060"/>
                  </a:lnTo>
                  <a:lnTo>
                    <a:pt x="14586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4" name="Google Shape;1264;p4"/>
            <p:cNvSpPr/>
            <p:nvPr/>
          </p:nvSpPr>
          <p:spPr>
            <a:xfrm>
              <a:off x="3182209" y="990870"/>
              <a:ext cx="123495" cy="105100"/>
            </a:xfrm>
            <a:custGeom>
              <a:rect b="b" l="l" r="r" t="t"/>
              <a:pathLst>
                <a:path extrusionOk="0" h="7369" w="8677">
                  <a:moveTo>
                    <a:pt x="0" y="1"/>
                  </a:moveTo>
                  <a:lnTo>
                    <a:pt x="7891" y="7368"/>
                  </a:lnTo>
                  <a:lnTo>
                    <a:pt x="8677" y="6639"/>
                  </a:lnTo>
                  <a:lnTo>
                    <a:pt x="8546" y="6303"/>
                  </a:lnTo>
                  <a:lnTo>
                    <a:pt x="8396" y="5985"/>
                  </a:lnTo>
                  <a:lnTo>
                    <a:pt x="8228" y="5667"/>
                  </a:lnTo>
                  <a:lnTo>
                    <a:pt x="8060" y="5349"/>
                  </a:lnTo>
                  <a:lnTo>
                    <a:pt x="7891" y="5031"/>
                  </a:lnTo>
                  <a:lnTo>
                    <a:pt x="7686" y="4732"/>
                  </a:lnTo>
                  <a:lnTo>
                    <a:pt x="7499" y="4433"/>
                  </a:lnTo>
                  <a:lnTo>
                    <a:pt x="7293" y="4152"/>
                  </a:lnTo>
                  <a:lnTo>
                    <a:pt x="7069" y="3872"/>
                  </a:lnTo>
                  <a:lnTo>
                    <a:pt x="6844" y="3591"/>
                  </a:lnTo>
                  <a:lnTo>
                    <a:pt x="6601" y="3329"/>
                  </a:lnTo>
                  <a:lnTo>
                    <a:pt x="6358" y="3067"/>
                  </a:lnTo>
                  <a:lnTo>
                    <a:pt x="6115" y="2824"/>
                  </a:lnTo>
                  <a:lnTo>
                    <a:pt x="5853" y="2581"/>
                  </a:lnTo>
                  <a:lnTo>
                    <a:pt x="5573" y="2357"/>
                  </a:lnTo>
                  <a:lnTo>
                    <a:pt x="5292" y="2132"/>
                  </a:lnTo>
                  <a:lnTo>
                    <a:pt x="5012" y="1927"/>
                  </a:lnTo>
                  <a:lnTo>
                    <a:pt x="4731" y="1721"/>
                  </a:lnTo>
                  <a:lnTo>
                    <a:pt x="4432" y="1515"/>
                  </a:lnTo>
                  <a:lnTo>
                    <a:pt x="4114" y="1347"/>
                  </a:lnTo>
                  <a:lnTo>
                    <a:pt x="3815" y="1160"/>
                  </a:lnTo>
                  <a:lnTo>
                    <a:pt x="3497" y="1010"/>
                  </a:lnTo>
                  <a:lnTo>
                    <a:pt x="3160" y="842"/>
                  </a:lnTo>
                  <a:lnTo>
                    <a:pt x="2824" y="711"/>
                  </a:lnTo>
                  <a:lnTo>
                    <a:pt x="2487" y="580"/>
                  </a:lnTo>
                  <a:lnTo>
                    <a:pt x="2151" y="468"/>
                  </a:lnTo>
                  <a:lnTo>
                    <a:pt x="1814" y="356"/>
                  </a:lnTo>
                  <a:lnTo>
                    <a:pt x="1459" y="262"/>
                  </a:lnTo>
                  <a:lnTo>
                    <a:pt x="1103" y="169"/>
                  </a:lnTo>
                  <a:lnTo>
                    <a:pt x="729" y="94"/>
                  </a:lnTo>
                  <a:lnTo>
                    <a:pt x="374" y="3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5" name="Google Shape;1265;p4"/>
            <p:cNvSpPr/>
            <p:nvPr/>
          </p:nvSpPr>
          <p:spPr>
            <a:xfrm>
              <a:off x="2911535" y="989800"/>
              <a:ext cx="363299" cy="306202"/>
            </a:xfrm>
            <a:custGeom>
              <a:rect b="b" l="l" r="r" t="t"/>
              <a:pathLst>
                <a:path extrusionOk="0" h="21469" w="25526">
                  <a:moveTo>
                    <a:pt x="6976" y="1"/>
                  </a:moveTo>
                  <a:lnTo>
                    <a:pt x="6957" y="76"/>
                  </a:lnTo>
                  <a:lnTo>
                    <a:pt x="805" y="9912"/>
                  </a:lnTo>
                  <a:lnTo>
                    <a:pt x="692" y="10061"/>
                  </a:lnTo>
                  <a:lnTo>
                    <a:pt x="1" y="10791"/>
                  </a:lnTo>
                  <a:lnTo>
                    <a:pt x="8846" y="19187"/>
                  </a:lnTo>
                  <a:lnTo>
                    <a:pt x="11744" y="21468"/>
                  </a:lnTo>
                  <a:lnTo>
                    <a:pt x="25526" y="8715"/>
                  </a:lnTo>
                  <a:lnTo>
                    <a:pt x="16475" y="263"/>
                  </a:lnTo>
                  <a:lnTo>
                    <a:pt x="16363" y="132"/>
                  </a:lnTo>
                  <a:lnTo>
                    <a:pt x="16288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6" name="Google Shape;1266;p4"/>
            <p:cNvSpPr/>
            <p:nvPr/>
          </p:nvSpPr>
          <p:spPr>
            <a:xfrm>
              <a:off x="2754508" y="989800"/>
              <a:ext cx="225172" cy="127507"/>
            </a:xfrm>
            <a:custGeom>
              <a:rect b="b" l="l" r="r" t="t"/>
              <a:pathLst>
                <a:path extrusionOk="0" h="8940" w="15821">
                  <a:moveTo>
                    <a:pt x="1" y="1"/>
                  </a:moveTo>
                  <a:lnTo>
                    <a:pt x="10211" y="8939"/>
                  </a:lnTo>
                  <a:lnTo>
                    <a:pt x="10304" y="8846"/>
                  </a:lnTo>
                  <a:lnTo>
                    <a:pt x="1582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7" name="Google Shape;1267;p4"/>
            <p:cNvSpPr/>
            <p:nvPr/>
          </p:nvSpPr>
          <p:spPr>
            <a:xfrm>
              <a:off x="3189126" y="1433606"/>
              <a:ext cx="126698" cy="109365"/>
            </a:xfrm>
            <a:custGeom>
              <a:rect b="b" l="l" r="r" t="t"/>
              <a:pathLst>
                <a:path extrusionOk="0" h="7668" w="8902">
                  <a:moveTo>
                    <a:pt x="3329" y="0"/>
                  </a:moveTo>
                  <a:lnTo>
                    <a:pt x="0" y="2899"/>
                  </a:lnTo>
                  <a:lnTo>
                    <a:pt x="8901" y="7667"/>
                  </a:lnTo>
                  <a:lnTo>
                    <a:pt x="8901" y="2805"/>
                  </a:lnTo>
                  <a:lnTo>
                    <a:pt x="332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8" name="Google Shape;1268;p4"/>
            <p:cNvSpPr/>
            <p:nvPr/>
          </p:nvSpPr>
          <p:spPr>
            <a:xfrm>
              <a:off x="1539835" y="2136377"/>
              <a:ext cx="264298" cy="225105"/>
            </a:xfrm>
            <a:custGeom>
              <a:rect b="b" l="l" r="r" t="t"/>
              <a:pathLst>
                <a:path extrusionOk="0" h="15783" w="18570">
                  <a:moveTo>
                    <a:pt x="10491" y="0"/>
                  </a:moveTo>
                  <a:lnTo>
                    <a:pt x="0" y="9014"/>
                  </a:lnTo>
                  <a:lnTo>
                    <a:pt x="0" y="11351"/>
                  </a:lnTo>
                  <a:lnTo>
                    <a:pt x="5199" y="15783"/>
                  </a:lnTo>
                  <a:lnTo>
                    <a:pt x="5386" y="15652"/>
                  </a:lnTo>
                  <a:lnTo>
                    <a:pt x="18569" y="4638"/>
                  </a:lnTo>
                  <a:lnTo>
                    <a:pt x="12380" y="1814"/>
                  </a:lnTo>
                  <a:lnTo>
                    <a:pt x="12230" y="1721"/>
                  </a:lnTo>
                  <a:lnTo>
                    <a:pt x="12099" y="1627"/>
                  </a:lnTo>
                  <a:lnTo>
                    <a:pt x="10491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9" name="Google Shape;1269;p4"/>
            <p:cNvSpPr/>
            <p:nvPr/>
          </p:nvSpPr>
          <p:spPr>
            <a:xfrm>
              <a:off x="1539835" y="2333470"/>
              <a:ext cx="51906" cy="83222"/>
            </a:xfrm>
            <a:custGeom>
              <a:rect b="b" l="l" r="r" t="t"/>
              <a:pathLst>
                <a:path extrusionOk="0" h="5835" w="3647">
                  <a:moveTo>
                    <a:pt x="0" y="1"/>
                  </a:moveTo>
                  <a:lnTo>
                    <a:pt x="0" y="5835"/>
                  </a:lnTo>
                  <a:lnTo>
                    <a:pt x="3647" y="312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0" name="Google Shape;1270;p4"/>
            <p:cNvSpPr/>
            <p:nvPr/>
          </p:nvSpPr>
          <p:spPr>
            <a:xfrm>
              <a:off x="1539835" y="989800"/>
              <a:ext cx="299950" cy="276593"/>
            </a:xfrm>
            <a:custGeom>
              <a:rect b="b" l="l" r="r" t="t"/>
              <a:pathLst>
                <a:path extrusionOk="0" h="19393" w="21075">
                  <a:moveTo>
                    <a:pt x="10528" y="1"/>
                  </a:moveTo>
                  <a:lnTo>
                    <a:pt x="9986" y="20"/>
                  </a:lnTo>
                  <a:lnTo>
                    <a:pt x="9462" y="57"/>
                  </a:lnTo>
                  <a:lnTo>
                    <a:pt x="8920" y="132"/>
                  </a:lnTo>
                  <a:lnTo>
                    <a:pt x="8415" y="225"/>
                  </a:lnTo>
                  <a:lnTo>
                    <a:pt x="7892" y="337"/>
                  </a:lnTo>
                  <a:lnTo>
                    <a:pt x="7405" y="487"/>
                  </a:lnTo>
                  <a:lnTo>
                    <a:pt x="6919" y="655"/>
                  </a:lnTo>
                  <a:lnTo>
                    <a:pt x="6433" y="842"/>
                  </a:lnTo>
                  <a:lnTo>
                    <a:pt x="5966" y="1048"/>
                  </a:lnTo>
                  <a:lnTo>
                    <a:pt x="5517" y="1272"/>
                  </a:lnTo>
                  <a:lnTo>
                    <a:pt x="5068" y="1534"/>
                  </a:lnTo>
                  <a:lnTo>
                    <a:pt x="4638" y="1815"/>
                  </a:lnTo>
                  <a:lnTo>
                    <a:pt x="4226" y="2095"/>
                  </a:lnTo>
                  <a:lnTo>
                    <a:pt x="3834" y="2413"/>
                  </a:lnTo>
                  <a:lnTo>
                    <a:pt x="3460" y="2750"/>
                  </a:lnTo>
                  <a:lnTo>
                    <a:pt x="3086" y="3086"/>
                  </a:lnTo>
                  <a:lnTo>
                    <a:pt x="2730" y="3460"/>
                  </a:lnTo>
                  <a:lnTo>
                    <a:pt x="2413" y="3834"/>
                  </a:lnTo>
                  <a:lnTo>
                    <a:pt x="2095" y="4246"/>
                  </a:lnTo>
                  <a:lnTo>
                    <a:pt x="1795" y="4657"/>
                  </a:lnTo>
                  <a:lnTo>
                    <a:pt x="1534" y="5069"/>
                  </a:lnTo>
                  <a:lnTo>
                    <a:pt x="1272" y="5517"/>
                  </a:lnTo>
                  <a:lnTo>
                    <a:pt x="1047" y="5966"/>
                  </a:lnTo>
                  <a:lnTo>
                    <a:pt x="823" y="6434"/>
                  </a:lnTo>
                  <a:lnTo>
                    <a:pt x="636" y="6920"/>
                  </a:lnTo>
                  <a:lnTo>
                    <a:pt x="468" y="7406"/>
                  </a:lnTo>
                  <a:lnTo>
                    <a:pt x="337" y="7911"/>
                  </a:lnTo>
                  <a:lnTo>
                    <a:pt x="206" y="8416"/>
                  </a:lnTo>
                  <a:lnTo>
                    <a:pt x="131" y="8939"/>
                  </a:lnTo>
                  <a:lnTo>
                    <a:pt x="56" y="9463"/>
                  </a:lnTo>
                  <a:lnTo>
                    <a:pt x="19" y="9987"/>
                  </a:lnTo>
                  <a:lnTo>
                    <a:pt x="0" y="10529"/>
                  </a:lnTo>
                  <a:lnTo>
                    <a:pt x="0" y="13091"/>
                  </a:lnTo>
                  <a:lnTo>
                    <a:pt x="4320" y="19393"/>
                  </a:lnTo>
                  <a:lnTo>
                    <a:pt x="21075" y="14811"/>
                  </a:lnTo>
                  <a:lnTo>
                    <a:pt x="12174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1" name="Google Shape;1271;p4"/>
            <p:cNvSpPr/>
            <p:nvPr/>
          </p:nvSpPr>
          <p:spPr>
            <a:xfrm>
              <a:off x="1539835" y="1986492"/>
              <a:ext cx="130427" cy="243247"/>
            </a:xfrm>
            <a:custGeom>
              <a:rect b="b" l="l" r="r" t="t"/>
              <a:pathLst>
                <a:path extrusionOk="0" h="17055" w="9164">
                  <a:moveTo>
                    <a:pt x="0" y="0"/>
                  </a:moveTo>
                  <a:lnTo>
                    <a:pt x="0" y="17054"/>
                  </a:lnTo>
                  <a:lnTo>
                    <a:pt x="9163" y="91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2" name="Google Shape;1272;p4"/>
            <p:cNvSpPr/>
            <p:nvPr/>
          </p:nvSpPr>
          <p:spPr>
            <a:xfrm>
              <a:off x="1539835" y="1223705"/>
              <a:ext cx="87046" cy="227244"/>
            </a:xfrm>
            <a:custGeom>
              <a:rect b="b" l="l" r="r" t="t"/>
              <a:pathLst>
                <a:path extrusionOk="0" h="15933" w="6116">
                  <a:moveTo>
                    <a:pt x="0" y="1"/>
                  </a:moveTo>
                  <a:lnTo>
                    <a:pt x="0" y="12586"/>
                  </a:lnTo>
                  <a:lnTo>
                    <a:pt x="6115" y="15933"/>
                  </a:lnTo>
                  <a:lnTo>
                    <a:pt x="6115" y="15933"/>
                  </a:lnTo>
                  <a:lnTo>
                    <a:pt x="3067" y="447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3" name="Google Shape;1273;p4"/>
            <p:cNvSpPr/>
            <p:nvPr/>
          </p:nvSpPr>
          <p:spPr>
            <a:xfrm>
              <a:off x="1539835" y="1433606"/>
              <a:ext cx="202016" cy="366732"/>
            </a:xfrm>
            <a:custGeom>
              <a:rect b="b" l="l" r="r" t="t"/>
              <a:pathLst>
                <a:path extrusionOk="0" h="25713" w="14194">
                  <a:moveTo>
                    <a:pt x="0" y="0"/>
                  </a:moveTo>
                  <a:lnTo>
                    <a:pt x="0" y="25713"/>
                  </a:lnTo>
                  <a:lnTo>
                    <a:pt x="14193" y="14025"/>
                  </a:lnTo>
                  <a:lnTo>
                    <a:pt x="6957" y="38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4" name="Google Shape;1274;p4"/>
            <p:cNvSpPr/>
            <p:nvPr/>
          </p:nvSpPr>
          <p:spPr>
            <a:xfrm>
              <a:off x="1539835" y="1654704"/>
              <a:ext cx="356111" cy="403543"/>
            </a:xfrm>
            <a:custGeom>
              <a:rect b="b" l="l" r="r" t="t"/>
              <a:pathLst>
                <a:path extrusionOk="0" h="28294" w="25021">
                  <a:moveTo>
                    <a:pt x="15334" y="1"/>
                  </a:moveTo>
                  <a:lnTo>
                    <a:pt x="561" y="12193"/>
                  </a:lnTo>
                  <a:lnTo>
                    <a:pt x="3329" y="16269"/>
                  </a:lnTo>
                  <a:lnTo>
                    <a:pt x="3422" y="16438"/>
                  </a:lnTo>
                  <a:lnTo>
                    <a:pt x="3478" y="16606"/>
                  </a:lnTo>
                  <a:lnTo>
                    <a:pt x="3497" y="16793"/>
                  </a:lnTo>
                  <a:lnTo>
                    <a:pt x="3478" y="16980"/>
                  </a:lnTo>
                  <a:lnTo>
                    <a:pt x="3422" y="17148"/>
                  </a:lnTo>
                  <a:lnTo>
                    <a:pt x="3348" y="17298"/>
                  </a:lnTo>
                  <a:lnTo>
                    <a:pt x="3235" y="17447"/>
                  </a:lnTo>
                  <a:lnTo>
                    <a:pt x="3086" y="17578"/>
                  </a:lnTo>
                  <a:lnTo>
                    <a:pt x="2974" y="17634"/>
                  </a:lnTo>
                  <a:lnTo>
                    <a:pt x="2843" y="17691"/>
                  </a:lnTo>
                  <a:lnTo>
                    <a:pt x="2693" y="17728"/>
                  </a:lnTo>
                  <a:lnTo>
                    <a:pt x="2450" y="17728"/>
                  </a:lnTo>
                  <a:lnTo>
                    <a:pt x="2338" y="17709"/>
                  </a:lnTo>
                  <a:lnTo>
                    <a:pt x="2226" y="17672"/>
                  </a:lnTo>
                  <a:lnTo>
                    <a:pt x="2132" y="17634"/>
                  </a:lnTo>
                  <a:lnTo>
                    <a:pt x="2039" y="17578"/>
                  </a:lnTo>
                  <a:lnTo>
                    <a:pt x="1945" y="17504"/>
                  </a:lnTo>
                  <a:lnTo>
                    <a:pt x="1870" y="17410"/>
                  </a:lnTo>
                  <a:lnTo>
                    <a:pt x="1795" y="17317"/>
                  </a:lnTo>
                  <a:lnTo>
                    <a:pt x="0" y="14699"/>
                  </a:lnTo>
                  <a:lnTo>
                    <a:pt x="0" y="20626"/>
                  </a:lnTo>
                  <a:lnTo>
                    <a:pt x="7667" y="28293"/>
                  </a:lnTo>
                  <a:lnTo>
                    <a:pt x="17971" y="20271"/>
                  </a:lnTo>
                  <a:lnTo>
                    <a:pt x="15203" y="15970"/>
                  </a:lnTo>
                  <a:lnTo>
                    <a:pt x="15110" y="15802"/>
                  </a:lnTo>
                  <a:lnTo>
                    <a:pt x="15072" y="15615"/>
                  </a:lnTo>
                  <a:lnTo>
                    <a:pt x="15054" y="15428"/>
                  </a:lnTo>
                  <a:lnTo>
                    <a:pt x="15072" y="15260"/>
                  </a:lnTo>
                  <a:lnTo>
                    <a:pt x="15128" y="15091"/>
                  </a:lnTo>
                  <a:lnTo>
                    <a:pt x="15222" y="14923"/>
                  </a:lnTo>
                  <a:lnTo>
                    <a:pt x="15334" y="14792"/>
                  </a:lnTo>
                  <a:lnTo>
                    <a:pt x="15484" y="14661"/>
                  </a:lnTo>
                  <a:lnTo>
                    <a:pt x="15652" y="14586"/>
                  </a:lnTo>
                  <a:lnTo>
                    <a:pt x="15839" y="14530"/>
                  </a:lnTo>
                  <a:lnTo>
                    <a:pt x="16007" y="14530"/>
                  </a:lnTo>
                  <a:lnTo>
                    <a:pt x="16194" y="14549"/>
                  </a:lnTo>
                  <a:lnTo>
                    <a:pt x="16363" y="14605"/>
                  </a:lnTo>
                  <a:lnTo>
                    <a:pt x="16512" y="14680"/>
                  </a:lnTo>
                  <a:lnTo>
                    <a:pt x="16662" y="14811"/>
                  </a:lnTo>
                  <a:lnTo>
                    <a:pt x="16774" y="14960"/>
                  </a:lnTo>
                  <a:lnTo>
                    <a:pt x="19280" y="18869"/>
                  </a:lnTo>
                  <a:lnTo>
                    <a:pt x="25021" y="11482"/>
                  </a:lnTo>
                  <a:lnTo>
                    <a:pt x="15334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5" name="Google Shape;1275;p4"/>
            <p:cNvSpPr/>
            <p:nvPr/>
          </p:nvSpPr>
          <p:spPr>
            <a:xfrm>
              <a:off x="1743958" y="989800"/>
              <a:ext cx="183130" cy="203783"/>
            </a:xfrm>
            <a:custGeom>
              <a:rect b="b" l="l" r="r" t="t"/>
              <a:pathLst>
                <a:path extrusionOk="0" h="14288" w="12867">
                  <a:moveTo>
                    <a:pt x="1" y="1"/>
                  </a:moveTo>
                  <a:lnTo>
                    <a:pt x="8603" y="14288"/>
                  </a:lnTo>
                  <a:lnTo>
                    <a:pt x="12866" y="13128"/>
                  </a:lnTo>
                  <a:lnTo>
                    <a:pt x="6191" y="1908"/>
                  </a:lnTo>
                  <a:lnTo>
                    <a:pt x="6134" y="1796"/>
                  </a:lnTo>
                  <a:lnTo>
                    <a:pt x="6097" y="1665"/>
                  </a:lnTo>
                  <a:lnTo>
                    <a:pt x="6078" y="1553"/>
                  </a:lnTo>
                  <a:lnTo>
                    <a:pt x="6060" y="1422"/>
                  </a:lnTo>
                  <a:lnTo>
                    <a:pt x="6060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6" name="Google Shape;1276;p4"/>
            <p:cNvSpPr/>
            <p:nvPr/>
          </p:nvSpPr>
          <p:spPr>
            <a:xfrm>
              <a:off x="1931599" y="1473884"/>
              <a:ext cx="522190" cy="507545"/>
            </a:xfrm>
            <a:custGeom>
              <a:rect b="b" l="l" r="r" t="t"/>
              <a:pathLst>
                <a:path extrusionOk="0" h="35586" w="36690">
                  <a:moveTo>
                    <a:pt x="26853" y="0"/>
                  </a:moveTo>
                  <a:lnTo>
                    <a:pt x="0" y="24216"/>
                  </a:lnTo>
                  <a:lnTo>
                    <a:pt x="9593" y="35586"/>
                  </a:lnTo>
                  <a:lnTo>
                    <a:pt x="15128" y="30967"/>
                  </a:lnTo>
                  <a:lnTo>
                    <a:pt x="36689" y="9724"/>
                  </a:lnTo>
                  <a:lnTo>
                    <a:pt x="26853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7" name="Google Shape;1277;p4"/>
            <p:cNvSpPr/>
            <p:nvPr/>
          </p:nvSpPr>
          <p:spPr>
            <a:xfrm>
              <a:off x="1880490" y="1200243"/>
              <a:ext cx="108067" cy="141627"/>
            </a:xfrm>
            <a:custGeom>
              <a:rect b="b" l="l" r="r" t="t"/>
              <a:pathLst>
                <a:path extrusionOk="0" h="9930" w="7593">
                  <a:moveTo>
                    <a:pt x="4395" y="0"/>
                  </a:moveTo>
                  <a:lnTo>
                    <a:pt x="1" y="1216"/>
                  </a:lnTo>
                  <a:lnTo>
                    <a:pt x="3086" y="6339"/>
                  </a:lnTo>
                  <a:lnTo>
                    <a:pt x="5405" y="9930"/>
                  </a:lnTo>
                  <a:lnTo>
                    <a:pt x="7593" y="9069"/>
                  </a:lnTo>
                  <a:lnTo>
                    <a:pt x="7593" y="3460"/>
                  </a:lnTo>
                  <a:lnTo>
                    <a:pt x="439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8" name="Google Shape;1278;p4"/>
            <p:cNvSpPr/>
            <p:nvPr/>
          </p:nvSpPr>
          <p:spPr>
            <a:xfrm>
              <a:off x="1611952" y="1224775"/>
              <a:ext cx="320189" cy="234975"/>
            </a:xfrm>
            <a:custGeom>
              <a:rect b="b" l="l" r="r" t="t"/>
              <a:pathLst>
                <a:path extrusionOk="0" h="16475" w="22497">
                  <a:moveTo>
                    <a:pt x="16999" y="0"/>
                  </a:moveTo>
                  <a:lnTo>
                    <a:pt x="1" y="4657"/>
                  </a:lnTo>
                  <a:lnTo>
                    <a:pt x="1216" y="9182"/>
                  </a:lnTo>
                  <a:lnTo>
                    <a:pt x="12829" y="5180"/>
                  </a:lnTo>
                  <a:lnTo>
                    <a:pt x="13016" y="5143"/>
                  </a:lnTo>
                  <a:lnTo>
                    <a:pt x="13203" y="5124"/>
                  </a:lnTo>
                  <a:lnTo>
                    <a:pt x="13371" y="5162"/>
                  </a:lnTo>
                  <a:lnTo>
                    <a:pt x="13540" y="5218"/>
                  </a:lnTo>
                  <a:lnTo>
                    <a:pt x="13689" y="5311"/>
                  </a:lnTo>
                  <a:lnTo>
                    <a:pt x="13820" y="5442"/>
                  </a:lnTo>
                  <a:lnTo>
                    <a:pt x="13932" y="5592"/>
                  </a:lnTo>
                  <a:lnTo>
                    <a:pt x="14026" y="5760"/>
                  </a:lnTo>
                  <a:lnTo>
                    <a:pt x="14063" y="5947"/>
                  </a:lnTo>
                  <a:lnTo>
                    <a:pt x="14063" y="6134"/>
                  </a:lnTo>
                  <a:lnTo>
                    <a:pt x="14044" y="6302"/>
                  </a:lnTo>
                  <a:lnTo>
                    <a:pt x="13970" y="6471"/>
                  </a:lnTo>
                  <a:lnTo>
                    <a:pt x="13876" y="6620"/>
                  </a:lnTo>
                  <a:lnTo>
                    <a:pt x="13764" y="6751"/>
                  </a:lnTo>
                  <a:lnTo>
                    <a:pt x="13614" y="6863"/>
                  </a:lnTo>
                  <a:lnTo>
                    <a:pt x="13427" y="6938"/>
                  </a:lnTo>
                  <a:lnTo>
                    <a:pt x="1684" y="10996"/>
                  </a:lnTo>
                  <a:lnTo>
                    <a:pt x="3161" y="16475"/>
                  </a:lnTo>
                  <a:lnTo>
                    <a:pt x="22497" y="8902"/>
                  </a:lnTo>
                  <a:lnTo>
                    <a:pt x="20384" y="5610"/>
                  </a:lnTo>
                  <a:lnTo>
                    <a:pt x="20365" y="5592"/>
                  </a:lnTo>
                  <a:lnTo>
                    <a:pt x="16999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9" name="Google Shape;1279;p4"/>
            <p:cNvSpPr/>
            <p:nvPr/>
          </p:nvSpPr>
          <p:spPr>
            <a:xfrm>
              <a:off x="1778031" y="1439468"/>
              <a:ext cx="330564" cy="359543"/>
            </a:xfrm>
            <a:custGeom>
              <a:rect b="b" l="l" r="r" t="t"/>
              <a:pathLst>
                <a:path extrusionOk="0" h="25209" w="23226">
                  <a:moveTo>
                    <a:pt x="14811" y="1"/>
                  </a:moveTo>
                  <a:lnTo>
                    <a:pt x="1" y="13857"/>
                  </a:lnTo>
                  <a:lnTo>
                    <a:pt x="9593" y="25208"/>
                  </a:lnTo>
                  <a:lnTo>
                    <a:pt x="23226" y="12904"/>
                  </a:lnTo>
                  <a:lnTo>
                    <a:pt x="23095" y="12791"/>
                  </a:lnTo>
                  <a:lnTo>
                    <a:pt x="22982" y="12661"/>
                  </a:lnTo>
                  <a:lnTo>
                    <a:pt x="14811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0" name="Google Shape;1280;p4"/>
            <p:cNvSpPr/>
            <p:nvPr/>
          </p:nvSpPr>
          <p:spPr>
            <a:xfrm>
              <a:off x="2611329" y="1094886"/>
              <a:ext cx="161297" cy="140043"/>
            </a:xfrm>
            <a:custGeom>
              <a:rect b="b" l="l" r="r" t="t"/>
              <a:pathLst>
                <a:path extrusionOk="0" h="9819" w="11333">
                  <a:moveTo>
                    <a:pt x="5592" y="1"/>
                  </a:moveTo>
                  <a:lnTo>
                    <a:pt x="38" y="4152"/>
                  </a:lnTo>
                  <a:lnTo>
                    <a:pt x="0" y="4189"/>
                  </a:lnTo>
                  <a:lnTo>
                    <a:pt x="5554" y="9818"/>
                  </a:lnTo>
                  <a:lnTo>
                    <a:pt x="5573" y="9799"/>
                  </a:lnTo>
                  <a:lnTo>
                    <a:pt x="11332" y="4339"/>
                  </a:lnTo>
                  <a:lnTo>
                    <a:pt x="559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1" name="Google Shape;1281;p4"/>
            <p:cNvSpPr/>
            <p:nvPr/>
          </p:nvSpPr>
          <p:spPr>
            <a:xfrm>
              <a:off x="2333739" y="1394399"/>
              <a:ext cx="215594" cy="199504"/>
            </a:xfrm>
            <a:custGeom>
              <a:rect b="b" l="l" r="r" t="t"/>
              <a:pathLst>
                <a:path extrusionOk="0" h="13988" w="15148">
                  <a:moveTo>
                    <a:pt x="4937" y="1"/>
                  </a:moveTo>
                  <a:lnTo>
                    <a:pt x="2188" y="2338"/>
                  </a:lnTo>
                  <a:lnTo>
                    <a:pt x="1" y="4320"/>
                  </a:lnTo>
                  <a:lnTo>
                    <a:pt x="9780" y="13988"/>
                  </a:lnTo>
                  <a:lnTo>
                    <a:pt x="15147" y="8715"/>
                  </a:lnTo>
                  <a:lnTo>
                    <a:pt x="12305" y="6583"/>
                  </a:lnTo>
                  <a:lnTo>
                    <a:pt x="12286" y="6564"/>
                  </a:lnTo>
                  <a:lnTo>
                    <a:pt x="12249" y="6545"/>
                  </a:lnTo>
                  <a:lnTo>
                    <a:pt x="4937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2" name="Google Shape;1282;p4"/>
            <p:cNvSpPr/>
            <p:nvPr/>
          </p:nvSpPr>
          <p:spPr>
            <a:xfrm>
              <a:off x="2317499" y="1019680"/>
              <a:ext cx="172484" cy="173104"/>
            </a:xfrm>
            <a:custGeom>
              <a:rect b="b" l="l" r="r" t="t"/>
              <a:pathLst>
                <a:path extrusionOk="0" h="12137" w="12119">
                  <a:moveTo>
                    <a:pt x="8659" y="0"/>
                  </a:moveTo>
                  <a:lnTo>
                    <a:pt x="1" y="7555"/>
                  </a:lnTo>
                  <a:lnTo>
                    <a:pt x="3442" y="12136"/>
                  </a:lnTo>
                  <a:lnTo>
                    <a:pt x="12118" y="3497"/>
                  </a:lnTo>
                  <a:lnTo>
                    <a:pt x="86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3" name="Google Shape;1283;p4"/>
            <p:cNvSpPr/>
            <p:nvPr/>
          </p:nvSpPr>
          <p:spPr>
            <a:xfrm>
              <a:off x="2382442" y="1088753"/>
              <a:ext cx="280793" cy="368072"/>
            </a:xfrm>
            <a:custGeom>
              <a:rect b="b" l="l" r="r" t="t"/>
              <a:pathLst>
                <a:path extrusionOk="0" h="25807" w="19729">
                  <a:moveTo>
                    <a:pt x="8883" y="1"/>
                  </a:moveTo>
                  <a:lnTo>
                    <a:pt x="131" y="8696"/>
                  </a:lnTo>
                  <a:lnTo>
                    <a:pt x="1" y="8789"/>
                  </a:lnTo>
                  <a:lnTo>
                    <a:pt x="5143" y="15615"/>
                  </a:lnTo>
                  <a:lnTo>
                    <a:pt x="5236" y="15783"/>
                  </a:lnTo>
                  <a:lnTo>
                    <a:pt x="5293" y="15951"/>
                  </a:lnTo>
                  <a:lnTo>
                    <a:pt x="5330" y="16138"/>
                  </a:lnTo>
                  <a:lnTo>
                    <a:pt x="5311" y="16325"/>
                  </a:lnTo>
                  <a:lnTo>
                    <a:pt x="5255" y="16512"/>
                  </a:lnTo>
                  <a:lnTo>
                    <a:pt x="5180" y="16681"/>
                  </a:lnTo>
                  <a:lnTo>
                    <a:pt x="5068" y="16812"/>
                  </a:lnTo>
                  <a:lnTo>
                    <a:pt x="4937" y="16943"/>
                  </a:lnTo>
                  <a:lnTo>
                    <a:pt x="1796" y="19168"/>
                  </a:lnTo>
                  <a:lnTo>
                    <a:pt x="9220" y="25806"/>
                  </a:lnTo>
                  <a:lnTo>
                    <a:pt x="12062" y="20926"/>
                  </a:lnTo>
                  <a:lnTo>
                    <a:pt x="12137" y="20832"/>
                  </a:lnTo>
                  <a:lnTo>
                    <a:pt x="19729" y="10977"/>
                  </a:lnTo>
                  <a:lnTo>
                    <a:pt x="8883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4" name="Google Shape;1284;p4"/>
            <p:cNvSpPr/>
            <p:nvPr/>
          </p:nvSpPr>
          <p:spPr>
            <a:xfrm>
              <a:off x="1667843" y="1839260"/>
              <a:ext cx="379808" cy="344340"/>
            </a:xfrm>
            <a:custGeom>
              <a:rect b="b" l="l" r="r" t="t"/>
              <a:pathLst>
                <a:path extrusionOk="0" h="24143" w="26686">
                  <a:moveTo>
                    <a:pt x="17261" y="1"/>
                  </a:moveTo>
                  <a:lnTo>
                    <a:pt x="14250" y="3890"/>
                  </a:lnTo>
                  <a:lnTo>
                    <a:pt x="17990" y="9182"/>
                  </a:lnTo>
                  <a:lnTo>
                    <a:pt x="18083" y="9351"/>
                  </a:lnTo>
                  <a:lnTo>
                    <a:pt x="18158" y="9519"/>
                  </a:lnTo>
                  <a:lnTo>
                    <a:pt x="18177" y="9706"/>
                  </a:lnTo>
                  <a:lnTo>
                    <a:pt x="18158" y="9874"/>
                  </a:lnTo>
                  <a:lnTo>
                    <a:pt x="18102" y="10061"/>
                  </a:lnTo>
                  <a:lnTo>
                    <a:pt x="18027" y="10211"/>
                  </a:lnTo>
                  <a:lnTo>
                    <a:pt x="17915" y="10360"/>
                  </a:lnTo>
                  <a:lnTo>
                    <a:pt x="17784" y="10491"/>
                  </a:lnTo>
                  <a:lnTo>
                    <a:pt x="17653" y="10566"/>
                  </a:lnTo>
                  <a:lnTo>
                    <a:pt x="17522" y="10622"/>
                  </a:lnTo>
                  <a:lnTo>
                    <a:pt x="17373" y="10641"/>
                  </a:lnTo>
                  <a:lnTo>
                    <a:pt x="17242" y="10660"/>
                  </a:lnTo>
                  <a:lnTo>
                    <a:pt x="17130" y="10660"/>
                  </a:lnTo>
                  <a:lnTo>
                    <a:pt x="17018" y="10641"/>
                  </a:lnTo>
                  <a:lnTo>
                    <a:pt x="16905" y="10604"/>
                  </a:lnTo>
                  <a:lnTo>
                    <a:pt x="16812" y="10566"/>
                  </a:lnTo>
                  <a:lnTo>
                    <a:pt x="16718" y="10510"/>
                  </a:lnTo>
                  <a:lnTo>
                    <a:pt x="16625" y="10435"/>
                  </a:lnTo>
                  <a:lnTo>
                    <a:pt x="16550" y="10360"/>
                  </a:lnTo>
                  <a:lnTo>
                    <a:pt x="16475" y="10267"/>
                  </a:lnTo>
                  <a:lnTo>
                    <a:pt x="13053" y="5424"/>
                  </a:lnTo>
                  <a:lnTo>
                    <a:pt x="10959" y="8116"/>
                  </a:lnTo>
                  <a:lnTo>
                    <a:pt x="10921" y="8154"/>
                  </a:lnTo>
                  <a:lnTo>
                    <a:pt x="10828" y="8247"/>
                  </a:lnTo>
                  <a:lnTo>
                    <a:pt x="10791" y="8285"/>
                  </a:lnTo>
                  <a:lnTo>
                    <a:pt x="1" y="16700"/>
                  </a:lnTo>
                  <a:lnTo>
                    <a:pt x="4320" y="21019"/>
                  </a:lnTo>
                  <a:lnTo>
                    <a:pt x="11165" y="24142"/>
                  </a:lnTo>
                  <a:lnTo>
                    <a:pt x="26685" y="11165"/>
                  </a:lnTo>
                  <a:lnTo>
                    <a:pt x="17261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5" name="Google Shape;1285;p4"/>
            <p:cNvSpPr/>
            <p:nvPr/>
          </p:nvSpPr>
          <p:spPr>
            <a:xfrm>
              <a:off x="2169268" y="1097553"/>
              <a:ext cx="256840" cy="247255"/>
            </a:xfrm>
            <a:custGeom>
              <a:rect b="b" l="l" r="r" t="t"/>
              <a:pathLst>
                <a:path extrusionOk="0" h="17336" w="18046">
                  <a:moveTo>
                    <a:pt x="6489" y="1"/>
                  </a:moveTo>
                  <a:lnTo>
                    <a:pt x="0" y="4563"/>
                  </a:lnTo>
                  <a:lnTo>
                    <a:pt x="0" y="7518"/>
                  </a:lnTo>
                  <a:lnTo>
                    <a:pt x="15259" y="17335"/>
                  </a:lnTo>
                  <a:lnTo>
                    <a:pt x="18045" y="15353"/>
                  </a:lnTo>
                  <a:lnTo>
                    <a:pt x="8995" y="3329"/>
                  </a:lnTo>
                  <a:lnTo>
                    <a:pt x="4937" y="6863"/>
                  </a:lnTo>
                  <a:lnTo>
                    <a:pt x="4787" y="6957"/>
                  </a:lnTo>
                  <a:lnTo>
                    <a:pt x="4638" y="7032"/>
                  </a:lnTo>
                  <a:lnTo>
                    <a:pt x="4488" y="7069"/>
                  </a:lnTo>
                  <a:lnTo>
                    <a:pt x="4320" y="7088"/>
                  </a:lnTo>
                  <a:lnTo>
                    <a:pt x="4114" y="7069"/>
                  </a:lnTo>
                  <a:lnTo>
                    <a:pt x="3927" y="7013"/>
                  </a:lnTo>
                  <a:lnTo>
                    <a:pt x="3759" y="6901"/>
                  </a:lnTo>
                  <a:lnTo>
                    <a:pt x="3684" y="6845"/>
                  </a:lnTo>
                  <a:lnTo>
                    <a:pt x="3609" y="6770"/>
                  </a:lnTo>
                  <a:lnTo>
                    <a:pt x="3497" y="6602"/>
                  </a:lnTo>
                  <a:lnTo>
                    <a:pt x="3422" y="6433"/>
                  </a:lnTo>
                  <a:lnTo>
                    <a:pt x="3385" y="6265"/>
                  </a:lnTo>
                  <a:lnTo>
                    <a:pt x="3385" y="6078"/>
                  </a:lnTo>
                  <a:lnTo>
                    <a:pt x="3422" y="5910"/>
                  </a:lnTo>
                  <a:lnTo>
                    <a:pt x="3478" y="5741"/>
                  </a:lnTo>
                  <a:lnTo>
                    <a:pt x="3572" y="5592"/>
                  </a:lnTo>
                  <a:lnTo>
                    <a:pt x="3703" y="5442"/>
                  </a:lnTo>
                  <a:lnTo>
                    <a:pt x="7873" y="1833"/>
                  </a:lnTo>
                  <a:lnTo>
                    <a:pt x="6489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6" name="Google Shape;1286;p4"/>
            <p:cNvSpPr/>
            <p:nvPr/>
          </p:nvSpPr>
          <p:spPr>
            <a:xfrm>
              <a:off x="1668383" y="1374659"/>
              <a:ext cx="305814" cy="241122"/>
            </a:xfrm>
            <a:custGeom>
              <a:rect b="b" l="l" r="r" t="t"/>
              <a:pathLst>
                <a:path extrusionOk="0" h="16906" w="21487">
                  <a:moveTo>
                    <a:pt x="19579" y="1"/>
                  </a:moveTo>
                  <a:lnTo>
                    <a:pt x="0" y="7668"/>
                  </a:lnTo>
                  <a:lnTo>
                    <a:pt x="6564" y="16905"/>
                  </a:lnTo>
                  <a:lnTo>
                    <a:pt x="21486" y="2937"/>
                  </a:lnTo>
                  <a:lnTo>
                    <a:pt x="19579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7" name="Google Shape;1287;p4"/>
            <p:cNvSpPr/>
            <p:nvPr/>
          </p:nvSpPr>
          <p:spPr>
            <a:xfrm>
              <a:off x="2059350" y="2624981"/>
              <a:ext cx="341466" cy="321391"/>
            </a:xfrm>
            <a:custGeom>
              <a:rect b="b" l="l" r="r" t="t"/>
              <a:pathLst>
                <a:path extrusionOk="0" h="22534" w="23992">
                  <a:moveTo>
                    <a:pt x="12005" y="0"/>
                  </a:moveTo>
                  <a:lnTo>
                    <a:pt x="11687" y="356"/>
                  </a:lnTo>
                  <a:lnTo>
                    <a:pt x="11594" y="449"/>
                  </a:lnTo>
                  <a:lnTo>
                    <a:pt x="0" y="10341"/>
                  </a:lnTo>
                  <a:lnTo>
                    <a:pt x="13969" y="22234"/>
                  </a:lnTo>
                  <a:lnTo>
                    <a:pt x="14100" y="22365"/>
                  </a:lnTo>
                  <a:lnTo>
                    <a:pt x="14193" y="22534"/>
                  </a:lnTo>
                  <a:lnTo>
                    <a:pt x="23992" y="12847"/>
                  </a:lnTo>
                  <a:lnTo>
                    <a:pt x="16680" y="5031"/>
                  </a:lnTo>
                  <a:lnTo>
                    <a:pt x="12174" y="8640"/>
                  </a:lnTo>
                  <a:lnTo>
                    <a:pt x="12043" y="8733"/>
                  </a:lnTo>
                  <a:lnTo>
                    <a:pt x="11893" y="8808"/>
                  </a:lnTo>
                  <a:lnTo>
                    <a:pt x="11744" y="8845"/>
                  </a:lnTo>
                  <a:lnTo>
                    <a:pt x="11594" y="8864"/>
                  </a:lnTo>
                  <a:lnTo>
                    <a:pt x="11388" y="8827"/>
                  </a:lnTo>
                  <a:lnTo>
                    <a:pt x="11276" y="8808"/>
                  </a:lnTo>
                  <a:lnTo>
                    <a:pt x="11183" y="8771"/>
                  </a:lnTo>
                  <a:lnTo>
                    <a:pt x="11089" y="8715"/>
                  </a:lnTo>
                  <a:lnTo>
                    <a:pt x="11014" y="8658"/>
                  </a:lnTo>
                  <a:lnTo>
                    <a:pt x="10939" y="8584"/>
                  </a:lnTo>
                  <a:lnTo>
                    <a:pt x="10865" y="8509"/>
                  </a:lnTo>
                  <a:lnTo>
                    <a:pt x="10752" y="8341"/>
                  </a:lnTo>
                  <a:lnTo>
                    <a:pt x="10678" y="8172"/>
                  </a:lnTo>
                  <a:lnTo>
                    <a:pt x="10659" y="8004"/>
                  </a:lnTo>
                  <a:lnTo>
                    <a:pt x="10659" y="7817"/>
                  </a:lnTo>
                  <a:lnTo>
                    <a:pt x="10696" y="7649"/>
                  </a:lnTo>
                  <a:lnTo>
                    <a:pt x="10771" y="7480"/>
                  </a:lnTo>
                  <a:lnTo>
                    <a:pt x="10865" y="7331"/>
                  </a:lnTo>
                  <a:lnTo>
                    <a:pt x="10996" y="7181"/>
                  </a:lnTo>
                  <a:lnTo>
                    <a:pt x="15409" y="3647"/>
                  </a:lnTo>
                  <a:lnTo>
                    <a:pt x="12005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8" name="Google Shape;1288;p4"/>
            <p:cNvSpPr/>
            <p:nvPr/>
          </p:nvSpPr>
          <p:spPr>
            <a:xfrm>
              <a:off x="1633514" y="2216917"/>
              <a:ext cx="295694" cy="294193"/>
            </a:xfrm>
            <a:custGeom>
              <a:rect b="b" l="l" r="r" t="t"/>
              <a:pathLst>
                <a:path extrusionOk="0" h="20627" w="20776">
                  <a:moveTo>
                    <a:pt x="13689" y="1"/>
                  </a:moveTo>
                  <a:lnTo>
                    <a:pt x="1" y="11445"/>
                  </a:lnTo>
                  <a:lnTo>
                    <a:pt x="9332" y="20627"/>
                  </a:lnTo>
                  <a:lnTo>
                    <a:pt x="20776" y="6583"/>
                  </a:lnTo>
                  <a:lnTo>
                    <a:pt x="13689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9" name="Google Shape;1289;p4"/>
            <p:cNvSpPr/>
            <p:nvPr/>
          </p:nvSpPr>
          <p:spPr>
            <a:xfrm>
              <a:off x="2407529" y="2471089"/>
              <a:ext cx="402965" cy="635309"/>
            </a:xfrm>
            <a:custGeom>
              <a:rect b="b" l="l" r="r" t="t"/>
              <a:pathLst>
                <a:path extrusionOk="0" h="44544" w="28313">
                  <a:moveTo>
                    <a:pt x="24572" y="1"/>
                  </a:moveTo>
                  <a:lnTo>
                    <a:pt x="23693" y="1515"/>
                  </a:lnTo>
                  <a:lnTo>
                    <a:pt x="23637" y="1627"/>
                  </a:lnTo>
                  <a:lnTo>
                    <a:pt x="23544" y="1721"/>
                  </a:lnTo>
                  <a:lnTo>
                    <a:pt x="1" y="24946"/>
                  </a:lnTo>
                  <a:lnTo>
                    <a:pt x="13483" y="35755"/>
                  </a:lnTo>
                  <a:lnTo>
                    <a:pt x="13577" y="35829"/>
                  </a:lnTo>
                  <a:lnTo>
                    <a:pt x="13652" y="35923"/>
                  </a:lnTo>
                  <a:lnTo>
                    <a:pt x="13727" y="36016"/>
                  </a:lnTo>
                  <a:lnTo>
                    <a:pt x="13764" y="36129"/>
                  </a:lnTo>
                  <a:lnTo>
                    <a:pt x="17242" y="44544"/>
                  </a:lnTo>
                  <a:lnTo>
                    <a:pt x="28144" y="33548"/>
                  </a:lnTo>
                  <a:lnTo>
                    <a:pt x="23282" y="23675"/>
                  </a:lnTo>
                  <a:lnTo>
                    <a:pt x="23226" y="23525"/>
                  </a:lnTo>
                  <a:lnTo>
                    <a:pt x="23189" y="23357"/>
                  </a:lnTo>
                  <a:lnTo>
                    <a:pt x="23189" y="23188"/>
                  </a:lnTo>
                  <a:lnTo>
                    <a:pt x="23226" y="23001"/>
                  </a:lnTo>
                  <a:lnTo>
                    <a:pt x="28312" y="4975"/>
                  </a:lnTo>
                  <a:lnTo>
                    <a:pt x="24572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0" name="Google Shape;1290;p4"/>
            <p:cNvSpPr/>
            <p:nvPr/>
          </p:nvSpPr>
          <p:spPr>
            <a:xfrm>
              <a:off x="1931599" y="2790070"/>
              <a:ext cx="311663" cy="268320"/>
            </a:xfrm>
            <a:custGeom>
              <a:rect b="b" l="l" r="r" t="t"/>
              <a:pathLst>
                <a:path extrusionOk="0" h="18813" w="21898">
                  <a:moveTo>
                    <a:pt x="7536" y="1"/>
                  </a:moveTo>
                  <a:lnTo>
                    <a:pt x="0" y="6433"/>
                  </a:lnTo>
                  <a:lnTo>
                    <a:pt x="7592" y="15278"/>
                  </a:lnTo>
                  <a:lnTo>
                    <a:pt x="15203" y="18813"/>
                  </a:lnTo>
                  <a:lnTo>
                    <a:pt x="21898" y="12193"/>
                  </a:lnTo>
                  <a:lnTo>
                    <a:pt x="21804" y="12155"/>
                  </a:lnTo>
                  <a:lnTo>
                    <a:pt x="21729" y="12081"/>
                  </a:lnTo>
                  <a:lnTo>
                    <a:pt x="7536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1" name="Google Shape;1291;p4"/>
            <p:cNvSpPr/>
            <p:nvPr/>
          </p:nvSpPr>
          <p:spPr>
            <a:xfrm>
              <a:off x="2317770" y="2624711"/>
              <a:ext cx="163958" cy="164846"/>
            </a:xfrm>
            <a:custGeom>
              <a:rect b="b" l="l" r="r" t="t"/>
              <a:pathLst>
                <a:path extrusionOk="0" h="11558" w="11520">
                  <a:moveTo>
                    <a:pt x="4825" y="1"/>
                  </a:moveTo>
                  <a:lnTo>
                    <a:pt x="1" y="3872"/>
                  </a:lnTo>
                  <a:lnTo>
                    <a:pt x="7181" y="11557"/>
                  </a:lnTo>
                  <a:lnTo>
                    <a:pt x="11520" y="7275"/>
                  </a:lnTo>
                  <a:lnTo>
                    <a:pt x="8995" y="4526"/>
                  </a:lnTo>
                  <a:lnTo>
                    <a:pt x="4825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2" name="Google Shape;1292;p4"/>
            <p:cNvSpPr/>
            <p:nvPr/>
          </p:nvSpPr>
          <p:spPr>
            <a:xfrm>
              <a:off x="1632446" y="2572709"/>
              <a:ext cx="248058" cy="243247"/>
            </a:xfrm>
            <a:custGeom>
              <a:rect b="b" l="l" r="r" t="t"/>
              <a:pathLst>
                <a:path extrusionOk="0" h="17055" w="17429">
                  <a:moveTo>
                    <a:pt x="8303" y="0"/>
                  </a:moveTo>
                  <a:lnTo>
                    <a:pt x="1796" y="7966"/>
                  </a:lnTo>
                  <a:lnTo>
                    <a:pt x="1721" y="8060"/>
                  </a:lnTo>
                  <a:lnTo>
                    <a:pt x="1628" y="8135"/>
                  </a:lnTo>
                  <a:lnTo>
                    <a:pt x="1534" y="8209"/>
                  </a:lnTo>
                  <a:lnTo>
                    <a:pt x="1422" y="8247"/>
                  </a:lnTo>
                  <a:lnTo>
                    <a:pt x="1" y="8808"/>
                  </a:lnTo>
                  <a:lnTo>
                    <a:pt x="6153" y="16867"/>
                  </a:lnTo>
                  <a:lnTo>
                    <a:pt x="6209" y="16961"/>
                  </a:lnTo>
                  <a:lnTo>
                    <a:pt x="6265" y="17054"/>
                  </a:lnTo>
                  <a:lnTo>
                    <a:pt x="8360" y="15428"/>
                  </a:lnTo>
                  <a:lnTo>
                    <a:pt x="17429" y="6583"/>
                  </a:lnTo>
                  <a:lnTo>
                    <a:pt x="8303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3" name="Google Shape;1293;p4"/>
            <p:cNvSpPr/>
            <p:nvPr/>
          </p:nvSpPr>
          <p:spPr>
            <a:xfrm>
              <a:off x="1722815" y="2769222"/>
              <a:ext cx="157298" cy="158428"/>
            </a:xfrm>
            <a:custGeom>
              <a:rect b="b" l="l" r="r" t="t"/>
              <a:pathLst>
                <a:path extrusionOk="0" h="11108" w="11052">
                  <a:moveTo>
                    <a:pt x="4881" y="0"/>
                  </a:moveTo>
                  <a:lnTo>
                    <a:pt x="2300" y="2543"/>
                  </a:lnTo>
                  <a:lnTo>
                    <a:pt x="2207" y="2618"/>
                  </a:lnTo>
                  <a:lnTo>
                    <a:pt x="0" y="4339"/>
                  </a:lnTo>
                  <a:lnTo>
                    <a:pt x="6451" y="11108"/>
                  </a:lnTo>
                  <a:lnTo>
                    <a:pt x="11052" y="7200"/>
                  </a:lnTo>
                  <a:lnTo>
                    <a:pt x="4881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4" name="Google Shape;1294;p4"/>
            <p:cNvSpPr/>
            <p:nvPr/>
          </p:nvSpPr>
          <p:spPr>
            <a:xfrm>
              <a:off x="1543821" y="2971432"/>
              <a:ext cx="480945" cy="413670"/>
            </a:xfrm>
            <a:custGeom>
              <a:rect b="b" l="l" r="r" t="t"/>
              <a:pathLst>
                <a:path extrusionOk="0" h="29004" w="33792">
                  <a:moveTo>
                    <a:pt x="19879" y="0"/>
                  </a:moveTo>
                  <a:lnTo>
                    <a:pt x="1" y="16980"/>
                  </a:lnTo>
                  <a:lnTo>
                    <a:pt x="6957" y="29004"/>
                  </a:lnTo>
                  <a:lnTo>
                    <a:pt x="31996" y="16400"/>
                  </a:lnTo>
                  <a:lnTo>
                    <a:pt x="33791" y="14624"/>
                  </a:lnTo>
                  <a:lnTo>
                    <a:pt x="19879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5" name="Google Shape;1295;p4"/>
            <p:cNvSpPr/>
            <p:nvPr/>
          </p:nvSpPr>
          <p:spPr>
            <a:xfrm>
              <a:off x="1846959" y="2899150"/>
              <a:ext cx="280793" cy="262188"/>
            </a:xfrm>
            <a:custGeom>
              <a:rect b="b" l="l" r="r" t="t"/>
              <a:pathLst>
                <a:path extrusionOk="0" h="18383" w="19729">
                  <a:moveTo>
                    <a:pt x="4526" y="1"/>
                  </a:moveTo>
                  <a:lnTo>
                    <a:pt x="1" y="3853"/>
                  </a:lnTo>
                  <a:lnTo>
                    <a:pt x="13820" y="18383"/>
                  </a:lnTo>
                  <a:lnTo>
                    <a:pt x="19729" y="12567"/>
                  </a:lnTo>
                  <a:lnTo>
                    <a:pt x="12586" y="9257"/>
                  </a:lnTo>
                  <a:lnTo>
                    <a:pt x="12399" y="9145"/>
                  </a:lnTo>
                  <a:lnTo>
                    <a:pt x="12268" y="9014"/>
                  </a:lnTo>
                  <a:lnTo>
                    <a:pt x="4526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6" name="Google Shape;1296;p4"/>
            <p:cNvSpPr/>
            <p:nvPr/>
          </p:nvSpPr>
          <p:spPr>
            <a:xfrm>
              <a:off x="2709007" y="1062881"/>
              <a:ext cx="172740" cy="223779"/>
            </a:xfrm>
            <a:custGeom>
              <a:rect b="b" l="l" r="r" t="t"/>
              <a:pathLst>
                <a:path extrusionOk="0" h="15690" w="12137">
                  <a:moveTo>
                    <a:pt x="6208" y="1"/>
                  </a:moveTo>
                  <a:lnTo>
                    <a:pt x="3142" y="3236"/>
                  </a:lnTo>
                  <a:lnTo>
                    <a:pt x="6489" y="5760"/>
                  </a:lnTo>
                  <a:lnTo>
                    <a:pt x="6564" y="5816"/>
                  </a:lnTo>
                  <a:lnTo>
                    <a:pt x="6638" y="5891"/>
                  </a:lnTo>
                  <a:lnTo>
                    <a:pt x="6751" y="6059"/>
                  </a:lnTo>
                  <a:lnTo>
                    <a:pt x="6825" y="6246"/>
                  </a:lnTo>
                  <a:lnTo>
                    <a:pt x="6844" y="6359"/>
                  </a:lnTo>
                  <a:lnTo>
                    <a:pt x="6844" y="6452"/>
                  </a:lnTo>
                  <a:lnTo>
                    <a:pt x="6844" y="6546"/>
                  </a:lnTo>
                  <a:lnTo>
                    <a:pt x="6844" y="6658"/>
                  </a:lnTo>
                  <a:lnTo>
                    <a:pt x="6788" y="6845"/>
                  </a:lnTo>
                  <a:lnTo>
                    <a:pt x="6695" y="7032"/>
                  </a:lnTo>
                  <a:lnTo>
                    <a:pt x="6638" y="7107"/>
                  </a:lnTo>
                  <a:lnTo>
                    <a:pt x="6564" y="7181"/>
                  </a:lnTo>
                  <a:lnTo>
                    <a:pt x="0" y="13390"/>
                  </a:lnTo>
                  <a:lnTo>
                    <a:pt x="2281" y="15690"/>
                  </a:lnTo>
                  <a:lnTo>
                    <a:pt x="12136" y="5180"/>
                  </a:lnTo>
                  <a:lnTo>
                    <a:pt x="6208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7" name="Google Shape;1297;p4"/>
            <p:cNvSpPr/>
            <p:nvPr/>
          </p:nvSpPr>
          <p:spPr>
            <a:xfrm>
              <a:off x="1825411" y="2677525"/>
              <a:ext cx="192964" cy="184043"/>
            </a:xfrm>
            <a:custGeom>
              <a:rect b="b" l="l" r="r" t="t"/>
              <a:pathLst>
                <a:path extrusionOk="0" h="12904" w="13558">
                  <a:moveTo>
                    <a:pt x="5760" y="0"/>
                  </a:moveTo>
                  <a:lnTo>
                    <a:pt x="0" y="5629"/>
                  </a:lnTo>
                  <a:lnTo>
                    <a:pt x="6246" y="12903"/>
                  </a:lnTo>
                  <a:lnTo>
                    <a:pt x="13557" y="6657"/>
                  </a:lnTo>
                  <a:lnTo>
                    <a:pt x="5760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8" name="Google Shape;1298;p4"/>
            <p:cNvSpPr/>
            <p:nvPr/>
          </p:nvSpPr>
          <p:spPr>
            <a:xfrm>
              <a:off x="1983761" y="2236656"/>
              <a:ext cx="166093" cy="213381"/>
            </a:xfrm>
            <a:custGeom>
              <a:rect b="b" l="l" r="r" t="t"/>
              <a:pathLst>
                <a:path extrusionOk="0" h="14961" w="11670">
                  <a:moveTo>
                    <a:pt x="2824" y="0"/>
                  </a:moveTo>
                  <a:lnTo>
                    <a:pt x="0" y="3460"/>
                  </a:lnTo>
                  <a:lnTo>
                    <a:pt x="7742" y="14848"/>
                  </a:lnTo>
                  <a:lnTo>
                    <a:pt x="7892" y="14829"/>
                  </a:lnTo>
                  <a:lnTo>
                    <a:pt x="8041" y="14848"/>
                  </a:lnTo>
                  <a:lnTo>
                    <a:pt x="8191" y="14886"/>
                  </a:lnTo>
                  <a:lnTo>
                    <a:pt x="8340" y="14960"/>
                  </a:lnTo>
                  <a:lnTo>
                    <a:pt x="11669" y="11707"/>
                  </a:lnTo>
                  <a:lnTo>
                    <a:pt x="2824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9" name="Google Shape;1299;p4"/>
            <p:cNvSpPr/>
            <p:nvPr/>
          </p:nvSpPr>
          <p:spPr>
            <a:xfrm>
              <a:off x="1926533" y="2487619"/>
              <a:ext cx="285333" cy="267265"/>
            </a:xfrm>
            <a:custGeom>
              <a:rect b="b" l="l" r="r" t="t"/>
              <a:pathLst>
                <a:path extrusionOk="0" h="18739" w="20048">
                  <a:moveTo>
                    <a:pt x="12324" y="1"/>
                  </a:moveTo>
                  <a:lnTo>
                    <a:pt x="1" y="12006"/>
                  </a:lnTo>
                  <a:lnTo>
                    <a:pt x="7892" y="18738"/>
                  </a:lnTo>
                  <a:lnTo>
                    <a:pt x="19673" y="8696"/>
                  </a:lnTo>
                  <a:lnTo>
                    <a:pt x="20047" y="8266"/>
                  </a:lnTo>
                  <a:lnTo>
                    <a:pt x="12324" y="1"/>
                  </a:lnTo>
                  <a:close/>
                </a:path>
              </a:pathLst>
            </a:custGeom>
            <a:solidFill>
              <a:srgbClr val="FAE5A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0" name="Google Shape;1300;p4"/>
            <p:cNvSpPr/>
            <p:nvPr/>
          </p:nvSpPr>
          <p:spPr>
            <a:xfrm>
              <a:off x="2121091" y="2401745"/>
              <a:ext cx="168484" cy="183772"/>
            </a:xfrm>
            <a:custGeom>
              <a:rect b="b" l="l" r="r" t="t"/>
              <a:pathLst>
                <a:path extrusionOk="0" h="12885" w="11838">
                  <a:moveTo>
                    <a:pt x="4844" y="1"/>
                  </a:moveTo>
                  <a:lnTo>
                    <a:pt x="0" y="4713"/>
                  </a:lnTo>
                  <a:lnTo>
                    <a:pt x="7630" y="12885"/>
                  </a:lnTo>
                  <a:lnTo>
                    <a:pt x="11837" y="8135"/>
                  </a:lnTo>
                  <a:lnTo>
                    <a:pt x="9388" y="5386"/>
                  </a:lnTo>
                  <a:lnTo>
                    <a:pt x="7406" y="3124"/>
                  </a:lnTo>
                  <a:lnTo>
                    <a:pt x="6040" y="1497"/>
                  </a:lnTo>
                  <a:lnTo>
                    <a:pt x="5498" y="823"/>
                  </a:lnTo>
                  <a:lnTo>
                    <a:pt x="5049" y="262"/>
                  </a:lnTo>
                  <a:lnTo>
                    <a:pt x="4844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1" name="Google Shape;1301;p4"/>
            <p:cNvSpPr/>
            <p:nvPr/>
          </p:nvSpPr>
          <p:spPr>
            <a:xfrm>
              <a:off x="1767655" y="2307598"/>
              <a:ext cx="310866" cy="340061"/>
            </a:xfrm>
            <a:custGeom>
              <a:rect b="b" l="l" r="r" t="t"/>
              <a:pathLst>
                <a:path extrusionOk="0" h="23843" w="21842">
                  <a:moveTo>
                    <a:pt x="13950" y="1"/>
                  </a:moveTo>
                  <a:lnTo>
                    <a:pt x="0" y="17130"/>
                  </a:lnTo>
                  <a:lnTo>
                    <a:pt x="9294" y="23843"/>
                  </a:lnTo>
                  <a:lnTo>
                    <a:pt x="21842" y="11613"/>
                  </a:lnTo>
                  <a:lnTo>
                    <a:pt x="13950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2" name="Google Shape;1302;p4"/>
            <p:cNvSpPr/>
            <p:nvPr/>
          </p:nvSpPr>
          <p:spPr>
            <a:xfrm>
              <a:off x="2275186" y="1757650"/>
              <a:ext cx="464962" cy="354195"/>
            </a:xfrm>
            <a:custGeom>
              <a:rect b="b" l="l" r="r" t="t"/>
              <a:pathLst>
                <a:path extrusionOk="0" h="24834" w="32669">
                  <a:moveTo>
                    <a:pt x="24161" y="1"/>
                  </a:moveTo>
                  <a:lnTo>
                    <a:pt x="14512" y="8920"/>
                  </a:lnTo>
                  <a:lnTo>
                    <a:pt x="14437" y="8995"/>
                  </a:lnTo>
                  <a:lnTo>
                    <a:pt x="14343" y="9051"/>
                  </a:lnTo>
                  <a:lnTo>
                    <a:pt x="1" y="17111"/>
                  </a:lnTo>
                  <a:lnTo>
                    <a:pt x="11763" y="24834"/>
                  </a:lnTo>
                  <a:lnTo>
                    <a:pt x="32669" y="3498"/>
                  </a:lnTo>
                  <a:lnTo>
                    <a:pt x="24161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3" name="Google Shape;1303;p4"/>
            <p:cNvSpPr/>
            <p:nvPr/>
          </p:nvSpPr>
          <p:spPr>
            <a:xfrm>
              <a:off x="2209190" y="2146246"/>
              <a:ext cx="345992" cy="351528"/>
            </a:xfrm>
            <a:custGeom>
              <a:rect b="b" l="l" r="r" t="t"/>
              <a:pathLst>
                <a:path extrusionOk="0" h="24647" w="24310">
                  <a:moveTo>
                    <a:pt x="16661" y="0"/>
                  </a:moveTo>
                  <a:lnTo>
                    <a:pt x="9013" y="7798"/>
                  </a:lnTo>
                  <a:lnTo>
                    <a:pt x="8995" y="7817"/>
                  </a:lnTo>
                  <a:lnTo>
                    <a:pt x="0" y="16587"/>
                  </a:lnTo>
                  <a:lnTo>
                    <a:pt x="411" y="17129"/>
                  </a:lnTo>
                  <a:lnTo>
                    <a:pt x="972" y="17840"/>
                  </a:lnTo>
                  <a:lnTo>
                    <a:pt x="1664" y="18681"/>
                  </a:lnTo>
                  <a:lnTo>
                    <a:pt x="2506" y="19672"/>
                  </a:lnTo>
                  <a:lnTo>
                    <a:pt x="4525" y="21973"/>
                  </a:lnTo>
                  <a:lnTo>
                    <a:pt x="6900" y="24647"/>
                  </a:lnTo>
                  <a:lnTo>
                    <a:pt x="24310" y="5030"/>
                  </a:lnTo>
                  <a:lnTo>
                    <a:pt x="16661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4" name="Google Shape;1304;p4"/>
            <p:cNvSpPr/>
            <p:nvPr/>
          </p:nvSpPr>
          <p:spPr>
            <a:xfrm>
              <a:off x="2085965" y="1534956"/>
              <a:ext cx="622515" cy="520895"/>
            </a:xfrm>
            <a:custGeom>
              <a:rect b="b" l="l" r="r" t="t"/>
              <a:pathLst>
                <a:path extrusionOk="0" h="36522" w="43739">
                  <a:moveTo>
                    <a:pt x="34052" y="0"/>
                  </a:moveTo>
                  <a:lnTo>
                    <a:pt x="27844" y="6115"/>
                  </a:lnTo>
                  <a:lnTo>
                    <a:pt x="5573" y="28031"/>
                  </a:lnTo>
                  <a:lnTo>
                    <a:pt x="5517" y="28087"/>
                  </a:lnTo>
                  <a:lnTo>
                    <a:pt x="0" y="32706"/>
                  </a:lnTo>
                  <a:lnTo>
                    <a:pt x="3572" y="36521"/>
                  </a:lnTo>
                  <a:lnTo>
                    <a:pt x="4189" y="35754"/>
                  </a:lnTo>
                  <a:lnTo>
                    <a:pt x="4301" y="35642"/>
                  </a:lnTo>
                  <a:lnTo>
                    <a:pt x="4451" y="35530"/>
                  </a:lnTo>
                  <a:lnTo>
                    <a:pt x="26628" y="23095"/>
                  </a:lnTo>
                  <a:lnTo>
                    <a:pt x="43739" y="7275"/>
                  </a:lnTo>
                  <a:lnTo>
                    <a:pt x="3405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5" name="Google Shape;1305;p4"/>
            <p:cNvSpPr/>
            <p:nvPr/>
          </p:nvSpPr>
          <p:spPr>
            <a:xfrm>
              <a:off x="1849093" y="2018497"/>
              <a:ext cx="270674" cy="271515"/>
            </a:xfrm>
            <a:custGeom>
              <a:rect b="b" l="l" r="r" t="t"/>
              <a:pathLst>
                <a:path extrusionOk="0" h="19037" w="19018">
                  <a:moveTo>
                    <a:pt x="15203" y="0"/>
                  </a:moveTo>
                  <a:lnTo>
                    <a:pt x="0" y="12697"/>
                  </a:lnTo>
                  <a:lnTo>
                    <a:pt x="6826" y="19036"/>
                  </a:lnTo>
                  <a:lnTo>
                    <a:pt x="19018" y="4077"/>
                  </a:lnTo>
                  <a:lnTo>
                    <a:pt x="15203" y="0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6" name="Google Shape;1306;p4"/>
            <p:cNvSpPr/>
            <p:nvPr/>
          </p:nvSpPr>
          <p:spPr>
            <a:xfrm>
              <a:off x="2247774" y="2537766"/>
              <a:ext cx="120578" cy="122700"/>
            </a:xfrm>
            <a:custGeom>
              <a:rect b="b" l="l" r="r" t="t"/>
              <a:pathLst>
                <a:path extrusionOk="0" h="8603" w="8472">
                  <a:moveTo>
                    <a:pt x="4189" y="1"/>
                  </a:moveTo>
                  <a:lnTo>
                    <a:pt x="1" y="4713"/>
                  </a:lnTo>
                  <a:lnTo>
                    <a:pt x="3628" y="8602"/>
                  </a:lnTo>
                  <a:lnTo>
                    <a:pt x="8471" y="4713"/>
                  </a:lnTo>
                  <a:lnTo>
                    <a:pt x="5891" y="1889"/>
                  </a:lnTo>
                  <a:lnTo>
                    <a:pt x="4189" y="1"/>
                  </a:lnTo>
                  <a:close/>
                </a:path>
              </a:pathLst>
            </a:custGeom>
            <a:solidFill>
              <a:srgbClr val="FAE5A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7" name="Google Shape;1307;p4"/>
            <p:cNvSpPr/>
            <p:nvPr/>
          </p:nvSpPr>
          <p:spPr>
            <a:xfrm>
              <a:off x="3061646" y="1493880"/>
              <a:ext cx="160229" cy="140029"/>
            </a:xfrm>
            <a:custGeom>
              <a:rect b="b" l="l" r="r" t="t"/>
              <a:pathLst>
                <a:path extrusionOk="0" h="9818" w="11258">
                  <a:moveTo>
                    <a:pt x="7461" y="1"/>
                  </a:moveTo>
                  <a:lnTo>
                    <a:pt x="0" y="6545"/>
                  </a:lnTo>
                  <a:lnTo>
                    <a:pt x="6377" y="9818"/>
                  </a:lnTo>
                  <a:lnTo>
                    <a:pt x="11257" y="2020"/>
                  </a:lnTo>
                  <a:lnTo>
                    <a:pt x="7461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8" name="Google Shape;1308;p4"/>
            <p:cNvSpPr/>
            <p:nvPr/>
          </p:nvSpPr>
          <p:spPr>
            <a:xfrm>
              <a:off x="2835420" y="1252772"/>
              <a:ext cx="223308" cy="194455"/>
            </a:xfrm>
            <a:custGeom>
              <a:rect b="b" l="l" r="r" t="t"/>
              <a:pathLst>
                <a:path extrusionOk="0" h="13634" w="15690">
                  <a:moveTo>
                    <a:pt x="10697" y="1"/>
                  </a:moveTo>
                  <a:lnTo>
                    <a:pt x="0" y="8472"/>
                  </a:lnTo>
                  <a:lnTo>
                    <a:pt x="805" y="9201"/>
                  </a:lnTo>
                  <a:lnTo>
                    <a:pt x="805" y="9220"/>
                  </a:lnTo>
                  <a:lnTo>
                    <a:pt x="5610" y="13633"/>
                  </a:lnTo>
                  <a:lnTo>
                    <a:pt x="15690" y="4302"/>
                  </a:lnTo>
                  <a:lnTo>
                    <a:pt x="12997" y="2189"/>
                  </a:lnTo>
                  <a:lnTo>
                    <a:pt x="12941" y="2133"/>
                  </a:lnTo>
                  <a:lnTo>
                    <a:pt x="10697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9" name="Google Shape;1309;p4"/>
            <p:cNvSpPr/>
            <p:nvPr/>
          </p:nvSpPr>
          <p:spPr>
            <a:xfrm>
              <a:off x="2749982" y="1330916"/>
              <a:ext cx="460720" cy="393945"/>
            </a:xfrm>
            <a:custGeom>
              <a:rect b="b" l="l" r="r" t="t"/>
              <a:pathLst>
                <a:path extrusionOk="0" h="27621" w="32371">
                  <a:moveTo>
                    <a:pt x="23188" y="1"/>
                  </a:moveTo>
                  <a:lnTo>
                    <a:pt x="1" y="21431"/>
                  </a:lnTo>
                  <a:lnTo>
                    <a:pt x="8060" y="27621"/>
                  </a:lnTo>
                  <a:lnTo>
                    <a:pt x="32370" y="6284"/>
                  </a:lnTo>
                  <a:lnTo>
                    <a:pt x="29041" y="4601"/>
                  </a:lnTo>
                  <a:lnTo>
                    <a:pt x="28873" y="4508"/>
                  </a:lnTo>
                  <a:lnTo>
                    <a:pt x="23188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0" name="Google Shape;1310;p4"/>
            <p:cNvSpPr/>
            <p:nvPr/>
          </p:nvSpPr>
          <p:spPr>
            <a:xfrm>
              <a:off x="2856712" y="1163161"/>
              <a:ext cx="111526" cy="104573"/>
            </a:xfrm>
            <a:custGeom>
              <a:rect b="b" l="l" r="r" t="t"/>
              <a:pathLst>
                <a:path extrusionOk="0" h="7332" w="7836">
                  <a:moveTo>
                    <a:pt x="2581" y="1"/>
                  </a:moveTo>
                  <a:lnTo>
                    <a:pt x="0" y="2768"/>
                  </a:lnTo>
                  <a:lnTo>
                    <a:pt x="4881" y="7331"/>
                  </a:lnTo>
                  <a:lnTo>
                    <a:pt x="7836" y="4994"/>
                  </a:lnTo>
                  <a:lnTo>
                    <a:pt x="2581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1" name="Google Shape;1311;p4"/>
            <p:cNvSpPr/>
            <p:nvPr/>
          </p:nvSpPr>
          <p:spPr>
            <a:xfrm>
              <a:off x="3095177" y="1668838"/>
              <a:ext cx="146125" cy="140029"/>
            </a:xfrm>
            <a:custGeom>
              <a:rect b="b" l="l" r="r" t="t"/>
              <a:pathLst>
                <a:path extrusionOk="0" h="9818" w="10267">
                  <a:moveTo>
                    <a:pt x="4694" y="1"/>
                  </a:moveTo>
                  <a:lnTo>
                    <a:pt x="0" y="7518"/>
                  </a:lnTo>
                  <a:lnTo>
                    <a:pt x="3479" y="9818"/>
                  </a:lnTo>
                  <a:lnTo>
                    <a:pt x="10266" y="2880"/>
                  </a:lnTo>
                  <a:lnTo>
                    <a:pt x="4694" y="1"/>
                  </a:lnTo>
                  <a:close/>
                </a:path>
              </a:pathLst>
            </a:custGeom>
            <a:solidFill>
              <a:srgbClr val="F8D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2" name="Google Shape;1312;p4"/>
            <p:cNvSpPr/>
            <p:nvPr/>
          </p:nvSpPr>
          <p:spPr>
            <a:xfrm>
              <a:off x="2325228" y="2232649"/>
              <a:ext cx="356111" cy="355536"/>
            </a:xfrm>
            <a:custGeom>
              <a:rect b="b" l="l" r="r" t="t"/>
              <a:pathLst>
                <a:path extrusionOk="0" h="24928" w="25021">
                  <a:moveTo>
                    <a:pt x="17746" y="1"/>
                  </a:moveTo>
                  <a:lnTo>
                    <a:pt x="0" y="19991"/>
                  </a:lnTo>
                  <a:lnTo>
                    <a:pt x="2207" y="22422"/>
                  </a:lnTo>
                  <a:lnTo>
                    <a:pt x="4488" y="24928"/>
                  </a:lnTo>
                  <a:lnTo>
                    <a:pt x="25020" y="8472"/>
                  </a:lnTo>
                  <a:lnTo>
                    <a:pt x="19504" y="1160"/>
                  </a:lnTo>
                  <a:lnTo>
                    <a:pt x="17746" y="1"/>
                  </a:lnTo>
                  <a:close/>
                </a:path>
              </a:pathLst>
            </a:custGeom>
            <a:solidFill>
              <a:srgbClr val="FAE5A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3" name="Google Shape;1313;p4"/>
            <p:cNvSpPr/>
            <p:nvPr/>
          </p:nvSpPr>
          <p:spPr>
            <a:xfrm>
              <a:off x="2407193" y="2374803"/>
              <a:ext cx="345465" cy="334741"/>
            </a:xfrm>
            <a:custGeom>
              <a:rect b="b" l="l" r="r" t="t"/>
              <a:pathLst>
                <a:path extrusionOk="0" h="23470" w="24273">
                  <a:moveTo>
                    <a:pt x="20383" y="1"/>
                  </a:moveTo>
                  <a:lnTo>
                    <a:pt x="1" y="16345"/>
                  </a:lnTo>
                  <a:lnTo>
                    <a:pt x="3404" y="20047"/>
                  </a:lnTo>
                  <a:lnTo>
                    <a:pt x="6583" y="23469"/>
                  </a:lnTo>
                  <a:lnTo>
                    <a:pt x="23057" y="7219"/>
                  </a:lnTo>
                  <a:lnTo>
                    <a:pt x="24273" y="5143"/>
                  </a:lnTo>
                  <a:lnTo>
                    <a:pt x="20383" y="1"/>
                  </a:lnTo>
                  <a:close/>
                </a:path>
              </a:pathLst>
            </a:custGeom>
            <a:solidFill>
              <a:srgbClr val="FAE5A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14" name="Google Shape;1314;p4"/>
            <p:cNvGrpSpPr/>
            <p:nvPr/>
          </p:nvGrpSpPr>
          <p:grpSpPr>
            <a:xfrm>
              <a:off x="2304295" y="1903700"/>
              <a:ext cx="435825" cy="574100"/>
              <a:chOff x="2304295" y="1903700"/>
              <a:chExt cx="435825" cy="574100"/>
            </a:xfrm>
          </p:grpSpPr>
          <p:sp>
            <p:nvSpPr>
              <p:cNvPr id="1315" name="Google Shape;1315;p4"/>
              <p:cNvSpPr/>
              <p:nvPr/>
            </p:nvSpPr>
            <p:spPr>
              <a:xfrm>
                <a:off x="2304295" y="1903700"/>
                <a:ext cx="435825" cy="574100"/>
              </a:xfrm>
              <a:custGeom>
                <a:rect b="b" l="l" r="r" t="t"/>
                <a:pathLst>
                  <a:path extrusionOk="0" h="22964" w="17433">
                    <a:moveTo>
                      <a:pt x="8856" y="557"/>
                    </a:moveTo>
                    <a:lnTo>
                      <a:pt x="9264" y="576"/>
                    </a:lnTo>
                    <a:lnTo>
                      <a:pt x="9654" y="613"/>
                    </a:lnTo>
                    <a:lnTo>
                      <a:pt x="10025" y="669"/>
                    </a:lnTo>
                    <a:lnTo>
                      <a:pt x="10415" y="724"/>
                    </a:lnTo>
                    <a:lnTo>
                      <a:pt x="10786" y="799"/>
                    </a:lnTo>
                    <a:lnTo>
                      <a:pt x="11176" y="891"/>
                    </a:lnTo>
                    <a:lnTo>
                      <a:pt x="11529" y="1003"/>
                    </a:lnTo>
                    <a:lnTo>
                      <a:pt x="11900" y="1133"/>
                    </a:lnTo>
                    <a:lnTo>
                      <a:pt x="12253" y="1263"/>
                    </a:lnTo>
                    <a:lnTo>
                      <a:pt x="12606" y="1411"/>
                    </a:lnTo>
                    <a:lnTo>
                      <a:pt x="12940" y="1578"/>
                    </a:lnTo>
                    <a:lnTo>
                      <a:pt x="13255" y="1764"/>
                    </a:lnTo>
                    <a:lnTo>
                      <a:pt x="13571" y="1968"/>
                    </a:lnTo>
                    <a:lnTo>
                      <a:pt x="13868" y="2172"/>
                    </a:lnTo>
                    <a:lnTo>
                      <a:pt x="14165" y="2395"/>
                    </a:lnTo>
                    <a:lnTo>
                      <a:pt x="14443" y="2636"/>
                    </a:lnTo>
                    <a:lnTo>
                      <a:pt x="14703" y="2878"/>
                    </a:lnTo>
                    <a:lnTo>
                      <a:pt x="14963" y="3138"/>
                    </a:lnTo>
                    <a:lnTo>
                      <a:pt x="15186" y="3416"/>
                    </a:lnTo>
                    <a:lnTo>
                      <a:pt x="15409" y="3695"/>
                    </a:lnTo>
                    <a:lnTo>
                      <a:pt x="15613" y="3992"/>
                    </a:lnTo>
                    <a:lnTo>
                      <a:pt x="15799" y="4307"/>
                    </a:lnTo>
                    <a:lnTo>
                      <a:pt x="15966" y="4604"/>
                    </a:lnTo>
                    <a:lnTo>
                      <a:pt x="16114" y="4920"/>
                    </a:lnTo>
                    <a:lnTo>
                      <a:pt x="16263" y="5235"/>
                    </a:lnTo>
                    <a:lnTo>
                      <a:pt x="16374" y="5570"/>
                    </a:lnTo>
                    <a:lnTo>
                      <a:pt x="16486" y="5904"/>
                    </a:lnTo>
                    <a:lnTo>
                      <a:pt x="16653" y="6572"/>
                    </a:lnTo>
                    <a:lnTo>
                      <a:pt x="16783" y="7240"/>
                    </a:lnTo>
                    <a:lnTo>
                      <a:pt x="16875" y="7909"/>
                    </a:lnTo>
                    <a:lnTo>
                      <a:pt x="16912" y="8243"/>
                    </a:lnTo>
                    <a:lnTo>
                      <a:pt x="16931" y="8558"/>
                    </a:lnTo>
                    <a:lnTo>
                      <a:pt x="16931" y="8893"/>
                    </a:lnTo>
                    <a:lnTo>
                      <a:pt x="16931" y="9227"/>
                    </a:lnTo>
                    <a:lnTo>
                      <a:pt x="16912" y="9542"/>
                    </a:lnTo>
                    <a:lnTo>
                      <a:pt x="16875" y="9858"/>
                    </a:lnTo>
                    <a:lnTo>
                      <a:pt x="16838" y="10173"/>
                    </a:lnTo>
                    <a:lnTo>
                      <a:pt x="16783" y="10489"/>
                    </a:lnTo>
                    <a:lnTo>
                      <a:pt x="16653" y="11083"/>
                    </a:lnTo>
                    <a:lnTo>
                      <a:pt x="16467" y="11677"/>
                    </a:lnTo>
                    <a:lnTo>
                      <a:pt x="16263" y="12253"/>
                    </a:lnTo>
                    <a:lnTo>
                      <a:pt x="16040" y="12791"/>
                    </a:lnTo>
                    <a:lnTo>
                      <a:pt x="15780" y="13311"/>
                    </a:lnTo>
                    <a:lnTo>
                      <a:pt x="15502" y="13812"/>
                    </a:lnTo>
                    <a:lnTo>
                      <a:pt x="15205" y="14295"/>
                    </a:lnTo>
                    <a:lnTo>
                      <a:pt x="14908" y="14759"/>
                    </a:lnTo>
                    <a:lnTo>
                      <a:pt x="14611" y="15223"/>
                    </a:lnTo>
                    <a:lnTo>
                      <a:pt x="14314" y="15650"/>
                    </a:lnTo>
                    <a:lnTo>
                      <a:pt x="13998" y="16058"/>
                    </a:lnTo>
                    <a:lnTo>
                      <a:pt x="13404" y="16856"/>
                    </a:lnTo>
                    <a:lnTo>
                      <a:pt x="13125" y="17265"/>
                    </a:lnTo>
                    <a:lnTo>
                      <a:pt x="12884" y="17673"/>
                    </a:lnTo>
                    <a:lnTo>
                      <a:pt x="12661" y="18082"/>
                    </a:lnTo>
                    <a:lnTo>
                      <a:pt x="12476" y="18490"/>
                    </a:lnTo>
                    <a:lnTo>
                      <a:pt x="12327" y="18880"/>
                    </a:lnTo>
                    <a:lnTo>
                      <a:pt x="12179" y="19270"/>
                    </a:lnTo>
                    <a:lnTo>
                      <a:pt x="11937" y="19994"/>
                    </a:lnTo>
                    <a:lnTo>
                      <a:pt x="11733" y="20662"/>
                    </a:lnTo>
                    <a:lnTo>
                      <a:pt x="11529" y="21256"/>
                    </a:lnTo>
                    <a:lnTo>
                      <a:pt x="11455" y="21460"/>
                    </a:lnTo>
                    <a:lnTo>
                      <a:pt x="11380" y="21646"/>
                    </a:lnTo>
                    <a:lnTo>
                      <a:pt x="11213" y="21980"/>
                    </a:lnTo>
                    <a:lnTo>
                      <a:pt x="11158" y="22036"/>
                    </a:lnTo>
                    <a:lnTo>
                      <a:pt x="11046" y="22147"/>
                    </a:lnTo>
                    <a:lnTo>
                      <a:pt x="10898" y="22259"/>
                    </a:lnTo>
                    <a:lnTo>
                      <a:pt x="10731" y="22370"/>
                    </a:lnTo>
                    <a:lnTo>
                      <a:pt x="10545" y="22481"/>
                    </a:lnTo>
                    <a:lnTo>
                      <a:pt x="10341" y="22574"/>
                    </a:lnTo>
                    <a:lnTo>
                      <a:pt x="10100" y="22648"/>
                    </a:lnTo>
                    <a:lnTo>
                      <a:pt x="9840" y="22704"/>
                    </a:lnTo>
                    <a:lnTo>
                      <a:pt x="9561" y="22723"/>
                    </a:lnTo>
                    <a:lnTo>
                      <a:pt x="9264" y="22723"/>
                    </a:lnTo>
                    <a:lnTo>
                      <a:pt x="8949" y="22686"/>
                    </a:lnTo>
                    <a:lnTo>
                      <a:pt x="8633" y="22611"/>
                    </a:lnTo>
                    <a:lnTo>
                      <a:pt x="8484" y="22537"/>
                    </a:lnTo>
                    <a:lnTo>
                      <a:pt x="8317" y="22481"/>
                    </a:lnTo>
                    <a:lnTo>
                      <a:pt x="8169" y="22389"/>
                    </a:lnTo>
                    <a:lnTo>
                      <a:pt x="8020" y="22296"/>
                    </a:lnTo>
                    <a:lnTo>
                      <a:pt x="7872" y="22184"/>
                    </a:lnTo>
                    <a:lnTo>
                      <a:pt x="7723" y="22073"/>
                    </a:lnTo>
                    <a:lnTo>
                      <a:pt x="7593" y="21924"/>
                    </a:lnTo>
                    <a:lnTo>
                      <a:pt x="7482" y="21794"/>
                    </a:lnTo>
                    <a:lnTo>
                      <a:pt x="7371" y="21627"/>
                    </a:lnTo>
                    <a:lnTo>
                      <a:pt x="7296" y="21460"/>
                    </a:lnTo>
                    <a:lnTo>
                      <a:pt x="7148" y="21052"/>
                    </a:lnTo>
                    <a:lnTo>
                      <a:pt x="7018" y="20625"/>
                    </a:lnTo>
                    <a:lnTo>
                      <a:pt x="6869" y="20179"/>
                    </a:lnTo>
                    <a:lnTo>
                      <a:pt x="6777" y="19957"/>
                    </a:lnTo>
                    <a:lnTo>
                      <a:pt x="6684" y="19734"/>
                    </a:lnTo>
                    <a:lnTo>
                      <a:pt x="6461" y="19270"/>
                    </a:lnTo>
                    <a:lnTo>
                      <a:pt x="6183" y="18824"/>
                    </a:lnTo>
                    <a:lnTo>
                      <a:pt x="5886" y="18397"/>
                    </a:lnTo>
                    <a:lnTo>
                      <a:pt x="5570" y="17952"/>
                    </a:lnTo>
                    <a:lnTo>
                      <a:pt x="4902" y="17079"/>
                    </a:lnTo>
                    <a:lnTo>
                      <a:pt x="4196" y="16170"/>
                    </a:lnTo>
                    <a:lnTo>
                      <a:pt x="3472" y="15223"/>
                    </a:lnTo>
                    <a:lnTo>
                      <a:pt x="3101" y="14722"/>
                    </a:lnTo>
                    <a:lnTo>
                      <a:pt x="2748" y="14220"/>
                    </a:lnTo>
                    <a:lnTo>
                      <a:pt x="2395" y="13701"/>
                    </a:lnTo>
                    <a:lnTo>
                      <a:pt x="2061" y="13144"/>
                    </a:lnTo>
                    <a:lnTo>
                      <a:pt x="1746" y="12587"/>
                    </a:lnTo>
                    <a:lnTo>
                      <a:pt x="1449" y="11993"/>
                    </a:lnTo>
                    <a:lnTo>
                      <a:pt x="1189" y="11380"/>
                    </a:lnTo>
                    <a:lnTo>
                      <a:pt x="948" y="10749"/>
                    </a:lnTo>
                    <a:lnTo>
                      <a:pt x="855" y="10433"/>
                    </a:lnTo>
                    <a:lnTo>
                      <a:pt x="762" y="10099"/>
                    </a:lnTo>
                    <a:lnTo>
                      <a:pt x="688" y="9765"/>
                    </a:lnTo>
                    <a:lnTo>
                      <a:pt x="613" y="9431"/>
                    </a:lnTo>
                    <a:lnTo>
                      <a:pt x="576" y="9097"/>
                    </a:lnTo>
                    <a:lnTo>
                      <a:pt x="539" y="8744"/>
                    </a:lnTo>
                    <a:lnTo>
                      <a:pt x="539" y="8391"/>
                    </a:lnTo>
                    <a:lnTo>
                      <a:pt x="539" y="8039"/>
                    </a:lnTo>
                    <a:lnTo>
                      <a:pt x="558" y="7686"/>
                    </a:lnTo>
                    <a:lnTo>
                      <a:pt x="595" y="7333"/>
                    </a:lnTo>
                    <a:lnTo>
                      <a:pt x="650" y="6980"/>
                    </a:lnTo>
                    <a:lnTo>
                      <a:pt x="706" y="6628"/>
                    </a:lnTo>
                    <a:lnTo>
                      <a:pt x="799" y="6275"/>
                    </a:lnTo>
                    <a:lnTo>
                      <a:pt x="892" y="5922"/>
                    </a:lnTo>
                    <a:lnTo>
                      <a:pt x="1022" y="5588"/>
                    </a:lnTo>
                    <a:lnTo>
                      <a:pt x="1152" y="5254"/>
                    </a:lnTo>
                    <a:lnTo>
                      <a:pt x="1300" y="4901"/>
                    </a:lnTo>
                    <a:lnTo>
                      <a:pt x="1467" y="4586"/>
                    </a:lnTo>
                    <a:lnTo>
                      <a:pt x="1653" y="4252"/>
                    </a:lnTo>
                    <a:lnTo>
                      <a:pt x="1857" y="3936"/>
                    </a:lnTo>
                    <a:lnTo>
                      <a:pt x="2061" y="3620"/>
                    </a:lnTo>
                    <a:lnTo>
                      <a:pt x="2303" y="3323"/>
                    </a:lnTo>
                    <a:lnTo>
                      <a:pt x="2544" y="3045"/>
                    </a:lnTo>
                    <a:lnTo>
                      <a:pt x="2804" y="2766"/>
                    </a:lnTo>
                    <a:lnTo>
                      <a:pt x="3082" y="2507"/>
                    </a:lnTo>
                    <a:lnTo>
                      <a:pt x="3361" y="2265"/>
                    </a:lnTo>
                    <a:lnTo>
                      <a:pt x="3676" y="2024"/>
                    </a:lnTo>
                    <a:lnTo>
                      <a:pt x="3992" y="1801"/>
                    </a:lnTo>
                    <a:lnTo>
                      <a:pt x="4326" y="1615"/>
                    </a:lnTo>
                    <a:lnTo>
                      <a:pt x="4660" y="1430"/>
                    </a:lnTo>
                    <a:lnTo>
                      <a:pt x="5013" y="1263"/>
                    </a:lnTo>
                    <a:lnTo>
                      <a:pt x="5366" y="1114"/>
                    </a:lnTo>
                    <a:lnTo>
                      <a:pt x="5737" y="984"/>
                    </a:lnTo>
                    <a:lnTo>
                      <a:pt x="6108" y="873"/>
                    </a:lnTo>
                    <a:lnTo>
                      <a:pt x="6498" y="780"/>
                    </a:lnTo>
                    <a:lnTo>
                      <a:pt x="6888" y="706"/>
                    </a:lnTo>
                    <a:lnTo>
                      <a:pt x="7278" y="650"/>
                    </a:lnTo>
                    <a:lnTo>
                      <a:pt x="7686" y="594"/>
                    </a:lnTo>
                    <a:lnTo>
                      <a:pt x="8076" y="576"/>
                    </a:lnTo>
                    <a:lnTo>
                      <a:pt x="8466" y="557"/>
                    </a:lnTo>
                    <a:close/>
                    <a:moveTo>
                      <a:pt x="8466" y="0"/>
                    </a:moveTo>
                    <a:lnTo>
                      <a:pt x="8039" y="19"/>
                    </a:lnTo>
                    <a:lnTo>
                      <a:pt x="7631" y="38"/>
                    </a:lnTo>
                    <a:lnTo>
                      <a:pt x="7204" y="93"/>
                    </a:lnTo>
                    <a:lnTo>
                      <a:pt x="6795" y="149"/>
                    </a:lnTo>
                    <a:lnTo>
                      <a:pt x="6387" y="223"/>
                    </a:lnTo>
                    <a:lnTo>
                      <a:pt x="5978" y="316"/>
                    </a:lnTo>
                    <a:lnTo>
                      <a:pt x="5570" y="446"/>
                    </a:lnTo>
                    <a:lnTo>
                      <a:pt x="5162" y="576"/>
                    </a:lnTo>
                    <a:lnTo>
                      <a:pt x="4790" y="743"/>
                    </a:lnTo>
                    <a:lnTo>
                      <a:pt x="4400" y="929"/>
                    </a:lnTo>
                    <a:lnTo>
                      <a:pt x="4029" y="1114"/>
                    </a:lnTo>
                    <a:lnTo>
                      <a:pt x="3676" y="1337"/>
                    </a:lnTo>
                    <a:lnTo>
                      <a:pt x="3342" y="1578"/>
                    </a:lnTo>
                    <a:lnTo>
                      <a:pt x="3008" y="1820"/>
                    </a:lnTo>
                    <a:lnTo>
                      <a:pt x="2711" y="2098"/>
                    </a:lnTo>
                    <a:lnTo>
                      <a:pt x="2414" y="2377"/>
                    </a:lnTo>
                    <a:lnTo>
                      <a:pt x="2136" y="2674"/>
                    </a:lnTo>
                    <a:lnTo>
                      <a:pt x="1876" y="2989"/>
                    </a:lnTo>
                    <a:lnTo>
                      <a:pt x="1616" y="3305"/>
                    </a:lnTo>
                    <a:lnTo>
                      <a:pt x="1393" y="3639"/>
                    </a:lnTo>
                    <a:lnTo>
                      <a:pt x="1189" y="3973"/>
                    </a:lnTo>
                    <a:lnTo>
                      <a:pt x="985" y="4326"/>
                    </a:lnTo>
                    <a:lnTo>
                      <a:pt x="818" y="4679"/>
                    </a:lnTo>
                    <a:lnTo>
                      <a:pt x="650" y="5031"/>
                    </a:lnTo>
                    <a:lnTo>
                      <a:pt x="502" y="5403"/>
                    </a:lnTo>
                    <a:lnTo>
                      <a:pt x="391" y="5774"/>
                    </a:lnTo>
                    <a:lnTo>
                      <a:pt x="279" y="6145"/>
                    </a:lnTo>
                    <a:lnTo>
                      <a:pt x="186" y="6516"/>
                    </a:lnTo>
                    <a:lnTo>
                      <a:pt x="112" y="6888"/>
                    </a:lnTo>
                    <a:lnTo>
                      <a:pt x="56" y="7277"/>
                    </a:lnTo>
                    <a:lnTo>
                      <a:pt x="19" y="7649"/>
                    </a:lnTo>
                    <a:lnTo>
                      <a:pt x="1" y="8020"/>
                    </a:lnTo>
                    <a:lnTo>
                      <a:pt x="1" y="8410"/>
                    </a:lnTo>
                    <a:lnTo>
                      <a:pt x="19" y="8781"/>
                    </a:lnTo>
                    <a:lnTo>
                      <a:pt x="56" y="9152"/>
                    </a:lnTo>
                    <a:lnTo>
                      <a:pt x="112" y="9505"/>
                    </a:lnTo>
                    <a:lnTo>
                      <a:pt x="186" y="9876"/>
                    </a:lnTo>
                    <a:lnTo>
                      <a:pt x="261" y="10229"/>
                    </a:lnTo>
                    <a:lnTo>
                      <a:pt x="353" y="10582"/>
                    </a:lnTo>
                    <a:lnTo>
                      <a:pt x="465" y="10916"/>
                    </a:lnTo>
                    <a:lnTo>
                      <a:pt x="595" y="11250"/>
                    </a:lnTo>
                    <a:lnTo>
                      <a:pt x="725" y="11566"/>
                    </a:lnTo>
                    <a:lnTo>
                      <a:pt x="1003" y="12215"/>
                    </a:lnTo>
                    <a:lnTo>
                      <a:pt x="1319" y="12810"/>
                    </a:lnTo>
                    <a:lnTo>
                      <a:pt x="1653" y="13404"/>
                    </a:lnTo>
                    <a:lnTo>
                      <a:pt x="2006" y="13960"/>
                    </a:lnTo>
                    <a:lnTo>
                      <a:pt x="2358" y="14480"/>
                    </a:lnTo>
                    <a:lnTo>
                      <a:pt x="2730" y="15000"/>
                    </a:lnTo>
                    <a:lnTo>
                      <a:pt x="3101" y="15501"/>
                    </a:lnTo>
                    <a:lnTo>
                      <a:pt x="3843" y="16448"/>
                    </a:lnTo>
                    <a:lnTo>
                      <a:pt x="4567" y="17339"/>
                    </a:lnTo>
                    <a:lnTo>
                      <a:pt x="5254" y="18193"/>
                    </a:lnTo>
                    <a:lnTo>
                      <a:pt x="5570" y="18620"/>
                    </a:lnTo>
                    <a:lnTo>
                      <a:pt x="5867" y="19028"/>
                    </a:lnTo>
                    <a:lnTo>
                      <a:pt x="6127" y="19455"/>
                    </a:lnTo>
                    <a:lnTo>
                      <a:pt x="6350" y="19882"/>
                    </a:lnTo>
                    <a:lnTo>
                      <a:pt x="6461" y="20087"/>
                    </a:lnTo>
                    <a:lnTo>
                      <a:pt x="6554" y="20309"/>
                    </a:lnTo>
                    <a:lnTo>
                      <a:pt x="6702" y="20736"/>
                    </a:lnTo>
                    <a:lnTo>
                      <a:pt x="6851" y="21163"/>
                    </a:lnTo>
                    <a:lnTo>
                      <a:pt x="6999" y="21590"/>
                    </a:lnTo>
                    <a:lnTo>
                      <a:pt x="7111" y="21794"/>
                    </a:lnTo>
                    <a:lnTo>
                      <a:pt x="7241" y="21962"/>
                    </a:lnTo>
                    <a:lnTo>
                      <a:pt x="7389" y="22129"/>
                    </a:lnTo>
                    <a:lnTo>
                      <a:pt x="7538" y="22277"/>
                    </a:lnTo>
                    <a:lnTo>
                      <a:pt x="7705" y="22407"/>
                    </a:lnTo>
                    <a:lnTo>
                      <a:pt x="7853" y="22537"/>
                    </a:lnTo>
                    <a:lnTo>
                      <a:pt x="8039" y="22630"/>
                    </a:lnTo>
                    <a:lnTo>
                      <a:pt x="8206" y="22723"/>
                    </a:lnTo>
                    <a:lnTo>
                      <a:pt x="8429" y="22797"/>
                    </a:lnTo>
                    <a:lnTo>
                      <a:pt x="8633" y="22871"/>
                    </a:lnTo>
                    <a:lnTo>
                      <a:pt x="8856" y="22908"/>
                    </a:lnTo>
                    <a:lnTo>
                      <a:pt x="9079" y="22945"/>
                    </a:lnTo>
                    <a:lnTo>
                      <a:pt x="9357" y="22964"/>
                    </a:lnTo>
                    <a:lnTo>
                      <a:pt x="9635" y="22945"/>
                    </a:lnTo>
                    <a:lnTo>
                      <a:pt x="10062" y="22927"/>
                    </a:lnTo>
                    <a:lnTo>
                      <a:pt x="10285" y="22908"/>
                    </a:lnTo>
                    <a:lnTo>
                      <a:pt x="10489" y="22834"/>
                    </a:lnTo>
                    <a:lnTo>
                      <a:pt x="10675" y="22741"/>
                    </a:lnTo>
                    <a:lnTo>
                      <a:pt x="10842" y="22648"/>
                    </a:lnTo>
                    <a:lnTo>
                      <a:pt x="10991" y="22518"/>
                    </a:lnTo>
                    <a:lnTo>
                      <a:pt x="11139" y="22370"/>
                    </a:lnTo>
                    <a:lnTo>
                      <a:pt x="11213" y="22296"/>
                    </a:lnTo>
                    <a:lnTo>
                      <a:pt x="11343" y="22092"/>
                    </a:lnTo>
                    <a:lnTo>
                      <a:pt x="11492" y="21869"/>
                    </a:lnTo>
                    <a:lnTo>
                      <a:pt x="11622" y="21627"/>
                    </a:lnTo>
                    <a:lnTo>
                      <a:pt x="11733" y="21349"/>
                    </a:lnTo>
                    <a:lnTo>
                      <a:pt x="11863" y="21052"/>
                    </a:lnTo>
                    <a:lnTo>
                      <a:pt x="11974" y="20736"/>
                    </a:lnTo>
                    <a:lnTo>
                      <a:pt x="12197" y="20087"/>
                    </a:lnTo>
                    <a:lnTo>
                      <a:pt x="12457" y="19363"/>
                    </a:lnTo>
                    <a:lnTo>
                      <a:pt x="12606" y="18991"/>
                    </a:lnTo>
                    <a:lnTo>
                      <a:pt x="12773" y="18620"/>
                    </a:lnTo>
                    <a:lnTo>
                      <a:pt x="12958" y="18230"/>
                    </a:lnTo>
                    <a:lnTo>
                      <a:pt x="13163" y="17840"/>
                    </a:lnTo>
                    <a:lnTo>
                      <a:pt x="13404" y="17451"/>
                    </a:lnTo>
                    <a:lnTo>
                      <a:pt x="13682" y="17079"/>
                    </a:lnTo>
                    <a:lnTo>
                      <a:pt x="14295" y="16300"/>
                    </a:lnTo>
                    <a:lnTo>
                      <a:pt x="14611" y="15873"/>
                    </a:lnTo>
                    <a:lnTo>
                      <a:pt x="14945" y="15446"/>
                    </a:lnTo>
                    <a:lnTo>
                      <a:pt x="15260" y="15000"/>
                    </a:lnTo>
                    <a:lnTo>
                      <a:pt x="15557" y="14517"/>
                    </a:lnTo>
                    <a:lnTo>
                      <a:pt x="15873" y="14035"/>
                    </a:lnTo>
                    <a:lnTo>
                      <a:pt x="16170" y="13515"/>
                    </a:lnTo>
                    <a:lnTo>
                      <a:pt x="16430" y="12977"/>
                    </a:lnTo>
                    <a:lnTo>
                      <a:pt x="16690" y="12420"/>
                    </a:lnTo>
                    <a:lnTo>
                      <a:pt x="16912" y="11826"/>
                    </a:lnTo>
                    <a:lnTo>
                      <a:pt x="17098" y="11213"/>
                    </a:lnTo>
                    <a:lnTo>
                      <a:pt x="17172" y="10897"/>
                    </a:lnTo>
                    <a:lnTo>
                      <a:pt x="17247" y="10582"/>
                    </a:lnTo>
                    <a:lnTo>
                      <a:pt x="17302" y="10248"/>
                    </a:lnTo>
                    <a:lnTo>
                      <a:pt x="17358" y="9914"/>
                    </a:lnTo>
                    <a:lnTo>
                      <a:pt x="17395" y="9579"/>
                    </a:lnTo>
                    <a:lnTo>
                      <a:pt x="17414" y="9245"/>
                    </a:lnTo>
                    <a:lnTo>
                      <a:pt x="17432" y="8893"/>
                    </a:lnTo>
                    <a:lnTo>
                      <a:pt x="17414" y="8558"/>
                    </a:lnTo>
                    <a:lnTo>
                      <a:pt x="17414" y="8206"/>
                    </a:lnTo>
                    <a:lnTo>
                      <a:pt x="17377" y="7853"/>
                    </a:lnTo>
                    <a:lnTo>
                      <a:pt x="17284" y="7166"/>
                    </a:lnTo>
                    <a:lnTo>
                      <a:pt x="17154" y="6461"/>
                    </a:lnTo>
                    <a:lnTo>
                      <a:pt x="16987" y="5755"/>
                    </a:lnTo>
                    <a:lnTo>
                      <a:pt x="16875" y="5403"/>
                    </a:lnTo>
                    <a:lnTo>
                      <a:pt x="16745" y="5050"/>
                    </a:lnTo>
                    <a:lnTo>
                      <a:pt x="16597" y="4697"/>
                    </a:lnTo>
                    <a:lnTo>
                      <a:pt x="16430" y="4363"/>
                    </a:lnTo>
                    <a:lnTo>
                      <a:pt x="16263" y="4029"/>
                    </a:lnTo>
                    <a:lnTo>
                      <a:pt x="16059" y="3713"/>
                    </a:lnTo>
                    <a:lnTo>
                      <a:pt x="15836" y="3398"/>
                    </a:lnTo>
                    <a:lnTo>
                      <a:pt x="15613" y="3082"/>
                    </a:lnTo>
                    <a:lnTo>
                      <a:pt x="15353" y="2785"/>
                    </a:lnTo>
                    <a:lnTo>
                      <a:pt x="15093" y="2507"/>
                    </a:lnTo>
                    <a:lnTo>
                      <a:pt x="14815" y="2228"/>
                    </a:lnTo>
                    <a:lnTo>
                      <a:pt x="14518" y="1968"/>
                    </a:lnTo>
                    <a:lnTo>
                      <a:pt x="14202" y="1727"/>
                    </a:lnTo>
                    <a:lnTo>
                      <a:pt x="13868" y="1504"/>
                    </a:lnTo>
                    <a:lnTo>
                      <a:pt x="13534" y="1300"/>
                    </a:lnTo>
                    <a:lnTo>
                      <a:pt x="13200" y="1096"/>
                    </a:lnTo>
                    <a:lnTo>
                      <a:pt x="12828" y="910"/>
                    </a:lnTo>
                    <a:lnTo>
                      <a:pt x="12457" y="743"/>
                    </a:lnTo>
                    <a:lnTo>
                      <a:pt x="12086" y="613"/>
                    </a:lnTo>
                    <a:lnTo>
                      <a:pt x="11696" y="464"/>
                    </a:lnTo>
                    <a:lnTo>
                      <a:pt x="11306" y="353"/>
                    </a:lnTo>
                    <a:lnTo>
                      <a:pt x="10916" y="260"/>
                    </a:lnTo>
                    <a:lnTo>
                      <a:pt x="10526" y="167"/>
                    </a:lnTo>
                    <a:lnTo>
                      <a:pt x="10118" y="112"/>
                    </a:lnTo>
                    <a:lnTo>
                      <a:pt x="9710" y="56"/>
                    </a:lnTo>
                    <a:lnTo>
                      <a:pt x="9301" y="19"/>
                    </a:lnTo>
                    <a:lnTo>
                      <a:pt x="887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6" name="Google Shape;1316;p4"/>
              <p:cNvSpPr/>
              <p:nvPr/>
            </p:nvSpPr>
            <p:spPr>
              <a:xfrm>
                <a:off x="2317770" y="1916355"/>
                <a:ext cx="409825" cy="554150"/>
              </a:xfrm>
              <a:custGeom>
                <a:rect b="b" l="l" r="r" t="t"/>
                <a:pathLst>
                  <a:path extrusionOk="0" h="22166" w="16393">
                    <a:moveTo>
                      <a:pt x="8410" y="1690"/>
                    </a:moveTo>
                    <a:lnTo>
                      <a:pt x="8707" y="1708"/>
                    </a:lnTo>
                    <a:lnTo>
                      <a:pt x="9004" y="1745"/>
                    </a:lnTo>
                    <a:lnTo>
                      <a:pt x="9301" y="1782"/>
                    </a:lnTo>
                    <a:lnTo>
                      <a:pt x="9579" y="1838"/>
                    </a:lnTo>
                    <a:lnTo>
                      <a:pt x="9876" y="1894"/>
                    </a:lnTo>
                    <a:lnTo>
                      <a:pt x="10173" y="1968"/>
                    </a:lnTo>
                    <a:lnTo>
                      <a:pt x="10452" y="2061"/>
                    </a:lnTo>
                    <a:lnTo>
                      <a:pt x="10749" y="2172"/>
                    </a:lnTo>
                    <a:lnTo>
                      <a:pt x="11027" y="2284"/>
                    </a:lnTo>
                    <a:lnTo>
                      <a:pt x="11306" y="2432"/>
                    </a:lnTo>
                    <a:lnTo>
                      <a:pt x="11565" y="2581"/>
                    </a:lnTo>
                    <a:lnTo>
                      <a:pt x="11807" y="2766"/>
                    </a:lnTo>
                    <a:lnTo>
                      <a:pt x="12048" y="2933"/>
                    </a:lnTo>
                    <a:lnTo>
                      <a:pt x="12289" y="3119"/>
                    </a:lnTo>
                    <a:lnTo>
                      <a:pt x="12512" y="3323"/>
                    </a:lnTo>
                    <a:lnTo>
                      <a:pt x="12921" y="3732"/>
                    </a:lnTo>
                    <a:lnTo>
                      <a:pt x="13125" y="3954"/>
                    </a:lnTo>
                    <a:lnTo>
                      <a:pt x="13310" y="4196"/>
                    </a:lnTo>
                    <a:lnTo>
                      <a:pt x="13478" y="4419"/>
                    </a:lnTo>
                    <a:lnTo>
                      <a:pt x="13645" y="4678"/>
                    </a:lnTo>
                    <a:lnTo>
                      <a:pt x="13793" y="4938"/>
                    </a:lnTo>
                    <a:lnTo>
                      <a:pt x="13923" y="5198"/>
                    </a:lnTo>
                    <a:lnTo>
                      <a:pt x="14016" y="5477"/>
                    </a:lnTo>
                    <a:lnTo>
                      <a:pt x="14127" y="5755"/>
                    </a:lnTo>
                    <a:lnTo>
                      <a:pt x="14202" y="6034"/>
                    </a:lnTo>
                    <a:lnTo>
                      <a:pt x="14257" y="6312"/>
                    </a:lnTo>
                    <a:lnTo>
                      <a:pt x="14313" y="6591"/>
                    </a:lnTo>
                    <a:lnTo>
                      <a:pt x="14350" y="6869"/>
                    </a:lnTo>
                    <a:lnTo>
                      <a:pt x="14369" y="7147"/>
                    </a:lnTo>
                    <a:lnTo>
                      <a:pt x="14369" y="7426"/>
                    </a:lnTo>
                    <a:lnTo>
                      <a:pt x="14369" y="7704"/>
                    </a:lnTo>
                    <a:lnTo>
                      <a:pt x="14331" y="7983"/>
                    </a:lnTo>
                    <a:lnTo>
                      <a:pt x="14294" y="8261"/>
                    </a:lnTo>
                    <a:lnTo>
                      <a:pt x="14257" y="8540"/>
                    </a:lnTo>
                    <a:lnTo>
                      <a:pt x="14183" y="8800"/>
                    </a:lnTo>
                    <a:lnTo>
                      <a:pt x="14109" y="9060"/>
                    </a:lnTo>
                    <a:lnTo>
                      <a:pt x="14034" y="9319"/>
                    </a:lnTo>
                    <a:lnTo>
                      <a:pt x="13942" y="9561"/>
                    </a:lnTo>
                    <a:lnTo>
                      <a:pt x="13830" y="9821"/>
                    </a:lnTo>
                    <a:lnTo>
                      <a:pt x="13719" y="10043"/>
                    </a:lnTo>
                    <a:lnTo>
                      <a:pt x="13589" y="10285"/>
                    </a:lnTo>
                    <a:lnTo>
                      <a:pt x="13459" y="10508"/>
                    </a:lnTo>
                    <a:lnTo>
                      <a:pt x="13162" y="10934"/>
                    </a:lnTo>
                    <a:lnTo>
                      <a:pt x="12846" y="11324"/>
                    </a:lnTo>
                    <a:lnTo>
                      <a:pt x="12661" y="11510"/>
                    </a:lnTo>
                    <a:lnTo>
                      <a:pt x="12475" y="11677"/>
                    </a:lnTo>
                    <a:lnTo>
                      <a:pt x="12271" y="11844"/>
                    </a:lnTo>
                    <a:lnTo>
                      <a:pt x="12085" y="11993"/>
                    </a:lnTo>
                    <a:lnTo>
                      <a:pt x="11862" y="12123"/>
                    </a:lnTo>
                    <a:lnTo>
                      <a:pt x="11658" y="12253"/>
                    </a:lnTo>
                    <a:lnTo>
                      <a:pt x="11231" y="12457"/>
                    </a:lnTo>
                    <a:lnTo>
                      <a:pt x="10786" y="12624"/>
                    </a:lnTo>
                    <a:lnTo>
                      <a:pt x="10340" y="12754"/>
                    </a:lnTo>
                    <a:lnTo>
                      <a:pt x="9913" y="12865"/>
                    </a:lnTo>
                    <a:lnTo>
                      <a:pt x="9468" y="12939"/>
                    </a:lnTo>
                    <a:lnTo>
                      <a:pt x="9041" y="12995"/>
                    </a:lnTo>
                    <a:lnTo>
                      <a:pt x="8632" y="13014"/>
                    </a:lnTo>
                    <a:lnTo>
                      <a:pt x="8205" y="13014"/>
                    </a:lnTo>
                    <a:lnTo>
                      <a:pt x="7797" y="12995"/>
                    </a:lnTo>
                    <a:lnTo>
                      <a:pt x="7407" y="12958"/>
                    </a:lnTo>
                    <a:lnTo>
                      <a:pt x="7036" y="12902"/>
                    </a:lnTo>
                    <a:lnTo>
                      <a:pt x="6665" y="12809"/>
                    </a:lnTo>
                    <a:lnTo>
                      <a:pt x="6312" y="12717"/>
                    </a:lnTo>
                    <a:lnTo>
                      <a:pt x="5959" y="12605"/>
                    </a:lnTo>
                    <a:lnTo>
                      <a:pt x="5644" y="12475"/>
                    </a:lnTo>
                    <a:lnTo>
                      <a:pt x="5347" y="12327"/>
                    </a:lnTo>
                    <a:lnTo>
                      <a:pt x="5049" y="12160"/>
                    </a:lnTo>
                    <a:lnTo>
                      <a:pt x="4790" y="11993"/>
                    </a:lnTo>
                    <a:lnTo>
                      <a:pt x="4530" y="11807"/>
                    </a:lnTo>
                    <a:lnTo>
                      <a:pt x="4307" y="11621"/>
                    </a:lnTo>
                    <a:lnTo>
                      <a:pt x="4103" y="11436"/>
                    </a:lnTo>
                    <a:lnTo>
                      <a:pt x="3917" y="11250"/>
                    </a:lnTo>
                    <a:lnTo>
                      <a:pt x="3731" y="11046"/>
                    </a:lnTo>
                    <a:lnTo>
                      <a:pt x="3583" y="10860"/>
                    </a:lnTo>
                    <a:lnTo>
                      <a:pt x="3434" y="10656"/>
                    </a:lnTo>
                    <a:lnTo>
                      <a:pt x="3323" y="10470"/>
                    </a:lnTo>
                    <a:lnTo>
                      <a:pt x="3304" y="10452"/>
                    </a:lnTo>
                    <a:lnTo>
                      <a:pt x="3137" y="10210"/>
                    </a:lnTo>
                    <a:lnTo>
                      <a:pt x="3007" y="10025"/>
                    </a:lnTo>
                    <a:lnTo>
                      <a:pt x="2915" y="9821"/>
                    </a:lnTo>
                    <a:lnTo>
                      <a:pt x="2729" y="9412"/>
                    </a:lnTo>
                    <a:lnTo>
                      <a:pt x="2580" y="8967"/>
                    </a:lnTo>
                    <a:lnTo>
                      <a:pt x="2525" y="8744"/>
                    </a:lnTo>
                    <a:lnTo>
                      <a:pt x="2488" y="8521"/>
                    </a:lnTo>
                    <a:lnTo>
                      <a:pt x="2432" y="8057"/>
                    </a:lnTo>
                    <a:lnTo>
                      <a:pt x="2395" y="7574"/>
                    </a:lnTo>
                    <a:lnTo>
                      <a:pt x="2413" y="7092"/>
                    </a:lnTo>
                    <a:lnTo>
                      <a:pt x="2469" y="6609"/>
                    </a:lnTo>
                    <a:lnTo>
                      <a:pt x="2543" y="6108"/>
                    </a:lnTo>
                    <a:lnTo>
                      <a:pt x="2673" y="5625"/>
                    </a:lnTo>
                    <a:lnTo>
                      <a:pt x="2840" y="5124"/>
                    </a:lnTo>
                    <a:lnTo>
                      <a:pt x="3045" y="4641"/>
                    </a:lnTo>
                    <a:lnTo>
                      <a:pt x="3175" y="4419"/>
                    </a:lnTo>
                    <a:lnTo>
                      <a:pt x="3304" y="4177"/>
                    </a:lnTo>
                    <a:lnTo>
                      <a:pt x="3453" y="3954"/>
                    </a:lnTo>
                    <a:lnTo>
                      <a:pt x="3620" y="3732"/>
                    </a:lnTo>
                    <a:lnTo>
                      <a:pt x="3787" y="3527"/>
                    </a:lnTo>
                    <a:lnTo>
                      <a:pt x="3973" y="3323"/>
                    </a:lnTo>
                    <a:lnTo>
                      <a:pt x="4177" y="3138"/>
                    </a:lnTo>
                    <a:lnTo>
                      <a:pt x="4400" y="2952"/>
                    </a:lnTo>
                    <a:lnTo>
                      <a:pt x="4623" y="2785"/>
                    </a:lnTo>
                    <a:lnTo>
                      <a:pt x="4845" y="2618"/>
                    </a:lnTo>
                    <a:lnTo>
                      <a:pt x="5087" y="2469"/>
                    </a:lnTo>
                    <a:lnTo>
                      <a:pt x="5347" y="2339"/>
                    </a:lnTo>
                    <a:lnTo>
                      <a:pt x="5588" y="2228"/>
                    </a:lnTo>
                    <a:lnTo>
                      <a:pt x="5866" y="2117"/>
                    </a:lnTo>
                    <a:lnTo>
                      <a:pt x="6126" y="2005"/>
                    </a:lnTo>
                    <a:lnTo>
                      <a:pt x="6405" y="1931"/>
                    </a:lnTo>
                    <a:lnTo>
                      <a:pt x="6683" y="1857"/>
                    </a:lnTo>
                    <a:lnTo>
                      <a:pt x="6962" y="1801"/>
                    </a:lnTo>
                    <a:lnTo>
                      <a:pt x="7240" y="1764"/>
                    </a:lnTo>
                    <a:lnTo>
                      <a:pt x="7537" y="1727"/>
                    </a:lnTo>
                    <a:lnTo>
                      <a:pt x="7834" y="1708"/>
                    </a:lnTo>
                    <a:lnTo>
                      <a:pt x="8113" y="1690"/>
                    </a:lnTo>
                    <a:close/>
                    <a:moveTo>
                      <a:pt x="7927" y="0"/>
                    </a:moveTo>
                    <a:lnTo>
                      <a:pt x="7537" y="19"/>
                    </a:lnTo>
                    <a:lnTo>
                      <a:pt x="7147" y="37"/>
                    </a:lnTo>
                    <a:lnTo>
                      <a:pt x="6739" y="93"/>
                    </a:lnTo>
                    <a:lnTo>
                      <a:pt x="6349" y="149"/>
                    </a:lnTo>
                    <a:lnTo>
                      <a:pt x="5959" y="223"/>
                    </a:lnTo>
                    <a:lnTo>
                      <a:pt x="5569" y="316"/>
                    </a:lnTo>
                    <a:lnTo>
                      <a:pt x="5198" y="427"/>
                    </a:lnTo>
                    <a:lnTo>
                      <a:pt x="4827" y="557"/>
                    </a:lnTo>
                    <a:lnTo>
                      <a:pt x="4474" y="706"/>
                    </a:lnTo>
                    <a:lnTo>
                      <a:pt x="4121" y="873"/>
                    </a:lnTo>
                    <a:lnTo>
                      <a:pt x="3787" y="1058"/>
                    </a:lnTo>
                    <a:lnTo>
                      <a:pt x="3453" y="1244"/>
                    </a:lnTo>
                    <a:lnTo>
                      <a:pt x="3137" y="1467"/>
                    </a:lnTo>
                    <a:lnTo>
                      <a:pt x="2822" y="1708"/>
                    </a:lnTo>
                    <a:lnTo>
                      <a:pt x="2543" y="1950"/>
                    </a:lnTo>
                    <a:lnTo>
                      <a:pt x="2265" y="2209"/>
                    </a:lnTo>
                    <a:lnTo>
                      <a:pt x="2005" y="2488"/>
                    </a:lnTo>
                    <a:lnTo>
                      <a:pt x="1764" y="2766"/>
                    </a:lnTo>
                    <a:lnTo>
                      <a:pt x="1522" y="3063"/>
                    </a:lnTo>
                    <a:lnTo>
                      <a:pt x="1318" y="3379"/>
                    </a:lnTo>
                    <a:lnTo>
                      <a:pt x="1114" y="3695"/>
                    </a:lnTo>
                    <a:lnTo>
                      <a:pt x="928" y="4029"/>
                    </a:lnTo>
                    <a:lnTo>
                      <a:pt x="761" y="4344"/>
                    </a:lnTo>
                    <a:lnTo>
                      <a:pt x="613" y="4697"/>
                    </a:lnTo>
                    <a:lnTo>
                      <a:pt x="483" y="5031"/>
                    </a:lnTo>
                    <a:lnTo>
                      <a:pt x="353" y="5365"/>
                    </a:lnTo>
                    <a:lnTo>
                      <a:pt x="260" y="5718"/>
                    </a:lnTo>
                    <a:lnTo>
                      <a:pt x="167" y="6071"/>
                    </a:lnTo>
                    <a:lnTo>
                      <a:pt x="111" y="6423"/>
                    </a:lnTo>
                    <a:lnTo>
                      <a:pt x="56" y="6776"/>
                    </a:lnTo>
                    <a:lnTo>
                      <a:pt x="19" y="7129"/>
                    </a:lnTo>
                    <a:lnTo>
                      <a:pt x="0" y="7482"/>
                    </a:lnTo>
                    <a:lnTo>
                      <a:pt x="0" y="7834"/>
                    </a:lnTo>
                    <a:lnTo>
                      <a:pt x="0" y="8187"/>
                    </a:lnTo>
                    <a:lnTo>
                      <a:pt x="37" y="8540"/>
                    </a:lnTo>
                    <a:lnTo>
                      <a:pt x="74" y="8874"/>
                    </a:lnTo>
                    <a:lnTo>
                      <a:pt x="149" y="9208"/>
                    </a:lnTo>
                    <a:lnTo>
                      <a:pt x="223" y="9542"/>
                    </a:lnTo>
                    <a:lnTo>
                      <a:pt x="316" y="9876"/>
                    </a:lnTo>
                    <a:lnTo>
                      <a:pt x="409" y="10192"/>
                    </a:lnTo>
                    <a:lnTo>
                      <a:pt x="650" y="10823"/>
                    </a:lnTo>
                    <a:lnTo>
                      <a:pt x="910" y="11436"/>
                    </a:lnTo>
                    <a:lnTo>
                      <a:pt x="1207" y="12030"/>
                    </a:lnTo>
                    <a:lnTo>
                      <a:pt x="1522" y="12587"/>
                    </a:lnTo>
                    <a:lnTo>
                      <a:pt x="1856" y="13144"/>
                    </a:lnTo>
                    <a:lnTo>
                      <a:pt x="2209" y="13663"/>
                    </a:lnTo>
                    <a:lnTo>
                      <a:pt x="2562" y="14165"/>
                    </a:lnTo>
                    <a:lnTo>
                      <a:pt x="2933" y="14666"/>
                    </a:lnTo>
                    <a:lnTo>
                      <a:pt x="3657" y="15613"/>
                    </a:lnTo>
                    <a:lnTo>
                      <a:pt x="4363" y="16522"/>
                    </a:lnTo>
                    <a:lnTo>
                      <a:pt x="5031" y="17395"/>
                    </a:lnTo>
                    <a:lnTo>
                      <a:pt x="5347" y="17840"/>
                    </a:lnTo>
                    <a:lnTo>
                      <a:pt x="5644" y="18267"/>
                    </a:lnTo>
                    <a:lnTo>
                      <a:pt x="5922" y="18713"/>
                    </a:lnTo>
                    <a:lnTo>
                      <a:pt x="6145" y="19177"/>
                    </a:lnTo>
                    <a:lnTo>
                      <a:pt x="6238" y="19400"/>
                    </a:lnTo>
                    <a:lnTo>
                      <a:pt x="6330" y="19622"/>
                    </a:lnTo>
                    <a:lnTo>
                      <a:pt x="6479" y="20068"/>
                    </a:lnTo>
                    <a:lnTo>
                      <a:pt x="6609" y="20495"/>
                    </a:lnTo>
                    <a:lnTo>
                      <a:pt x="6757" y="20903"/>
                    </a:lnTo>
                    <a:lnTo>
                      <a:pt x="6832" y="21070"/>
                    </a:lnTo>
                    <a:lnTo>
                      <a:pt x="6943" y="21237"/>
                    </a:lnTo>
                    <a:lnTo>
                      <a:pt x="7054" y="21367"/>
                    </a:lnTo>
                    <a:lnTo>
                      <a:pt x="7184" y="21516"/>
                    </a:lnTo>
                    <a:lnTo>
                      <a:pt x="7333" y="21627"/>
                    </a:lnTo>
                    <a:lnTo>
                      <a:pt x="7481" y="21739"/>
                    </a:lnTo>
                    <a:lnTo>
                      <a:pt x="7630" y="21832"/>
                    </a:lnTo>
                    <a:lnTo>
                      <a:pt x="7778" y="21924"/>
                    </a:lnTo>
                    <a:lnTo>
                      <a:pt x="7945" y="21980"/>
                    </a:lnTo>
                    <a:lnTo>
                      <a:pt x="8094" y="22054"/>
                    </a:lnTo>
                    <a:lnTo>
                      <a:pt x="8410" y="22129"/>
                    </a:lnTo>
                    <a:lnTo>
                      <a:pt x="8725" y="22166"/>
                    </a:lnTo>
                    <a:lnTo>
                      <a:pt x="9022" y="22166"/>
                    </a:lnTo>
                    <a:lnTo>
                      <a:pt x="9301" y="22147"/>
                    </a:lnTo>
                    <a:lnTo>
                      <a:pt x="9561" y="22091"/>
                    </a:lnTo>
                    <a:lnTo>
                      <a:pt x="9802" y="22017"/>
                    </a:lnTo>
                    <a:lnTo>
                      <a:pt x="10006" y="21924"/>
                    </a:lnTo>
                    <a:lnTo>
                      <a:pt x="10192" y="21813"/>
                    </a:lnTo>
                    <a:lnTo>
                      <a:pt x="10359" y="21702"/>
                    </a:lnTo>
                    <a:lnTo>
                      <a:pt x="10507" y="21590"/>
                    </a:lnTo>
                    <a:lnTo>
                      <a:pt x="10619" y="21479"/>
                    </a:lnTo>
                    <a:lnTo>
                      <a:pt x="10674" y="21423"/>
                    </a:lnTo>
                    <a:lnTo>
                      <a:pt x="10841" y="21089"/>
                    </a:lnTo>
                    <a:lnTo>
                      <a:pt x="10916" y="20903"/>
                    </a:lnTo>
                    <a:lnTo>
                      <a:pt x="10990" y="20699"/>
                    </a:lnTo>
                    <a:lnTo>
                      <a:pt x="11194" y="20105"/>
                    </a:lnTo>
                    <a:lnTo>
                      <a:pt x="11398" y="19437"/>
                    </a:lnTo>
                    <a:lnTo>
                      <a:pt x="11640" y="18713"/>
                    </a:lnTo>
                    <a:lnTo>
                      <a:pt x="11788" y="18323"/>
                    </a:lnTo>
                    <a:lnTo>
                      <a:pt x="11937" y="17933"/>
                    </a:lnTo>
                    <a:lnTo>
                      <a:pt x="12122" y="17525"/>
                    </a:lnTo>
                    <a:lnTo>
                      <a:pt x="12345" y="17116"/>
                    </a:lnTo>
                    <a:lnTo>
                      <a:pt x="12586" y="16708"/>
                    </a:lnTo>
                    <a:lnTo>
                      <a:pt x="12865" y="16299"/>
                    </a:lnTo>
                    <a:lnTo>
                      <a:pt x="13459" y="15501"/>
                    </a:lnTo>
                    <a:lnTo>
                      <a:pt x="13775" y="15093"/>
                    </a:lnTo>
                    <a:lnTo>
                      <a:pt x="14072" y="14666"/>
                    </a:lnTo>
                    <a:lnTo>
                      <a:pt x="14369" y="14202"/>
                    </a:lnTo>
                    <a:lnTo>
                      <a:pt x="14666" y="13738"/>
                    </a:lnTo>
                    <a:lnTo>
                      <a:pt x="14963" y="13255"/>
                    </a:lnTo>
                    <a:lnTo>
                      <a:pt x="15241" y="12754"/>
                    </a:lnTo>
                    <a:lnTo>
                      <a:pt x="15501" y="12234"/>
                    </a:lnTo>
                    <a:lnTo>
                      <a:pt x="15724" y="11696"/>
                    </a:lnTo>
                    <a:lnTo>
                      <a:pt x="15928" y="11120"/>
                    </a:lnTo>
                    <a:lnTo>
                      <a:pt x="16114" y="10526"/>
                    </a:lnTo>
                    <a:lnTo>
                      <a:pt x="16244" y="9932"/>
                    </a:lnTo>
                    <a:lnTo>
                      <a:pt x="16299" y="9616"/>
                    </a:lnTo>
                    <a:lnTo>
                      <a:pt x="16336" y="9301"/>
                    </a:lnTo>
                    <a:lnTo>
                      <a:pt x="16373" y="8985"/>
                    </a:lnTo>
                    <a:lnTo>
                      <a:pt x="16392" y="8670"/>
                    </a:lnTo>
                    <a:lnTo>
                      <a:pt x="16392" y="8336"/>
                    </a:lnTo>
                    <a:lnTo>
                      <a:pt x="16392" y="8001"/>
                    </a:lnTo>
                    <a:lnTo>
                      <a:pt x="16373" y="7686"/>
                    </a:lnTo>
                    <a:lnTo>
                      <a:pt x="16336" y="7352"/>
                    </a:lnTo>
                    <a:lnTo>
                      <a:pt x="16244" y="6683"/>
                    </a:lnTo>
                    <a:lnTo>
                      <a:pt x="16114" y="6015"/>
                    </a:lnTo>
                    <a:lnTo>
                      <a:pt x="15947" y="5347"/>
                    </a:lnTo>
                    <a:lnTo>
                      <a:pt x="15835" y="5013"/>
                    </a:lnTo>
                    <a:lnTo>
                      <a:pt x="15724" y="4678"/>
                    </a:lnTo>
                    <a:lnTo>
                      <a:pt x="15575" y="4363"/>
                    </a:lnTo>
                    <a:lnTo>
                      <a:pt x="15427" y="4047"/>
                    </a:lnTo>
                    <a:lnTo>
                      <a:pt x="15260" y="3750"/>
                    </a:lnTo>
                    <a:lnTo>
                      <a:pt x="15074" y="3435"/>
                    </a:lnTo>
                    <a:lnTo>
                      <a:pt x="14870" y="3138"/>
                    </a:lnTo>
                    <a:lnTo>
                      <a:pt x="14647" y="2859"/>
                    </a:lnTo>
                    <a:lnTo>
                      <a:pt x="14424" y="2581"/>
                    </a:lnTo>
                    <a:lnTo>
                      <a:pt x="14164" y="2321"/>
                    </a:lnTo>
                    <a:lnTo>
                      <a:pt x="13904" y="2079"/>
                    </a:lnTo>
                    <a:lnTo>
                      <a:pt x="13626" y="1838"/>
                    </a:lnTo>
                    <a:lnTo>
                      <a:pt x="13329" y="1615"/>
                    </a:lnTo>
                    <a:lnTo>
                      <a:pt x="13032" y="1411"/>
                    </a:lnTo>
                    <a:lnTo>
                      <a:pt x="12716" y="1207"/>
                    </a:lnTo>
                    <a:lnTo>
                      <a:pt x="12401" y="1021"/>
                    </a:lnTo>
                    <a:lnTo>
                      <a:pt x="12067" y="854"/>
                    </a:lnTo>
                    <a:lnTo>
                      <a:pt x="11714" y="706"/>
                    </a:lnTo>
                    <a:lnTo>
                      <a:pt x="11361" y="576"/>
                    </a:lnTo>
                    <a:lnTo>
                      <a:pt x="10990" y="446"/>
                    </a:lnTo>
                    <a:lnTo>
                      <a:pt x="10637" y="334"/>
                    </a:lnTo>
                    <a:lnTo>
                      <a:pt x="10247" y="242"/>
                    </a:lnTo>
                    <a:lnTo>
                      <a:pt x="9876" y="167"/>
                    </a:lnTo>
                    <a:lnTo>
                      <a:pt x="9486" y="112"/>
                    </a:lnTo>
                    <a:lnTo>
                      <a:pt x="9115" y="56"/>
                    </a:lnTo>
                    <a:lnTo>
                      <a:pt x="8725" y="19"/>
                    </a:lnTo>
                    <a:lnTo>
                      <a:pt x="8317" y="0"/>
                    </a:lnTo>
                    <a:close/>
                  </a:path>
                </a:pathLst>
              </a:custGeom>
              <a:solidFill>
                <a:srgbClr val="C52C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0" name="Shape 1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" name="Google Shape;1321;p5"/>
          <p:cNvSpPr/>
          <p:nvPr/>
        </p:nvSpPr>
        <p:spPr>
          <a:xfrm>
            <a:off x="-4650" y="1837109"/>
            <a:ext cx="9220200" cy="134850"/>
          </a:xfrm>
          <a:custGeom>
            <a:rect b="b" l="l" r="r" t="t"/>
            <a:pathLst>
              <a:path extrusionOk="0" h="5394" w="368808">
                <a:moveTo>
                  <a:pt x="0" y="3794"/>
                </a:moveTo>
                <a:cubicBezTo>
                  <a:pt x="11481" y="514"/>
                  <a:pt x="23873" y="3032"/>
                  <a:pt x="35814" y="3032"/>
                </a:cubicBezTo>
                <a:cubicBezTo>
                  <a:pt x="56652" y="3032"/>
                  <a:pt x="77588" y="2636"/>
                  <a:pt x="98298" y="4937"/>
                </a:cubicBezTo>
                <a:cubicBezTo>
                  <a:pt x="106495" y="5848"/>
                  <a:pt x="114518" y="1912"/>
                  <a:pt x="122682" y="746"/>
                </a:cubicBezTo>
                <a:cubicBezTo>
                  <a:pt x="133165" y="-752"/>
                  <a:pt x="143822" y="5292"/>
                  <a:pt x="154305" y="3794"/>
                </a:cubicBezTo>
                <a:cubicBezTo>
                  <a:pt x="175805" y="723"/>
                  <a:pt x="198159" y="297"/>
                  <a:pt x="219456" y="4556"/>
                </a:cubicBezTo>
                <a:cubicBezTo>
                  <a:pt x="232332" y="7131"/>
                  <a:pt x="245670" y="-502"/>
                  <a:pt x="258699" y="1127"/>
                </a:cubicBezTo>
                <a:cubicBezTo>
                  <a:pt x="265311" y="1954"/>
                  <a:pt x="271977" y="5101"/>
                  <a:pt x="278511" y="3794"/>
                </a:cubicBezTo>
                <a:cubicBezTo>
                  <a:pt x="287126" y="2071"/>
                  <a:pt x="296102" y="646"/>
                  <a:pt x="304800" y="1889"/>
                </a:cubicBezTo>
                <a:cubicBezTo>
                  <a:pt x="315158" y="3369"/>
                  <a:pt x="325684" y="6417"/>
                  <a:pt x="336042" y="4937"/>
                </a:cubicBezTo>
                <a:cubicBezTo>
                  <a:pt x="346927" y="3382"/>
                  <a:pt x="358377" y="-2350"/>
                  <a:pt x="368808" y="1127"/>
                </a:cubicBezTo>
              </a:path>
            </a:pathLst>
          </a:custGeom>
          <a:noFill/>
          <a:ln cap="flat" cmpd="sng" w="19050">
            <a:solidFill>
              <a:schemeClr val="accent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22" name="Google Shape;1322;p5"/>
          <p:cNvGrpSpPr/>
          <p:nvPr/>
        </p:nvGrpSpPr>
        <p:grpSpPr>
          <a:xfrm>
            <a:off x="1258965" y="1526545"/>
            <a:ext cx="933071" cy="782211"/>
            <a:chOff x="1211340" y="1526545"/>
            <a:chExt cx="933071" cy="782211"/>
          </a:xfrm>
        </p:grpSpPr>
        <p:sp>
          <p:nvSpPr>
            <p:cNvPr id="1323" name="Google Shape;1323;p5"/>
            <p:cNvSpPr/>
            <p:nvPr/>
          </p:nvSpPr>
          <p:spPr>
            <a:xfrm flipH="1" rot="10800000">
              <a:off x="1236624" y="1553230"/>
              <a:ext cx="882503" cy="725743"/>
            </a:xfrm>
            <a:custGeom>
              <a:rect b="b" l="l" r="r" t="t"/>
              <a:pathLst>
                <a:path extrusionOk="0" h="48954" w="59528">
                  <a:moveTo>
                    <a:pt x="43703" y="3829"/>
                  </a:moveTo>
                  <a:lnTo>
                    <a:pt x="43779" y="3848"/>
                  </a:lnTo>
                  <a:lnTo>
                    <a:pt x="43854" y="3886"/>
                  </a:lnTo>
                  <a:lnTo>
                    <a:pt x="43930" y="3924"/>
                  </a:lnTo>
                  <a:lnTo>
                    <a:pt x="43987" y="3999"/>
                  </a:lnTo>
                  <a:lnTo>
                    <a:pt x="44025" y="4056"/>
                  </a:lnTo>
                  <a:lnTo>
                    <a:pt x="44063" y="4151"/>
                  </a:lnTo>
                  <a:lnTo>
                    <a:pt x="44082" y="4246"/>
                  </a:lnTo>
                  <a:lnTo>
                    <a:pt x="44347" y="7866"/>
                  </a:lnTo>
                  <a:lnTo>
                    <a:pt x="44347" y="7941"/>
                  </a:lnTo>
                  <a:lnTo>
                    <a:pt x="44328" y="8017"/>
                  </a:lnTo>
                  <a:lnTo>
                    <a:pt x="44290" y="8074"/>
                  </a:lnTo>
                  <a:lnTo>
                    <a:pt x="44252" y="8112"/>
                  </a:lnTo>
                  <a:lnTo>
                    <a:pt x="44215" y="8150"/>
                  </a:lnTo>
                  <a:lnTo>
                    <a:pt x="44158" y="8188"/>
                  </a:lnTo>
                  <a:lnTo>
                    <a:pt x="44025" y="8207"/>
                  </a:lnTo>
                  <a:lnTo>
                    <a:pt x="43911" y="8188"/>
                  </a:lnTo>
                  <a:lnTo>
                    <a:pt x="43854" y="8150"/>
                  </a:lnTo>
                  <a:lnTo>
                    <a:pt x="43798" y="8112"/>
                  </a:lnTo>
                  <a:lnTo>
                    <a:pt x="43741" y="8074"/>
                  </a:lnTo>
                  <a:lnTo>
                    <a:pt x="43703" y="8017"/>
                  </a:lnTo>
                  <a:lnTo>
                    <a:pt x="43684" y="7941"/>
                  </a:lnTo>
                  <a:lnTo>
                    <a:pt x="43665" y="7866"/>
                  </a:lnTo>
                  <a:lnTo>
                    <a:pt x="43229" y="4246"/>
                  </a:lnTo>
                  <a:lnTo>
                    <a:pt x="43229" y="4151"/>
                  </a:lnTo>
                  <a:lnTo>
                    <a:pt x="43248" y="4056"/>
                  </a:lnTo>
                  <a:lnTo>
                    <a:pt x="43286" y="3999"/>
                  </a:lnTo>
                  <a:lnTo>
                    <a:pt x="43324" y="3943"/>
                  </a:lnTo>
                  <a:lnTo>
                    <a:pt x="43381" y="3886"/>
                  </a:lnTo>
                  <a:lnTo>
                    <a:pt x="43456" y="3867"/>
                  </a:lnTo>
                  <a:lnTo>
                    <a:pt x="43532" y="3829"/>
                  </a:lnTo>
                  <a:close/>
                  <a:moveTo>
                    <a:pt x="45541" y="4189"/>
                  </a:moveTo>
                  <a:lnTo>
                    <a:pt x="45617" y="4208"/>
                  </a:lnTo>
                  <a:lnTo>
                    <a:pt x="45674" y="4227"/>
                  </a:lnTo>
                  <a:lnTo>
                    <a:pt x="45750" y="4246"/>
                  </a:lnTo>
                  <a:lnTo>
                    <a:pt x="45806" y="4303"/>
                  </a:lnTo>
                  <a:lnTo>
                    <a:pt x="45863" y="4360"/>
                  </a:lnTo>
                  <a:lnTo>
                    <a:pt x="45920" y="4416"/>
                  </a:lnTo>
                  <a:lnTo>
                    <a:pt x="45939" y="4492"/>
                  </a:lnTo>
                  <a:lnTo>
                    <a:pt x="45958" y="4587"/>
                  </a:lnTo>
                  <a:lnTo>
                    <a:pt x="46034" y="5326"/>
                  </a:lnTo>
                  <a:lnTo>
                    <a:pt x="46072" y="6084"/>
                  </a:lnTo>
                  <a:lnTo>
                    <a:pt x="46072" y="6842"/>
                  </a:lnTo>
                  <a:lnTo>
                    <a:pt x="46053" y="7600"/>
                  </a:lnTo>
                  <a:lnTo>
                    <a:pt x="45996" y="8377"/>
                  </a:lnTo>
                  <a:lnTo>
                    <a:pt x="45920" y="9135"/>
                  </a:lnTo>
                  <a:lnTo>
                    <a:pt x="45806" y="9875"/>
                  </a:lnTo>
                  <a:lnTo>
                    <a:pt x="45674" y="10614"/>
                  </a:lnTo>
                  <a:lnTo>
                    <a:pt x="45655" y="10671"/>
                  </a:lnTo>
                  <a:lnTo>
                    <a:pt x="45636" y="10727"/>
                  </a:lnTo>
                  <a:lnTo>
                    <a:pt x="45560" y="10784"/>
                  </a:lnTo>
                  <a:lnTo>
                    <a:pt x="45446" y="10822"/>
                  </a:lnTo>
                  <a:lnTo>
                    <a:pt x="45352" y="10822"/>
                  </a:lnTo>
                  <a:lnTo>
                    <a:pt x="45238" y="10803"/>
                  </a:lnTo>
                  <a:lnTo>
                    <a:pt x="45162" y="10746"/>
                  </a:lnTo>
                  <a:lnTo>
                    <a:pt x="45105" y="10652"/>
                  </a:lnTo>
                  <a:lnTo>
                    <a:pt x="45086" y="10595"/>
                  </a:lnTo>
                  <a:lnTo>
                    <a:pt x="45086" y="10538"/>
                  </a:lnTo>
                  <a:lnTo>
                    <a:pt x="45124" y="9799"/>
                  </a:lnTo>
                  <a:lnTo>
                    <a:pt x="45162" y="9041"/>
                  </a:lnTo>
                  <a:lnTo>
                    <a:pt x="45200" y="7562"/>
                  </a:lnTo>
                  <a:lnTo>
                    <a:pt x="45200" y="6084"/>
                  </a:lnTo>
                  <a:lnTo>
                    <a:pt x="45162" y="4587"/>
                  </a:lnTo>
                  <a:lnTo>
                    <a:pt x="45162" y="4492"/>
                  </a:lnTo>
                  <a:lnTo>
                    <a:pt x="45181" y="4416"/>
                  </a:lnTo>
                  <a:lnTo>
                    <a:pt x="45219" y="4341"/>
                  </a:lnTo>
                  <a:lnTo>
                    <a:pt x="45276" y="4284"/>
                  </a:lnTo>
                  <a:lnTo>
                    <a:pt x="45333" y="4246"/>
                  </a:lnTo>
                  <a:lnTo>
                    <a:pt x="45390" y="4227"/>
                  </a:lnTo>
                  <a:lnTo>
                    <a:pt x="45465" y="4208"/>
                  </a:lnTo>
                  <a:lnTo>
                    <a:pt x="45541" y="4189"/>
                  </a:lnTo>
                  <a:close/>
                  <a:moveTo>
                    <a:pt x="3904" y="36805"/>
                  </a:moveTo>
                  <a:lnTo>
                    <a:pt x="3980" y="36824"/>
                  </a:lnTo>
                  <a:lnTo>
                    <a:pt x="4056" y="36843"/>
                  </a:lnTo>
                  <a:lnTo>
                    <a:pt x="4132" y="36862"/>
                  </a:lnTo>
                  <a:lnTo>
                    <a:pt x="4207" y="36919"/>
                  </a:lnTo>
                  <a:lnTo>
                    <a:pt x="4245" y="36976"/>
                  </a:lnTo>
                  <a:lnTo>
                    <a:pt x="4283" y="37051"/>
                  </a:lnTo>
                  <a:lnTo>
                    <a:pt x="4302" y="37146"/>
                  </a:lnTo>
                  <a:lnTo>
                    <a:pt x="4321" y="37241"/>
                  </a:lnTo>
                  <a:lnTo>
                    <a:pt x="4207" y="38568"/>
                  </a:lnTo>
                  <a:lnTo>
                    <a:pt x="4075" y="39894"/>
                  </a:lnTo>
                  <a:lnTo>
                    <a:pt x="3772" y="42528"/>
                  </a:lnTo>
                  <a:lnTo>
                    <a:pt x="3753" y="42623"/>
                  </a:lnTo>
                  <a:lnTo>
                    <a:pt x="3734" y="42718"/>
                  </a:lnTo>
                  <a:lnTo>
                    <a:pt x="3677" y="42775"/>
                  </a:lnTo>
                  <a:lnTo>
                    <a:pt x="3620" y="42832"/>
                  </a:lnTo>
                  <a:lnTo>
                    <a:pt x="3563" y="42870"/>
                  </a:lnTo>
                  <a:lnTo>
                    <a:pt x="3487" y="42908"/>
                  </a:lnTo>
                  <a:lnTo>
                    <a:pt x="3411" y="42926"/>
                  </a:lnTo>
                  <a:lnTo>
                    <a:pt x="3260" y="42926"/>
                  </a:lnTo>
                  <a:lnTo>
                    <a:pt x="3184" y="42908"/>
                  </a:lnTo>
                  <a:lnTo>
                    <a:pt x="3127" y="42889"/>
                  </a:lnTo>
                  <a:lnTo>
                    <a:pt x="3070" y="42832"/>
                  </a:lnTo>
                  <a:lnTo>
                    <a:pt x="3013" y="42775"/>
                  </a:lnTo>
                  <a:lnTo>
                    <a:pt x="2976" y="42718"/>
                  </a:lnTo>
                  <a:lnTo>
                    <a:pt x="2957" y="42623"/>
                  </a:lnTo>
                  <a:lnTo>
                    <a:pt x="2957" y="42528"/>
                  </a:lnTo>
                  <a:lnTo>
                    <a:pt x="3165" y="39894"/>
                  </a:lnTo>
                  <a:lnTo>
                    <a:pt x="3279" y="38568"/>
                  </a:lnTo>
                  <a:lnTo>
                    <a:pt x="3411" y="37241"/>
                  </a:lnTo>
                  <a:lnTo>
                    <a:pt x="3430" y="37146"/>
                  </a:lnTo>
                  <a:lnTo>
                    <a:pt x="3468" y="37051"/>
                  </a:lnTo>
                  <a:lnTo>
                    <a:pt x="3525" y="36976"/>
                  </a:lnTo>
                  <a:lnTo>
                    <a:pt x="3582" y="36919"/>
                  </a:lnTo>
                  <a:lnTo>
                    <a:pt x="3658" y="36881"/>
                  </a:lnTo>
                  <a:lnTo>
                    <a:pt x="3734" y="36843"/>
                  </a:lnTo>
                  <a:lnTo>
                    <a:pt x="3828" y="36824"/>
                  </a:lnTo>
                  <a:lnTo>
                    <a:pt x="3904" y="36805"/>
                  </a:lnTo>
                  <a:close/>
                  <a:moveTo>
                    <a:pt x="1952" y="37430"/>
                  </a:moveTo>
                  <a:lnTo>
                    <a:pt x="2047" y="37449"/>
                  </a:lnTo>
                  <a:lnTo>
                    <a:pt x="2123" y="37487"/>
                  </a:lnTo>
                  <a:lnTo>
                    <a:pt x="2217" y="37525"/>
                  </a:lnTo>
                  <a:lnTo>
                    <a:pt x="2274" y="37582"/>
                  </a:lnTo>
                  <a:lnTo>
                    <a:pt x="2350" y="37658"/>
                  </a:lnTo>
                  <a:lnTo>
                    <a:pt x="2388" y="37734"/>
                  </a:lnTo>
                  <a:lnTo>
                    <a:pt x="2426" y="37828"/>
                  </a:lnTo>
                  <a:lnTo>
                    <a:pt x="2445" y="37923"/>
                  </a:lnTo>
                  <a:lnTo>
                    <a:pt x="2426" y="38037"/>
                  </a:lnTo>
                  <a:lnTo>
                    <a:pt x="2312" y="38852"/>
                  </a:lnTo>
                  <a:lnTo>
                    <a:pt x="2255" y="39648"/>
                  </a:lnTo>
                  <a:lnTo>
                    <a:pt x="2217" y="40444"/>
                  </a:lnTo>
                  <a:lnTo>
                    <a:pt x="2217" y="41240"/>
                  </a:lnTo>
                  <a:lnTo>
                    <a:pt x="2274" y="42036"/>
                  </a:lnTo>
                  <a:lnTo>
                    <a:pt x="2369" y="42832"/>
                  </a:lnTo>
                  <a:lnTo>
                    <a:pt x="2445" y="43230"/>
                  </a:lnTo>
                  <a:lnTo>
                    <a:pt x="2521" y="43628"/>
                  </a:lnTo>
                  <a:lnTo>
                    <a:pt x="2615" y="44026"/>
                  </a:lnTo>
                  <a:lnTo>
                    <a:pt x="2710" y="44424"/>
                  </a:lnTo>
                  <a:lnTo>
                    <a:pt x="2729" y="44518"/>
                  </a:lnTo>
                  <a:lnTo>
                    <a:pt x="2729" y="44594"/>
                  </a:lnTo>
                  <a:lnTo>
                    <a:pt x="2710" y="44670"/>
                  </a:lnTo>
                  <a:lnTo>
                    <a:pt x="2672" y="44746"/>
                  </a:lnTo>
                  <a:lnTo>
                    <a:pt x="2615" y="44803"/>
                  </a:lnTo>
                  <a:lnTo>
                    <a:pt x="2559" y="44860"/>
                  </a:lnTo>
                  <a:lnTo>
                    <a:pt x="2502" y="44897"/>
                  </a:lnTo>
                  <a:lnTo>
                    <a:pt x="2426" y="44916"/>
                  </a:lnTo>
                  <a:lnTo>
                    <a:pt x="2350" y="44935"/>
                  </a:lnTo>
                  <a:lnTo>
                    <a:pt x="2274" y="44935"/>
                  </a:lnTo>
                  <a:lnTo>
                    <a:pt x="2199" y="44916"/>
                  </a:lnTo>
                  <a:lnTo>
                    <a:pt x="2123" y="44897"/>
                  </a:lnTo>
                  <a:lnTo>
                    <a:pt x="2066" y="44860"/>
                  </a:lnTo>
                  <a:lnTo>
                    <a:pt x="2009" y="44803"/>
                  </a:lnTo>
                  <a:lnTo>
                    <a:pt x="1952" y="44727"/>
                  </a:lnTo>
                  <a:lnTo>
                    <a:pt x="1914" y="44632"/>
                  </a:lnTo>
                  <a:lnTo>
                    <a:pt x="1801" y="44215"/>
                  </a:lnTo>
                  <a:lnTo>
                    <a:pt x="1687" y="43798"/>
                  </a:lnTo>
                  <a:lnTo>
                    <a:pt x="1592" y="43362"/>
                  </a:lnTo>
                  <a:lnTo>
                    <a:pt x="1516" y="42945"/>
                  </a:lnTo>
                  <a:lnTo>
                    <a:pt x="1440" y="42510"/>
                  </a:lnTo>
                  <a:lnTo>
                    <a:pt x="1384" y="42093"/>
                  </a:lnTo>
                  <a:lnTo>
                    <a:pt x="1327" y="41657"/>
                  </a:lnTo>
                  <a:lnTo>
                    <a:pt x="1308" y="41240"/>
                  </a:lnTo>
                  <a:lnTo>
                    <a:pt x="1289" y="40804"/>
                  </a:lnTo>
                  <a:lnTo>
                    <a:pt x="1270" y="40368"/>
                  </a:lnTo>
                  <a:lnTo>
                    <a:pt x="1270" y="39932"/>
                  </a:lnTo>
                  <a:lnTo>
                    <a:pt x="1289" y="39496"/>
                  </a:lnTo>
                  <a:lnTo>
                    <a:pt x="1327" y="39079"/>
                  </a:lnTo>
                  <a:lnTo>
                    <a:pt x="1365" y="38643"/>
                  </a:lnTo>
                  <a:lnTo>
                    <a:pt x="1422" y="38207"/>
                  </a:lnTo>
                  <a:lnTo>
                    <a:pt x="1497" y="37772"/>
                  </a:lnTo>
                  <a:lnTo>
                    <a:pt x="1535" y="37677"/>
                  </a:lnTo>
                  <a:lnTo>
                    <a:pt x="1573" y="37582"/>
                  </a:lnTo>
                  <a:lnTo>
                    <a:pt x="1649" y="37525"/>
                  </a:lnTo>
                  <a:lnTo>
                    <a:pt x="1706" y="37468"/>
                  </a:lnTo>
                  <a:lnTo>
                    <a:pt x="1782" y="37449"/>
                  </a:lnTo>
                  <a:lnTo>
                    <a:pt x="1876" y="37430"/>
                  </a:lnTo>
                  <a:close/>
                  <a:moveTo>
                    <a:pt x="6690" y="1"/>
                  </a:moveTo>
                  <a:lnTo>
                    <a:pt x="6216" y="20"/>
                  </a:lnTo>
                  <a:lnTo>
                    <a:pt x="5743" y="39"/>
                  </a:lnTo>
                  <a:lnTo>
                    <a:pt x="5288" y="76"/>
                  </a:lnTo>
                  <a:lnTo>
                    <a:pt x="4852" y="133"/>
                  </a:lnTo>
                  <a:lnTo>
                    <a:pt x="4435" y="228"/>
                  </a:lnTo>
                  <a:lnTo>
                    <a:pt x="4018" y="342"/>
                  </a:lnTo>
                  <a:lnTo>
                    <a:pt x="3620" y="474"/>
                  </a:lnTo>
                  <a:lnTo>
                    <a:pt x="3260" y="626"/>
                  </a:lnTo>
                  <a:lnTo>
                    <a:pt x="2900" y="835"/>
                  </a:lnTo>
                  <a:lnTo>
                    <a:pt x="2540" y="1062"/>
                  </a:lnTo>
                  <a:lnTo>
                    <a:pt x="2217" y="1327"/>
                  </a:lnTo>
                  <a:lnTo>
                    <a:pt x="1914" y="1631"/>
                  </a:lnTo>
                  <a:lnTo>
                    <a:pt x="1630" y="1991"/>
                  </a:lnTo>
                  <a:lnTo>
                    <a:pt x="1346" y="2389"/>
                  </a:lnTo>
                  <a:lnTo>
                    <a:pt x="1099" y="2824"/>
                  </a:lnTo>
                  <a:lnTo>
                    <a:pt x="853" y="3317"/>
                  </a:lnTo>
                  <a:lnTo>
                    <a:pt x="777" y="3526"/>
                  </a:lnTo>
                  <a:lnTo>
                    <a:pt x="720" y="3772"/>
                  </a:lnTo>
                  <a:lnTo>
                    <a:pt x="682" y="4037"/>
                  </a:lnTo>
                  <a:lnTo>
                    <a:pt x="644" y="4322"/>
                  </a:lnTo>
                  <a:lnTo>
                    <a:pt x="626" y="4966"/>
                  </a:lnTo>
                  <a:lnTo>
                    <a:pt x="626" y="5648"/>
                  </a:lnTo>
                  <a:lnTo>
                    <a:pt x="682" y="6994"/>
                  </a:lnTo>
                  <a:lnTo>
                    <a:pt x="720" y="7600"/>
                  </a:lnTo>
                  <a:lnTo>
                    <a:pt x="720" y="8112"/>
                  </a:lnTo>
                  <a:lnTo>
                    <a:pt x="588" y="12907"/>
                  </a:lnTo>
                  <a:lnTo>
                    <a:pt x="474" y="17702"/>
                  </a:lnTo>
                  <a:lnTo>
                    <a:pt x="398" y="22496"/>
                  </a:lnTo>
                  <a:lnTo>
                    <a:pt x="322" y="27291"/>
                  </a:lnTo>
                  <a:lnTo>
                    <a:pt x="247" y="32579"/>
                  </a:lnTo>
                  <a:lnTo>
                    <a:pt x="209" y="37847"/>
                  </a:lnTo>
                  <a:lnTo>
                    <a:pt x="190" y="38416"/>
                  </a:lnTo>
                  <a:lnTo>
                    <a:pt x="152" y="39022"/>
                  </a:lnTo>
                  <a:lnTo>
                    <a:pt x="76" y="40349"/>
                  </a:lnTo>
                  <a:lnTo>
                    <a:pt x="38" y="41050"/>
                  </a:lnTo>
                  <a:lnTo>
                    <a:pt x="19" y="41770"/>
                  </a:lnTo>
                  <a:lnTo>
                    <a:pt x="0" y="42491"/>
                  </a:lnTo>
                  <a:lnTo>
                    <a:pt x="19" y="43211"/>
                  </a:lnTo>
                  <a:lnTo>
                    <a:pt x="76" y="43931"/>
                  </a:lnTo>
                  <a:lnTo>
                    <a:pt x="114" y="44272"/>
                  </a:lnTo>
                  <a:lnTo>
                    <a:pt x="152" y="44613"/>
                  </a:lnTo>
                  <a:lnTo>
                    <a:pt x="209" y="44954"/>
                  </a:lnTo>
                  <a:lnTo>
                    <a:pt x="284" y="45276"/>
                  </a:lnTo>
                  <a:lnTo>
                    <a:pt x="379" y="45599"/>
                  </a:lnTo>
                  <a:lnTo>
                    <a:pt x="474" y="45921"/>
                  </a:lnTo>
                  <a:lnTo>
                    <a:pt x="588" y="46224"/>
                  </a:lnTo>
                  <a:lnTo>
                    <a:pt x="720" y="46508"/>
                  </a:lnTo>
                  <a:lnTo>
                    <a:pt x="872" y="46793"/>
                  </a:lnTo>
                  <a:lnTo>
                    <a:pt x="1024" y="47058"/>
                  </a:lnTo>
                  <a:lnTo>
                    <a:pt x="1213" y="47304"/>
                  </a:lnTo>
                  <a:lnTo>
                    <a:pt x="1422" y="47532"/>
                  </a:lnTo>
                  <a:lnTo>
                    <a:pt x="1630" y="47759"/>
                  </a:lnTo>
                  <a:lnTo>
                    <a:pt x="1876" y="47949"/>
                  </a:lnTo>
                  <a:lnTo>
                    <a:pt x="2085" y="48100"/>
                  </a:lnTo>
                  <a:lnTo>
                    <a:pt x="2312" y="48233"/>
                  </a:lnTo>
                  <a:lnTo>
                    <a:pt x="2559" y="48366"/>
                  </a:lnTo>
                  <a:lnTo>
                    <a:pt x="2805" y="48460"/>
                  </a:lnTo>
                  <a:lnTo>
                    <a:pt x="3070" y="48555"/>
                  </a:lnTo>
                  <a:lnTo>
                    <a:pt x="3336" y="48650"/>
                  </a:lnTo>
                  <a:lnTo>
                    <a:pt x="3620" y="48707"/>
                  </a:lnTo>
                  <a:lnTo>
                    <a:pt x="3923" y="48783"/>
                  </a:lnTo>
                  <a:lnTo>
                    <a:pt x="4530" y="48858"/>
                  </a:lnTo>
                  <a:lnTo>
                    <a:pt x="5155" y="48915"/>
                  </a:lnTo>
                  <a:lnTo>
                    <a:pt x="5818" y="48953"/>
                  </a:lnTo>
                  <a:lnTo>
                    <a:pt x="6482" y="48953"/>
                  </a:lnTo>
                  <a:lnTo>
                    <a:pt x="7145" y="48934"/>
                  </a:lnTo>
                  <a:lnTo>
                    <a:pt x="7789" y="48896"/>
                  </a:lnTo>
                  <a:lnTo>
                    <a:pt x="9078" y="48802"/>
                  </a:lnTo>
                  <a:lnTo>
                    <a:pt x="10253" y="48688"/>
                  </a:lnTo>
                  <a:lnTo>
                    <a:pt x="10784" y="48650"/>
                  </a:lnTo>
                  <a:lnTo>
                    <a:pt x="11276" y="48612"/>
                  </a:lnTo>
                  <a:lnTo>
                    <a:pt x="21150" y="48176"/>
                  </a:lnTo>
                  <a:lnTo>
                    <a:pt x="40879" y="47304"/>
                  </a:lnTo>
                  <a:lnTo>
                    <a:pt x="41637" y="47285"/>
                  </a:lnTo>
                  <a:lnTo>
                    <a:pt x="42357" y="47266"/>
                  </a:lnTo>
                  <a:lnTo>
                    <a:pt x="43021" y="47247"/>
                  </a:lnTo>
                  <a:lnTo>
                    <a:pt x="43343" y="47229"/>
                  </a:lnTo>
                  <a:lnTo>
                    <a:pt x="43665" y="47191"/>
                  </a:lnTo>
                  <a:lnTo>
                    <a:pt x="43987" y="47134"/>
                  </a:lnTo>
                  <a:lnTo>
                    <a:pt x="44290" y="47058"/>
                  </a:lnTo>
                  <a:lnTo>
                    <a:pt x="44594" y="46963"/>
                  </a:lnTo>
                  <a:lnTo>
                    <a:pt x="44897" y="46831"/>
                  </a:lnTo>
                  <a:lnTo>
                    <a:pt x="45181" y="46679"/>
                  </a:lnTo>
                  <a:lnTo>
                    <a:pt x="45484" y="46489"/>
                  </a:lnTo>
                  <a:lnTo>
                    <a:pt x="45788" y="46243"/>
                  </a:lnTo>
                  <a:lnTo>
                    <a:pt x="46091" y="45978"/>
                  </a:lnTo>
                  <a:lnTo>
                    <a:pt x="46375" y="45693"/>
                  </a:lnTo>
                  <a:lnTo>
                    <a:pt x="46621" y="45409"/>
                  </a:lnTo>
                  <a:lnTo>
                    <a:pt x="46811" y="45144"/>
                  </a:lnTo>
                  <a:lnTo>
                    <a:pt x="46981" y="44897"/>
                  </a:lnTo>
                  <a:lnTo>
                    <a:pt x="47114" y="44651"/>
                  </a:lnTo>
                  <a:lnTo>
                    <a:pt x="47228" y="44405"/>
                  </a:lnTo>
                  <a:lnTo>
                    <a:pt x="47304" y="44158"/>
                  </a:lnTo>
                  <a:lnTo>
                    <a:pt x="47361" y="43912"/>
                  </a:lnTo>
                  <a:lnTo>
                    <a:pt x="47398" y="43647"/>
                  </a:lnTo>
                  <a:lnTo>
                    <a:pt x="47417" y="43381"/>
                  </a:lnTo>
                  <a:lnTo>
                    <a:pt x="47436" y="42775"/>
                  </a:lnTo>
                  <a:lnTo>
                    <a:pt x="47436" y="42112"/>
                  </a:lnTo>
                  <a:lnTo>
                    <a:pt x="47455" y="41316"/>
                  </a:lnTo>
                  <a:lnTo>
                    <a:pt x="47550" y="39515"/>
                  </a:lnTo>
                  <a:lnTo>
                    <a:pt x="47645" y="37715"/>
                  </a:lnTo>
                  <a:lnTo>
                    <a:pt x="47721" y="36824"/>
                  </a:lnTo>
                  <a:lnTo>
                    <a:pt x="47796" y="35933"/>
                  </a:lnTo>
                  <a:lnTo>
                    <a:pt x="47891" y="35043"/>
                  </a:lnTo>
                  <a:lnTo>
                    <a:pt x="48005" y="34152"/>
                  </a:lnTo>
                  <a:lnTo>
                    <a:pt x="48043" y="34038"/>
                  </a:lnTo>
                  <a:lnTo>
                    <a:pt x="48081" y="33943"/>
                  </a:lnTo>
                  <a:lnTo>
                    <a:pt x="48156" y="33868"/>
                  </a:lnTo>
                  <a:lnTo>
                    <a:pt x="48251" y="33830"/>
                  </a:lnTo>
                  <a:lnTo>
                    <a:pt x="48270" y="33773"/>
                  </a:lnTo>
                  <a:lnTo>
                    <a:pt x="48308" y="33735"/>
                  </a:lnTo>
                  <a:lnTo>
                    <a:pt x="49047" y="33034"/>
                  </a:lnTo>
                  <a:lnTo>
                    <a:pt x="49786" y="32370"/>
                  </a:lnTo>
                  <a:lnTo>
                    <a:pt x="50563" y="31688"/>
                  </a:lnTo>
                  <a:lnTo>
                    <a:pt x="51321" y="31044"/>
                  </a:lnTo>
                  <a:lnTo>
                    <a:pt x="52894" y="29736"/>
                  </a:lnTo>
                  <a:lnTo>
                    <a:pt x="54467" y="28447"/>
                  </a:lnTo>
                  <a:lnTo>
                    <a:pt x="54941" y="28087"/>
                  </a:lnTo>
                  <a:lnTo>
                    <a:pt x="55642" y="27594"/>
                  </a:lnTo>
                  <a:lnTo>
                    <a:pt x="56476" y="26988"/>
                  </a:lnTo>
                  <a:lnTo>
                    <a:pt x="57348" y="26344"/>
                  </a:lnTo>
                  <a:lnTo>
                    <a:pt x="57765" y="26003"/>
                  </a:lnTo>
                  <a:lnTo>
                    <a:pt x="58182" y="25661"/>
                  </a:lnTo>
                  <a:lnTo>
                    <a:pt x="58542" y="25339"/>
                  </a:lnTo>
                  <a:lnTo>
                    <a:pt x="58864" y="24998"/>
                  </a:lnTo>
                  <a:lnTo>
                    <a:pt x="59149" y="24695"/>
                  </a:lnTo>
                  <a:lnTo>
                    <a:pt x="59262" y="24543"/>
                  </a:lnTo>
                  <a:lnTo>
                    <a:pt x="59357" y="24392"/>
                  </a:lnTo>
                  <a:lnTo>
                    <a:pt x="59433" y="24240"/>
                  </a:lnTo>
                  <a:lnTo>
                    <a:pt x="59490" y="24107"/>
                  </a:lnTo>
                  <a:lnTo>
                    <a:pt x="59528" y="23975"/>
                  </a:lnTo>
                  <a:lnTo>
                    <a:pt x="59528" y="23861"/>
                  </a:lnTo>
                  <a:lnTo>
                    <a:pt x="59528" y="23766"/>
                  </a:lnTo>
                  <a:lnTo>
                    <a:pt x="59490" y="23652"/>
                  </a:lnTo>
                  <a:lnTo>
                    <a:pt x="59433" y="23539"/>
                  </a:lnTo>
                  <a:lnTo>
                    <a:pt x="59357" y="23425"/>
                  </a:lnTo>
                  <a:lnTo>
                    <a:pt x="59149" y="23141"/>
                  </a:lnTo>
                  <a:lnTo>
                    <a:pt x="58883" y="22838"/>
                  </a:lnTo>
                  <a:lnTo>
                    <a:pt x="58561" y="22515"/>
                  </a:lnTo>
                  <a:lnTo>
                    <a:pt x="58182" y="22174"/>
                  </a:lnTo>
                  <a:lnTo>
                    <a:pt x="57784" y="21833"/>
                  </a:lnTo>
                  <a:lnTo>
                    <a:pt x="57367" y="21492"/>
                  </a:lnTo>
                  <a:lnTo>
                    <a:pt x="56514" y="20791"/>
                  </a:lnTo>
                  <a:lnTo>
                    <a:pt x="55718" y="20165"/>
                  </a:lnTo>
                  <a:lnTo>
                    <a:pt x="55055" y="19654"/>
                  </a:lnTo>
                  <a:lnTo>
                    <a:pt x="54619" y="19313"/>
                  </a:lnTo>
                  <a:lnTo>
                    <a:pt x="53861" y="18668"/>
                  </a:lnTo>
                  <a:lnTo>
                    <a:pt x="53084" y="18024"/>
                  </a:lnTo>
                  <a:lnTo>
                    <a:pt x="52307" y="17398"/>
                  </a:lnTo>
                  <a:lnTo>
                    <a:pt x="51530" y="16792"/>
                  </a:lnTo>
                  <a:lnTo>
                    <a:pt x="49938" y="15579"/>
                  </a:lnTo>
                  <a:lnTo>
                    <a:pt x="48327" y="14385"/>
                  </a:lnTo>
                  <a:lnTo>
                    <a:pt x="48213" y="14290"/>
                  </a:lnTo>
                  <a:lnTo>
                    <a:pt x="48119" y="14177"/>
                  </a:lnTo>
                  <a:lnTo>
                    <a:pt x="48043" y="14044"/>
                  </a:lnTo>
                  <a:lnTo>
                    <a:pt x="48005" y="13911"/>
                  </a:lnTo>
                  <a:lnTo>
                    <a:pt x="47986" y="13760"/>
                  </a:lnTo>
                  <a:lnTo>
                    <a:pt x="47986" y="13627"/>
                  </a:lnTo>
                  <a:lnTo>
                    <a:pt x="48005" y="13494"/>
                  </a:lnTo>
                  <a:lnTo>
                    <a:pt x="48043" y="13362"/>
                  </a:lnTo>
                  <a:lnTo>
                    <a:pt x="47910" y="13324"/>
                  </a:lnTo>
                  <a:lnTo>
                    <a:pt x="47777" y="13267"/>
                  </a:lnTo>
                  <a:lnTo>
                    <a:pt x="47645" y="13191"/>
                  </a:lnTo>
                  <a:lnTo>
                    <a:pt x="47550" y="13077"/>
                  </a:lnTo>
                  <a:lnTo>
                    <a:pt x="47455" y="12964"/>
                  </a:lnTo>
                  <a:lnTo>
                    <a:pt x="47398" y="12831"/>
                  </a:lnTo>
                  <a:lnTo>
                    <a:pt x="47342" y="12679"/>
                  </a:lnTo>
                  <a:lnTo>
                    <a:pt x="47342" y="12490"/>
                  </a:lnTo>
                  <a:lnTo>
                    <a:pt x="47342" y="11902"/>
                  </a:lnTo>
                  <a:lnTo>
                    <a:pt x="47361" y="11277"/>
                  </a:lnTo>
                  <a:lnTo>
                    <a:pt x="47417" y="10026"/>
                  </a:lnTo>
                  <a:lnTo>
                    <a:pt x="47474" y="8737"/>
                  </a:lnTo>
                  <a:lnTo>
                    <a:pt x="47474" y="8112"/>
                  </a:lnTo>
                  <a:lnTo>
                    <a:pt x="47455" y="7468"/>
                  </a:lnTo>
                  <a:lnTo>
                    <a:pt x="47417" y="6842"/>
                  </a:lnTo>
                  <a:lnTo>
                    <a:pt x="47342" y="6236"/>
                  </a:lnTo>
                  <a:lnTo>
                    <a:pt x="47247" y="5648"/>
                  </a:lnTo>
                  <a:lnTo>
                    <a:pt x="47171" y="5364"/>
                  </a:lnTo>
                  <a:lnTo>
                    <a:pt x="47095" y="5080"/>
                  </a:lnTo>
                  <a:lnTo>
                    <a:pt x="47000" y="4795"/>
                  </a:lnTo>
                  <a:lnTo>
                    <a:pt x="46906" y="4511"/>
                  </a:lnTo>
                  <a:lnTo>
                    <a:pt x="46792" y="4246"/>
                  </a:lnTo>
                  <a:lnTo>
                    <a:pt x="46659" y="3999"/>
                  </a:lnTo>
                  <a:lnTo>
                    <a:pt x="46508" y="3753"/>
                  </a:lnTo>
                  <a:lnTo>
                    <a:pt x="46356" y="3507"/>
                  </a:lnTo>
                  <a:lnTo>
                    <a:pt x="46186" y="3260"/>
                  </a:lnTo>
                  <a:lnTo>
                    <a:pt x="45996" y="3052"/>
                  </a:lnTo>
                  <a:lnTo>
                    <a:pt x="45788" y="2824"/>
                  </a:lnTo>
                  <a:lnTo>
                    <a:pt x="45560" y="2616"/>
                  </a:lnTo>
                  <a:lnTo>
                    <a:pt x="45314" y="2426"/>
                  </a:lnTo>
                  <a:lnTo>
                    <a:pt x="45067" y="2256"/>
                  </a:lnTo>
                  <a:lnTo>
                    <a:pt x="44802" y="2104"/>
                  </a:lnTo>
                  <a:lnTo>
                    <a:pt x="44518" y="1953"/>
                  </a:lnTo>
                  <a:lnTo>
                    <a:pt x="44233" y="1820"/>
                  </a:lnTo>
                  <a:lnTo>
                    <a:pt x="43949" y="1706"/>
                  </a:lnTo>
                  <a:lnTo>
                    <a:pt x="43646" y="1593"/>
                  </a:lnTo>
                  <a:lnTo>
                    <a:pt x="43324" y="1498"/>
                  </a:lnTo>
                  <a:lnTo>
                    <a:pt x="43021" y="1422"/>
                  </a:lnTo>
                  <a:lnTo>
                    <a:pt x="42679" y="1346"/>
                  </a:lnTo>
                  <a:lnTo>
                    <a:pt x="42016" y="1214"/>
                  </a:lnTo>
                  <a:lnTo>
                    <a:pt x="41334" y="1138"/>
                  </a:lnTo>
                  <a:lnTo>
                    <a:pt x="40652" y="1062"/>
                  </a:lnTo>
                  <a:lnTo>
                    <a:pt x="39931" y="1024"/>
                  </a:lnTo>
                  <a:lnTo>
                    <a:pt x="39230" y="986"/>
                  </a:lnTo>
                  <a:lnTo>
                    <a:pt x="38529" y="986"/>
                  </a:lnTo>
                  <a:lnTo>
                    <a:pt x="37164" y="948"/>
                  </a:lnTo>
                  <a:lnTo>
                    <a:pt x="36520" y="929"/>
                  </a:lnTo>
                  <a:lnTo>
                    <a:pt x="35895" y="910"/>
                  </a:lnTo>
                  <a:lnTo>
                    <a:pt x="33469" y="759"/>
                  </a:lnTo>
                  <a:lnTo>
                    <a:pt x="31043" y="626"/>
                  </a:lnTo>
                  <a:lnTo>
                    <a:pt x="28598" y="512"/>
                  </a:lnTo>
                  <a:lnTo>
                    <a:pt x="26172" y="399"/>
                  </a:lnTo>
                  <a:lnTo>
                    <a:pt x="23747" y="304"/>
                  </a:lnTo>
                  <a:lnTo>
                    <a:pt x="21302" y="228"/>
                  </a:lnTo>
                  <a:lnTo>
                    <a:pt x="18876" y="152"/>
                  </a:lnTo>
                  <a:lnTo>
                    <a:pt x="16431" y="95"/>
                  </a:lnTo>
                  <a:lnTo>
                    <a:pt x="14005" y="58"/>
                  </a:lnTo>
                  <a:lnTo>
                    <a:pt x="11561" y="20"/>
                  </a:lnTo>
                  <a:lnTo>
                    <a:pt x="9135" y="20"/>
                  </a:lnTo>
                  <a:lnTo>
                    <a:pt x="669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rotWithShape="0" algn="bl" dir="2340000" dist="95250">
                <a:srgbClr val="000000">
                  <a:alpha val="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4" name="Google Shape;1324;p5"/>
            <p:cNvSpPr/>
            <p:nvPr/>
          </p:nvSpPr>
          <p:spPr>
            <a:xfrm flipH="1" rot="10800000">
              <a:off x="1211340" y="1526545"/>
              <a:ext cx="933071" cy="782211"/>
            </a:xfrm>
            <a:custGeom>
              <a:rect b="b" l="l" r="r" t="t"/>
              <a:pathLst>
                <a:path extrusionOk="0" h="52763" w="62939">
                  <a:moveTo>
                    <a:pt x="8206" y="2010"/>
                  </a:moveTo>
                  <a:lnTo>
                    <a:pt x="10651" y="2029"/>
                  </a:lnTo>
                  <a:lnTo>
                    <a:pt x="13077" y="2029"/>
                  </a:lnTo>
                  <a:lnTo>
                    <a:pt x="15521" y="2067"/>
                  </a:lnTo>
                  <a:lnTo>
                    <a:pt x="17947" y="2104"/>
                  </a:lnTo>
                  <a:lnTo>
                    <a:pt x="20392" y="2161"/>
                  </a:lnTo>
                  <a:lnTo>
                    <a:pt x="22818" y="2237"/>
                  </a:lnTo>
                  <a:lnTo>
                    <a:pt x="25263" y="2313"/>
                  </a:lnTo>
                  <a:lnTo>
                    <a:pt x="27688" y="2408"/>
                  </a:lnTo>
                  <a:lnTo>
                    <a:pt x="30114" y="2521"/>
                  </a:lnTo>
                  <a:lnTo>
                    <a:pt x="32559" y="2635"/>
                  </a:lnTo>
                  <a:lnTo>
                    <a:pt x="34985" y="2768"/>
                  </a:lnTo>
                  <a:lnTo>
                    <a:pt x="37411" y="2919"/>
                  </a:lnTo>
                  <a:lnTo>
                    <a:pt x="38036" y="2938"/>
                  </a:lnTo>
                  <a:lnTo>
                    <a:pt x="38680" y="2957"/>
                  </a:lnTo>
                  <a:lnTo>
                    <a:pt x="40045" y="2995"/>
                  </a:lnTo>
                  <a:lnTo>
                    <a:pt x="40746" y="2995"/>
                  </a:lnTo>
                  <a:lnTo>
                    <a:pt x="41447" y="3033"/>
                  </a:lnTo>
                  <a:lnTo>
                    <a:pt x="42168" y="3071"/>
                  </a:lnTo>
                  <a:lnTo>
                    <a:pt x="42850" y="3147"/>
                  </a:lnTo>
                  <a:lnTo>
                    <a:pt x="43532" y="3223"/>
                  </a:lnTo>
                  <a:lnTo>
                    <a:pt x="44195" y="3355"/>
                  </a:lnTo>
                  <a:lnTo>
                    <a:pt x="44537" y="3431"/>
                  </a:lnTo>
                  <a:lnTo>
                    <a:pt x="44840" y="3507"/>
                  </a:lnTo>
                  <a:lnTo>
                    <a:pt x="45162" y="3602"/>
                  </a:lnTo>
                  <a:lnTo>
                    <a:pt x="45465" y="3715"/>
                  </a:lnTo>
                  <a:lnTo>
                    <a:pt x="45749" y="3829"/>
                  </a:lnTo>
                  <a:lnTo>
                    <a:pt x="46034" y="3962"/>
                  </a:lnTo>
                  <a:lnTo>
                    <a:pt x="46318" y="4113"/>
                  </a:lnTo>
                  <a:lnTo>
                    <a:pt x="46583" y="4265"/>
                  </a:lnTo>
                  <a:lnTo>
                    <a:pt x="46830" y="4435"/>
                  </a:lnTo>
                  <a:lnTo>
                    <a:pt x="47076" y="4625"/>
                  </a:lnTo>
                  <a:lnTo>
                    <a:pt x="47304" y="4833"/>
                  </a:lnTo>
                  <a:lnTo>
                    <a:pt x="47512" y="5061"/>
                  </a:lnTo>
                  <a:lnTo>
                    <a:pt x="47702" y="5269"/>
                  </a:lnTo>
                  <a:lnTo>
                    <a:pt x="47872" y="5516"/>
                  </a:lnTo>
                  <a:lnTo>
                    <a:pt x="48024" y="5762"/>
                  </a:lnTo>
                  <a:lnTo>
                    <a:pt x="48175" y="6008"/>
                  </a:lnTo>
                  <a:lnTo>
                    <a:pt x="48308" y="6255"/>
                  </a:lnTo>
                  <a:lnTo>
                    <a:pt x="48422" y="6520"/>
                  </a:lnTo>
                  <a:lnTo>
                    <a:pt x="48516" y="6804"/>
                  </a:lnTo>
                  <a:lnTo>
                    <a:pt x="48611" y="7089"/>
                  </a:lnTo>
                  <a:lnTo>
                    <a:pt x="48687" y="7373"/>
                  </a:lnTo>
                  <a:lnTo>
                    <a:pt x="48763" y="7657"/>
                  </a:lnTo>
                  <a:lnTo>
                    <a:pt x="48858" y="8245"/>
                  </a:lnTo>
                  <a:lnTo>
                    <a:pt x="48933" y="8851"/>
                  </a:lnTo>
                  <a:lnTo>
                    <a:pt x="48971" y="9477"/>
                  </a:lnTo>
                  <a:lnTo>
                    <a:pt x="48990" y="10121"/>
                  </a:lnTo>
                  <a:lnTo>
                    <a:pt x="48990" y="10746"/>
                  </a:lnTo>
                  <a:lnTo>
                    <a:pt x="48933" y="12035"/>
                  </a:lnTo>
                  <a:lnTo>
                    <a:pt x="48877" y="13286"/>
                  </a:lnTo>
                  <a:lnTo>
                    <a:pt x="48858" y="13911"/>
                  </a:lnTo>
                  <a:lnTo>
                    <a:pt x="48858" y="14499"/>
                  </a:lnTo>
                  <a:lnTo>
                    <a:pt x="48858" y="14688"/>
                  </a:lnTo>
                  <a:lnTo>
                    <a:pt x="48914" y="14840"/>
                  </a:lnTo>
                  <a:lnTo>
                    <a:pt x="48971" y="14973"/>
                  </a:lnTo>
                  <a:lnTo>
                    <a:pt x="49066" y="15086"/>
                  </a:lnTo>
                  <a:lnTo>
                    <a:pt x="49161" y="15200"/>
                  </a:lnTo>
                  <a:lnTo>
                    <a:pt x="49293" y="15276"/>
                  </a:lnTo>
                  <a:lnTo>
                    <a:pt x="49426" y="15333"/>
                  </a:lnTo>
                  <a:lnTo>
                    <a:pt x="49559" y="15371"/>
                  </a:lnTo>
                  <a:lnTo>
                    <a:pt x="49521" y="15503"/>
                  </a:lnTo>
                  <a:lnTo>
                    <a:pt x="49502" y="15636"/>
                  </a:lnTo>
                  <a:lnTo>
                    <a:pt x="49502" y="15769"/>
                  </a:lnTo>
                  <a:lnTo>
                    <a:pt x="49521" y="15920"/>
                  </a:lnTo>
                  <a:lnTo>
                    <a:pt x="49559" y="16053"/>
                  </a:lnTo>
                  <a:lnTo>
                    <a:pt x="49635" y="16186"/>
                  </a:lnTo>
                  <a:lnTo>
                    <a:pt x="49729" y="16299"/>
                  </a:lnTo>
                  <a:lnTo>
                    <a:pt x="49843" y="16394"/>
                  </a:lnTo>
                  <a:lnTo>
                    <a:pt x="51454" y="17588"/>
                  </a:lnTo>
                  <a:lnTo>
                    <a:pt x="53046" y="18801"/>
                  </a:lnTo>
                  <a:lnTo>
                    <a:pt x="53823" y="19407"/>
                  </a:lnTo>
                  <a:lnTo>
                    <a:pt x="54600" y="20033"/>
                  </a:lnTo>
                  <a:lnTo>
                    <a:pt x="55377" y="20677"/>
                  </a:lnTo>
                  <a:lnTo>
                    <a:pt x="56135" y="21322"/>
                  </a:lnTo>
                  <a:lnTo>
                    <a:pt x="56571" y="21663"/>
                  </a:lnTo>
                  <a:lnTo>
                    <a:pt x="57234" y="22174"/>
                  </a:lnTo>
                  <a:lnTo>
                    <a:pt x="58030" y="22800"/>
                  </a:lnTo>
                  <a:lnTo>
                    <a:pt x="58883" y="23501"/>
                  </a:lnTo>
                  <a:lnTo>
                    <a:pt x="59300" y="23842"/>
                  </a:lnTo>
                  <a:lnTo>
                    <a:pt x="59698" y="24183"/>
                  </a:lnTo>
                  <a:lnTo>
                    <a:pt x="60077" y="24524"/>
                  </a:lnTo>
                  <a:lnTo>
                    <a:pt x="60399" y="24847"/>
                  </a:lnTo>
                  <a:lnTo>
                    <a:pt x="60665" y="25150"/>
                  </a:lnTo>
                  <a:lnTo>
                    <a:pt x="60873" y="25434"/>
                  </a:lnTo>
                  <a:lnTo>
                    <a:pt x="60949" y="25548"/>
                  </a:lnTo>
                  <a:lnTo>
                    <a:pt x="61006" y="25661"/>
                  </a:lnTo>
                  <a:lnTo>
                    <a:pt x="61044" y="25775"/>
                  </a:lnTo>
                  <a:lnTo>
                    <a:pt x="61044" y="25870"/>
                  </a:lnTo>
                  <a:lnTo>
                    <a:pt x="61044" y="25984"/>
                  </a:lnTo>
                  <a:lnTo>
                    <a:pt x="61006" y="26116"/>
                  </a:lnTo>
                  <a:lnTo>
                    <a:pt x="60949" y="26249"/>
                  </a:lnTo>
                  <a:lnTo>
                    <a:pt x="60873" y="26401"/>
                  </a:lnTo>
                  <a:lnTo>
                    <a:pt x="60778" y="26552"/>
                  </a:lnTo>
                  <a:lnTo>
                    <a:pt x="60665" y="26704"/>
                  </a:lnTo>
                  <a:lnTo>
                    <a:pt x="60380" y="27007"/>
                  </a:lnTo>
                  <a:lnTo>
                    <a:pt x="60058" y="27348"/>
                  </a:lnTo>
                  <a:lnTo>
                    <a:pt x="59698" y="27670"/>
                  </a:lnTo>
                  <a:lnTo>
                    <a:pt x="59281" y="28012"/>
                  </a:lnTo>
                  <a:lnTo>
                    <a:pt x="58864" y="28353"/>
                  </a:lnTo>
                  <a:lnTo>
                    <a:pt x="57992" y="28997"/>
                  </a:lnTo>
                  <a:lnTo>
                    <a:pt x="57158" y="29603"/>
                  </a:lnTo>
                  <a:lnTo>
                    <a:pt x="56457" y="30096"/>
                  </a:lnTo>
                  <a:lnTo>
                    <a:pt x="55983" y="30456"/>
                  </a:lnTo>
                  <a:lnTo>
                    <a:pt x="54410" y="31745"/>
                  </a:lnTo>
                  <a:lnTo>
                    <a:pt x="52837" y="33053"/>
                  </a:lnTo>
                  <a:lnTo>
                    <a:pt x="52079" y="33697"/>
                  </a:lnTo>
                  <a:lnTo>
                    <a:pt x="51302" y="34379"/>
                  </a:lnTo>
                  <a:lnTo>
                    <a:pt x="50563" y="35043"/>
                  </a:lnTo>
                  <a:lnTo>
                    <a:pt x="49824" y="35744"/>
                  </a:lnTo>
                  <a:lnTo>
                    <a:pt x="49786" y="35782"/>
                  </a:lnTo>
                  <a:lnTo>
                    <a:pt x="49767" y="35839"/>
                  </a:lnTo>
                  <a:lnTo>
                    <a:pt x="49672" y="35877"/>
                  </a:lnTo>
                  <a:lnTo>
                    <a:pt x="49597" y="35952"/>
                  </a:lnTo>
                  <a:lnTo>
                    <a:pt x="49559" y="36047"/>
                  </a:lnTo>
                  <a:lnTo>
                    <a:pt x="49521" y="36161"/>
                  </a:lnTo>
                  <a:lnTo>
                    <a:pt x="49407" y="37052"/>
                  </a:lnTo>
                  <a:lnTo>
                    <a:pt x="49312" y="37942"/>
                  </a:lnTo>
                  <a:lnTo>
                    <a:pt x="49237" y="38833"/>
                  </a:lnTo>
                  <a:lnTo>
                    <a:pt x="49161" y="39724"/>
                  </a:lnTo>
                  <a:lnTo>
                    <a:pt x="49066" y="41524"/>
                  </a:lnTo>
                  <a:lnTo>
                    <a:pt x="48971" y="43325"/>
                  </a:lnTo>
                  <a:lnTo>
                    <a:pt x="48952" y="44121"/>
                  </a:lnTo>
                  <a:lnTo>
                    <a:pt x="48952" y="44784"/>
                  </a:lnTo>
                  <a:lnTo>
                    <a:pt x="48933" y="45390"/>
                  </a:lnTo>
                  <a:lnTo>
                    <a:pt x="48914" y="45656"/>
                  </a:lnTo>
                  <a:lnTo>
                    <a:pt x="48877" y="45921"/>
                  </a:lnTo>
                  <a:lnTo>
                    <a:pt x="48820" y="46167"/>
                  </a:lnTo>
                  <a:lnTo>
                    <a:pt x="48744" y="46414"/>
                  </a:lnTo>
                  <a:lnTo>
                    <a:pt x="48630" y="46660"/>
                  </a:lnTo>
                  <a:lnTo>
                    <a:pt x="48497" y="46906"/>
                  </a:lnTo>
                  <a:lnTo>
                    <a:pt x="48327" y="47153"/>
                  </a:lnTo>
                  <a:lnTo>
                    <a:pt x="48137" y="47418"/>
                  </a:lnTo>
                  <a:lnTo>
                    <a:pt x="47891" y="47702"/>
                  </a:lnTo>
                  <a:lnTo>
                    <a:pt x="47607" y="47987"/>
                  </a:lnTo>
                  <a:lnTo>
                    <a:pt x="47304" y="48252"/>
                  </a:lnTo>
                  <a:lnTo>
                    <a:pt x="47000" y="48498"/>
                  </a:lnTo>
                  <a:lnTo>
                    <a:pt x="46697" y="48688"/>
                  </a:lnTo>
                  <a:lnTo>
                    <a:pt x="46413" y="48840"/>
                  </a:lnTo>
                  <a:lnTo>
                    <a:pt x="46110" y="48972"/>
                  </a:lnTo>
                  <a:lnTo>
                    <a:pt x="45806" y="49067"/>
                  </a:lnTo>
                  <a:lnTo>
                    <a:pt x="45503" y="49143"/>
                  </a:lnTo>
                  <a:lnTo>
                    <a:pt x="45181" y="49200"/>
                  </a:lnTo>
                  <a:lnTo>
                    <a:pt x="44859" y="49238"/>
                  </a:lnTo>
                  <a:lnTo>
                    <a:pt x="44537" y="49256"/>
                  </a:lnTo>
                  <a:lnTo>
                    <a:pt x="43873" y="49275"/>
                  </a:lnTo>
                  <a:lnTo>
                    <a:pt x="43153" y="49294"/>
                  </a:lnTo>
                  <a:lnTo>
                    <a:pt x="42395" y="49313"/>
                  </a:lnTo>
                  <a:lnTo>
                    <a:pt x="22666" y="50185"/>
                  </a:lnTo>
                  <a:lnTo>
                    <a:pt x="12792" y="50621"/>
                  </a:lnTo>
                  <a:lnTo>
                    <a:pt x="12300" y="50659"/>
                  </a:lnTo>
                  <a:lnTo>
                    <a:pt x="11769" y="50697"/>
                  </a:lnTo>
                  <a:lnTo>
                    <a:pt x="10594" y="50811"/>
                  </a:lnTo>
                  <a:lnTo>
                    <a:pt x="9305" y="50905"/>
                  </a:lnTo>
                  <a:lnTo>
                    <a:pt x="8661" y="50943"/>
                  </a:lnTo>
                  <a:lnTo>
                    <a:pt x="7998" y="50962"/>
                  </a:lnTo>
                  <a:lnTo>
                    <a:pt x="7334" y="50962"/>
                  </a:lnTo>
                  <a:lnTo>
                    <a:pt x="6671" y="50924"/>
                  </a:lnTo>
                  <a:lnTo>
                    <a:pt x="6046" y="50867"/>
                  </a:lnTo>
                  <a:lnTo>
                    <a:pt x="5439" y="50792"/>
                  </a:lnTo>
                  <a:lnTo>
                    <a:pt x="5136" y="50716"/>
                  </a:lnTo>
                  <a:lnTo>
                    <a:pt x="4852" y="50659"/>
                  </a:lnTo>
                  <a:lnTo>
                    <a:pt x="4586" y="50564"/>
                  </a:lnTo>
                  <a:lnTo>
                    <a:pt x="4321" y="50469"/>
                  </a:lnTo>
                  <a:lnTo>
                    <a:pt x="4075" y="50375"/>
                  </a:lnTo>
                  <a:lnTo>
                    <a:pt x="3828" y="50242"/>
                  </a:lnTo>
                  <a:lnTo>
                    <a:pt x="3601" y="50109"/>
                  </a:lnTo>
                  <a:lnTo>
                    <a:pt x="3392" y="49958"/>
                  </a:lnTo>
                  <a:lnTo>
                    <a:pt x="3146" y="49768"/>
                  </a:lnTo>
                  <a:lnTo>
                    <a:pt x="2938" y="49541"/>
                  </a:lnTo>
                  <a:lnTo>
                    <a:pt x="2729" y="49313"/>
                  </a:lnTo>
                  <a:lnTo>
                    <a:pt x="2540" y="49067"/>
                  </a:lnTo>
                  <a:lnTo>
                    <a:pt x="2388" y="48802"/>
                  </a:lnTo>
                  <a:lnTo>
                    <a:pt x="2236" y="48517"/>
                  </a:lnTo>
                  <a:lnTo>
                    <a:pt x="2104" y="48233"/>
                  </a:lnTo>
                  <a:lnTo>
                    <a:pt x="1990" y="47930"/>
                  </a:lnTo>
                  <a:lnTo>
                    <a:pt x="1895" y="47608"/>
                  </a:lnTo>
                  <a:lnTo>
                    <a:pt x="1800" y="47285"/>
                  </a:lnTo>
                  <a:lnTo>
                    <a:pt x="1725" y="46963"/>
                  </a:lnTo>
                  <a:lnTo>
                    <a:pt x="1668" y="46622"/>
                  </a:lnTo>
                  <a:lnTo>
                    <a:pt x="1630" y="46281"/>
                  </a:lnTo>
                  <a:lnTo>
                    <a:pt x="1592" y="45940"/>
                  </a:lnTo>
                  <a:lnTo>
                    <a:pt x="1535" y="45220"/>
                  </a:lnTo>
                  <a:lnTo>
                    <a:pt x="1516" y="44500"/>
                  </a:lnTo>
                  <a:lnTo>
                    <a:pt x="1535" y="43779"/>
                  </a:lnTo>
                  <a:lnTo>
                    <a:pt x="1554" y="43059"/>
                  </a:lnTo>
                  <a:lnTo>
                    <a:pt x="1592" y="42358"/>
                  </a:lnTo>
                  <a:lnTo>
                    <a:pt x="1668" y="41031"/>
                  </a:lnTo>
                  <a:lnTo>
                    <a:pt x="1706" y="40425"/>
                  </a:lnTo>
                  <a:lnTo>
                    <a:pt x="1725" y="39856"/>
                  </a:lnTo>
                  <a:lnTo>
                    <a:pt x="1763" y="34588"/>
                  </a:lnTo>
                  <a:lnTo>
                    <a:pt x="1838" y="29300"/>
                  </a:lnTo>
                  <a:lnTo>
                    <a:pt x="1914" y="24505"/>
                  </a:lnTo>
                  <a:lnTo>
                    <a:pt x="1990" y="19711"/>
                  </a:lnTo>
                  <a:lnTo>
                    <a:pt x="2104" y="14916"/>
                  </a:lnTo>
                  <a:lnTo>
                    <a:pt x="2236" y="10121"/>
                  </a:lnTo>
                  <a:lnTo>
                    <a:pt x="2236" y="9609"/>
                  </a:lnTo>
                  <a:lnTo>
                    <a:pt x="2198" y="9003"/>
                  </a:lnTo>
                  <a:lnTo>
                    <a:pt x="2142" y="7657"/>
                  </a:lnTo>
                  <a:lnTo>
                    <a:pt x="2142" y="6975"/>
                  </a:lnTo>
                  <a:lnTo>
                    <a:pt x="2160" y="6331"/>
                  </a:lnTo>
                  <a:lnTo>
                    <a:pt x="2198" y="6046"/>
                  </a:lnTo>
                  <a:lnTo>
                    <a:pt x="2236" y="5781"/>
                  </a:lnTo>
                  <a:lnTo>
                    <a:pt x="2293" y="5535"/>
                  </a:lnTo>
                  <a:lnTo>
                    <a:pt x="2369" y="5326"/>
                  </a:lnTo>
                  <a:lnTo>
                    <a:pt x="2615" y="4833"/>
                  </a:lnTo>
                  <a:lnTo>
                    <a:pt x="2862" y="4398"/>
                  </a:lnTo>
                  <a:lnTo>
                    <a:pt x="3146" y="4000"/>
                  </a:lnTo>
                  <a:lnTo>
                    <a:pt x="3430" y="3640"/>
                  </a:lnTo>
                  <a:lnTo>
                    <a:pt x="3733" y="3336"/>
                  </a:lnTo>
                  <a:lnTo>
                    <a:pt x="4056" y="3071"/>
                  </a:lnTo>
                  <a:lnTo>
                    <a:pt x="4416" y="2844"/>
                  </a:lnTo>
                  <a:lnTo>
                    <a:pt x="4776" y="2635"/>
                  </a:lnTo>
                  <a:lnTo>
                    <a:pt x="5136" y="2483"/>
                  </a:lnTo>
                  <a:lnTo>
                    <a:pt x="5534" y="2351"/>
                  </a:lnTo>
                  <a:lnTo>
                    <a:pt x="5951" y="2237"/>
                  </a:lnTo>
                  <a:lnTo>
                    <a:pt x="6368" y="2142"/>
                  </a:lnTo>
                  <a:lnTo>
                    <a:pt x="6804" y="2085"/>
                  </a:lnTo>
                  <a:lnTo>
                    <a:pt x="7259" y="2048"/>
                  </a:lnTo>
                  <a:lnTo>
                    <a:pt x="7732" y="2029"/>
                  </a:lnTo>
                  <a:lnTo>
                    <a:pt x="8206" y="2010"/>
                  </a:lnTo>
                  <a:close/>
                  <a:moveTo>
                    <a:pt x="9495" y="1"/>
                  </a:moveTo>
                  <a:lnTo>
                    <a:pt x="8642" y="20"/>
                  </a:lnTo>
                  <a:lnTo>
                    <a:pt x="7789" y="39"/>
                  </a:lnTo>
                  <a:lnTo>
                    <a:pt x="6936" y="96"/>
                  </a:lnTo>
                  <a:lnTo>
                    <a:pt x="6102" y="152"/>
                  </a:lnTo>
                  <a:lnTo>
                    <a:pt x="5288" y="247"/>
                  </a:lnTo>
                  <a:lnTo>
                    <a:pt x="4605" y="323"/>
                  </a:lnTo>
                  <a:lnTo>
                    <a:pt x="3961" y="418"/>
                  </a:lnTo>
                  <a:lnTo>
                    <a:pt x="3677" y="475"/>
                  </a:lnTo>
                  <a:lnTo>
                    <a:pt x="3392" y="550"/>
                  </a:lnTo>
                  <a:lnTo>
                    <a:pt x="3108" y="626"/>
                  </a:lnTo>
                  <a:lnTo>
                    <a:pt x="2843" y="721"/>
                  </a:lnTo>
                  <a:lnTo>
                    <a:pt x="2596" y="835"/>
                  </a:lnTo>
                  <a:lnTo>
                    <a:pt x="2369" y="967"/>
                  </a:lnTo>
                  <a:lnTo>
                    <a:pt x="2123" y="1138"/>
                  </a:lnTo>
                  <a:lnTo>
                    <a:pt x="1914" y="1327"/>
                  </a:lnTo>
                  <a:lnTo>
                    <a:pt x="1706" y="1555"/>
                  </a:lnTo>
                  <a:lnTo>
                    <a:pt x="1497" y="1801"/>
                  </a:lnTo>
                  <a:lnTo>
                    <a:pt x="1289" y="2085"/>
                  </a:lnTo>
                  <a:lnTo>
                    <a:pt x="1099" y="2427"/>
                  </a:lnTo>
                  <a:lnTo>
                    <a:pt x="967" y="2692"/>
                  </a:lnTo>
                  <a:lnTo>
                    <a:pt x="853" y="2957"/>
                  </a:lnTo>
                  <a:lnTo>
                    <a:pt x="739" y="3260"/>
                  </a:lnTo>
                  <a:lnTo>
                    <a:pt x="644" y="3545"/>
                  </a:lnTo>
                  <a:lnTo>
                    <a:pt x="569" y="3848"/>
                  </a:lnTo>
                  <a:lnTo>
                    <a:pt x="493" y="4170"/>
                  </a:lnTo>
                  <a:lnTo>
                    <a:pt x="379" y="4815"/>
                  </a:lnTo>
                  <a:lnTo>
                    <a:pt x="303" y="5497"/>
                  </a:lnTo>
                  <a:lnTo>
                    <a:pt x="246" y="6179"/>
                  </a:lnTo>
                  <a:lnTo>
                    <a:pt x="208" y="6880"/>
                  </a:lnTo>
                  <a:lnTo>
                    <a:pt x="208" y="7600"/>
                  </a:lnTo>
                  <a:lnTo>
                    <a:pt x="227" y="8302"/>
                  </a:lnTo>
                  <a:lnTo>
                    <a:pt x="246" y="9022"/>
                  </a:lnTo>
                  <a:lnTo>
                    <a:pt x="322" y="10424"/>
                  </a:lnTo>
                  <a:lnTo>
                    <a:pt x="360" y="11770"/>
                  </a:lnTo>
                  <a:lnTo>
                    <a:pt x="379" y="12395"/>
                  </a:lnTo>
                  <a:lnTo>
                    <a:pt x="379" y="13002"/>
                  </a:lnTo>
                  <a:lnTo>
                    <a:pt x="284" y="16830"/>
                  </a:lnTo>
                  <a:lnTo>
                    <a:pt x="190" y="20677"/>
                  </a:lnTo>
                  <a:lnTo>
                    <a:pt x="133" y="24505"/>
                  </a:lnTo>
                  <a:lnTo>
                    <a:pt x="76" y="28353"/>
                  </a:lnTo>
                  <a:lnTo>
                    <a:pt x="38" y="32181"/>
                  </a:lnTo>
                  <a:lnTo>
                    <a:pt x="0" y="36009"/>
                  </a:lnTo>
                  <a:lnTo>
                    <a:pt x="0" y="39856"/>
                  </a:lnTo>
                  <a:lnTo>
                    <a:pt x="19" y="43704"/>
                  </a:lnTo>
                  <a:lnTo>
                    <a:pt x="0" y="45447"/>
                  </a:lnTo>
                  <a:lnTo>
                    <a:pt x="19" y="46338"/>
                  </a:lnTo>
                  <a:lnTo>
                    <a:pt x="38" y="46793"/>
                  </a:lnTo>
                  <a:lnTo>
                    <a:pt x="95" y="47229"/>
                  </a:lnTo>
                  <a:lnTo>
                    <a:pt x="152" y="47665"/>
                  </a:lnTo>
                  <a:lnTo>
                    <a:pt x="227" y="48081"/>
                  </a:lnTo>
                  <a:lnTo>
                    <a:pt x="341" y="48498"/>
                  </a:lnTo>
                  <a:lnTo>
                    <a:pt x="474" y="48915"/>
                  </a:lnTo>
                  <a:lnTo>
                    <a:pt x="644" y="49294"/>
                  </a:lnTo>
                  <a:lnTo>
                    <a:pt x="853" y="49692"/>
                  </a:lnTo>
                  <a:lnTo>
                    <a:pt x="1099" y="50052"/>
                  </a:lnTo>
                  <a:lnTo>
                    <a:pt x="1402" y="50413"/>
                  </a:lnTo>
                  <a:lnTo>
                    <a:pt x="1573" y="50583"/>
                  </a:lnTo>
                  <a:lnTo>
                    <a:pt x="1744" y="50754"/>
                  </a:lnTo>
                  <a:lnTo>
                    <a:pt x="1933" y="50924"/>
                  </a:lnTo>
                  <a:lnTo>
                    <a:pt x="2123" y="51076"/>
                  </a:lnTo>
                  <a:lnTo>
                    <a:pt x="2540" y="51360"/>
                  </a:lnTo>
                  <a:lnTo>
                    <a:pt x="2975" y="51625"/>
                  </a:lnTo>
                  <a:lnTo>
                    <a:pt x="3449" y="51853"/>
                  </a:lnTo>
                  <a:lnTo>
                    <a:pt x="3942" y="52042"/>
                  </a:lnTo>
                  <a:lnTo>
                    <a:pt x="4454" y="52213"/>
                  </a:lnTo>
                  <a:lnTo>
                    <a:pt x="4984" y="52346"/>
                  </a:lnTo>
                  <a:lnTo>
                    <a:pt x="5534" y="52478"/>
                  </a:lnTo>
                  <a:lnTo>
                    <a:pt x="6102" y="52573"/>
                  </a:lnTo>
                  <a:lnTo>
                    <a:pt x="6671" y="52630"/>
                  </a:lnTo>
                  <a:lnTo>
                    <a:pt x="7277" y="52687"/>
                  </a:lnTo>
                  <a:lnTo>
                    <a:pt x="7884" y="52725"/>
                  </a:lnTo>
                  <a:lnTo>
                    <a:pt x="8490" y="52744"/>
                  </a:lnTo>
                  <a:lnTo>
                    <a:pt x="9116" y="52763"/>
                  </a:lnTo>
                  <a:lnTo>
                    <a:pt x="9722" y="52744"/>
                  </a:lnTo>
                  <a:lnTo>
                    <a:pt x="10973" y="52687"/>
                  </a:lnTo>
                  <a:lnTo>
                    <a:pt x="12224" y="52592"/>
                  </a:lnTo>
                  <a:lnTo>
                    <a:pt x="13456" y="52478"/>
                  </a:lnTo>
                  <a:lnTo>
                    <a:pt x="14650" y="52365"/>
                  </a:lnTo>
                  <a:lnTo>
                    <a:pt x="16848" y="52118"/>
                  </a:lnTo>
                  <a:lnTo>
                    <a:pt x="17834" y="52023"/>
                  </a:lnTo>
                  <a:lnTo>
                    <a:pt x="18705" y="51948"/>
                  </a:lnTo>
                  <a:lnTo>
                    <a:pt x="34511" y="51246"/>
                  </a:lnTo>
                  <a:lnTo>
                    <a:pt x="35288" y="51227"/>
                  </a:lnTo>
                  <a:lnTo>
                    <a:pt x="36065" y="51209"/>
                  </a:lnTo>
                  <a:lnTo>
                    <a:pt x="40955" y="51209"/>
                  </a:lnTo>
                  <a:lnTo>
                    <a:pt x="41789" y="51190"/>
                  </a:lnTo>
                  <a:lnTo>
                    <a:pt x="42604" y="51171"/>
                  </a:lnTo>
                  <a:lnTo>
                    <a:pt x="43418" y="51133"/>
                  </a:lnTo>
                  <a:lnTo>
                    <a:pt x="44233" y="51076"/>
                  </a:lnTo>
                  <a:lnTo>
                    <a:pt x="45029" y="51000"/>
                  </a:lnTo>
                  <a:lnTo>
                    <a:pt x="45806" y="50905"/>
                  </a:lnTo>
                  <a:lnTo>
                    <a:pt x="46583" y="50792"/>
                  </a:lnTo>
                  <a:lnTo>
                    <a:pt x="47341" y="50621"/>
                  </a:lnTo>
                  <a:lnTo>
                    <a:pt x="47910" y="50488"/>
                  </a:lnTo>
                  <a:lnTo>
                    <a:pt x="48175" y="50394"/>
                  </a:lnTo>
                  <a:lnTo>
                    <a:pt x="48403" y="50318"/>
                  </a:lnTo>
                  <a:lnTo>
                    <a:pt x="48630" y="50223"/>
                  </a:lnTo>
                  <a:lnTo>
                    <a:pt x="48820" y="50109"/>
                  </a:lnTo>
                  <a:lnTo>
                    <a:pt x="49009" y="49996"/>
                  </a:lnTo>
                  <a:lnTo>
                    <a:pt x="49180" y="49863"/>
                  </a:lnTo>
                  <a:lnTo>
                    <a:pt x="49350" y="49730"/>
                  </a:lnTo>
                  <a:lnTo>
                    <a:pt x="49502" y="49560"/>
                  </a:lnTo>
                  <a:lnTo>
                    <a:pt x="49635" y="49389"/>
                  </a:lnTo>
                  <a:lnTo>
                    <a:pt x="49767" y="49200"/>
                  </a:lnTo>
                  <a:lnTo>
                    <a:pt x="49900" y="48991"/>
                  </a:lnTo>
                  <a:lnTo>
                    <a:pt x="50014" y="48745"/>
                  </a:lnTo>
                  <a:lnTo>
                    <a:pt x="50146" y="48498"/>
                  </a:lnTo>
                  <a:lnTo>
                    <a:pt x="50260" y="48214"/>
                  </a:lnTo>
                  <a:lnTo>
                    <a:pt x="50355" y="47930"/>
                  </a:lnTo>
                  <a:lnTo>
                    <a:pt x="50450" y="47646"/>
                  </a:lnTo>
                  <a:lnTo>
                    <a:pt x="50525" y="47342"/>
                  </a:lnTo>
                  <a:lnTo>
                    <a:pt x="50601" y="47020"/>
                  </a:lnTo>
                  <a:lnTo>
                    <a:pt x="50734" y="46357"/>
                  </a:lnTo>
                  <a:lnTo>
                    <a:pt x="50810" y="45675"/>
                  </a:lnTo>
                  <a:lnTo>
                    <a:pt x="50866" y="44935"/>
                  </a:lnTo>
                  <a:lnTo>
                    <a:pt x="50904" y="44196"/>
                  </a:lnTo>
                  <a:lnTo>
                    <a:pt x="50923" y="43419"/>
                  </a:lnTo>
                  <a:lnTo>
                    <a:pt x="50923" y="42642"/>
                  </a:lnTo>
                  <a:lnTo>
                    <a:pt x="50885" y="41846"/>
                  </a:lnTo>
                  <a:lnTo>
                    <a:pt x="50848" y="41069"/>
                  </a:lnTo>
                  <a:lnTo>
                    <a:pt x="50753" y="39534"/>
                  </a:lnTo>
                  <a:lnTo>
                    <a:pt x="50544" y="36767"/>
                  </a:lnTo>
                  <a:lnTo>
                    <a:pt x="50582" y="36748"/>
                  </a:lnTo>
                  <a:lnTo>
                    <a:pt x="51776" y="35914"/>
                  </a:lnTo>
                  <a:lnTo>
                    <a:pt x="52932" y="35043"/>
                  </a:lnTo>
                  <a:lnTo>
                    <a:pt x="54069" y="34152"/>
                  </a:lnTo>
                  <a:lnTo>
                    <a:pt x="55206" y="33242"/>
                  </a:lnTo>
                  <a:lnTo>
                    <a:pt x="57443" y="31423"/>
                  </a:lnTo>
                  <a:lnTo>
                    <a:pt x="59660" y="29566"/>
                  </a:lnTo>
                  <a:lnTo>
                    <a:pt x="60096" y="29243"/>
                  </a:lnTo>
                  <a:lnTo>
                    <a:pt x="60589" y="28883"/>
                  </a:lnTo>
                  <a:lnTo>
                    <a:pt x="61138" y="28485"/>
                  </a:lnTo>
                  <a:lnTo>
                    <a:pt x="61404" y="28258"/>
                  </a:lnTo>
                  <a:lnTo>
                    <a:pt x="61688" y="28049"/>
                  </a:lnTo>
                  <a:lnTo>
                    <a:pt x="61934" y="27803"/>
                  </a:lnTo>
                  <a:lnTo>
                    <a:pt x="62162" y="27576"/>
                  </a:lnTo>
                  <a:lnTo>
                    <a:pt x="62389" y="27310"/>
                  </a:lnTo>
                  <a:lnTo>
                    <a:pt x="62579" y="27064"/>
                  </a:lnTo>
                  <a:lnTo>
                    <a:pt x="62730" y="26799"/>
                  </a:lnTo>
                  <a:lnTo>
                    <a:pt x="62844" y="26533"/>
                  </a:lnTo>
                  <a:lnTo>
                    <a:pt x="62882" y="26382"/>
                  </a:lnTo>
                  <a:lnTo>
                    <a:pt x="62901" y="26249"/>
                  </a:lnTo>
                  <a:lnTo>
                    <a:pt x="62920" y="26097"/>
                  </a:lnTo>
                  <a:lnTo>
                    <a:pt x="62939" y="25965"/>
                  </a:lnTo>
                  <a:lnTo>
                    <a:pt x="62920" y="25813"/>
                  </a:lnTo>
                  <a:lnTo>
                    <a:pt x="62882" y="25661"/>
                  </a:lnTo>
                  <a:lnTo>
                    <a:pt x="62844" y="25510"/>
                  </a:lnTo>
                  <a:lnTo>
                    <a:pt x="62787" y="25358"/>
                  </a:lnTo>
                  <a:lnTo>
                    <a:pt x="62635" y="25036"/>
                  </a:lnTo>
                  <a:lnTo>
                    <a:pt x="62427" y="24733"/>
                  </a:lnTo>
                  <a:lnTo>
                    <a:pt x="62200" y="24411"/>
                  </a:lnTo>
                  <a:lnTo>
                    <a:pt x="61915" y="24107"/>
                  </a:lnTo>
                  <a:lnTo>
                    <a:pt x="61631" y="23804"/>
                  </a:lnTo>
                  <a:lnTo>
                    <a:pt x="61309" y="23501"/>
                  </a:lnTo>
                  <a:lnTo>
                    <a:pt x="60987" y="23217"/>
                  </a:lnTo>
                  <a:lnTo>
                    <a:pt x="60646" y="22932"/>
                  </a:lnTo>
                  <a:lnTo>
                    <a:pt x="60020" y="22421"/>
                  </a:lnTo>
                  <a:lnTo>
                    <a:pt x="59452" y="21966"/>
                  </a:lnTo>
                  <a:lnTo>
                    <a:pt x="59016" y="21606"/>
                  </a:lnTo>
                  <a:lnTo>
                    <a:pt x="58011" y="20715"/>
                  </a:lnTo>
                  <a:lnTo>
                    <a:pt x="57007" y="19843"/>
                  </a:lnTo>
                  <a:lnTo>
                    <a:pt x="55983" y="18990"/>
                  </a:lnTo>
                  <a:lnTo>
                    <a:pt x="54960" y="18157"/>
                  </a:lnTo>
                  <a:lnTo>
                    <a:pt x="53918" y="17323"/>
                  </a:lnTo>
                  <a:lnTo>
                    <a:pt x="52856" y="16527"/>
                  </a:lnTo>
                  <a:lnTo>
                    <a:pt x="51776" y="15731"/>
                  </a:lnTo>
                  <a:lnTo>
                    <a:pt x="50696" y="14973"/>
                  </a:lnTo>
                  <a:lnTo>
                    <a:pt x="50639" y="14935"/>
                  </a:lnTo>
                  <a:lnTo>
                    <a:pt x="50715" y="14726"/>
                  </a:lnTo>
                  <a:lnTo>
                    <a:pt x="50734" y="14632"/>
                  </a:lnTo>
                  <a:lnTo>
                    <a:pt x="50734" y="14499"/>
                  </a:lnTo>
                  <a:lnTo>
                    <a:pt x="50753" y="13665"/>
                  </a:lnTo>
                  <a:lnTo>
                    <a:pt x="50810" y="12793"/>
                  </a:lnTo>
                  <a:lnTo>
                    <a:pt x="50923" y="10917"/>
                  </a:lnTo>
                  <a:lnTo>
                    <a:pt x="50980" y="9969"/>
                  </a:lnTo>
                  <a:lnTo>
                    <a:pt x="51018" y="9003"/>
                  </a:lnTo>
                  <a:lnTo>
                    <a:pt x="51018" y="8055"/>
                  </a:lnTo>
                  <a:lnTo>
                    <a:pt x="50999" y="7581"/>
                  </a:lnTo>
                  <a:lnTo>
                    <a:pt x="50961" y="7127"/>
                  </a:lnTo>
                  <a:lnTo>
                    <a:pt x="50904" y="6672"/>
                  </a:lnTo>
                  <a:lnTo>
                    <a:pt x="50848" y="6217"/>
                  </a:lnTo>
                  <a:lnTo>
                    <a:pt x="50753" y="5781"/>
                  </a:lnTo>
                  <a:lnTo>
                    <a:pt x="50658" y="5364"/>
                  </a:lnTo>
                  <a:lnTo>
                    <a:pt x="50525" y="4966"/>
                  </a:lnTo>
                  <a:lnTo>
                    <a:pt x="50374" y="4568"/>
                  </a:lnTo>
                  <a:lnTo>
                    <a:pt x="50203" y="4208"/>
                  </a:lnTo>
                  <a:lnTo>
                    <a:pt x="49995" y="3848"/>
                  </a:lnTo>
                  <a:lnTo>
                    <a:pt x="49767" y="3507"/>
                  </a:lnTo>
                  <a:lnTo>
                    <a:pt x="49502" y="3204"/>
                  </a:lnTo>
                  <a:lnTo>
                    <a:pt x="49218" y="2919"/>
                  </a:lnTo>
                  <a:lnTo>
                    <a:pt x="48877" y="2654"/>
                  </a:lnTo>
                  <a:lnTo>
                    <a:pt x="48516" y="2408"/>
                  </a:lnTo>
                  <a:lnTo>
                    <a:pt x="48118" y="2199"/>
                  </a:lnTo>
                  <a:lnTo>
                    <a:pt x="47683" y="2029"/>
                  </a:lnTo>
                  <a:lnTo>
                    <a:pt x="47209" y="1877"/>
                  </a:lnTo>
                  <a:lnTo>
                    <a:pt x="46470" y="1687"/>
                  </a:lnTo>
                  <a:lnTo>
                    <a:pt x="45712" y="1536"/>
                  </a:lnTo>
                  <a:lnTo>
                    <a:pt x="44935" y="1422"/>
                  </a:lnTo>
                  <a:lnTo>
                    <a:pt x="44158" y="1308"/>
                  </a:lnTo>
                  <a:lnTo>
                    <a:pt x="43343" y="1233"/>
                  </a:lnTo>
                  <a:lnTo>
                    <a:pt x="42547" y="1176"/>
                  </a:lnTo>
                  <a:lnTo>
                    <a:pt x="41713" y="1138"/>
                  </a:lnTo>
                  <a:lnTo>
                    <a:pt x="40898" y="1100"/>
                  </a:lnTo>
                  <a:lnTo>
                    <a:pt x="39268" y="1062"/>
                  </a:lnTo>
                  <a:lnTo>
                    <a:pt x="37638" y="1043"/>
                  </a:lnTo>
                  <a:lnTo>
                    <a:pt x="36046" y="1005"/>
                  </a:lnTo>
                  <a:lnTo>
                    <a:pt x="35269" y="986"/>
                  </a:lnTo>
                  <a:lnTo>
                    <a:pt x="34492" y="948"/>
                  </a:lnTo>
                  <a:lnTo>
                    <a:pt x="30607" y="740"/>
                  </a:lnTo>
                  <a:lnTo>
                    <a:pt x="26722" y="569"/>
                  </a:lnTo>
                  <a:lnTo>
                    <a:pt x="22818" y="437"/>
                  </a:lnTo>
                  <a:lnTo>
                    <a:pt x="18914" y="342"/>
                  </a:lnTo>
                  <a:lnTo>
                    <a:pt x="17265" y="285"/>
                  </a:lnTo>
                  <a:lnTo>
                    <a:pt x="15559" y="209"/>
                  </a:lnTo>
                  <a:lnTo>
                    <a:pt x="13835" y="133"/>
                  </a:lnTo>
                  <a:lnTo>
                    <a:pt x="12091" y="58"/>
                  </a:lnTo>
                  <a:lnTo>
                    <a:pt x="10367" y="20"/>
                  </a:lnTo>
                  <a:lnTo>
                    <a:pt x="949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5" name="Google Shape;1325;p5"/>
            <p:cNvSpPr/>
            <p:nvPr/>
          </p:nvSpPr>
          <p:spPr>
            <a:xfrm flipH="1" rot="10800000">
              <a:off x="1874684" y="2157305"/>
              <a:ext cx="16589" cy="64919"/>
            </a:xfrm>
            <a:custGeom>
              <a:rect b="b" l="l" r="r" t="t"/>
              <a:pathLst>
                <a:path extrusionOk="0" h="4379" w="1119">
                  <a:moveTo>
                    <a:pt x="303" y="1"/>
                  </a:moveTo>
                  <a:lnTo>
                    <a:pt x="227" y="39"/>
                  </a:lnTo>
                  <a:lnTo>
                    <a:pt x="152" y="58"/>
                  </a:lnTo>
                  <a:lnTo>
                    <a:pt x="95" y="115"/>
                  </a:lnTo>
                  <a:lnTo>
                    <a:pt x="57" y="171"/>
                  </a:lnTo>
                  <a:lnTo>
                    <a:pt x="19" y="228"/>
                  </a:lnTo>
                  <a:lnTo>
                    <a:pt x="0" y="323"/>
                  </a:lnTo>
                  <a:lnTo>
                    <a:pt x="0" y="418"/>
                  </a:lnTo>
                  <a:lnTo>
                    <a:pt x="436" y="4038"/>
                  </a:lnTo>
                  <a:lnTo>
                    <a:pt x="455" y="4113"/>
                  </a:lnTo>
                  <a:lnTo>
                    <a:pt x="474" y="4189"/>
                  </a:lnTo>
                  <a:lnTo>
                    <a:pt x="512" y="4246"/>
                  </a:lnTo>
                  <a:lnTo>
                    <a:pt x="569" y="4284"/>
                  </a:lnTo>
                  <a:lnTo>
                    <a:pt x="625" y="4322"/>
                  </a:lnTo>
                  <a:lnTo>
                    <a:pt x="682" y="4360"/>
                  </a:lnTo>
                  <a:lnTo>
                    <a:pt x="796" y="4379"/>
                  </a:lnTo>
                  <a:lnTo>
                    <a:pt x="929" y="4360"/>
                  </a:lnTo>
                  <a:lnTo>
                    <a:pt x="986" y="4322"/>
                  </a:lnTo>
                  <a:lnTo>
                    <a:pt x="1023" y="4284"/>
                  </a:lnTo>
                  <a:lnTo>
                    <a:pt x="1061" y="4246"/>
                  </a:lnTo>
                  <a:lnTo>
                    <a:pt x="1099" y="4189"/>
                  </a:lnTo>
                  <a:lnTo>
                    <a:pt x="1118" y="4113"/>
                  </a:lnTo>
                  <a:lnTo>
                    <a:pt x="1118" y="4038"/>
                  </a:lnTo>
                  <a:lnTo>
                    <a:pt x="853" y="418"/>
                  </a:lnTo>
                  <a:lnTo>
                    <a:pt x="834" y="323"/>
                  </a:lnTo>
                  <a:lnTo>
                    <a:pt x="796" y="228"/>
                  </a:lnTo>
                  <a:lnTo>
                    <a:pt x="758" y="171"/>
                  </a:lnTo>
                  <a:lnTo>
                    <a:pt x="701" y="96"/>
                  </a:lnTo>
                  <a:lnTo>
                    <a:pt x="625" y="58"/>
                  </a:lnTo>
                  <a:lnTo>
                    <a:pt x="550" y="20"/>
                  </a:lnTo>
                  <a:lnTo>
                    <a:pt x="47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rotWithShape="0" algn="bl" dir="2340000" dist="95250">
                <a:srgbClr val="000000">
                  <a:alpha val="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6" name="Google Shape;1326;p5"/>
            <p:cNvSpPr/>
            <p:nvPr/>
          </p:nvSpPr>
          <p:spPr>
            <a:xfrm flipH="1" rot="10800000">
              <a:off x="1902214" y="2118522"/>
              <a:ext cx="14617" cy="98364"/>
            </a:xfrm>
            <a:custGeom>
              <a:rect b="b" l="l" r="r" t="t"/>
              <a:pathLst>
                <a:path extrusionOk="0" h="6635" w="986">
                  <a:moveTo>
                    <a:pt x="455" y="1"/>
                  </a:moveTo>
                  <a:lnTo>
                    <a:pt x="379" y="20"/>
                  </a:lnTo>
                  <a:lnTo>
                    <a:pt x="304" y="39"/>
                  </a:lnTo>
                  <a:lnTo>
                    <a:pt x="247" y="58"/>
                  </a:lnTo>
                  <a:lnTo>
                    <a:pt x="190" y="96"/>
                  </a:lnTo>
                  <a:lnTo>
                    <a:pt x="133" y="153"/>
                  </a:lnTo>
                  <a:lnTo>
                    <a:pt x="95" y="228"/>
                  </a:lnTo>
                  <a:lnTo>
                    <a:pt x="76" y="304"/>
                  </a:lnTo>
                  <a:lnTo>
                    <a:pt x="76" y="399"/>
                  </a:lnTo>
                  <a:lnTo>
                    <a:pt x="114" y="1896"/>
                  </a:lnTo>
                  <a:lnTo>
                    <a:pt x="114" y="3374"/>
                  </a:lnTo>
                  <a:lnTo>
                    <a:pt x="76" y="4853"/>
                  </a:lnTo>
                  <a:lnTo>
                    <a:pt x="38" y="5611"/>
                  </a:lnTo>
                  <a:lnTo>
                    <a:pt x="0" y="6350"/>
                  </a:lnTo>
                  <a:lnTo>
                    <a:pt x="0" y="6407"/>
                  </a:lnTo>
                  <a:lnTo>
                    <a:pt x="19" y="6464"/>
                  </a:lnTo>
                  <a:lnTo>
                    <a:pt x="76" y="6558"/>
                  </a:lnTo>
                  <a:lnTo>
                    <a:pt x="152" y="6615"/>
                  </a:lnTo>
                  <a:lnTo>
                    <a:pt x="266" y="6634"/>
                  </a:lnTo>
                  <a:lnTo>
                    <a:pt x="360" y="6634"/>
                  </a:lnTo>
                  <a:lnTo>
                    <a:pt x="474" y="6596"/>
                  </a:lnTo>
                  <a:lnTo>
                    <a:pt x="550" y="6539"/>
                  </a:lnTo>
                  <a:lnTo>
                    <a:pt x="569" y="6483"/>
                  </a:lnTo>
                  <a:lnTo>
                    <a:pt x="588" y="6426"/>
                  </a:lnTo>
                  <a:lnTo>
                    <a:pt x="720" y="5687"/>
                  </a:lnTo>
                  <a:lnTo>
                    <a:pt x="834" y="4947"/>
                  </a:lnTo>
                  <a:lnTo>
                    <a:pt x="910" y="4189"/>
                  </a:lnTo>
                  <a:lnTo>
                    <a:pt x="967" y="3412"/>
                  </a:lnTo>
                  <a:lnTo>
                    <a:pt x="986" y="2654"/>
                  </a:lnTo>
                  <a:lnTo>
                    <a:pt x="986" y="1896"/>
                  </a:lnTo>
                  <a:lnTo>
                    <a:pt x="948" y="1138"/>
                  </a:lnTo>
                  <a:lnTo>
                    <a:pt x="872" y="399"/>
                  </a:lnTo>
                  <a:lnTo>
                    <a:pt x="853" y="304"/>
                  </a:lnTo>
                  <a:lnTo>
                    <a:pt x="834" y="228"/>
                  </a:lnTo>
                  <a:lnTo>
                    <a:pt x="777" y="172"/>
                  </a:lnTo>
                  <a:lnTo>
                    <a:pt x="720" y="115"/>
                  </a:lnTo>
                  <a:lnTo>
                    <a:pt x="664" y="58"/>
                  </a:lnTo>
                  <a:lnTo>
                    <a:pt x="588" y="39"/>
                  </a:lnTo>
                  <a:lnTo>
                    <a:pt x="531" y="20"/>
                  </a:lnTo>
                  <a:lnTo>
                    <a:pt x="45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rotWithShape="0" algn="bl" dir="2340000" dist="95250">
                <a:srgbClr val="000000">
                  <a:alpha val="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7" name="Google Shape;1327;p5"/>
            <p:cNvSpPr/>
            <p:nvPr/>
          </p:nvSpPr>
          <p:spPr>
            <a:xfrm flipH="1" rot="10800000">
              <a:off x="1277637" y="1642581"/>
              <a:ext cx="20251" cy="90759"/>
            </a:xfrm>
            <a:custGeom>
              <a:rect b="b" l="l" r="r" t="t"/>
              <a:pathLst>
                <a:path extrusionOk="0" h="6122" w="1366">
                  <a:moveTo>
                    <a:pt x="948" y="0"/>
                  </a:moveTo>
                  <a:lnTo>
                    <a:pt x="872" y="19"/>
                  </a:lnTo>
                  <a:lnTo>
                    <a:pt x="778" y="38"/>
                  </a:lnTo>
                  <a:lnTo>
                    <a:pt x="702" y="76"/>
                  </a:lnTo>
                  <a:lnTo>
                    <a:pt x="626" y="114"/>
                  </a:lnTo>
                  <a:lnTo>
                    <a:pt x="569" y="171"/>
                  </a:lnTo>
                  <a:lnTo>
                    <a:pt x="512" y="246"/>
                  </a:lnTo>
                  <a:lnTo>
                    <a:pt x="474" y="341"/>
                  </a:lnTo>
                  <a:lnTo>
                    <a:pt x="455" y="436"/>
                  </a:lnTo>
                  <a:lnTo>
                    <a:pt x="323" y="1763"/>
                  </a:lnTo>
                  <a:lnTo>
                    <a:pt x="209" y="3089"/>
                  </a:lnTo>
                  <a:lnTo>
                    <a:pt x="1" y="5723"/>
                  </a:lnTo>
                  <a:lnTo>
                    <a:pt x="1" y="5818"/>
                  </a:lnTo>
                  <a:lnTo>
                    <a:pt x="20" y="5913"/>
                  </a:lnTo>
                  <a:lnTo>
                    <a:pt x="57" y="5970"/>
                  </a:lnTo>
                  <a:lnTo>
                    <a:pt x="114" y="6027"/>
                  </a:lnTo>
                  <a:lnTo>
                    <a:pt x="171" y="6084"/>
                  </a:lnTo>
                  <a:lnTo>
                    <a:pt x="228" y="6103"/>
                  </a:lnTo>
                  <a:lnTo>
                    <a:pt x="304" y="6121"/>
                  </a:lnTo>
                  <a:lnTo>
                    <a:pt x="455" y="6121"/>
                  </a:lnTo>
                  <a:lnTo>
                    <a:pt x="531" y="6103"/>
                  </a:lnTo>
                  <a:lnTo>
                    <a:pt x="607" y="6065"/>
                  </a:lnTo>
                  <a:lnTo>
                    <a:pt x="664" y="6027"/>
                  </a:lnTo>
                  <a:lnTo>
                    <a:pt x="721" y="5970"/>
                  </a:lnTo>
                  <a:lnTo>
                    <a:pt x="778" y="5913"/>
                  </a:lnTo>
                  <a:lnTo>
                    <a:pt x="797" y="5818"/>
                  </a:lnTo>
                  <a:lnTo>
                    <a:pt x="816" y="5723"/>
                  </a:lnTo>
                  <a:lnTo>
                    <a:pt x="1119" y="3089"/>
                  </a:lnTo>
                  <a:lnTo>
                    <a:pt x="1251" y="1763"/>
                  </a:lnTo>
                  <a:lnTo>
                    <a:pt x="1365" y="436"/>
                  </a:lnTo>
                  <a:lnTo>
                    <a:pt x="1346" y="341"/>
                  </a:lnTo>
                  <a:lnTo>
                    <a:pt x="1327" y="246"/>
                  </a:lnTo>
                  <a:lnTo>
                    <a:pt x="1289" y="171"/>
                  </a:lnTo>
                  <a:lnTo>
                    <a:pt x="1251" y="114"/>
                  </a:lnTo>
                  <a:lnTo>
                    <a:pt x="1176" y="57"/>
                  </a:lnTo>
                  <a:lnTo>
                    <a:pt x="1100" y="38"/>
                  </a:lnTo>
                  <a:lnTo>
                    <a:pt x="1024" y="19"/>
                  </a:lnTo>
                  <a:lnTo>
                    <a:pt x="9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rotWithShape="0" algn="bl" dir="2340000" dist="95250">
                <a:srgbClr val="000000">
                  <a:alpha val="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8" name="Google Shape;1328;p5"/>
            <p:cNvSpPr/>
            <p:nvPr/>
          </p:nvSpPr>
          <p:spPr>
            <a:xfrm flipH="1" rot="10800000">
              <a:off x="1252627" y="1612797"/>
              <a:ext cx="21659" cy="111276"/>
            </a:xfrm>
            <a:custGeom>
              <a:rect b="b" l="l" r="r" t="t"/>
              <a:pathLst>
                <a:path extrusionOk="0" h="7506" w="1461">
                  <a:moveTo>
                    <a:pt x="607" y="0"/>
                  </a:moveTo>
                  <a:lnTo>
                    <a:pt x="513" y="19"/>
                  </a:lnTo>
                  <a:lnTo>
                    <a:pt x="437" y="38"/>
                  </a:lnTo>
                  <a:lnTo>
                    <a:pt x="380" y="95"/>
                  </a:lnTo>
                  <a:lnTo>
                    <a:pt x="304" y="152"/>
                  </a:lnTo>
                  <a:lnTo>
                    <a:pt x="266" y="247"/>
                  </a:lnTo>
                  <a:lnTo>
                    <a:pt x="228" y="342"/>
                  </a:lnTo>
                  <a:lnTo>
                    <a:pt x="153" y="777"/>
                  </a:lnTo>
                  <a:lnTo>
                    <a:pt x="96" y="1213"/>
                  </a:lnTo>
                  <a:lnTo>
                    <a:pt x="58" y="1649"/>
                  </a:lnTo>
                  <a:lnTo>
                    <a:pt x="20" y="2066"/>
                  </a:lnTo>
                  <a:lnTo>
                    <a:pt x="1" y="2502"/>
                  </a:lnTo>
                  <a:lnTo>
                    <a:pt x="1" y="2938"/>
                  </a:lnTo>
                  <a:lnTo>
                    <a:pt x="20" y="3374"/>
                  </a:lnTo>
                  <a:lnTo>
                    <a:pt x="39" y="3810"/>
                  </a:lnTo>
                  <a:lnTo>
                    <a:pt x="58" y="4227"/>
                  </a:lnTo>
                  <a:lnTo>
                    <a:pt x="115" y="4663"/>
                  </a:lnTo>
                  <a:lnTo>
                    <a:pt x="171" y="5080"/>
                  </a:lnTo>
                  <a:lnTo>
                    <a:pt x="247" y="5515"/>
                  </a:lnTo>
                  <a:lnTo>
                    <a:pt x="323" y="5932"/>
                  </a:lnTo>
                  <a:lnTo>
                    <a:pt x="418" y="6368"/>
                  </a:lnTo>
                  <a:lnTo>
                    <a:pt x="532" y="6785"/>
                  </a:lnTo>
                  <a:lnTo>
                    <a:pt x="645" y="7202"/>
                  </a:lnTo>
                  <a:lnTo>
                    <a:pt x="683" y="7297"/>
                  </a:lnTo>
                  <a:lnTo>
                    <a:pt x="740" y="7373"/>
                  </a:lnTo>
                  <a:lnTo>
                    <a:pt x="797" y="7430"/>
                  </a:lnTo>
                  <a:lnTo>
                    <a:pt x="854" y="7467"/>
                  </a:lnTo>
                  <a:lnTo>
                    <a:pt x="930" y="7486"/>
                  </a:lnTo>
                  <a:lnTo>
                    <a:pt x="1005" y="7505"/>
                  </a:lnTo>
                  <a:lnTo>
                    <a:pt x="1081" y="7505"/>
                  </a:lnTo>
                  <a:lnTo>
                    <a:pt x="1157" y="7486"/>
                  </a:lnTo>
                  <a:lnTo>
                    <a:pt x="1233" y="7467"/>
                  </a:lnTo>
                  <a:lnTo>
                    <a:pt x="1290" y="7430"/>
                  </a:lnTo>
                  <a:lnTo>
                    <a:pt x="1346" y="7373"/>
                  </a:lnTo>
                  <a:lnTo>
                    <a:pt x="1403" y="7316"/>
                  </a:lnTo>
                  <a:lnTo>
                    <a:pt x="1441" y="7240"/>
                  </a:lnTo>
                  <a:lnTo>
                    <a:pt x="1460" y="7164"/>
                  </a:lnTo>
                  <a:lnTo>
                    <a:pt x="1460" y="7088"/>
                  </a:lnTo>
                  <a:lnTo>
                    <a:pt x="1441" y="6994"/>
                  </a:lnTo>
                  <a:lnTo>
                    <a:pt x="1346" y="6596"/>
                  </a:lnTo>
                  <a:lnTo>
                    <a:pt x="1252" y="6198"/>
                  </a:lnTo>
                  <a:lnTo>
                    <a:pt x="1176" y="5800"/>
                  </a:lnTo>
                  <a:lnTo>
                    <a:pt x="1100" y="5402"/>
                  </a:lnTo>
                  <a:lnTo>
                    <a:pt x="1005" y="4606"/>
                  </a:lnTo>
                  <a:lnTo>
                    <a:pt x="948" y="3810"/>
                  </a:lnTo>
                  <a:lnTo>
                    <a:pt x="948" y="3014"/>
                  </a:lnTo>
                  <a:lnTo>
                    <a:pt x="986" y="2218"/>
                  </a:lnTo>
                  <a:lnTo>
                    <a:pt x="1043" y="1422"/>
                  </a:lnTo>
                  <a:lnTo>
                    <a:pt x="1157" y="607"/>
                  </a:lnTo>
                  <a:lnTo>
                    <a:pt x="1176" y="493"/>
                  </a:lnTo>
                  <a:lnTo>
                    <a:pt x="1157" y="398"/>
                  </a:lnTo>
                  <a:lnTo>
                    <a:pt x="1119" y="304"/>
                  </a:lnTo>
                  <a:lnTo>
                    <a:pt x="1081" y="228"/>
                  </a:lnTo>
                  <a:lnTo>
                    <a:pt x="1005" y="152"/>
                  </a:lnTo>
                  <a:lnTo>
                    <a:pt x="948" y="95"/>
                  </a:lnTo>
                  <a:lnTo>
                    <a:pt x="854" y="57"/>
                  </a:lnTo>
                  <a:lnTo>
                    <a:pt x="778" y="19"/>
                  </a:lnTo>
                  <a:lnTo>
                    <a:pt x="68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rotWithShape="0" algn="bl" dir="2340000" dist="95250">
                <a:srgbClr val="000000">
                  <a:alpha val="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29" name="Google Shape;1329;p5"/>
          <p:cNvSpPr/>
          <p:nvPr/>
        </p:nvSpPr>
        <p:spPr>
          <a:xfrm flipH="1" rot="10800000">
            <a:off x="1378084" y="2375039"/>
            <a:ext cx="599582" cy="343080"/>
          </a:xfrm>
          <a:custGeom>
            <a:rect b="b" l="l" r="r" t="t"/>
            <a:pathLst>
              <a:path extrusionOk="0" h="23142" w="40444">
                <a:moveTo>
                  <a:pt x="834" y="1"/>
                </a:moveTo>
                <a:lnTo>
                  <a:pt x="626" y="20"/>
                </a:lnTo>
                <a:lnTo>
                  <a:pt x="474" y="77"/>
                </a:lnTo>
                <a:lnTo>
                  <a:pt x="322" y="153"/>
                </a:lnTo>
                <a:lnTo>
                  <a:pt x="209" y="266"/>
                </a:lnTo>
                <a:lnTo>
                  <a:pt x="114" y="399"/>
                </a:lnTo>
                <a:lnTo>
                  <a:pt x="57" y="532"/>
                </a:lnTo>
                <a:lnTo>
                  <a:pt x="19" y="683"/>
                </a:lnTo>
                <a:lnTo>
                  <a:pt x="0" y="835"/>
                </a:lnTo>
                <a:lnTo>
                  <a:pt x="19" y="1005"/>
                </a:lnTo>
                <a:lnTo>
                  <a:pt x="57" y="1157"/>
                </a:lnTo>
                <a:lnTo>
                  <a:pt x="114" y="1290"/>
                </a:lnTo>
                <a:lnTo>
                  <a:pt x="209" y="1422"/>
                </a:lnTo>
                <a:lnTo>
                  <a:pt x="322" y="1536"/>
                </a:lnTo>
                <a:lnTo>
                  <a:pt x="474" y="1631"/>
                </a:lnTo>
                <a:lnTo>
                  <a:pt x="645" y="1688"/>
                </a:lnTo>
                <a:lnTo>
                  <a:pt x="834" y="1726"/>
                </a:lnTo>
                <a:lnTo>
                  <a:pt x="3070" y="1839"/>
                </a:lnTo>
                <a:lnTo>
                  <a:pt x="5307" y="1953"/>
                </a:lnTo>
                <a:lnTo>
                  <a:pt x="7562" y="2048"/>
                </a:lnTo>
                <a:lnTo>
                  <a:pt x="9817" y="2143"/>
                </a:lnTo>
                <a:lnTo>
                  <a:pt x="12091" y="2199"/>
                </a:lnTo>
                <a:lnTo>
                  <a:pt x="14347" y="2256"/>
                </a:lnTo>
                <a:lnTo>
                  <a:pt x="16621" y="2294"/>
                </a:lnTo>
                <a:lnTo>
                  <a:pt x="18895" y="2313"/>
                </a:lnTo>
                <a:lnTo>
                  <a:pt x="18914" y="2408"/>
                </a:lnTo>
                <a:lnTo>
                  <a:pt x="18952" y="2503"/>
                </a:lnTo>
                <a:lnTo>
                  <a:pt x="19009" y="2578"/>
                </a:lnTo>
                <a:lnTo>
                  <a:pt x="19066" y="2654"/>
                </a:lnTo>
                <a:lnTo>
                  <a:pt x="19141" y="2730"/>
                </a:lnTo>
                <a:lnTo>
                  <a:pt x="19217" y="2787"/>
                </a:lnTo>
                <a:lnTo>
                  <a:pt x="19388" y="2882"/>
                </a:lnTo>
                <a:lnTo>
                  <a:pt x="19198" y="4928"/>
                </a:lnTo>
                <a:lnTo>
                  <a:pt x="19009" y="6994"/>
                </a:lnTo>
                <a:lnTo>
                  <a:pt x="18800" y="9079"/>
                </a:lnTo>
                <a:lnTo>
                  <a:pt x="18611" y="11183"/>
                </a:lnTo>
                <a:lnTo>
                  <a:pt x="18459" y="13305"/>
                </a:lnTo>
                <a:lnTo>
                  <a:pt x="18402" y="14347"/>
                </a:lnTo>
                <a:lnTo>
                  <a:pt x="18364" y="15390"/>
                </a:lnTo>
                <a:lnTo>
                  <a:pt x="18327" y="16451"/>
                </a:lnTo>
                <a:lnTo>
                  <a:pt x="18308" y="17493"/>
                </a:lnTo>
                <a:lnTo>
                  <a:pt x="18327" y="18517"/>
                </a:lnTo>
                <a:lnTo>
                  <a:pt x="18364" y="19559"/>
                </a:lnTo>
                <a:lnTo>
                  <a:pt x="17872" y="18991"/>
                </a:lnTo>
                <a:lnTo>
                  <a:pt x="17360" y="18422"/>
                </a:lnTo>
                <a:lnTo>
                  <a:pt x="16848" y="17891"/>
                </a:lnTo>
                <a:lnTo>
                  <a:pt x="16337" y="17361"/>
                </a:lnTo>
                <a:lnTo>
                  <a:pt x="16185" y="17247"/>
                </a:lnTo>
                <a:lnTo>
                  <a:pt x="16014" y="17171"/>
                </a:lnTo>
                <a:lnTo>
                  <a:pt x="15844" y="17114"/>
                </a:lnTo>
                <a:lnTo>
                  <a:pt x="15673" y="17114"/>
                </a:lnTo>
                <a:lnTo>
                  <a:pt x="15503" y="17133"/>
                </a:lnTo>
                <a:lnTo>
                  <a:pt x="15332" y="17171"/>
                </a:lnTo>
                <a:lnTo>
                  <a:pt x="15162" y="17247"/>
                </a:lnTo>
                <a:lnTo>
                  <a:pt x="15010" y="17342"/>
                </a:lnTo>
                <a:lnTo>
                  <a:pt x="14877" y="17456"/>
                </a:lnTo>
                <a:lnTo>
                  <a:pt x="14783" y="17569"/>
                </a:lnTo>
                <a:lnTo>
                  <a:pt x="14688" y="17721"/>
                </a:lnTo>
                <a:lnTo>
                  <a:pt x="14631" y="17873"/>
                </a:lnTo>
                <a:lnTo>
                  <a:pt x="14612" y="18043"/>
                </a:lnTo>
                <a:lnTo>
                  <a:pt x="14631" y="18195"/>
                </a:lnTo>
                <a:lnTo>
                  <a:pt x="14688" y="18384"/>
                </a:lnTo>
                <a:lnTo>
                  <a:pt x="14802" y="18555"/>
                </a:lnTo>
                <a:lnTo>
                  <a:pt x="15218" y="19085"/>
                </a:lnTo>
                <a:lnTo>
                  <a:pt x="15654" y="19635"/>
                </a:lnTo>
                <a:lnTo>
                  <a:pt x="16109" y="20147"/>
                </a:lnTo>
                <a:lnTo>
                  <a:pt x="16564" y="20677"/>
                </a:lnTo>
                <a:lnTo>
                  <a:pt x="17512" y="21701"/>
                </a:lnTo>
                <a:lnTo>
                  <a:pt x="18440" y="22724"/>
                </a:lnTo>
                <a:lnTo>
                  <a:pt x="18535" y="22800"/>
                </a:lnTo>
                <a:lnTo>
                  <a:pt x="18668" y="22876"/>
                </a:lnTo>
                <a:lnTo>
                  <a:pt x="18687" y="22933"/>
                </a:lnTo>
                <a:lnTo>
                  <a:pt x="18743" y="22990"/>
                </a:lnTo>
                <a:lnTo>
                  <a:pt x="18838" y="23065"/>
                </a:lnTo>
                <a:lnTo>
                  <a:pt x="18971" y="23122"/>
                </a:lnTo>
                <a:lnTo>
                  <a:pt x="19104" y="23141"/>
                </a:lnTo>
                <a:lnTo>
                  <a:pt x="19236" y="23122"/>
                </a:lnTo>
                <a:lnTo>
                  <a:pt x="19369" y="23084"/>
                </a:lnTo>
                <a:lnTo>
                  <a:pt x="19483" y="23008"/>
                </a:lnTo>
                <a:lnTo>
                  <a:pt x="19577" y="22895"/>
                </a:lnTo>
                <a:lnTo>
                  <a:pt x="19653" y="22876"/>
                </a:lnTo>
                <a:lnTo>
                  <a:pt x="20108" y="22535"/>
                </a:lnTo>
                <a:lnTo>
                  <a:pt x="20316" y="22364"/>
                </a:lnTo>
                <a:lnTo>
                  <a:pt x="20525" y="22175"/>
                </a:lnTo>
                <a:lnTo>
                  <a:pt x="20714" y="21985"/>
                </a:lnTo>
                <a:lnTo>
                  <a:pt x="20885" y="21796"/>
                </a:lnTo>
                <a:lnTo>
                  <a:pt x="21056" y="21587"/>
                </a:lnTo>
                <a:lnTo>
                  <a:pt x="21226" y="21379"/>
                </a:lnTo>
                <a:lnTo>
                  <a:pt x="21378" y="21151"/>
                </a:lnTo>
                <a:lnTo>
                  <a:pt x="21510" y="20924"/>
                </a:lnTo>
                <a:lnTo>
                  <a:pt x="21643" y="20696"/>
                </a:lnTo>
                <a:lnTo>
                  <a:pt x="21757" y="20450"/>
                </a:lnTo>
                <a:lnTo>
                  <a:pt x="21871" y="20204"/>
                </a:lnTo>
                <a:lnTo>
                  <a:pt x="21984" y="19938"/>
                </a:lnTo>
                <a:lnTo>
                  <a:pt x="22060" y="19692"/>
                </a:lnTo>
                <a:lnTo>
                  <a:pt x="22136" y="19408"/>
                </a:lnTo>
                <a:lnTo>
                  <a:pt x="22174" y="19218"/>
                </a:lnTo>
                <a:lnTo>
                  <a:pt x="22174" y="19029"/>
                </a:lnTo>
                <a:lnTo>
                  <a:pt x="22136" y="18877"/>
                </a:lnTo>
                <a:lnTo>
                  <a:pt x="22079" y="18725"/>
                </a:lnTo>
                <a:lnTo>
                  <a:pt x="22003" y="18593"/>
                </a:lnTo>
                <a:lnTo>
                  <a:pt x="21889" y="18479"/>
                </a:lnTo>
                <a:lnTo>
                  <a:pt x="21776" y="18384"/>
                </a:lnTo>
                <a:lnTo>
                  <a:pt x="21643" y="18308"/>
                </a:lnTo>
                <a:lnTo>
                  <a:pt x="21491" y="18252"/>
                </a:lnTo>
                <a:lnTo>
                  <a:pt x="21340" y="18214"/>
                </a:lnTo>
                <a:lnTo>
                  <a:pt x="21169" y="18195"/>
                </a:lnTo>
                <a:lnTo>
                  <a:pt x="21018" y="18214"/>
                </a:lnTo>
                <a:lnTo>
                  <a:pt x="20866" y="18252"/>
                </a:lnTo>
                <a:lnTo>
                  <a:pt x="20714" y="18308"/>
                </a:lnTo>
                <a:lnTo>
                  <a:pt x="20582" y="18384"/>
                </a:lnTo>
                <a:lnTo>
                  <a:pt x="20468" y="18498"/>
                </a:lnTo>
                <a:lnTo>
                  <a:pt x="20582" y="17512"/>
                </a:lnTo>
                <a:lnTo>
                  <a:pt x="20695" y="16508"/>
                </a:lnTo>
                <a:lnTo>
                  <a:pt x="20771" y="15485"/>
                </a:lnTo>
                <a:lnTo>
                  <a:pt x="20847" y="14461"/>
                </a:lnTo>
                <a:lnTo>
                  <a:pt x="20923" y="13457"/>
                </a:lnTo>
                <a:lnTo>
                  <a:pt x="20961" y="12433"/>
                </a:lnTo>
                <a:lnTo>
                  <a:pt x="21037" y="10368"/>
                </a:lnTo>
                <a:lnTo>
                  <a:pt x="21093" y="8321"/>
                </a:lnTo>
                <a:lnTo>
                  <a:pt x="21131" y="6293"/>
                </a:lnTo>
                <a:lnTo>
                  <a:pt x="21169" y="4284"/>
                </a:lnTo>
                <a:lnTo>
                  <a:pt x="21245" y="2313"/>
                </a:lnTo>
                <a:lnTo>
                  <a:pt x="23595" y="2294"/>
                </a:lnTo>
                <a:lnTo>
                  <a:pt x="25945" y="2275"/>
                </a:lnTo>
                <a:lnTo>
                  <a:pt x="28295" y="2218"/>
                </a:lnTo>
                <a:lnTo>
                  <a:pt x="30626" y="2143"/>
                </a:lnTo>
                <a:lnTo>
                  <a:pt x="32976" y="2048"/>
                </a:lnTo>
                <a:lnTo>
                  <a:pt x="35307" y="1934"/>
                </a:lnTo>
                <a:lnTo>
                  <a:pt x="37638" y="1782"/>
                </a:lnTo>
                <a:lnTo>
                  <a:pt x="39950" y="1631"/>
                </a:lnTo>
                <a:lnTo>
                  <a:pt x="40064" y="1612"/>
                </a:lnTo>
                <a:lnTo>
                  <a:pt x="40159" y="1574"/>
                </a:lnTo>
                <a:lnTo>
                  <a:pt x="40254" y="1517"/>
                </a:lnTo>
                <a:lnTo>
                  <a:pt x="40329" y="1441"/>
                </a:lnTo>
                <a:lnTo>
                  <a:pt x="40367" y="1366"/>
                </a:lnTo>
                <a:lnTo>
                  <a:pt x="40424" y="1290"/>
                </a:lnTo>
                <a:lnTo>
                  <a:pt x="40443" y="1195"/>
                </a:lnTo>
                <a:lnTo>
                  <a:pt x="40443" y="1100"/>
                </a:lnTo>
                <a:lnTo>
                  <a:pt x="40443" y="1005"/>
                </a:lnTo>
                <a:lnTo>
                  <a:pt x="40424" y="911"/>
                </a:lnTo>
                <a:lnTo>
                  <a:pt x="40386" y="835"/>
                </a:lnTo>
                <a:lnTo>
                  <a:pt x="40329" y="759"/>
                </a:lnTo>
                <a:lnTo>
                  <a:pt x="40254" y="702"/>
                </a:lnTo>
                <a:lnTo>
                  <a:pt x="40178" y="645"/>
                </a:lnTo>
                <a:lnTo>
                  <a:pt x="40064" y="607"/>
                </a:lnTo>
                <a:lnTo>
                  <a:pt x="39950" y="588"/>
                </a:lnTo>
                <a:lnTo>
                  <a:pt x="35061" y="456"/>
                </a:lnTo>
                <a:lnTo>
                  <a:pt x="30171" y="342"/>
                </a:lnTo>
                <a:lnTo>
                  <a:pt x="25282" y="247"/>
                </a:lnTo>
                <a:lnTo>
                  <a:pt x="20392" y="172"/>
                </a:lnTo>
                <a:lnTo>
                  <a:pt x="15503" y="134"/>
                </a:lnTo>
                <a:lnTo>
                  <a:pt x="10594" y="77"/>
                </a:lnTo>
                <a:lnTo>
                  <a:pt x="83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0" name="Google Shape;1330;p5"/>
          <p:cNvSpPr txBox="1"/>
          <p:nvPr>
            <p:ph type="title"/>
          </p:nvPr>
        </p:nvSpPr>
        <p:spPr>
          <a:xfrm>
            <a:off x="713225" y="539500"/>
            <a:ext cx="7717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Software Development Process :</a:t>
            </a:r>
            <a:endParaRPr/>
          </a:p>
        </p:txBody>
      </p:sp>
      <p:sp>
        <p:nvSpPr>
          <p:cNvPr id="1331" name="Google Shape;1331;p5"/>
          <p:cNvSpPr txBox="1"/>
          <p:nvPr/>
        </p:nvSpPr>
        <p:spPr>
          <a:xfrm>
            <a:off x="973775" y="2868275"/>
            <a:ext cx="14082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Varela Round"/>
                <a:ea typeface="Varela Round"/>
                <a:cs typeface="Varela Round"/>
                <a:sym typeface="Varela Round"/>
              </a:rPr>
              <a:t>Mercury</a:t>
            </a:r>
            <a:endParaRPr b="1" i="0" sz="2000" u="none" cap="none" strike="noStrike">
              <a:solidFill>
                <a:schemeClr val="lt1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332" name="Google Shape;1332;p5"/>
          <p:cNvSpPr txBox="1"/>
          <p:nvPr/>
        </p:nvSpPr>
        <p:spPr>
          <a:xfrm>
            <a:off x="782225" y="3264163"/>
            <a:ext cx="17913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Mercury is the smallest planet</a:t>
            </a:r>
            <a:endParaRPr b="0" i="0" sz="16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333" name="Google Shape;1333;p5"/>
          <p:cNvSpPr txBox="1"/>
          <p:nvPr/>
        </p:nvSpPr>
        <p:spPr>
          <a:xfrm>
            <a:off x="2903150" y="2868275"/>
            <a:ext cx="14082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Varela Round"/>
                <a:ea typeface="Varela Round"/>
                <a:cs typeface="Varela Round"/>
                <a:sym typeface="Varela Round"/>
              </a:rPr>
              <a:t>Venus</a:t>
            </a:r>
            <a:endParaRPr b="1" i="0" sz="2000" u="none" cap="none" strike="noStrike">
              <a:solidFill>
                <a:schemeClr val="lt1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334" name="Google Shape;1334;p5"/>
          <p:cNvSpPr txBox="1"/>
          <p:nvPr/>
        </p:nvSpPr>
        <p:spPr>
          <a:xfrm>
            <a:off x="827405" y="2808605"/>
            <a:ext cx="259842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Requirements</a:t>
            </a:r>
            <a:r>
              <a:rPr b="0" i="0" lang="en-GB" sz="1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ame</a:t>
            </a:r>
            <a:endParaRPr b="0" i="0" sz="16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335" name="Google Shape;1335;p5"/>
          <p:cNvSpPr txBox="1"/>
          <p:nvPr/>
        </p:nvSpPr>
        <p:spPr>
          <a:xfrm>
            <a:off x="4832525" y="2868275"/>
            <a:ext cx="14082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Varela Round"/>
                <a:ea typeface="Varela Round"/>
                <a:cs typeface="Varela Round"/>
                <a:sym typeface="Varela Round"/>
              </a:rPr>
              <a:t>Neptune</a:t>
            </a:r>
            <a:endParaRPr b="1" i="0" sz="2000" u="none" cap="none" strike="noStrike">
              <a:solidFill>
                <a:schemeClr val="lt1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336" name="Google Shape;1336;p5"/>
          <p:cNvSpPr txBox="1"/>
          <p:nvPr/>
        </p:nvSpPr>
        <p:spPr>
          <a:xfrm>
            <a:off x="4640975" y="3264163"/>
            <a:ext cx="17913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Neptune is the farthest planet</a:t>
            </a:r>
            <a:endParaRPr b="0" i="0" sz="16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337" name="Google Shape;1337;p5"/>
          <p:cNvSpPr txBox="1"/>
          <p:nvPr/>
        </p:nvSpPr>
        <p:spPr>
          <a:xfrm>
            <a:off x="6765877" y="2868275"/>
            <a:ext cx="14082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Varela Round"/>
                <a:ea typeface="Varela Round"/>
                <a:cs typeface="Varela Round"/>
                <a:sym typeface="Varela Round"/>
              </a:rPr>
              <a:t>Saturn</a:t>
            </a:r>
            <a:endParaRPr b="1" i="0" sz="2000" u="none" cap="none" strike="noStrike">
              <a:solidFill>
                <a:schemeClr val="lt1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338" name="Google Shape;1338;p5"/>
          <p:cNvSpPr txBox="1"/>
          <p:nvPr/>
        </p:nvSpPr>
        <p:spPr>
          <a:xfrm>
            <a:off x="6574327" y="3264163"/>
            <a:ext cx="17913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Saturn is the</a:t>
            </a:r>
            <a:endParaRPr b="0" i="0" sz="16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ringed planet </a:t>
            </a:r>
            <a:endParaRPr b="0" i="0" sz="16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grpSp>
        <p:nvGrpSpPr>
          <p:cNvPr id="1339" name="Google Shape;1339;p5"/>
          <p:cNvGrpSpPr/>
          <p:nvPr/>
        </p:nvGrpSpPr>
        <p:grpSpPr>
          <a:xfrm>
            <a:off x="3165746" y="1545085"/>
            <a:ext cx="959207" cy="753822"/>
            <a:chOff x="3127646" y="1545085"/>
            <a:chExt cx="959207" cy="753822"/>
          </a:xfrm>
        </p:grpSpPr>
        <p:sp>
          <p:nvSpPr>
            <p:cNvPr id="1340" name="Google Shape;1340;p5"/>
            <p:cNvSpPr/>
            <p:nvPr/>
          </p:nvSpPr>
          <p:spPr>
            <a:xfrm flipH="1" rot="10800000">
              <a:off x="3156021" y="1575713"/>
              <a:ext cx="902457" cy="695945"/>
            </a:xfrm>
            <a:custGeom>
              <a:rect b="b" l="l" r="r" t="t"/>
              <a:pathLst>
                <a:path extrusionOk="0" h="46944" w="60874">
                  <a:moveTo>
                    <a:pt x="3999" y="3980"/>
                  </a:moveTo>
                  <a:lnTo>
                    <a:pt x="4075" y="3999"/>
                  </a:lnTo>
                  <a:lnTo>
                    <a:pt x="4150" y="3999"/>
                  </a:lnTo>
                  <a:lnTo>
                    <a:pt x="4226" y="4037"/>
                  </a:lnTo>
                  <a:lnTo>
                    <a:pt x="4283" y="4075"/>
                  </a:lnTo>
                  <a:lnTo>
                    <a:pt x="4340" y="4113"/>
                  </a:lnTo>
                  <a:lnTo>
                    <a:pt x="4397" y="4170"/>
                  </a:lnTo>
                  <a:lnTo>
                    <a:pt x="4416" y="4246"/>
                  </a:lnTo>
                  <a:lnTo>
                    <a:pt x="4435" y="4321"/>
                  </a:lnTo>
                  <a:lnTo>
                    <a:pt x="4435" y="4397"/>
                  </a:lnTo>
                  <a:lnTo>
                    <a:pt x="4302" y="5250"/>
                  </a:lnTo>
                  <a:lnTo>
                    <a:pt x="4169" y="6103"/>
                  </a:lnTo>
                  <a:lnTo>
                    <a:pt x="3866" y="7827"/>
                  </a:lnTo>
                  <a:lnTo>
                    <a:pt x="3847" y="7903"/>
                  </a:lnTo>
                  <a:lnTo>
                    <a:pt x="3809" y="7960"/>
                  </a:lnTo>
                  <a:lnTo>
                    <a:pt x="3752" y="8017"/>
                  </a:lnTo>
                  <a:lnTo>
                    <a:pt x="3715" y="8055"/>
                  </a:lnTo>
                  <a:lnTo>
                    <a:pt x="3639" y="8074"/>
                  </a:lnTo>
                  <a:lnTo>
                    <a:pt x="3582" y="8093"/>
                  </a:lnTo>
                  <a:lnTo>
                    <a:pt x="3525" y="8093"/>
                  </a:lnTo>
                  <a:lnTo>
                    <a:pt x="3449" y="8074"/>
                  </a:lnTo>
                  <a:lnTo>
                    <a:pt x="3317" y="8017"/>
                  </a:lnTo>
                  <a:lnTo>
                    <a:pt x="3260" y="7979"/>
                  </a:lnTo>
                  <a:lnTo>
                    <a:pt x="3222" y="7922"/>
                  </a:lnTo>
                  <a:lnTo>
                    <a:pt x="3184" y="7846"/>
                  </a:lnTo>
                  <a:lnTo>
                    <a:pt x="3165" y="7790"/>
                  </a:lnTo>
                  <a:lnTo>
                    <a:pt x="3146" y="7714"/>
                  </a:lnTo>
                  <a:lnTo>
                    <a:pt x="3146" y="7619"/>
                  </a:lnTo>
                  <a:lnTo>
                    <a:pt x="3355" y="5951"/>
                  </a:lnTo>
                  <a:lnTo>
                    <a:pt x="3468" y="5117"/>
                  </a:lnTo>
                  <a:lnTo>
                    <a:pt x="3601" y="4283"/>
                  </a:lnTo>
                  <a:lnTo>
                    <a:pt x="3620" y="4208"/>
                  </a:lnTo>
                  <a:lnTo>
                    <a:pt x="3658" y="4132"/>
                  </a:lnTo>
                  <a:lnTo>
                    <a:pt x="3715" y="4075"/>
                  </a:lnTo>
                  <a:lnTo>
                    <a:pt x="3771" y="4037"/>
                  </a:lnTo>
                  <a:lnTo>
                    <a:pt x="3828" y="4018"/>
                  </a:lnTo>
                  <a:lnTo>
                    <a:pt x="3904" y="3999"/>
                  </a:lnTo>
                  <a:lnTo>
                    <a:pt x="3999" y="3980"/>
                  </a:lnTo>
                  <a:close/>
                  <a:moveTo>
                    <a:pt x="2123" y="4018"/>
                  </a:moveTo>
                  <a:lnTo>
                    <a:pt x="2255" y="4056"/>
                  </a:lnTo>
                  <a:lnTo>
                    <a:pt x="2331" y="4094"/>
                  </a:lnTo>
                  <a:lnTo>
                    <a:pt x="2369" y="4132"/>
                  </a:lnTo>
                  <a:lnTo>
                    <a:pt x="2426" y="4189"/>
                  </a:lnTo>
                  <a:lnTo>
                    <a:pt x="2445" y="4246"/>
                  </a:lnTo>
                  <a:lnTo>
                    <a:pt x="2464" y="4321"/>
                  </a:lnTo>
                  <a:lnTo>
                    <a:pt x="2464" y="4397"/>
                  </a:lnTo>
                  <a:lnTo>
                    <a:pt x="2274" y="5819"/>
                  </a:lnTo>
                  <a:lnTo>
                    <a:pt x="2198" y="6501"/>
                  </a:lnTo>
                  <a:lnTo>
                    <a:pt x="2142" y="7202"/>
                  </a:lnTo>
                  <a:lnTo>
                    <a:pt x="2085" y="7903"/>
                  </a:lnTo>
                  <a:lnTo>
                    <a:pt x="2066" y="8605"/>
                  </a:lnTo>
                  <a:lnTo>
                    <a:pt x="2066" y="9306"/>
                  </a:lnTo>
                  <a:lnTo>
                    <a:pt x="2085" y="10026"/>
                  </a:lnTo>
                  <a:lnTo>
                    <a:pt x="2085" y="10083"/>
                  </a:lnTo>
                  <a:lnTo>
                    <a:pt x="2066" y="10140"/>
                  </a:lnTo>
                  <a:lnTo>
                    <a:pt x="2047" y="10178"/>
                  </a:lnTo>
                  <a:lnTo>
                    <a:pt x="2009" y="10215"/>
                  </a:lnTo>
                  <a:lnTo>
                    <a:pt x="1933" y="10272"/>
                  </a:lnTo>
                  <a:lnTo>
                    <a:pt x="1838" y="10291"/>
                  </a:lnTo>
                  <a:lnTo>
                    <a:pt x="1725" y="10272"/>
                  </a:lnTo>
                  <a:lnTo>
                    <a:pt x="1649" y="10215"/>
                  </a:lnTo>
                  <a:lnTo>
                    <a:pt x="1573" y="10140"/>
                  </a:lnTo>
                  <a:lnTo>
                    <a:pt x="1554" y="10083"/>
                  </a:lnTo>
                  <a:lnTo>
                    <a:pt x="1535" y="10026"/>
                  </a:lnTo>
                  <a:lnTo>
                    <a:pt x="1459" y="9306"/>
                  </a:lnTo>
                  <a:lnTo>
                    <a:pt x="1402" y="8586"/>
                  </a:lnTo>
                  <a:lnTo>
                    <a:pt x="1384" y="7865"/>
                  </a:lnTo>
                  <a:lnTo>
                    <a:pt x="1365" y="7145"/>
                  </a:lnTo>
                  <a:lnTo>
                    <a:pt x="1384" y="6425"/>
                  </a:lnTo>
                  <a:lnTo>
                    <a:pt x="1440" y="5705"/>
                  </a:lnTo>
                  <a:lnTo>
                    <a:pt x="1535" y="5004"/>
                  </a:lnTo>
                  <a:lnTo>
                    <a:pt x="1649" y="4302"/>
                  </a:lnTo>
                  <a:lnTo>
                    <a:pt x="1687" y="4227"/>
                  </a:lnTo>
                  <a:lnTo>
                    <a:pt x="1725" y="4151"/>
                  </a:lnTo>
                  <a:lnTo>
                    <a:pt x="1763" y="4094"/>
                  </a:lnTo>
                  <a:lnTo>
                    <a:pt x="1838" y="4056"/>
                  </a:lnTo>
                  <a:lnTo>
                    <a:pt x="1895" y="4037"/>
                  </a:lnTo>
                  <a:lnTo>
                    <a:pt x="1971" y="4018"/>
                  </a:lnTo>
                  <a:close/>
                  <a:moveTo>
                    <a:pt x="45200" y="36388"/>
                  </a:moveTo>
                  <a:lnTo>
                    <a:pt x="45257" y="36407"/>
                  </a:lnTo>
                  <a:lnTo>
                    <a:pt x="45333" y="36426"/>
                  </a:lnTo>
                  <a:lnTo>
                    <a:pt x="45389" y="36483"/>
                  </a:lnTo>
                  <a:lnTo>
                    <a:pt x="45427" y="36521"/>
                  </a:lnTo>
                  <a:lnTo>
                    <a:pt x="45465" y="36596"/>
                  </a:lnTo>
                  <a:lnTo>
                    <a:pt x="45484" y="36672"/>
                  </a:lnTo>
                  <a:lnTo>
                    <a:pt x="45503" y="36767"/>
                  </a:lnTo>
                  <a:lnTo>
                    <a:pt x="45465" y="37392"/>
                  </a:lnTo>
                  <a:lnTo>
                    <a:pt x="45427" y="37999"/>
                  </a:lnTo>
                  <a:lnTo>
                    <a:pt x="45314" y="39250"/>
                  </a:lnTo>
                  <a:lnTo>
                    <a:pt x="45181" y="40481"/>
                  </a:lnTo>
                  <a:lnTo>
                    <a:pt x="45048" y="41713"/>
                  </a:lnTo>
                  <a:lnTo>
                    <a:pt x="45029" y="41789"/>
                  </a:lnTo>
                  <a:lnTo>
                    <a:pt x="45010" y="41865"/>
                  </a:lnTo>
                  <a:lnTo>
                    <a:pt x="44973" y="41922"/>
                  </a:lnTo>
                  <a:lnTo>
                    <a:pt x="44935" y="41960"/>
                  </a:lnTo>
                  <a:lnTo>
                    <a:pt x="44878" y="41998"/>
                  </a:lnTo>
                  <a:lnTo>
                    <a:pt x="44821" y="42017"/>
                  </a:lnTo>
                  <a:lnTo>
                    <a:pt x="44688" y="42035"/>
                  </a:lnTo>
                  <a:lnTo>
                    <a:pt x="44575" y="42017"/>
                  </a:lnTo>
                  <a:lnTo>
                    <a:pt x="44518" y="41998"/>
                  </a:lnTo>
                  <a:lnTo>
                    <a:pt x="44480" y="41960"/>
                  </a:lnTo>
                  <a:lnTo>
                    <a:pt x="44442" y="41922"/>
                  </a:lnTo>
                  <a:lnTo>
                    <a:pt x="44404" y="41865"/>
                  </a:lnTo>
                  <a:lnTo>
                    <a:pt x="44385" y="41789"/>
                  </a:lnTo>
                  <a:lnTo>
                    <a:pt x="44385" y="41713"/>
                  </a:lnTo>
                  <a:lnTo>
                    <a:pt x="44442" y="40481"/>
                  </a:lnTo>
                  <a:lnTo>
                    <a:pt x="44499" y="39231"/>
                  </a:lnTo>
                  <a:lnTo>
                    <a:pt x="44575" y="37999"/>
                  </a:lnTo>
                  <a:lnTo>
                    <a:pt x="44631" y="37373"/>
                  </a:lnTo>
                  <a:lnTo>
                    <a:pt x="44707" y="36767"/>
                  </a:lnTo>
                  <a:lnTo>
                    <a:pt x="44726" y="36672"/>
                  </a:lnTo>
                  <a:lnTo>
                    <a:pt x="44745" y="36596"/>
                  </a:lnTo>
                  <a:lnTo>
                    <a:pt x="44802" y="36539"/>
                  </a:lnTo>
                  <a:lnTo>
                    <a:pt x="44859" y="36483"/>
                  </a:lnTo>
                  <a:lnTo>
                    <a:pt x="44916" y="36445"/>
                  </a:lnTo>
                  <a:lnTo>
                    <a:pt x="44973" y="36407"/>
                  </a:lnTo>
                  <a:lnTo>
                    <a:pt x="45048" y="36388"/>
                  </a:lnTo>
                  <a:close/>
                  <a:moveTo>
                    <a:pt x="47038" y="37696"/>
                  </a:moveTo>
                  <a:lnTo>
                    <a:pt x="47114" y="37714"/>
                  </a:lnTo>
                  <a:lnTo>
                    <a:pt x="47171" y="37752"/>
                  </a:lnTo>
                  <a:lnTo>
                    <a:pt x="47247" y="37790"/>
                  </a:lnTo>
                  <a:lnTo>
                    <a:pt x="47285" y="37847"/>
                  </a:lnTo>
                  <a:lnTo>
                    <a:pt x="47323" y="37904"/>
                  </a:lnTo>
                  <a:lnTo>
                    <a:pt x="47360" y="37980"/>
                  </a:lnTo>
                  <a:lnTo>
                    <a:pt x="47436" y="38340"/>
                  </a:lnTo>
                  <a:lnTo>
                    <a:pt x="47493" y="38719"/>
                  </a:lnTo>
                  <a:lnTo>
                    <a:pt x="47531" y="39079"/>
                  </a:lnTo>
                  <a:lnTo>
                    <a:pt x="47550" y="39458"/>
                  </a:lnTo>
                  <a:lnTo>
                    <a:pt x="47569" y="39818"/>
                  </a:lnTo>
                  <a:lnTo>
                    <a:pt x="47550" y="40197"/>
                  </a:lnTo>
                  <a:lnTo>
                    <a:pt x="47531" y="40576"/>
                  </a:lnTo>
                  <a:lnTo>
                    <a:pt x="47493" y="40936"/>
                  </a:lnTo>
                  <a:lnTo>
                    <a:pt x="47436" y="41315"/>
                  </a:lnTo>
                  <a:lnTo>
                    <a:pt x="47379" y="41675"/>
                  </a:lnTo>
                  <a:lnTo>
                    <a:pt x="47304" y="42054"/>
                  </a:lnTo>
                  <a:lnTo>
                    <a:pt x="47209" y="42415"/>
                  </a:lnTo>
                  <a:lnTo>
                    <a:pt x="47114" y="42775"/>
                  </a:lnTo>
                  <a:lnTo>
                    <a:pt x="47000" y="43135"/>
                  </a:lnTo>
                  <a:lnTo>
                    <a:pt x="46754" y="43817"/>
                  </a:lnTo>
                  <a:lnTo>
                    <a:pt x="46716" y="43874"/>
                  </a:lnTo>
                  <a:lnTo>
                    <a:pt x="46678" y="43931"/>
                  </a:lnTo>
                  <a:lnTo>
                    <a:pt x="46640" y="43969"/>
                  </a:lnTo>
                  <a:lnTo>
                    <a:pt x="46583" y="44006"/>
                  </a:lnTo>
                  <a:lnTo>
                    <a:pt x="46470" y="44025"/>
                  </a:lnTo>
                  <a:lnTo>
                    <a:pt x="46356" y="44006"/>
                  </a:lnTo>
                  <a:lnTo>
                    <a:pt x="46261" y="43969"/>
                  </a:lnTo>
                  <a:lnTo>
                    <a:pt x="46204" y="43931"/>
                  </a:lnTo>
                  <a:lnTo>
                    <a:pt x="46166" y="43893"/>
                  </a:lnTo>
                  <a:lnTo>
                    <a:pt x="46148" y="43836"/>
                  </a:lnTo>
                  <a:lnTo>
                    <a:pt x="46129" y="43779"/>
                  </a:lnTo>
                  <a:lnTo>
                    <a:pt x="46129" y="43722"/>
                  </a:lnTo>
                  <a:lnTo>
                    <a:pt x="46148" y="43646"/>
                  </a:lnTo>
                  <a:lnTo>
                    <a:pt x="46242" y="43305"/>
                  </a:lnTo>
                  <a:lnTo>
                    <a:pt x="46337" y="42945"/>
                  </a:lnTo>
                  <a:lnTo>
                    <a:pt x="46470" y="42263"/>
                  </a:lnTo>
                  <a:lnTo>
                    <a:pt x="46564" y="41581"/>
                  </a:lnTo>
                  <a:lnTo>
                    <a:pt x="46621" y="40898"/>
                  </a:lnTo>
                  <a:lnTo>
                    <a:pt x="46640" y="40197"/>
                  </a:lnTo>
                  <a:lnTo>
                    <a:pt x="46621" y="39515"/>
                  </a:lnTo>
                  <a:lnTo>
                    <a:pt x="46602" y="38814"/>
                  </a:lnTo>
                  <a:lnTo>
                    <a:pt x="46546" y="38094"/>
                  </a:lnTo>
                  <a:lnTo>
                    <a:pt x="46546" y="38018"/>
                  </a:lnTo>
                  <a:lnTo>
                    <a:pt x="46564" y="37942"/>
                  </a:lnTo>
                  <a:lnTo>
                    <a:pt x="46602" y="37866"/>
                  </a:lnTo>
                  <a:lnTo>
                    <a:pt x="46640" y="37809"/>
                  </a:lnTo>
                  <a:lnTo>
                    <a:pt x="46697" y="37771"/>
                  </a:lnTo>
                  <a:lnTo>
                    <a:pt x="46754" y="37733"/>
                  </a:lnTo>
                  <a:lnTo>
                    <a:pt x="46887" y="37696"/>
                  </a:lnTo>
                  <a:close/>
                  <a:moveTo>
                    <a:pt x="5989" y="0"/>
                  </a:moveTo>
                  <a:lnTo>
                    <a:pt x="5382" y="19"/>
                  </a:lnTo>
                  <a:lnTo>
                    <a:pt x="4814" y="38"/>
                  </a:lnTo>
                  <a:lnTo>
                    <a:pt x="4264" y="114"/>
                  </a:lnTo>
                  <a:lnTo>
                    <a:pt x="3734" y="209"/>
                  </a:lnTo>
                  <a:lnTo>
                    <a:pt x="3260" y="342"/>
                  </a:lnTo>
                  <a:lnTo>
                    <a:pt x="3013" y="417"/>
                  </a:lnTo>
                  <a:lnTo>
                    <a:pt x="2805" y="512"/>
                  </a:lnTo>
                  <a:lnTo>
                    <a:pt x="2577" y="607"/>
                  </a:lnTo>
                  <a:lnTo>
                    <a:pt x="2369" y="721"/>
                  </a:lnTo>
                  <a:lnTo>
                    <a:pt x="2179" y="853"/>
                  </a:lnTo>
                  <a:lnTo>
                    <a:pt x="1990" y="986"/>
                  </a:lnTo>
                  <a:lnTo>
                    <a:pt x="1800" y="1138"/>
                  </a:lnTo>
                  <a:lnTo>
                    <a:pt x="1630" y="1308"/>
                  </a:lnTo>
                  <a:lnTo>
                    <a:pt x="1459" y="1479"/>
                  </a:lnTo>
                  <a:lnTo>
                    <a:pt x="1308" y="1668"/>
                  </a:lnTo>
                  <a:lnTo>
                    <a:pt x="1156" y="1877"/>
                  </a:lnTo>
                  <a:lnTo>
                    <a:pt x="1004" y="2104"/>
                  </a:lnTo>
                  <a:lnTo>
                    <a:pt x="872" y="2331"/>
                  </a:lnTo>
                  <a:lnTo>
                    <a:pt x="758" y="2597"/>
                  </a:lnTo>
                  <a:lnTo>
                    <a:pt x="625" y="2862"/>
                  </a:lnTo>
                  <a:lnTo>
                    <a:pt x="531" y="3146"/>
                  </a:lnTo>
                  <a:lnTo>
                    <a:pt x="417" y="3469"/>
                  </a:lnTo>
                  <a:lnTo>
                    <a:pt x="341" y="3791"/>
                  </a:lnTo>
                  <a:lnTo>
                    <a:pt x="246" y="4132"/>
                  </a:lnTo>
                  <a:lnTo>
                    <a:pt x="171" y="4492"/>
                  </a:lnTo>
                  <a:lnTo>
                    <a:pt x="114" y="4871"/>
                  </a:lnTo>
                  <a:lnTo>
                    <a:pt x="76" y="5250"/>
                  </a:lnTo>
                  <a:lnTo>
                    <a:pt x="38" y="5648"/>
                  </a:lnTo>
                  <a:lnTo>
                    <a:pt x="19" y="6046"/>
                  </a:lnTo>
                  <a:lnTo>
                    <a:pt x="0" y="6842"/>
                  </a:lnTo>
                  <a:lnTo>
                    <a:pt x="0" y="7638"/>
                  </a:lnTo>
                  <a:lnTo>
                    <a:pt x="57" y="9249"/>
                  </a:lnTo>
                  <a:lnTo>
                    <a:pt x="57" y="10064"/>
                  </a:lnTo>
                  <a:lnTo>
                    <a:pt x="57" y="10860"/>
                  </a:lnTo>
                  <a:lnTo>
                    <a:pt x="76" y="10860"/>
                  </a:lnTo>
                  <a:lnTo>
                    <a:pt x="625" y="11182"/>
                  </a:lnTo>
                  <a:lnTo>
                    <a:pt x="1175" y="11542"/>
                  </a:lnTo>
                  <a:lnTo>
                    <a:pt x="1725" y="11902"/>
                  </a:lnTo>
                  <a:lnTo>
                    <a:pt x="2274" y="12262"/>
                  </a:lnTo>
                  <a:lnTo>
                    <a:pt x="3336" y="13058"/>
                  </a:lnTo>
                  <a:lnTo>
                    <a:pt x="4397" y="13873"/>
                  </a:lnTo>
                  <a:lnTo>
                    <a:pt x="5439" y="14707"/>
                  </a:lnTo>
                  <a:lnTo>
                    <a:pt x="6482" y="15560"/>
                  </a:lnTo>
                  <a:lnTo>
                    <a:pt x="8490" y="17228"/>
                  </a:lnTo>
                  <a:lnTo>
                    <a:pt x="9343" y="17929"/>
                  </a:lnTo>
                  <a:lnTo>
                    <a:pt x="9741" y="18308"/>
                  </a:lnTo>
                  <a:lnTo>
                    <a:pt x="10139" y="18668"/>
                  </a:lnTo>
                  <a:lnTo>
                    <a:pt x="10537" y="19047"/>
                  </a:lnTo>
                  <a:lnTo>
                    <a:pt x="10897" y="19445"/>
                  </a:lnTo>
                  <a:lnTo>
                    <a:pt x="11257" y="19843"/>
                  </a:lnTo>
                  <a:lnTo>
                    <a:pt x="11599" y="20241"/>
                  </a:lnTo>
                  <a:lnTo>
                    <a:pt x="11921" y="20658"/>
                  </a:lnTo>
                  <a:lnTo>
                    <a:pt x="12224" y="21094"/>
                  </a:lnTo>
                  <a:lnTo>
                    <a:pt x="12508" y="21549"/>
                  </a:lnTo>
                  <a:lnTo>
                    <a:pt x="12774" y="22022"/>
                  </a:lnTo>
                  <a:lnTo>
                    <a:pt x="13001" y="22496"/>
                  </a:lnTo>
                  <a:lnTo>
                    <a:pt x="13228" y="22989"/>
                  </a:lnTo>
                  <a:lnTo>
                    <a:pt x="13418" y="23520"/>
                  </a:lnTo>
                  <a:lnTo>
                    <a:pt x="13569" y="24069"/>
                  </a:lnTo>
                  <a:lnTo>
                    <a:pt x="13588" y="24145"/>
                  </a:lnTo>
                  <a:lnTo>
                    <a:pt x="13588" y="24202"/>
                  </a:lnTo>
                  <a:lnTo>
                    <a:pt x="13551" y="24334"/>
                  </a:lnTo>
                  <a:lnTo>
                    <a:pt x="13494" y="24448"/>
                  </a:lnTo>
                  <a:lnTo>
                    <a:pt x="13399" y="24543"/>
                  </a:lnTo>
                  <a:lnTo>
                    <a:pt x="13380" y="24770"/>
                  </a:lnTo>
                  <a:lnTo>
                    <a:pt x="13342" y="24998"/>
                  </a:lnTo>
                  <a:lnTo>
                    <a:pt x="13266" y="25225"/>
                  </a:lnTo>
                  <a:lnTo>
                    <a:pt x="13209" y="25453"/>
                  </a:lnTo>
                  <a:lnTo>
                    <a:pt x="13115" y="25661"/>
                  </a:lnTo>
                  <a:lnTo>
                    <a:pt x="13001" y="25870"/>
                  </a:lnTo>
                  <a:lnTo>
                    <a:pt x="12887" y="26097"/>
                  </a:lnTo>
                  <a:lnTo>
                    <a:pt x="12755" y="26305"/>
                  </a:lnTo>
                  <a:lnTo>
                    <a:pt x="12451" y="26722"/>
                  </a:lnTo>
                  <a:lnTo>
                    <a:pt x="12129" y="27120"/>
                  </a:lnTo>
                  <a:lnTo>
                    <a:pt x="11750" y="27499"/>
                  </a:lnTo>
                  <a:lnTo>
                    <a:pt x="11352" y="27878"/>
                  </a:lnTo>
                  <a:lnTo>
                    <a:pt x="10954" y="28258"/>
                  </a:lnTo>
                  <a:lnTo>
                    <a:pt x="10537" y="28618"/>
                  </a:lnTo>
                  <a:lnTo>
                    <a:pt x="9684" y="29281"/>
                  </a:lnTo>
                  <a:lnTo>
                    <a:pt x="8907" y="29906"/>
                  </a:lnTo>
                  <a:lnTo>
                    <a:pt x="8547" y="30210"/>
                  </a:lnTo>
                  <a:lnTo>
                    <a:pt x="8225" y="30475"/>
                  </a:lnTo>
                  <a:lnTo>
                    <a:pt x="5742" y="32749"/>
                  </a:lnTo>
                  <a:lnTo>
                    <a:pt x="4492" y="33867"/>
                  </a:lnTo>
                  <a:lnTo>
                    <a:pt x="3241" y="34985"/>
                  </a:lnTo>
                  <a:lnTo>
                    <a:pt x="2596" y="35535"/>
                  </a:lnTo>
                  <a:lnTo>
                    <a:pt x="2274" y="35781"/>
                  </a:lnTo>
                  <a:lnTo>
                    <a:pt x="1971" y="36009"/>
                  </a:lnTo>
                  <a:lnTo>
                    <a:pt x="1630" y="36198"/>
                  </a:lnTo>
                  <a:lnTo>
                    <a:pt x="1289" y="36369"/>
                  </a:lnTo>
                  <a:lnTo>
                    <a:pt x="1118" y="36426"/>
                  </a:lnTo>
                  <a:lnTo>
                    <a:pt x="929" y="36483"/>
                  </a:lnTo>
                  <a:lnTo>
                    <a:pt x="758" y="36521"/>
                  </a:lnTo>
                  <a:lnTo>
                    <a:pt x="550" y="36558"/>
                  </a:lnTo>
                  <a:lnTo>
                    <a:pt x="588" y="37051"/>
                  </a:lnTo>
                  <a:lnTo>
                    <a:pt x="607" y="37563"/>
                  </a:lnTo>
                  <a:lnTo>
                    <a:pt x="607" y="38075"/>
                  </a:lnTo>
                  <a:lnTo>
                    <a:pt x="607" y="38605"/>
                  </a:lnTo>
                  <a:lnTo>
                    <a:pt x="569" y="39648"/>
                  </a:lnTo>
                  <a:lnTo>
                    <a:pt x="550" y="40709"/>
                  </a:lnTo>
                  <a:lnTo>
                    <a:pt x="550" y="41240"/>
                  </a:lnTo>
                  <a:lnTo>
                    <a:pt x="569" y="41751"/>
                  </a:lnTo>
                  <a:lnTo>
                    <a:pt x="625" y="42263"/>
                  </a:lnTo>
                  <a:lnTo>
                    <a:pt x="701" y="42756"/>
                  </a:lnTo>
                  <a:lnTo>
                    <a:pt x="796" y="43248"/>
                  </a:lnTo>
                  <a:lnTo>
                    <a:pt x="948" y="43722"/>
                  </a:lnTo>
                  <a:lnTo>
                    <a:pt x="1023" y="43950"/>
                  </a:lnTo>
                  <a:lnTo>
                    <a:pt x="1118" y="44158"/>
                  </a:lnTo>
                  <a:lnTo>
                    <a:pt x="1232" y="44385"/>
                  </a:lnTo>
                  <a:lnTo>
                    <a:pt x="1365" y="44594"/>
                  </a:lnTo>
                  <a:lnTo>
                    <a:pt x="1592" y="44973"/>
                  </a:lnTo>
                  <a:lnTo>
                    <a:pt x="1838" y="45295"/>
                  </a:lnTo>
                  <a:lnTo>
                    <a:pt x="2066" y="45561"/>
                  </a:lnTo>
                  <a:lnTo>
                    <a:pt x="2274" y="45769"/>
                  </a:lnTo>
                  <a:lnTo>
                    <a:pt x="2502" y="45940"/>
                  </a:lnTo>
                  <a:lnTo>
                    <a:pt x="2748" y="46072"/>
                  </a:lnTo>
                  <a:lnTo>
                    <a:pt x="2975" y="46148"/>
                  </a:lnTo>
                  <a:lnTo>
                    <a:pt x="3222" y="46224"/>
                  </a:lnTo>
                  <a:lnTo>
                    <a:pt x="3487" y="46262"/>
                  </a:lnTo>
                  <a:lnTo>
                    <a:pt x="3771" y="46281"/>
                  </a:lnTo>
                  <a:lnTo>
                    <a:pt x="4416" y="46262"/>
                  </a:lnTo>
                  <a:lnTo>
                    <a:pt x="5174" y="46243"/>
                  </a:lnTo>
                  <a:lnTo>
                    <a:pt x="5591" y="46224"/>
                  </a:lnTo>
                  <a:lnTo>
                    <a:pt x="6065" y="46243"/>
                  </a:lnTo>
                  <a:lnTo>
                    <a:pt x="9988" y="46300"/>
                  </a:lnTo>
                  <a:lnTo>
                    <a:pt x="25680" y="46584"/>
                  </a:lnTo>
                  <a:lnTo>
                    <a:pt x="34018" y="46736"/>
                  </a:lnTo>
                  <a:lnTo>
                    <a:pt x="42357" y="46887"/>
                  </a:lnTo>
                  <a:lnTo>
                    <a:pt x="43134" y="46906"/>
                  </a:lnTo>
                  <a:lnTo>
                    <a:pt x="43760" y="46944"/>
                  </a:lnTo>
                  <a:lnTo>
                    <a:pt x="44290" y="46944"/>
                  </a:lnTo>
                  <a:lnTo>
                    <a:pt x="44537" y="46906"/>
                  </a:lnTo>
                  <a:lnTo>
                    <a:pt x="44764" y="46868"/>
                  </a:lnTo>
                  <a:lnTo>
                    <a:pt x="44973" y="46811"/>
                  </a:lnTo>
                  <a:lnTo>
                    <a:pt x="45200" y="46717"/>
                  </a:lnTo>
                  <a:lnTo>
                    <a:pt x="45408" y="46603"/>
                  </a:lnTo>
                  <a:lnTo>
                    <a:pt x="45636" y="46451"/>
                  </a:lnTo>
                  <a:lnTo>
                    <a:pt x="45863" y="46262"/>
                  </a:lnTo>
                  <a:lnTo>
                    <a:pt x="46129" y="46034"/>
                  </a:lnTo>
                  <a:lnTo>
                    <a:pt x="46394" y="45769"/>
                  </a:lnTo>
                  <a:lnTo>
                    <a:pt x="46697" y="45447"/>
                  </a:lnTo>
                  <a:lnTo>
                    <a:pt x="46981" y="45125"/>
                  </a:lnTo>
                  <a:lnTo>
                    <a:pt x="47228" y="44802"/>
                  </a:lnTo>
                  <a:lnTo>
                    <a:pt x="47436" y="44518"/>
                  </a:lnTo>
                  <a:lnTo>
                    <a:pt x="47607" y="44234"/>
                  </a:lnTo>
                  <a:lnTo>
                    <a:pt x="47758" y="43969"/>
                  </a:lnTo>
                  <a:lnTo>
                    <a:pt x="47872" y="43684"/>
                  </a:lnTo>
                  <a:lnTo>
                    <a:pt x="47948" y="43419"/>
                  </a:lnTo>
                  <a:lnTo>
                    <a:pt x="48024" y="43154"/>
                  </a:lnTo>
                  <a:lnTo>
                    <a:pt x="48062" y="42888"/>
                  </a:lnTo>
                  <a:lnTo>
                    <a:pt x="48100" y="42604"/>
                  </a:lnTo>
                  <a:lnTo>
                    <a:pt x="48119" y="41998"/>
                  </a:lnTo>
                  <a:lnTo>
                    <a:pt x="48119" y="40538"/>
                  </a:lnTo>
                  <a:lnTo>
                    <a:pt x="48137" y="37165"/>
                  </a:lnTo>
                  <a:lnTo>
                    <a:pt x="48175" y="33772"/>
                  </a:lnTo>
                  <a:lnTo>
                    <a:pt x="48194" y="33583"/>
                  </a:lnTo>
                  <a:lnTo>
                    <a:pt x="48251" y="33431"/>
                  </a:lnTo>
                  <a:lnTo>
                    <a:pt x="48327" y="33299"/>
                  </a:lnTo>
                  <a:lnTo>
                    <a:pt x="48422" y="33185"/>
                  </a:lnTo>
                  <a:lnTo>
                    <a:pt x="48554" y="33090"/>
                  </a:lnTo>
                  <a:lnTo>
                    <a:pt x="48687" y="33033"/>
                  </a:lnTo>
                  <a:lnTo>
                    <a:pt x="48820" y="32977"/>
                  </a:lnTo>
                  <a:lnTo>
                    <a:pt x="48971" y="32958"/>
                  </a:lnTo>
                  <a:lnTo>
                    <a:pt x="50525" y="31953"/>
                  </a:lnTo>
                  <a:lnTo>
                    <a:pt x="52079" y="30930"/>
                  </a:lnTo>
                  <a:lnTo>
                    <a:pt x="53633" y="29906"/>
                  </a:lnTo>
                  <a:lnTo>
                    <a:pt x="55169" y="28845"/>
                  </a:lnTo>
                  <a:lnTo>
                    <a:pt x="55737" y="28466"/>
                  </a:lnTo>
                  <a:lnTo>
                    <a:pt x="56552" y="27973"/>
                  </a:lnTo>
                  <a:lnTo>
                    <a:pt x="57500" y="27386"/>
                  </a:lnTo>
                  <a:lnTo>
                    <a:pt x="57992" y="27064"/>
                  </a:lnTo>
                  <a:lnTo>
                    <a:pt x="58485" y="26722"/>
                  </a:lnTo>
                  <a:lnTo>
                    <a:pt x="58959" y="26381"/>
                  </a:lnTo>
                  <a:lnTo>
                    <a:pt x="59414" y="26021"/>
                  </a:lnTo>
                  <a:lnTo>
                    <a:pt x="59831" y="25661"/>
                  </a:lnTo>
                  <a:lnTo>
                    <a:pt x="60191" y="25320"/>
                  </a:lnTo>
                  <a:lnTo>
                    <a:pt x="60342" y="25149"/>
                  </a:lnTo>
                  <a:lnTo>
                    <a:pt x="60494" y="24960"/>
                  </a:lnTo>
                  <a:lnTo>
                    <a:pt x="60608" y="24789"/>
                  </a:lnTo>
                  <a:lnTo>
                    <a:pt x="60702" y="24638"/>
                  </a:lnTo>
                  <a:lnTo>
                    <a:pt x="60778" y="24467"/>
                  </a:lnTo>
                  <a:lnTo>
                    <a:pt x="60835" y="24297"/>
                  </a:lnTo>
                  <a:lnTo>
                    <a:pt x="60873" y="24145"/>
                  </a:lnTo>
                  <a:lnTo>
                    <a:pt x="60873" y="23993"/>
                  </a:lnTo>
                  <a:lnTo>
                    <a:pt x="60854" y="23899"/>
                  </a:lnTo>
                  <a:lnTo>
                    <a:pt x="60797" y="23785"/>
                  </a:lnTo>
                  <a:lnTo>
                    <a:pt x="60721" y="23652"/>
                  </a:lnTo>
                  <a:lnTo>
                    <a:pt x="60627" y="23520"/>
                  </a:lnTo>
                  <a:lnTo>
                    <a:pt x="60361" y="23216"/>
                  </a:lnTo>
                  <a:lnTo>
                    <a:pt x="60039" y="22894"/>
                  </a:lnTo>
                  <a:lnTo>
                    <a:pt x="59622" y="22534"/>
                  </a:lnTo>
                  <a:lnTo>
                    <a:pt x="59186" y="22174"/>
                  </a:lnTo>
                  <a:lnTo>
                    <a:pt x="58694" y="21795"/>
                  </a:lnTo>
                  <a:lnTo>
                    <a:pt x="58182" y="21397"/>
                  </a:lnTo>
                  <a:lnTo>
                    <a:pt x="57158" y="20658"/>
                  </a:lnTo>
                  <a:lnTo>
                    <a:pt x="56211" y="19995"/>
                  </a:lnTo>
                  <a:lnTo>
                    <a:pt x="55434" y="19464"/>
                  </a:lnTo>
                  <a:lnTo>
                    <a:pt x="54960" y="19104"/>
                  </a:lnTo>
                  <a:lnTo>
                    <a:pt x="51966" y="16735"/>
                  </a:lnTo>
                  <a:lnTo>
                    <a:pt x="48933" y="14385"/>
                  </a:lnTo>
                  <a:lnTo>
                    <a:pt x="48858" y="14309"/>
                  </a:lnTo>
                  <a:lnTo>
                    <a:pt x="48801" y="14233"/>
                  </a:lnTo>
                  <a:lnTo>
                    <a:pt x="48744" y="14157"/>
                  </a:lnTo>
                  <a:lnTo>
                    <a:pt x="48706" y="14063"/>
                  </a:lnTo>
                  <a:lnTo>
                    <a:pt x="48687" y="13987"/>
                  </a:lnTo>
                  <a:lnTo>
                    <a:pt x="48687" y="13892"/>
                  </a:lnTo>
                  <a:lnTo>
                    <a:pt x="48687" y="13721"/>
                  </a:lnTo>
                  <a:lnTo>
                    <a:pt x="48554" y="13570"/>
                  </a:lnTo>
                  <a:lnTo>
                    <a:pt x="48498" y="13494"/>
                  </a:lnTo>
                  <a:lnTo>
                    <a:pt x="48441" y="13418"/>
                  </a:lnTo>
                  <a:lnTo>
                    <a:pt x="48403" y="13324"/>
                  </a:lnTo>
                  <a:lnTo>
                    <a:pt x="48384" y="13229"/>
                  </a:lnTo>
                  <a:lnTo>
                    <a:pt x="48365" y="13115"/>
                  </a:lnTo>
                  <a:lnTo>
                    <a:pt x="48365" y="13001"/>
                  </a:lnTo>
                  <a:lnTo>
                    <a:pt x="48365" y="12509"/>
                  </a:lnTo>
                  <a:lnTo>
                    <a:pt x="48384" y="11959"/>
                  </a:lnTo>
                  <a:lnTo>
                    <a:pt x="48460" y="10765"/>
                  </a:lnTo>
                  <a:lnTo>
                    <a:pt x="48573" y="9476"/>
                  </a:lnTo>
                  <a:lnTo>
                    <a:pt x="48649" y="8131"/>
                  </a:lnTo>
                  <a:lnTo>
                    <a:pt x="48687" y="7467"/>
                  </a:lnTo>
                  <a:lnTo>
                    <a:pt x="48706" y="6804"/>
                  </a:lnTo>
                  <a:lnTo>
                    <a:pt x="48706" y="6160"/>
                  </a:lnTo>
                  <a:lnTo>
                    <a:pt x="48687" y="5553"/>
                  </a:lnTo>
                  <a:lnTo>
                    <a:pt x="48630" y="4947"/>
                  </a:lnTo>
                  <a:lnTo>
                    <a:pt x="48554" y="4397"/>
                  </a:lnTo>
                  <a:lnTo>
                    <a:pt x="48460" y="3886"/>
                  </a:lnTo>
                  <a:lnTo>
                    <a:pt x="48384" y="3639"/>
                  </a:lnTo>
                  <a:lnTo>
                    <a:pt x="48308" y="3412"/>
                  </a:lnTo>
                  <a:lnTo>
                    <a:pt x="48194" y="3127"/>
                  </a:lnTo>
                  <a:lnTo>
                    <a:pt x="48062" y="2881"/>
                  </a:lnTo>
                  <a:lnTo>
                    <a:pt x="47910" y="2654"/>
                  </a:lnTo>
                  <a:lnTo>
                    <a:pt x="47758" y="2426"/>
                  </a:lnTo>
                  <a:lnTo>
                    <a:pt x="47588" y="2237"/>
                  </a:lnTo>
                  <a:lnTo>
                    <a:pt x="47398" y="2066"/>
                  </a:lnTo>
                  <a:lnTo>
                    <a:pt x="47190" y="1896"/>
                  </a:lnTo>
                  <a:lnTo>
                    <a:pt x="46981" y="1763"/>
                  </a:lnTo>
                  <a:lnTo>
                    <a:pt x="46773" y="1630"/>
                  </a:lnTo>
                  <a:lnTo>
                    <a:pt x="46527" y="1517"/>
                  </a:lnTo>
                  <a:lnTo>
                    <a:pt x="46299" y="1422"/>
                  </a:lnTo>
                  <a:lnTo>
                    <a:pt x="46053" y="1327"/>
                  </a:lnTo>
                  <a:lnTo>
                    <a:pt x="45787" y="1270"/>
                  </a:lnTo>
                  <a:lnTo>
                    <a:pt x="45541" y="1194"/>
                  </a:lnTo>
                  <a:lnTo>
                    <a:pt x="44991" y="1119"/>
                  </a:lnTo>
                  <a:lnTo>
                    <a:pt x="44442" y="1062"/>
                  </a:lnTo>
                  <a:lnTo>
                    <a:pt x="43873" y="1024"/>
                  </a:lnTo>
                  <a:lnTo>
                    <a:pt x="42736" y="1024"/>
                  </a:lnTo>
                  <a:lnTo>
                    <a:pt x="41618" y="1062"/>
                  </a:lnTo>
                  <a:lnTo>
                    <a:pt x="40595" y="1062"/>
                  </a:lnTo>
                  <a:lnTo>
                    <a:pt x="32351" y="815"/>
                  </a:lnTo>
                  <a:lnTo>
                    <a:pt x="24088" y="569"/>
                  </a:lnTo>
                  <a:lnTo>
                    <a:pt x="19729" y="436"/>
                  </a:lnTo>
                  <a:lnTo>
                    <a:pt x="15370" y="285"/>
                  </a:lnTo>
                  <a:lnTo>
                    <a:pt x="11011" y="133"/>
                  </a:lnTo>
                  <a:lnTo>
                    <a:pt x="663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rotWithShape="0" algn="bl" dir="2340000" dist="95250">
                <a:srgbClr val="000000">
                  <a:alpha val="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1" name="Google Shape;1341;p5"/>
            <p:cNvSpPr/>
            <p:nvPr/>
          </p:nvSpPr>
          <p:spPr>
            <a:xfrm flipH="1" rot="10800000">
              <a:off x="3127646" y="1545085"/>
              <a:ext cx="959207" cy="753822"/>
            </a:xfrm>
            <a:custGeom>
              <a:rect b="b" l="l" r="r" t="t"/>
              <a:pathLst>
                <a:path extrusionOk="0" h="50848" w="64702">
                  <a:moveTo>
                    <a:pt x="8377" y="1838"/>
                  </a:moveTo>
                  <a:lnTo>
                    <a:pt x="12755" y="1971"/>
                  </a:lnTo>
                  <a:lnTo>
                    <a:pt x="17114" y="2123"/>
                  </a:lnTo>
                  <a:lnTo>
                    <a:pt x="21473" y="2274"/>
                  </a:lnTo>
                  <a:lnTo>
                    <a:pt x="25832" y="2407"/>
                  </a:lnTo>
                  <a:lnTo>
                    <a:pt x="34095" y="2653"/>
                  </a:lnTo>
                  <a:lnTo>
                    <a:pt x="42339" y="2900"/>
                  </a:lnTo>
                  <a:lnTo>
                    <a:pt x="43362" y="2900"/>
                  </a:lnTo>
                  <a:lnTo>
                    <a:pt x="44480" y="2862"/>
                  </a:lnTo>
                  <a:lnTo>
                    <a:pt x="45617" y="2862"/>
                  </a:lnTo>
                  <a:lnTo>
                    <a:pt x="46186" y="2900"/>
                  </a:lnTo>
                  <a:lnTo>
                    <a:pt x="46735" y="2957"/>
                  </a:lnTo>
                  <a:lnTo>
                    <a:pt x="47285" y="3032"/>
                  </a:lnTo>
                  <a:lnTo>
                    <a:pt x="47531" y="3108"/>
                  </a:lnTo>
                  <a:lnTo>
                    <a:pt x="47797" y="3165"/>
                  </a:lnTo>
                  <a:lnTo>
                    <a:pt x="48043" y="3260"/>
                  </a:lnTo>
                  <a:lnTo>
                    <a:pt x="48271" y="3355"/>
                  </a:lnTo>
                  <a:lnTo>
                    <a:pt x="48517" y="3468"/>
                  </a:lnTo>
                  <a:lnTo>
                    <a:pt x="48725" y="3601"/>
                  </a:lnTo>
                  <a:lnTo>
                    <a:pt x="48934" y="3734"/>
                  </a:lnTo>
                  <a:lnTo>
                    <a:pt x="49142" y="3904"/>
                  </a:lnTo>
                  <a:lnTo>
                    <a:pt x="49332" y="4075"/>
                  </a:lnTo>
                  <a:lnTo>
                    <a:pt x="49502" y="4264"/>
                  </a:lnTo>
                  <a:lnTo>
                    <a:pt x="49654" y="4492"/>
                  </a:lnTo>
                  <a:lnTo>
                    <a:pt x="49806" y="4719"/>
                  </a:lnTo>
                  <a:lnTo>
                    <a:pt x="49938" y="4965"/>
                  </a:lnTo>
                  <a:lnTo>
                    <a:pt x="50052" y="5250"/>
                  </a:lnTo>
                  <a:lnTo>
                    <a:pt x="50128" y="5477"/>
                  </a:lnTo>
                  <a:lnTo>
                    <a:pt x="50204" y="5724"/>
                  </a:lnTo>
                  <a:lnTo>
                    <a:pt x="50298" y="6235"/>
                  </a:lnTo>
                  <a:lnTo>
                    <a:pt x="50374" y="6785"/>
                  </a:lnTo>
                  <a:lnTo>
                    <a:pt x="50431" y="7391"/>
                  </a:lnTo>
                  <a:lnTo>
                    <a:pt x="50450" y="7998"/>
                  </a:lnTo>
                  <a:lnTo>
                    <a:pt x="50450" y="8642"/>
                  </a:lnTo>
                  <a:lnTo>
                    <a:pt x="50431" y="9305"/>
                  </a:lnTo>
                  <a:lnTo>
                    <a:pt x="50393" y="9969"/>
                  </a:lnTo>
                  <a:lnTo>
                    <a:pt x="50317" y="11314"/>
                  </a:lnTo>
                  <a:lnTo>
                    <a:pt x="50204" y="12603"/>
                  </a:lnTo>
                  <a:lnTo>
                    <a:pt x="50128" y="13797"/>
                  </a:lnTo>
                  <a:lnTo>
                    <a:pt x="50109" y="14347"/>
                  </a:lnTo>
                  <a:lnTo>
                    <a:pt x="50109" y="14839"/>
                  </a:lnTo>
                  <a:lnTo>
                    <a:pt x="50109" y="14953"/>
                  </a:lnTo>
                  <a:lnTo>
                    <a:pt x="50128" y="15067"/>
                  </a:lnTo>
                  <a:lnTo>
                    <a:pt x="50147" y="15162"/>
                  </a:lnTo>
                  <a:lnTo>
                    <a:pt x="50185" y="15256"/>
                  </a:lnTo>
                  <a:lnTo>
                    <a:pt x="50242" y="15332"/>
                  </a:lnTo>
                  <a:lnTo>
                    <a:pt x="50298" y="15408"/>
                  </a:lnTo>
                  <a:lnTo>
                    <a:pt x="50431" y="15559"/>
                  </a:lnTo>
                  <a:lnTo>
                    <a:pt x="50431" y="15730"/>
                  </a:lnTo>
                  <a:lnTo>
                    <a:pt x="50431" y="15825"/>
                  </a:lnTo>
                  <a:lnTo>
                    <a:pt x="50450" y="15901"/>
                  </a:lnTo>
                  <a:lnTo>
                    <a:pt x="50488" y="15995"/>
                  </a:lnTo>
                  <a:lnTo>
                    <a:pt x="50545" y="16071"/>
                  </a:lnTo>
                  <a:lnTo>
                    <a:pt x="50602" y="16147"/>
                  </a:lnTo>
                  <a:lnTo>
                    <a:pt x="50677" y="16223"/>
                  </a:lnTo>
                  <a:lnTo>
                    <a:pt x="53710" y="18573"/>
                  </a:lnTo>
                  <a:lnTo>
                    <a:pt x="56704" y="20942"/>
                  </a:lnTo>
                  <a:lnTo>
                    <a:pt x="57178" y="21302"/>
                  </a:lnTo>
                  <a:lnTo>
                    <a:pt x="57955" y="21833"/>
                  </a:lnTo>
                  <a:lnTo>
                    <a:pt x="58902" y="22496"/>
                  </a:lnTo>
                  <a:lnTo>
                    <a:pt x="59926" y="23235"/>
                  </a:lnTo>
                  <a:lnTo>
                    <a:pt x="60438" y="23633"/>
                  </a:lnTo>
                  <a:lnTo>
                    <a:pt x="60930" y="24012"/>
                  </a:lnTo>
                  <a:lnTo>
                    <a:pt x="61366" y="24372"/>
                  </a:lnTo>
                  <a:lnTo>
                    <a:pt x="61783" y="24732"/>
                  </a:lnTo>
                  <a:lnTo>
                    <a:pt x="62105" y="25054"/>
                  </a:lnTo>
                  <a:lnTo>
                    <a:pt x="62371" y="25358"/>
                  </a:lnTo>
                  <a:lnTo>
                    <a:pt x="62465" y="25490"/>
                  </a:lnTo>
                  <a:lnTo>
                    <a:pt x="62541" y="25623"/>
                  </a:lnTo>
                  <a:lnTo>
                    <a:pt x="62598" y="25737"/>
                  </a:lnTo>
                  <a:lnTo>
                    <a:pt x="62617" y="25831"/>
                  </a:lnTo>
                  <a:lnTo>
                    <a:pt x="62617" y="25983"/>
                  </a:lnTo>
                  <a:lnTo>
                    <a:pt x="62579" y="26135"/>
                  </a:lnTo>
                  <a:lnTo>
                    <a:pt x="62522" y="26305"/>
                  </a:lnTo>
                  <a:lnTo>
                    <a:pt x="62446" y="26476"/>
                  </a:lnTo>
                  <a:lnTo>
                    <a:pt x="62352" y="26627"/>
                  </a:lnTo>
                  <a:lnTo>
                    <a:pt x="62238" y="26798"/>
                  </a:lnTo>
                  <a:lnTo>
                    <a:pt x="62086" y="26987"/>
                  </a:lnTo>
                  <a:lnTo>
                    <a:pt x="61935" y="27158"/>
                  </a:lnTo>
                  <a:lnTo>
                    <a:pt x="61575" y="27499"/>
                  </a:lnTo>
                  <a:lnTo>
                    <a:pt x="61158" y="27859"/>
                  </a:lnTo>
                  <a:lnTo>
                    <a:pt x="60703" y="28219"/>
                  </a:lnTo>
                  <a:lnTo>
                    <a:pt x="60229" y="28560"/>
                  </a:lnTo>
                  <a:lnTo>
                    <a:pt x="59736" y="28902"/>
                  </a:lnTo>
                  <a:lnTo>
                    <a:pt x="59244" y="29224"/>
                  </a:lnTo>
                  <a:lnTo>
                    <a:pt x="58296" y="29811"/>
                  </a:lnTo>
                  <a:lnTo>
                    <a:pt x="57481" y="30304"/>
                  </a:lnTo>
                  <a:lnTo>
                    <a:pt x="56913" y="30683"/>
                  </a:lnTo>
                  <a:lnTo>
                    <a:pt x="55377" y="31744"/>
                  </a:lnTo>
                  <a:lnTo>
                    <a:pt x="53823" y="32768"/>
                  </a:lnTo>
                  <a:lnTo>
                    <a:pt x="52269" y="33791"/>
                  </a:lnTo>
                  <a:lnTo>
                    <a:pt x="50715" y="34796"/>
                  </a:lnTo>
                  <a:lnTo>
                    <a:pt x="50564" y="34815"/>
                  </a:lnTo>
                  <a:lnTo>
                    <a:pt x="50431" y="34871"/>
                  </a:lnTo>
                  <a:lnTo>
                    <a:pt x="50298" y="34928"/>
                  </a:lnTo>
                  <a:lnTo>
                    <a:pt x="50166" y="35023"/>
                  </a:lnTo>
                  <a:lnTo>
                    <a:pt x="50071" y="35137"/>
                  </a:lnTo>
                  <a:lnTo>
                    <a:pt x="49995" y="35269"/>
                  </a:lnTo>
                  <a:lnTo>
                    <a:pt x="49938" y="35421"/>
                  </a:lnTo>
                  <a:lnTo>
                    <a:pt x="49919" y="35610"/>
                  </a:lnTo>
                  <a:lnTo>
                    <a:pt x="49881" y="39003"/>
                  </a:lnTo>
                  <a:lnTo>
                    <a:pt x="49863" y="42376"/>
                  </a:lnTo>
                  <a:lnTo>
                    <a:pt x="49863" y="43836"/>
                  </a:lnTo>
                  <a:lnTo>
                    <a:pt x="49844" y="44442"/>
                  </a:lnTo>
                  <a:lnTo>
                    <a:pt x="49806" y="44726"/>
                  </a:lnTo>
                  <a:lnTo>
                    <a:pt x="49768" y="44992"/>
                  </a:lnTo>
                  <a:lnTo>
                    <a:pt x="49692" y="45257"/>
                  </a:lnTo>
                  <a:lnTo>
                    <a:pt x="49616" y="45522"/>
                  </a:lnTo>
                  <a:lnTo>
                    <a:pt x="49502" y="45807"/>
                  </a:lnTo>
                  <a:lnTo>
                    <a:pt x="49351" y="46072"/>
                  </a:lnTo>
                  <a:lnTo>
                    <a:pt x="49180" y="46356"/>
                  </a:lnTo>
                  <a:lnTo>
                    <a:pt x="48972" y="46640"/>
                  </a:lnTo>
                  <a:lnTo>
                    <a:pt x="48725" y="46963"/>
                  </a:lnTo>
                  <a:lnTo>
                    <a:pt x="48441" y="47285"/>
                  </a:lnTo>
                  <a:lnTo>
                    <a:pt x="48138" y="47607"/>
                  </a:lnTo>
                  <a:lnTo>
                    <a:pt x="47873" y="47872"/>
                  </a:lnTo>
                  <a:lnTo>
                    <a:pt x="47607" y="48100"/>
                  </a:lnTo>
                  <a:lnTo>
                    <a:pt x="47380" y="48289"/>
                  </a:lnTo>
                  <a:lnTo>
                    <a:pt x="47152" y="48441"/>
                  </a:lnTo>
                  <a:lnTo>
                    <a:pt x="46944" y="48555"/>
                  </a:lnTo>
                  <a:lnTo>
                    <a:pt x="46717" y="48649"/>
                  </a:lnTo>
                  <a:lnTo>
                    <a:pt x="46508" y="48706"/>
                  </a:lnTo>
                  <a:lnTo>
                    <a:pt x="46281" y="48744"/>
                  </a:lnTo>
                  <a:lnTo>
                    <a:pt x="46034" y="48782"/>
                  </a:lnTo>
                  <a:lnTo>
                    <a:pt x="45504" y="48782"/>
                  </a:lnTo>
                  <a:lnTo>
                    <a:pt x="44878" y="48744"/>
                  </a:lnTo>
                  <a:lnTo>
                    <a:pt x="44101" y="48725"/>
                  </a:lnTo>
                  <a:lnTo>
                    <a:pt x="35762" y="48574"/>
                  </a:lnTo>
                  <a:lnTo>
                    <a:pt x="27424" y="48422"/>
                  </a:lnTo>
                  <a:lnTo>
                    <a:pt x="11732" y="48138"/>
                  </a:lnTo>
                  <a:lnTo>
                    <a:pt x="7809" y="48081"/>
                  </a:lnTo>
                  <a:lnTo>
                    <a:pt x="7335" y="48062"/>
                  </a:lnTo>
                  <a:lnTo>
                    <a:pt x="6918" y="48081"/>
                  </a:lnTo>
                  <a:lnTo>
                    <a:pt x="6160" y="48100"/>
                  </a:lnTo>
                  <a:lnTo>
                    <a:pt x="5515" y="48119"/>
                  </a:lnTo>
                  <a:lnTo>
                    <a:pt x="5231" y="48100"/>
                  </a:lnTo>
                  <a:lnTo>
                    <a:pt x="4966" y="48062"/>
                  </a:lnTo>
                  <a:lnTo>
                    <a:pt x="4719" y="47986"/>
                  </a:lnTo>
                  <a:lnTo>
                    <a:pt x="4492" y="47910"/>
                  </a:lnTo>
                  <a:lnTo>
                    <a:pt x="4246" y="47778"/>
                  </a:lnTo>
                  <a:lnTo>
                    <a:pt x="4018" y="47607"/>
                  </a:lnTo>
                  <a:lnTo>
                    <a:pt x="3810" y="47399"/>
                  </a:lnTo>
                  <a:lnTo>
                    <a:pt x="3582" y="47133"/>
                  </a:lnTo>
                  <a:lnTo>
                    <a:pt x="3336" y="46811"/>
                  </a:lnTo>
                  <a:lnTo>
                    <a:pt x="3109" y="46432"/>
                  </a:lnTo>
                  <a:lnTo>
                    <a:pt x="2976" y="46223"/>
                  </a:lnTo>
                  <a:lnTo>
                    <a:pt x="2862" y="45996"/>
                  </a:lnTo>
                  <a:lnTo>
                    <a:pt x="2767" y="45788"/>
                  </a:lnTo>
                  <a:lnTo>
                    <a:pt x="2692" y="45560"/>
                  </a:lnTo>
                  <a:lnTo>
                    <a:pt x="2540" y="45086"/>
                  </a:lnTo>
                  <a:lnTo>
                    <a:pt x="2445" y="44594"/>
                  </a:lnTo>
                  <a:lnTo>
                    <a:pt x="2369" y="44101"/>
                  </a:lnTo>
                  <a:lnTo>
                    <a:pt x="2313" y="43589"/>
                  </a:lnTo>
                  <a:lnTo>
                    <a:pt x="2294" y="43078"/>
                  </a:lnTo>
                  <a:lnTo>
                    <a:pt x="2294" y="42547"/>
                  </a:lnTo>
                  <a:lnTo>
                    <a:pt x="2313" y="41486"/>
                  </a:lnTo>
                  <a:lnTo>
                    <a:pt x="2351" y="40443"/>
                  </a:lnTo>
                  <a:lnTo>
                    <a:pt x="2351" y="39913"/>
                  </a:lnTo>
                  <a:lnTo>
                    <a:pt x="2351" y="39401"/>
                  </a:lnTo>
                  <a:lnTo>
                    <a:pt x="2332" y="38889"/>
                  </a:lnTo>
                  <a:lnTo>
                    <a:pt x="2294" y="38396"/>
                  </a:lnTo>
                  <a:lnTo>
                    <a:pt x="2502" y="38359"/>
                  </a:lnTo>
                  <a:lnTo>
                    <a:pt x="2673" y="38321"/>
                  </a:lnTo>
                  <a:lnTo>
                    <a:pt x="2862" y="38264"/>
                  </a:lnTo>
                  <a:lnTo>
                    <a:pt x="3033" y="38207"/>
                  </a:lnTo>
                  <a:lnTo>
                    <a:pt x="3374" y="38036"/>
                  </a:lnTo>
                  <a:lnTo>
                    <a:pt x="3715" y="37847"/>
                  </a:lnTo>
                  <a:lnTo>
                    <a:pt x="4018" y="37619"/>
                  </a:lnTo>
                  <a:lnTo>
                    <a:pt x="4340" y="37373"/>
                  </a:lnTo>
                  <a:lnTo>
                    <a:pt x="4985" y="36823"/>
                  </a:lnTo>
                  <a:lnTo>
                    <a:pt x="6236" y="35705"/>
                  </a:lnTo>
                  <a:lnTo>
                    <a:pt x="7486" y="34587"/>
                  </a:lnTo>
                  <a:lnTo>
                    <a:pt x="9969" y="32313"/>
                  </a:lnTo>
                  <a:lnTo>
                    <a:pt x="10291" y="32048"/>
                  </a:lnTo>
                  <a:lnTo>
                    <a:pt x="10651" y="31744"/>
                  </a:lnTo>
                  <a:lnTo>
                    <a:pt x="11428" y="31119"/>
                  </a:lnTo>
                  <a:lnTo>
                    <a:pt x="12281" y="30456"/>
                  </a:lnTo>
                  <a:lnTo>
                    <a:pt x="12698" y="30096"/>
                  </a:lnTo>
                  <a:lnTo>
                    <a:pt x="13096" y="29716"/>
                  </a:lnTo>
                  <a:lnTo>
                    <a:pt x="13494" y="29337"/>
                  </a:lnTo>
                  <a:lnTo>
                    <a:pt x="13873" y="28958"/>
                  </a:lnTo>
                  <a:lnTo>
                    <a:pt x="14195" y="28560"/>
                  </a:lnTo>
                  <a:lnTo>
                    <a:pt x="14499" y="28143"/>
                  </a:lnTo>
                  <a:lnTo>
                    <a:pt x="14631" y="27935"/>
                  </a:lnTo>
                  <a:lnTo>
                    <a:pt x="14745" y="27708"/>
                  </a:lnTo>
                  <a:lnTo>
                    <a:pt x="14859" y="27499"/>
                  </a:lnTo>
                  <a:lnTo>
                    <a:pt x="14953" y="27291"/>
                  </a:lnTo>
                  <a:lnTo>
                    <a:pt x="15010" y="27063"/>
                  </a:lnTo>
                  <a:lnTo>
                    <a:pt x="15086" y="26836"/>
                  </a:lnTo>
                  <a:lnTo>
                    <a:pt x="15124" y="26608"/>
                  </a:lnTo>
                  <a:lnTo>
                    <a:pt x="15143" y="26381"/>
                  </a:lnTo>
                  <a:lnTo>
                    <a:pt x="15238" y="26286"/>
                  </a:lnTo>
                  <a:lnTo>
                    <a:pt x="15295" y="26172"/>
                  </a:lnTo>
                  <a:lnTo>
                    <a:pt x="15332" y="26040"/>
                  </a:lnTo>
                  <a:lnTo>
                    <a:pt x="15332" y="25983"/>
                  </a:lnTo>
                  <a:lnTo>
                    <a:pt x="15313" y="25907"/>
                  </a:lnTo>
                  <a:lnTo>
                    <a:pt x="15162" y="25358"/>
                  </a:lnTo>
                  <a:lnTo>
                    <a:pt x="14972" y="24827"/>
                  </a:lnTo>
                  <a:lnTo>
                    <a:pt x="14745" y="24334"/>
                  </a:lnTo>
                  <a:lnTo>
                    <a:pt x="14518" y="23860"/>
                  </a:lnTo>
                  <a:lnTo>
                    <a:pt x="14252" y="23387"/>
                  </a:lnTo>
                  <a:lnTo>
                    <a:pt x="13968" y="22932"/>
                  </a:lnTo>
                  <a:lnTo>
                    <a:pt x="13665" y="22496"/>
                  </a:lnTo>
                  <a:lnTo>
                    <a:pt x="13343" y="22079"/>
                  </a:lnTo>
                  <a:lnTo>
                    <a:pt x="13001" y="21681"/>
                  </a:lnTo>
                  <a:lnTo>
                    <a:pt x="12641" y="21283"/>
                  </a:lnTo>
                  <a:lnTo>
                    <a:pt x="12281" y="20885"/>
                  </a:lnTo>
                  <a:lnTo>
                    <a:pt x="11883" y="20506"/>
                  </a:lnTo>
                  <a:lnTo>
                    <a:pt x="11485" y="20146"/>
                  </a:lnTo>
                  <a:lnTo>
                    <a:pt x="11087" y="19767"/>
                  </a:lnTo>
                  <a:lnTo>
                    <a:pt x="10234" y="19066"/>
                  </a:lnTo>
                  <a:lnTo>
                    <a:pt x="8226" y="17398"/>
                  </a:lnTo>
                  <a:lnTo>
                    <a:pt x="7183" y="16545"/>
                  </a:lnTo>
                  <a:lnTo>
                    <a:pt x="6141" y="15711"/>
                  </a:lnTo>
                  <a:lnTo>
                    <a:pt x="5080" y="14896"/>
                  </a:lnTo>
                  <a:lnTo>
                    <a:pt x="4018" y="14100"/>
                  </a:lnTo>
                  <a:lnTo>
                    <a:pt x="3469" y="13740"/>
                  </a:lnTo>
                  <a:lnTo>
                    <a:pt x="2919" y="13380"/>
                  </a:lnTo>
                  <a:lnTo>
                    <a:pt x="2369" y="13020"/>
                  </a:lnTo>
                  <a:lnTo>
                    <a:pt x="1820" y="12698"/>
                  </a:lnTo>
                  <a:lnTo>
                    <a:pt x="1801" y="12698"/>
                  </a:lnTo>
                  <a:lnTo>
                    <a:pt x="1801" y="11902"/>
                  </a:lnTo>
                  <a:lnTo>
                    <a:pt x="1801" y="11087"/>
                  </a:lnTo>
                  <a:lnTo>
                    <a:pt x="1744" y="9476"/>
                  </a:lnTo>
                  <a:lnTo>
                    <a:pt x="1744" y="8680"/>
                  </a:lnTo>
                  <a:lnTo>
                    <a:pt x="1763" y="7884"/>
                  </a:lnTo>
                  <a:lnTo>
                    <a:pt x="1782" y="7486"/>
                  </a:lnTo>
                  <a:lnTo>
                    <a:pt x="1820" y="7088"/>
                  </a:lnTo>
                  <a:lnTo>
                    <a:pt x="1858" y="6709"/>
                  </a:lnTo>
                  <a:lnTo>
                    <a:pt x="1915" y="6330"/>
                  </a:lnTo>
                  <a:lnTo>
                    <a:pt x="1990" y="5970"/>
                  </a:lnTo>
                  <a:lnTo>
                    <a:pt x="2085" y="5629"/>
                  </a:lnTo>
                  <a:lnTo>
                    <a:pt x="2161" y="5307"/>
                  </a:lnTo>
                  <a:lnTo>
                    <a:pt x="2275" y="4984"/>
                  </a:lnTo>
                  <a:lnTo>
                    <a:pt x="2369" y="4700"/>
                  </a:lnTo>
                  <a:lnTo>
                    <a:pt x="2502" y="4435"/>
                  </a:lnTo>
                  <a:lnTo>
                    <a:pt x="2616" y="4169"/>
                  </a:lnTo>
                  <a:lnTo>
                    <a:pt x="2748" y="3942"/>
                  </a:lnTo>
                  <a:lnTo>
                    <a:pt x="2900" y="3715"/>
                  </a:lnTo>
                  <a:lnTo>
                    <a:pt x="3052" y="3506"/>
                  </a:lnTo>
                  <a:lnTo>
                    <a:pt x="3203" y="3317"/>
                  </a:lnTo>
                  <a:lnTo>
                    <a:pt x="3374" y="3146"/>
                  </a:lnTo>
                  <a:lnTo>
                    <a:pt x="3544" y="2976"/>
                  </a:lnTo>
                  <a:lnTo>
                    <a:pt x="3734" y="2824"/>
                  </a:lnTo>
                  <a:lnTo>
                    <a:pt x="3923" y="2691"/>
                  </a:lnTo>
                  <a:lnTo>
                    <a:pt x="4113" y="2559"/>
                  </a:lnTo>
                  <a:lnTo>
                    <a:pt x="4321" y="2445"/>
                  </a:lnTo>
                  <a:lnTo>
                    <a:pt x="4549" y="2350"/>
                  </a:lnTo>
                  <a:lnTo>
                    <a:pt x="4757" y="2255"/>
                  </a:lnTo>
                  <a:lnTo>
                    <a:pt x="5004" y="2180"/>
                  </a:lnTo>
                  <a:lnTo>
                    <a:pt x="5478" y="2047"/>
                  </a:lnTo>
                  <a:lnTo>
                    <a:pt x="6008" y="1952"/>
                  </a:lnTo>
                  <a:lnTo>
                    <a:pt x="6558" y="1876"/>
                  </a:lnTo>
                  <a:lnTo>
                    <a:pt x="7126" y="1857"/>
                  </a:lnTo>
                  <a:lnTo>
                    <a:pt x="7733" y="1838"/>
                  </a:lnTo>
                  <a:close/>
                  <a:moveTo>
                    <a:pt x="6899" y="0"/>
                  </a:moveTo>
                  <a:lnTo>
                    <a:pt x="6330" y="19"/>
                  </a:lnTo>
                  <a:lnTo>
                    <a:pt x="5762" y="38"/>
                  </a:lnTo>
                  <a:lnTo>
                    <a:pt x="5212" y="114"/>
                  </a:lnTo>
                  <a:lnTo>
                    <a:pt x="4663" y="190"/>
                  </a:lnTo>
                  <a:lnTo>
                    <a:pt x="4132" y="322"/>
                  </a:lnTo>
                  <a:lnTo>
                    <a:pt x="3601" y="474"/>
                  </a:lnTo>
                  <a:lnTo>
                    <a:pt x="3355" y="569"/>
                  </a:lnTo>
                  <a:lnTo>
                    <a:pt x="3109" y="663"/>
                  </a:lnTo>
                  <a:lnTo>
                    <a:pt x="2862" y="777"/>
                  </a:lnTo>
                  <a:lnTo>
                    <a:pt x="2635" y="910"/>
                  </a:lnTo>
                  <a:lnTo>
                    <a:pt x="2275" y="1118"/>
                  </a:lnTo>
                  <a:lnTo>
                    <a:pt x="1971" y="1365"/>
                  </a:lnTo>
                  <a:lnTo>
                    <a:pt x="1668" y="1649"/>
                  </a:lnTo>
                  <a:lnTo>
                    <a:pt x="1403" y="1933"/>
                  </a:lnTo>
                  <a:lnTo>
                    <a:pt x="1175" y="2255"/>
                  </a:lnTo>
                  <a:lnTo>
                    <a:pt x="967" y="2578"/>
                  </a:lnTo>
                  <a:lnTo>
                    <a:pt x="778" y="2938"/>
                  </a:lnTo>
                  <a:lnTo>
                    <a:pt x="607" y="3298"/>
                  </a:lnTo>
                  <a:lnTo>
                    <a:pt x="474" y="3696"/>
                  </a:lnTo>
                  <a:lnTo>
                    <a:pt x="361" y="4094"/>
                  </a:lnTo>
                  <a:lnTo>
                    <a:pt x="247" y="4492"/>
                  </a:lnTo>
                  <a:lnTo>
                    <a:pt x="171" y="4928"/>
                  </a:lnTo>
                  <a:lnTo>
                    <a:pt x="114" y="5363"/>
                  </a:lnTo>
                  <a:lnTo>
                    <a:pt x="57" y="5799"/>
                  </a:lnTo>
                  <a:lnTo>
                    <a:pt x="19" y="6254"/>
                  </a:lnTo>
                  <a:lnTo>
                    <a:pt x="0" y="6709"/>
                  </a:lnTo>
                  <a:lnTo>
                    <a:pt x="0" y="7164"/>
                  </a:lnTo>
                  <a:lnTo>
                    <a:pt x="0" y="7619"/>
                  </a:lnTo>
                  <a:lnTo>
                    <a:pt x="38" y="8547"/>
                  </a:lnTo>
                  <a:lnTo>
                    <a:pt x="95" y="9457"/>
                  </a:lnTo>
                  <a:lnTo>
                    <a:pt x="190" y="10348"/>
                  </a:lnTo>
                  <a:lnTo>
                    <a:pt x="380" y="12034"/>
                  </a:lnTo>
                  <a:lnTo>
                    <a:pt x="474" y="12811"/>
                  </a:lnTo>
                  <a:lnTo>
                    <a:pt x="531" y="13513"/>
                  </a:lnTo>
                  <a:lnTo>
                    <a:pt x="569" y="13702"/>
                  </a:lnTo>
                  <a:lnTo>
                    <a:pt x="645" y="13854"/>
                  </a:lnTo>
                  <a:lnTo>
                    <a:pt x="740" y="13968"/>
                  </a:lnTo>
                  <a:lnTo>
                    <a:pt x="872" y="14043"/>
                  </a:lnTo>
                  <a:lnTo>
                    <a:pt x="1005" y="14100"/>
                  </a:lnTo>
                  <a:lnTo>
                    <a:pt x="1289" y="14100"/>
                  </a:lnTo>
                  <a:lnTo>
                    <a:pt x="1422" y="14043"/>
                  </a:lnTo>
                  <a:lnTo>
                    <a:pt x="2199" y="14745"/>
                  </a:lnTo>
                  <a:lnTo>
                    <a:pt x="2976" y="15427"/>
                  </a:lnTo>
                  <a:lnTo>
                    <a:pt x="3791" y="16090"/>
                  </a:lnTo>
                  <a:lnTo>
                    <a:pt x="4625" y="16716"/>
                  </a:lnTo>
                  <a:lnTo>
                    <a:pt x="6292" y="17966"/>
                  </a:lnTo>
                  <a:lnTo>
                    <a:pt x="7979" y="19217"/>
                  </a:lnTo>
                  <a:lnTo>
                    <a:pt x="8813" y="19843"/>
                  </a:lnTo>
                  <a:lnTo>
                    <a:pt x="9609" y="20506"/>
                  </a:lnTo>
                  <a:lnTo>
                    <a:pt x="10405" y="21169"/>
                  </a:lnTo>
                  <a:lnTo>
                    <a:pt x="11163" y="21870"/>
                  </a:lnTo>
                  <a:lnTo>
                    <a:pt x="11523" y="22231"/>
                  </a:lnTo>
                  <a:lnTo>
                    <a:pt x="11883" y="22610"/>
                  </a:lnTo>
                  <a:lnTo>
                    <a:pt x="12224" y="22989"/>
                  </a:lnTo>
                  <a:lnTo>
                    <a:pt x="12565" y="23387"/>
                  </a:lnTo>
                  <a:lnTo>
                    <a:pt x="12888" y="23785"/>
                  </a:lnTo>
                  <a:lnTo>
                    <a:pt x="13210" y="24202"/>
                  </a:lnTo>
                  <a:lnTo>
                    <a:pt x="13513" y="24618"/>
                  </a:lnTo>
                  <a:lnTo>
                    <a:pt x="13797" y="25073"/>
                  </a:lnTo>
                  <a:lnTo>
                    <a:pt x="13759" y="25149"/>
                  </a:lnTo>
                  <a:lnTo>
                    <a:pt x="13722" y="25225"/>
                  </a:lnTo>
                  <a:lnTo>
                    <a:pt x="13703" y="25339"/>
                  </a:lnTo>
                  <a:lnTo>
                    <a:pt x="13703" y="25452"/>
                  </a:lnTo>
                  <a:lnTo>
                    <a:pt x="13722" y="25661"/>
                  </a:lnTo>
                  <a:lnTo>
                    <a:pt x="13703" y="25888"/>
                  </a:lnTo>
                  <a:lnTo>
                    <a:pt x="13684" y="26135"/>
                  </a:lnTo>
                  <a:lnTo>
                    <a:pt x="13608" y="26362"/>
                  </a:lnTo>
                  <a:lnTo>
                    <a:pt x="13532" y="26589"/>
                  </a:lnTo>
                  <a:lnTo>
                    <a:pt x="13437" y="26817"/>
                  </a:lnTo>
                  <a:lnTo>
                    <a:pt x="13324" y="27044"/>
                  </a:lnTo>
                  <a:lnTo>
                    <a:pt x="13191" y="27272"/>
                  </a:lnTo>
                  <a:lnTo>
                    <a:pt x="13039" y="27499"/>
                  </a:lnTo>
                  <a:lnTo>
                    <a:pt x="12869" y="27727"/>
                  </a:lnTo>
                  <a:lnTo>
                    <a:pt x="12509" y="28181"/>
                  </a:lnTo>
                  <a:lnTo>
                    <a:pt x="12092" y="28617"/>
                  </a:lnTo>
                  <a:lnTo>
                    <a:pt x="11656" y="29053"/>
                  </a:lnTo>
                  <a:lnTo>
                    <a:pt x="11182" y="29489"/>
                  </a:lnTo>
                  <a:lnTo>
                    <a:pt x="10708" y="29887"/>
                  </a:lnTo>
                  <a:lnTo>
                    <a:pt x="9780" y="30664"/>
                  </a:lnTo>
                  <a:lnTo>
                    <a:pt x="8908" y="31346"/>
                  </a:lnTo>
                  <a:lnTo>
                    <a:pt x="8548" y="31650"/>
                  </a:lnTo>
                  <a:lnTo>
                    <a:pt x="8226" y="31915"/>
                  </a:lnTo>
                  <a:lnTo>
                    <a:pt x="7884" y="32237"/>
                  </a:lnTo>
                  <a:lnTo>
                    <a:pt x="7543" y="32597"/>
                  </a:lnTo>
                  <a:lnTo>
                    <a:pt x="6766" y="33393"/>
                  </a:lnTo>
                  <a:lnTo>
                    <a:pt x="5932" y="34265"/>
                  </a:lnTo>
                  <a:lnTo>
                    <a:pt x="5515" y="34701"/>
                  </a:lnTo>
                  <a:lnTo>
                    <a:pt x="5061" y="35137"/>
                  </a:lnTo>
                  <a:lnTo>
                    <a:pt x="4625" y="35535"/>
                  </a:lnTo>
                  <a:lnTo>
                    <a:pt x="4170" y="35933"/>
                  </a:lnTo>
                  <a:lnTo>
                    <a:pt x="3696" y="36312"/>
                  </a:lnTo>
                  <a:lnTo>
                    <a:pt x="3241" y="36634"/>
                  </a:lnTo>
                  <a:lnTo>
                    <a:pt x="2786" y="36937"/>
                  </a:lnTo>
                  <a:lnTo>
                    <a:pt x="2559" y="37051"/>
                  </a:lnTo>
                  <a:lnTo>
                    <a:pt x="2332" y="37165"/>
                  </a:lnTo>
                  <a:lnTo>
                    <a:pt x="2104" y="37259"/>
                  </a:lnTo>
                  <a:lnTo>
                    <a:pt x="1877" y="37354"/>
                  </a:lnTo>
                  <a:lnTo>
                    <a:pt x="1649" y="37411"/>
                  </a:lnTo>
                  <a:lnTo>
                    <a:pt x="1422" y="37468"/>
                  </a:lnTo>
                  <a:lnTo>
                    <a:pt x="1327" y="37487"/>
                  </a:lnTo>
                  <a:lnTo>
                    <a:pt x="1251" y="37525"/>
                  </a:lnTo>
                  <a:lnTo>
                    <a:pt x="1194" y="37563"/>
                  </a:lnTo>
                  <a:lnTo>
                    <a:pt x="1138" y="37619"/>
                  </a:lnTo>
                  <a:lnTo>
                    <a:pt x="1119" y="37676"/>
                  </a:lnTo>
                  <a:lnTo>
                    <a:pt x="1081" y="37752"/>
                  </a:lnTo>
                  <a:lnTo>
                    <a:pt x="1081" y="37828"/>
                  </a:lnTo>
                  <a:lnTo>
                    <a:pt x="1081" y="37885"/>
                  </a:lnTo>
                  <a:lnTo>
                    <a:pt x="1100" y="38036"/>
                  </a:lnTo>
                  <a:lnTo>
                    <a:pt x="1175" y="38169"/>
                  </a:lnTo>
                  <a:lnTo>
                    <a:pt x="1270" y="38283"/>
                  </a:lnTo>
                  <a:lnTo>
                    <a:pt x="1346" y="38340"/>
                  </a:lnTo>
                  <a:lnTo>
                    <a:pt x="1403" y="38359"/>
                  </a:lnTo>
                  <a:lnTo>
                    <a:pt x="1119" y="39647"/>
                  </a:lnTo>
                  <a:lnTo>
                    <a:pt x="948" y="40386"/>
                  </a:lnTo>
                  <a:lnTo>
                    <a:pt x="796" y="41182"/>
                  </a:lnTo>
                  <a:lnTo>
                    <a:pt x="645" y="41997"/>
                  </a:lnTo>
                  <a:lnTo>
                    <a:pt x="531" y="42831"/>
                  </a:lnTo>
                  <a:lnTo>
                    <a:pt x="455" y="43684"/>
                  </a:lnTo>
                  <a:lnTo>
                    <a:pt x="417" y="44101"/>
                  </a:lnTo>
                  <a:lnTo>
                    <a:pt x="398" y="44518"/>
                  </a:lnTo>
                  <a:lnTo>
                    <a:pt x="398" y="44935"/>
                  </a:lnTo>
                  <a:lnTo>
                    <a:pt x="417" y="45333"/>
                  </a:lnTo>
                  <a:lnTo>
                    <a:pt x="436" y="45731"/>
                  </a:lnTo>
                  <a:lnTo>
                    <a:pt x="474" y="46129"/>
                  </a:lnTo>
                  <a:lnTo>
                    <a:pt x="531" y="46508"/>
                  </a:lnTo>
                  <a:lnTo>
                    <a:pt x="607" y="46868"/>
                  </a:lnTo>
                  <a:lnTo>
                    <a:pt x="702" y="47209"/>
                  </a:lnTo>
                  <a:lnTo>
                    <a:pt x="815" y="47550"/>
                  </a:lnTo>
                  <a:lnTo>
                    <a:pt x="967" y="47872"/>
                  </a:lnTo>
                  <a:lnTo>
                    <a:pt x="1119" y="48157"/>
                  </a:lnTo>
                  <a:lnTo>
                    <a:pt x="1308" y="48441"/>
                  </a:lnTo>
                  <a:lnTo>
                    <a:pt x="1517" y="48687"/>
                  </a:lnTo>
                  <a:lnTo>
                    <a:pt x="1763" y="48915"/>
                  </a:lnTo>
                  <a:lnTo>
                    <a:pt x="2009" y="49123"/>
                  </a:lnTo>
                  <a:lnTo>
                    <a:pt x="2313" y="49294"/>
                  </a:lnTo>
                  <a:lnTo>
                    <a:pt x="2635" y="49445"/>
                  </a:lnTo>
                  <a:lnTo>
                    <a:pt x="2919" y="49540"/>
                  </a:lnTo>
                  <a:lnTo>
                    <a:pt x="3222" y="49635"/>
                  </a:lnTo>
                  <a:lnTo>
                    <a:pt x="3526" y="49711"/>
                  </a:lnTo>
                  <a:lnTo>
                    <a:pt x="3848" y="49786"/>
                  </a:lnTo>
                  <a:lnTo>
                    <a:pt x="4492" y="49900"/>
                  </a:lnTo>
                  <a:lnTo>
                    <a:pt x="5174" y="49976"/>
                  </a:lnTo>
                  <a:lnTo>
                    <a:pt x="5876" y="50033"/>
                  </a:lnTo>
                  <a:lnTo>
                    <a:pt x="6596" y="50052"/>
                  </a:lnTo>
                  <a:lnTo>
                    <a:pt x="7335" y="50052"/>
                  </a:lnTo>
                  <a:lnTo>
                    <a:pt x="8074" y="50033"/>
                  </a:lnTo>
                  <a:lnTo>
                    <a:pt x="9571" y="49976"/>
                  </a:lnTo>
                  <a:lnTo>
                    <a:pt x="11011" y="49881"/>
                  </a:lnTo>
                  <a:lnTo>
                    <a:pt x="12414" y="49824"/>
                  </a:lnTo>
                  <a:lnTo>
                    <a:pt x="13077" y="49805"/>
                  </a:lnTo>
                  <a:lnTo>
                    <a:pt x="13703" y="49805"/>
                  </a:lnTo>
                  <a:lnTo>
                    <a:pt x="27424" y="50109"/>
                  </a:lnTo>
                  <a:lnTo>
                    <a:pt x="33810" y="50260"/>
                  </a:lnTo>
                  <a:lnTo>
                    <a:pt x="40178" y="50393"/>
                  </a:lnTo>
                  <a:lnTo>
                    <a:pt x="40709" y="50431"/>
                  </a:lnTo>
                  <a:lnTo>
                    <a:pt x="41277" y="50469"/>
                  </a:lnTo>
                  <a:lnTo>
                    <a:pt x="42490" y="50582"/>
                  </a:lnTo>
                  <a:lnTo>
                    <a:pt x="43779" y="50715"/>
                  </a:lnTo>
                  <a:lnTo>
                    <a:pt x="44442" y="50772"/>
                  </a:lnTo>
                  <a:lnTo>
                    <a:pt x="45106" y="50810"/>
                  </a:lnTo>
                  <a:lnTo>
                    <a:pt x="45769" y="50848"/>
                  </a:lnTo>
                  <a:lnTo>
                    <a:pt x="46432" y="50848"/>
                  </a:lnTo>
                  <a:lnTo>
                    <a:pt x="47077" y="50810"/>
                  </a:lnTo>
                  <a:lnTo>
                    <a:pt x="47683" y="50734"/>
                  </a:lnTo>
                  <a:lnTo>
                    <a:pt x="47986" y="50696"/>
                  </a:lnTo>
                  <a:lnTo>
                    <a:pt x="48290" y="50620"/>
                  </a:lnTo>
                  <a:lnTo>
                    <a:pt x="48574" y="50545"/>
                  </a:lnTo>
                  <a:lnTo>
                    <a:pt x="48839" y="50469"/>
                  </a:lnTo>
                  <a:lnTo>
                    <a:pt x="49104" y="50374"/>
                  </a:lnTo>
                  <a:lnTo>
                    <a:pt x="49370" y="50260"/>
                  </a:lnTo>
                  <a:lnTo>
                    <a:pt x="49616" y="50128"/>
                  </a:lnTo>
                  <a:lnTo>
                    <a:pt x="49844" y="49976"/>
                  </a:lnTo>
                  <a:lnTo>
                    <a:pt x="50014" y="49881"/>
                  </a:lnTo>
                  <a:lnTo>
                    <a:pt x="50166" y="49749"/>
                  </a:lnTo>
                  <a:lnTo>
                    <a:pt x="50431" y="49502"/>
                  </a:lnTo>
                  <a:lnTo>
                    <a:pt x="50677" y="49199"/>
                  </a:lnTo>
                  <a:lnTo>
                    <a:pt x="50905" y="48877"/>
                  </a:lnTo>
                  <a:lnTo>
                    <a:pt x="51113" y="48517"/>
                  </a:lnTo>
                  <a:lnTo>
                    <a:pt x="51284" y="48138"/>
                  </a:lnTo>
                  <a:lnTo>
                    <a:pt x="51435" y="47740"/>
                  </a:lnTo>
                  <a:lnTo>
                    <a:pt x="51568" y="47323"/>
                  </a:lnTo>
                  <a:lnTo>
                    <a:pt x="51701" y="46868"/>
                  </a:lnTo>
                  <a:lnTo>
                    <a:pt x="51796" y="46413"/>
                  </a:lnTo>
                  <a:lnTo>
                    <a:pt x="51871" y="45920"/>
                  </a:lnTo>
                  <a:lnTo>
                    <a:pt x="51928" y="45428"/>
                  </a:lnTo>
                  <a:lnTo>
                    <a:pt x="51985" y="44935"/>
                  </a:lnTo>
                  <a:lnTo>
                    <a:pt x="52004" y="44423"/>
                  </a:lnTo>
                  <a:lnTo>
                    <a:pt x="52042" y="43892"/>
                  </a:lnTo>
                  <a:lnTo>
                    <a:pt x="52042" y="43362"/>
                  </a:lnTo>
                  <a:lnTo>
                    <a:pt x="52042" y="42300"/>
                  </a:lnTo>
                  <a:lnTo>
                    <a:pt x="52004" y="41239"/>
                  </a:lnTo>
                  <a:lnTo>
                    <a:pt x="51928" y="40197"/>
                  </a:lnTo>
                  <a:lnTo>
                    <a:pt x="51871" y="39192"/>
                  </a:lnTo>
                  <a:lnTo>
                    <a:pt x="51720" y="37335"/>
                  </a:lnTo>
                  <a:lnTo>
                    <a:pt x="51663" y="36520"/>
                  </a:lnTo>
                  <a:lnTo>
                    <a:pt x="51644" y="35819"/>
                  </a:lnTo>
                  <a:lnTo>
                    <a:pt x="52800" y="35194"/>
                  </a:lnTo>
                  <a:lnTo>
                    <a:pt x="53956" y="34530"/>
                  </a:lnTo>
                  <a:lnTo>
                    <a:pt x="55093" y="33848"/>
                  </a:lnTo>
                  <a:lnTo>
                    <a:pt x="56211" y="33147"/>
                  </a:lnTo>
                  <a:lnTo>
                    <a:pt x="57311" y="32427"/>
                  </a:lnTo>
                  <a:lnTo>
                    <a:pt x="58410" y="31687"/>
                  </a:lnTo>
                  <a:lnTo>
                    <a:pt x="59471" y="30910"/>
                  </a:lnTo>
                  <a:lnTo>
                    <a:pt x="60551" y="30133"/>
                  </a:lnTo>
                  <a:lnTo>
                    <a:pt x="61044" y="29792"/>
                  </a:lnTo>
                  <a:lnTo>
                    <a:pt x="61669" y="29394"/>
                  </a:lnTo>
                  <a:lnTo>
                    <a:pt x="62352" y="28939"/>
                  </a:lnTo>
                  <a:lnTo>
                    <a:pt x="62712" y="28693"/>
                  </a:lnTo>
                  <a:lnTo>
                    <a:pt x="63053" y="28447"/>
                  </a:lnTo>
                  <a:lnTo>
                    <a:pt x="63375" y="28181"/>
                  </a:lnTo>
                  <a:lnTo>
                    <a:pt x="63697" y="27897"/>
                  </a:lnTo>
                  <a:lnTo>
                    <a:pt x="63963" y="27632"/>
                  </a:lnTo>
                  <a:lnTo>
                    <a:pt x="64209" y="27348"/>
                  </a:lnTo>
                  <a:lnTo>
                    <a:pt x="64417" y="27044"/>
                  </a:lnTo>
                  <a:lnTo>
                    <a:pt x="64512" y="26912"/>
                  </a:lnTo>
                  <a:lnTo>
                    <a:pt x="64569" y="26760"/>
                  </a:lnTo>
                  <a:lnTo>
                    <a:pt x="64626" y="26608"/>
                  </a:lnTo>
                  <a:lnTo>
                    <a:pt x="64683" y="26457"/>
                  </a:lnTo>
                  <a:lnTo>
                    <a:pt x="64702" y="26324"/>
                  </a:lnTo>
                  <a:lnTo>
                    <a:pt x="64702" y="26172"/>
                  </a:lnTo>
                  <a:lnTo>
                    <a:pt x="64702" y="25983"/>
                  </a:lnTo>
                  <a:lnTo>
                    <a:pt x="64664" y="25793"/>
                  </a:lnTo>
                  <a:lnTo>
                    <a:pt x="64626" y="25623"/>
                  </a:lnTo>
                  <a:lnTo>
                    <a:pt x="64569" y="25452"/>
                  </a:lnTo>
                  <a:lnTo>
                    <a:pt x="64493" y="25263"/>
                  </a:lnTo>
                  <a:lnTo>
                    <a:pt x="64417" y="25092"/>
                  </a:lnTo>
                  <a:lnTo>
                    <a:pt x="64304" y="24922"/>
                  </a:lnTo>
                  <a:lnTo>
                    <a:pt x="64209" y="24770"/>
                  </a:lnTo>
                  <a:lnTo>
                    <a:pt x="63944" y="24448"/>
                  </a:lnTo>
                  <a:lnTo>
                    <a:pt x="63659" y="24126"/>
                  </a:lnTo>
                  <a:lnTo>
                    <a:pt x="63356" y="23822"/>
                  </a:lnTo>
                  <a:lnTo>
                    <a:pt x="63015" y="23538"/>
                  </a:lnTo>
                  <a:lnTo>
                    <a:pt x="62655" y="23254"/>
                  </a:lnTo>
                  <a:lnTo>
                    <a:pt x="62295" y="22989"/>
                  </a:lnTo>
                  <a:lnTo>
                    <a:pt x="61594" y="22477"/>
                  </a:lnTo>
                  <a:lnTo>
                    <a:pt x="60930" y="22003"/>
                  </a:lnTo>
                  <a:lnTo>
                    <a:pt x="60646" y="21795"/>
                  </a:lnTo>
                  <a:lnTo>
                    <a:pt x="60381" y="21586"/>
                  </a:lnTo>
                  <a:lnTo>
                    <a:pt x="58315" y="19899"/>
                  </a:lnTo>
                  <a:lnTo>
                    <a:pt x="56230" y="18251"/>
                  </a:lnTo>
                  <a:lnTo>
                    <a:pt x="54146" y="16602"/>
                  </a:lnTo>
                  <a:lnTo>
                    <a:pt x="52023" y="14991"/>
                  </a:lnTo>
                  <a:lnTo>
                    <a:pt x="52042" y="14915"/>
                  </a:lnTo>
                  <a:lnTo>
                    <a:pt x="52042" y="14839"/>
                  </a:lnTo>
                  <a:lnTo>
                    <a:pt x="52080" y="14100"/>
                  </a:lnTo>
                  <a:lnTo>
                    <a:pt x="52137" y="13247"/>
                  </a:lnTo>
                  <a:lnTo>
                    <a:pt x="52288" y="11352"/>
                  </a:lnTo>
                  <a:lnTo>
                    <a:pt x="52383" y="10329"/>
                  </a:lnTo>
                  <a:lnTo>
                    <a:pt x="52440" y="9286"/>
                  </a:lnTo>
                  <a:lnTo>
                    <a:pt x="52478" y="8225"/>
                  </a:lnTo>
                  <a:lnTo>
                    <a:pt x="52478" y="7713"/>
                  </a:lnTo>
                  <a:lnTo>
                    <a:pt x="52459" y="7183"/>
                  </a:lnTo>
                  <a:lnTo>
                    <a:pt x="52440" y="6671"/>
                  </a:lnTo>
                  <a:lnTo>
                    <a:pt x="52402" y="6159"/>
                  </a:lnTo>
                  <a:lnTo>
                    <a:pt x="52345" y="5667"/>
                  </a:lnTo>
                  <a:lnTo>
                    <a:pt x="52269" y="5193"/>
                  </a:lnTo>
                  <a:lnTo>
                    <a:pt x="52175" y="4719"/>
                  </a:lnTo>
                  <a:lnTo>
                    <a:pt x="52042" y="4264"/>
                  </a:lnTo>
                  <a:lnTo>
                    <a:pt x="51909" y="3847"/>
                  </a:lnTo>
                  <a:lnTo>
                    <a:pt x="51739" y="3430"/>
                  </a:lnTo>
                  <a:lnTo>
                    <a:pt x="51530" y="3051"/>
                  </a:lnTo>
                  <a:lnTo>
                    <a:pt x="51322" y="2691"/>
                  </a:lnTo>
                  <a:lnTo>
                    <a:pt x="51056" y="2350"/>
                  </a:lnTo>
                  <a:lnTo>
                    <a:pt x="50924" y="2198"/>
                  </a:lnTo>
                  <a:lnTo>
                    <a:pt x="50772" y="2066"/>
                  </a:lnTo>
                  <a:lnTo>
                    <a:pt x="50621" y="1914"/>
                  </a:lnTo>
                  <a:lnTo>
                    <a:pt x="50450" y="1782"/>
                  </a:lnTo>
                  <a:lnTo>
                    <a:pt x="50279" y="1668"/>
                  </a:lnTo>
                  <a:lnTo>
                    <a:pt x="50090" y="1554"/>
                  </a:lnTo>
                  <a:lnTo>
                    <a:pt x="49900" y="1459"/>
                  </a:lnTo>
                  <a:lnTo>
                    <a:pt x="49692" y="1365"/>
                  </a:lnTo>
                  <a:lnTo>
                    <a:pt x="49483" y="1270"/>
                  </a:lnTo>
                  <a:lnTo>
                    <a:pt x="49275" y="1194"/>
                  </a:lnTo>
                  <a:lnTo>
                    <a:pt x="48915" y="1099"/>
                  </a:lnTo>
                  <a:lnTo>
                    <a:pt x="48574" y="1005"/>
                  </a:lnTo>
                  <a:lnTo>
                    <a:pt x="47835" y="872"/>
                  </a:lnTo>
                  <a:lnTo>
                    <a:pt x="47058" y="758"/>
                  </a:lnTo>
                  <a:lnTo>
                    <a:pt x="46262" y="682"/>
                  </a:lnTo>
                  <a:lnTo>
                    <a:pt x="45447" y="625"/>
                  </a:lnTo>
                  <a:lnTo>
                    <a:pt x="44632" y="607"/>
                  </a:lnTo>
                  <a:lnTo>
                    <a:pt x="42926" y="607"/>
                  </a:lnTo>
                  <a:lnTo>
                    <a:pt x="41239" y="663"/>
                  </a:lnTo>
                  <a:lnTo>
                    <a:pt x="39591" y="739"/>
                  </a:lnTo>
                  <a:lnTo>
                    <a:pt x="37999" y="777"/>
                  </a:lnTo>
                  <a:lnTo>
                    <a:pt x="37241" y="796"/>
                  </a:lnTo>
                  <a:lnTo>
                    <a:pt x="36520" y="777"/>
                  </a:lnTo>
                  <a:lnTo>
                    <a:pt x="30210" y="625"/>
                  </a:lnTo>
                  <a:lnTo>
                    <a:pt x="23899" y="474"/>
                  </a:lnTo>
                  <a:lnTo>
                    <a:pt x="11296" y="171"/>
                  </a:lnTo>
                  <a:lnTo>
                    <a:pt x="10272" y="114"/>
                  </a:lnTo>
                  <a:lnTo>
                    <a:pt x="9173" y="57"/>
                  </a:lnTo>
                  <a:lnTo>
                    <a:pt x="805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2" name="Google Shape;1342;p5"/>
            <p:cNvSpPr/>
            <p:nvPr/>
          </p:nvSpPr>
          <p:spPr>
            <a:xfrm flipH="1" rot="10800000">
              <a:off x="3200141" y="2151679"/>
              <a:ext cx="19109" cy="60975"/>
            </a:xfrm>
            <a:custGeom>
              <a:rect b="b" l="l" r="r" t="t"/>
              <a:pathLst>
                <a:path extrusionOk="0" h="4113" w="1289">
                  <a:moveTo>
                    <a:pt x="853" y="0"/>
                  </a:moveTo>
                  <a:lnTo>
                    <a:pt x="758" y="19"/>
                  </a:lnTo>
                  <a:lnTo>
                    <a:pt x="682" y="38"/>
                  </a:lnTo>
                  <a:lnTo>
                    <a:pt x="625" y="57"/>
                  </a:lnTo>
                  <a:lnTo>
                    <a:pt x="569" y="95"/>
                  </a:lnTo>
                  <a:lnTo>
                    <a:pt x="512" y="152"/>
                  </a:lnTo>
                  <a:lnTo>
                    <a:pt x="474" y="228"/>
                  </a:lnTo>
                  <a:lnTo>
                    <a:pt x="455" y="303"/>
                  </a:lnTo>
                  <a:lnTo>
                    <a:pt x="322" y="1137"/>
                  </a:lnTo>
                  <a:lnTo>
                    <a:pt x="209" y="1971"/>
                  </a:lnTo>
                  <a:lnTo>
                    <a:pt x="0" y="3639"/>
                  </a:lnTo>
                  <a:lnTo>
                    <a:pt x="0" y="3734"/>
                  </a:lnTo>
                  <a:lnTo>
                    <a:pt x="19" y="3810"/>
                  </a:lnTo>
                  <a:lnTo>
                    <a:pt x="38" y="3866"/>
                  </a:lnTo>
                  <a:lnTo>
                    <a:pt x="76" y="3942"/>
                  </a:lnTo>
                  <a:lnTo>
                    <a:pt x="114" y="3999"/>
                  </a:lnTo>
                  <a:lnTo>
                    <a:pt x="171" y="4037"/>
                  </a:lnTo>
                  <a:lnTo>
                    <a:pt x="303" y="4094"/>
                  </a:lnTo>
                  <a:lnTo>
                    <a:pt x="379" y="4113"/>
                  </a:lnTo>
                  <a:lnTo>
                    <a:pt x="436" y="4113"/>
                  </a:lnTo>
                  <a:lnTo>
                    <a:pt x="493" y="4094"/>
                  </a:lnTo>
                  <a:lnTo>
                    <a:pt x="569" y="4075"/>
                  </a:lnTo>
                  <a:lnTo>
                    <a:pt x="606" y="4037"/>
                  </a:lnTo>
                  <a:lnTo>
                    <a:pt x="663" y="3980"/>
                  </a:lnTo>
                  <a:lnTo>
                    <a:pt x="701" y="3923"/>
                  </a:lnTo>
                  <a:lnTo>
                    <a:pt x="720" y="3847"/>
                  </a:lnTo>
                  <a:lnTo>
                    <a:pt x="1023" y="2123"/>
                  </a:lnTo>
                  <a:lnTo>
                    <a:pt x="1156" y="1270"/>
                  </a:lnTo>
                  <a:lnTo>
                    <a:pt x="1289" y="417"/>
                  </a:lnTo>
                  <a:lnTo>
                    <a:pt x="1289" y="341"/>
                  </a:lnTo>
                  <a:lnTo>
                    <a:pt x="1270" y="266"/>
                  </a:lnTo>
                  <a:lnTo>
                    <a:pt x="1251" y="190"/>
                  </a:lnTo>
                  <a:lnTo>
                    <a:pt x="1194" y="133"/>
                  </a:lnTo>
                  <a:lnTo>
                    <a:pt x="1137" y="95"/>
                  </a:lnTo>
                  <a:lnTo>
                    <a:pt x="1080" y="57"/>
                  </a:lnTo>
                  <a:lnTo>
                    <a:pt x="1004" y="19"/>
                  </a:lnTo>
                  <a:lnTo>
                    <a:pt x="929" y="19"/>
                  </a:lnTo>
                  <a:lnTo>
                    <a:pt x="8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rotWithShape="0" algn="bl" dir="2340000" dist="95250">
                <a:srgbClr val="000000">
                  <a:alpha val="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3" name="Google Shape;1343;p5"/>
            <p:cNvSpPr/>
            <p:nvPr/>
          </p:nvSpPr>
          <p:spPr>
            <a:xfrm flipH="1" rot="10800000">
              <a:off x="3173723" y="2119079"/>
              <a:ext cx="16308" cy="93012"/>
            </a:xfrm>
            <a:custGeom>
              <a:rect b="b" l="l" r="r" t="t"/>
              <a:pathLst>
                <a:path extrusionOk="0" h="6274" w="1100">
                  <a:moveTo>
                    <a:pt x="607" y="0"/>
                  </a:moveTo>
                  <a:lnTo>
                    <a:pt x="531" y="19"/>
                  </a:lnTo>
                  <a:lnTo>
                    <a:pt x="474" y="38"/>
                  </a:lnTo>
                  <a:lnTo>
                    <a:pt x="399" y="76"/>
                  </a:lnTo>
                  <a:lnTo>
                    <a:pt x="361" y="133"/>
                  </a:lnTo>
                  <a:lnTo>
                    <a:pt x="323" y="209"/>
                  </a:lnTo>
                  <a:lnTo>
                    <a:pt x="285" y="284"/>
                  </a:lnTo>
                  <a:lnTo>
                    <a:pt x="171" y="986"/>
                  </a:lnTo>
                  <a:lnTo>
                    <a:pt x="76" y="1687"/>
                  </a:lnTo>
                  <a:lnTo>
                    <a:pt x="20" y="2407"/>
                  </a:lnTo>
                  <a:lnTo>
                    <a:pt x="1" y="3127"/>
                  </a:lnTo>
                  <a:lnTo>
                    <a:pt x="20" y="3847"/>
                  </a:lnTo>
                  <a:lnTo>
                    <a:pt x="38" y="4568"/>
                  </a:lnTo>
                  <a:lnTo>
                    <a:pt x="95" y="5288"/>
                  </a:lnTo>
                  <a:lnTo>
                    <a:pt x="171" y="6008"/>
                  </a:lnTo>
                  <a:lnTo>
                    <a:pt x="190" y="6065"/>
                  </a:lnTo>
                  <a:lnTo>
                    <a:pt x="209" y="6122"/>
                  </a:lnTo>
                  <a:lnTo>
                    <a:pt x="285" y="6197"/>
                  </a:lnTo>
                  <a:lnTo>
                    <a:pt x="361" y="6254"/>
                  </a:lnTo>
                  <a:lnTo>
                    <a:pt x="474" y="6273"/>
                  </a:lnTo>
                  <a:lnTo>
                    <a:pt x="569" y="6254"/>
                  </a:lnTo>
                  <a:lnTo>
                    <a:pt x="645" y="6197"/>
                  </a:lnTo>
                  <a:lnTo>
                    <a:pt x="683" y="6160"/>
                  </a:lnTo>
                  <a:lnTo>
                    <a:pt x="702" y="6122"/>
                  </a:lnTo>
                  <a:lnTo>
                    <a:pt x="721" y="6065"/>
                  </a:lnTo>
                  <a:lnTo>
                    <a:pt x="721" y="6008"/>
                  </a:lnTo>
                  <a:lnTo>
                    <a:pt x="702" y="5288"/>
                  </a:lnTo>
                  <a:lnTo>
                    <a:pt x="702" y="4587"/>
                  </a:lnTo>
                  <a:lnTo>
                    <a:pt x="721" y="3885"/>
                  </a:lnTo>
                  <a:lnTo>
                    <a:pt x="778" y="3184"/>
                  </a:lnTo>
                  <a:lnTo>
                    <a:pt x="834" y="2483"/>
                  </a:lnTo>
                  <a:lnTo>
                    <a:pt x="910" y="1801"/>
                  </a:lnTo>
                  <a:lnTo>
                    <a:pt x="1100" y="379"/>
                  </a:lnTo>
                  <a:lnTo>
                    <a:pt x="1100" y="303"/>
                  </a:lnTo>
                  <a:lnTo>
                    <a:pt x="1081" y="228"/>
                  </a:lnTo>
                  <a:lnTo>
                    <a:pt x="1062" y="171"/>
                  </a:lnTo>
                  <a:lnTo>
                    <a:pt x="1005" y="114"/>
                  </a:lnTo>
                  <a:lnTo>
                    <a:pt x="967" y="76"/>
                  </a:lnTo>
                  <a:lnTo>
                    <a:pt x="891" y="38"/>
                  </a:lnTo>
                  <a:lnTo>
                    <a:pt x="75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rotWithShape="0" algn="bl" dir="2340000" dist="95250">
                <a:srgbClr val="000000">
                  <a:alpha val="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4" name="Google Shape;1344;p5"/>
            <p:cNvSpPr/>
            <p:nvPr/>
          </p:nvSpPr>
          <p:spPr>
            <a:xfrm flipH="1" rot="10800000">
              <a:off x="3811509" y="1648474"/>
              <a:ext cx="16589" cy="83746"/>
            </a:xfrm>
            <a:custGeom>
              <a:rect b="b" l="l" r="r" t="t"/>
              <a:pathLst>
                <a:path extrusionOk="0" h="5649" w="1119">
                  <a:moveTo>
                    <a:pt x="663" y="1"/>
                  </a:moveTo>
                  <a:lnTo>
                    <a:pt x="588" y="20"/>
                  </a:lnTo>
                  <a:lnTo>
                    <a:pt x="531" y="58"/>
                  </a:lnTo>
                  <a:lnTo>
                    <a:pt x="474" y="96"/>
                  </a:lnTo>
                  <a:lnTo>
                    <a:pt x="417" y="152"/>
                  </a:lnTo>
                  <a:lnTo>
                    <a:pt x="360" y="209"/>
                  </a:lnTo>
                  <a:lnTo>
                    <a:pt x="341" y="285"/>
                  </a:lnTo>
                  <a:lnTo>
                    <a:pt x="322" y="380"/>
                  </a:lnTo>
                  <a:lnTo>
                    <a:pt x="246" y="986"/>
                  </a:lnTo>
                  <a:lnTo>
                    <a:pt x="190" y="1612"/>
                  </a:lnTo>
                  <a:lnTo>
                    <a:pt x="114" y="2844"/>
                  </a:lnTo>
                  <a:lnTo>
                    <a:pt x="57" y="4094"/>
                  </a:lnTo>
                  <a:lnTo>
                    <a:pt x="0" y="5326"/>
                  </a:lnTo>
                  <a:lnTo>
                    <a:pt x="0" y="5402"/>
                  </a:lnTo>
                  <a:lnTo>
                    <a:pt x="19" y="5478"/>
                  </a:lnTo>
                  <a:lnTo>
                    <a:pt x="57" y="5535"/>
                  </a:lnTo>
                  <a:lnTo>
                    <a:pt x="95" y="5573"/>
                  </a:lnTo>
                  <a:lnTo>
                    <a:pt x="133" y="5611"/>
                  </a:lnTo>
                  <a:lnTo>
                    <a:pt x="190" y="5630"/>
                  </a:lnTo>
                  <a:lnTo>
                    <a:pt x="303" y="5648"/>
                  </a:lnTo>
                  <a:lnTo>
                    <a:pt x="436" y="5630"/>
                  </a:lnTo>
                  <a:lnTo>
                    <a:pt x="493" y="5611"/>
                  </a:lnTo>
                  <a:lnTo>
                    <a:pt x="550" y="5573"/>
                  </a:lnTo>
                  <a:lnTo>
                    <a:pt x="588" y="5535"/>
                  </a:lnTo>
                  <a:lnTo>
                    <a:pt x="625" y="5478"/>
                  </a:lnTo>
                  <a:lnTo>
                    <a:pt x="644" y="5402"/>
                  </a:lnTo>
                  <a:lnTo>
                    <a:pt x="663" y="5326"/>
                  </a:lnTo>
                  <a:lnTo>
                    <a:pt x="796" y="4094"/>
                  </a:lnTo>
                  <a:lnTo>
                    <a:pt x="929" y="2863"/>
                  </a:lnTo>
                  <a:lnTo>
                    <a:pt x="1042" y="1612"/>
                  </a:lnTo>
                  <a:lnTo>
                    <a:pt x="1080" y="1005"/>
                  </a:lnTo>
                  <a:lnTo>
                    <a:pt x="1118" y="380"/>
                  </a:lnTo>
                  <a:lnTo>
                    <a:pt x="1099" y="285"/>
                  </a:lnTo>
                  <a:lnTo>
                    <a:pt x="1080" y="209"/>
                  </a:lnTo>
                  <a:lnTo>
                    <a:pt x="1042" y="134"/>
                  </a:lnTo>
                  <a:lnTo>
                    <a:pt x="1004" y="96"/>
                  </a:lnTo>
                  <a:lnTo>
                    <a:pt x="948" y="39"/>
                  </a:lnTo>
                  <a:lnTo>
                    <a:pt x="872" y="20"/>
                  </a:lnTo>
                  <a:lnTo>
                    <a:pt x="81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rotWithShape="0" algn="bl" dir="2340000" dist="95250">
                <a:srgbClr val="000000">
                  <a:alpha val="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5" name="Google Shape;1345;p5"/>
            <p:cNvSpPr/>
            <p:nvPr/>
          </p:nvSpPr>
          <p:spPr>
            <a:xfrm flipH="1" rot="10800000">
              <a:off x="3837349" y="1618972"/>
              <a:ext cx="21363" cy="93857"/>
            </a:xfrm>
            <a:custGeom>
              <a:rect b="b" l="l" r="r" t="t"/>
              <a:pathLst>
                <a:path extrusionOk="0" h="6331" w="1441">
                  <a:moveTo>
                    <a:pt x="759" y="1"/>
                  </a:moveTo>
                  <a:lnTo>
                    <a:pt x="626" y="38"/>
                  </a:lnTo>
                  <a:lnTo>
                    <a:pt x="569" y="76"/>
                  </a:lnTo>
                  <a:lnTo>
                    <a:pt x="512" y="114"/>
                  </a:lnTo>
                  <a:lnTo>
                    <a:pt x="474" y="171"/>
                  </a:lnTo>
                  <a:lnTo>
                    <a:pt x="436" y="247"/>
                  </a:lnTo>
                  <a:lnTo>
                    <a:pt x="418" y="323"/>
                  </a:lnTo>
                  <a:lnTo>
                    <a:pt x="418" y="399"/>
                  </a:lnTo>
                  <a:lnTo>
                    <a:pt x="474" y="1119"/>
                  </a:lnTo>
                  <a:lnTo>
                    <a:pt x="493" y="1820"/>
                  </a:lnTo>
                  <a:lnTo>
                    <a:pt x="512" y="2502"/>
                  </a:lnTo>
                  <a:lnTo>
                    <a:pt x="493" y="3203"/>
                  </a:lnTo>
                  <a:lnTo>
                    <a:pt x="436" y="3886"/>
                  </a:lnTo>
                  <a:lnTo>
                    <a:pt x="342" y="4568"/>
                  </a:lnTo>
                  <a:lnTo>
                    <a:pt x="209" y="5250"/>
                  </a:lnTo>
                  <a:lnTo>
                    <a:pt x="114" y="5610"/>
                  </a:lnTo>
                  <a:lnTo>
                    <a:pt x="20" y="5951"/>
                  </a:lnTo>
                  <a:lnTo>
                    <a:pt x="1" y="6027"/>
                  </a:lnTo>
                  <a:lnTo>
                    <a:pt x="1" y="6084"/>
                  </a:lnTo>
                  <a:lnTo>
                    <a:pt x="20" y="6141"/>
                  </a:lnTo>
                  <a:lnTo>
                    <a:pt x="38" y="6198"/>
                  </a:lnTo>
                  <a:lnTo>
                    <a:pt x="76" y="6236"/>
                  </a:lnTo>
                  <a:lnTo>
                    <a:pt x="133" y="6274"/>
                  </a:lnTo>
                  <a:lnTo>
                    <a:pt x="228" y="6311"/>
                  </a:lnTo>
                  <a:lnTo>
                    <a:pt x="342" y="6330"/>
                  </a:lnTo>
                  <a:lnTo>
                    <a:pt x="455" y="6311"/>
                  </a:lnTo>
                  <a:lnTo>
                    <a:pt x="512" y="6274"/>
                  </a:lnTo>
                  <a:lnTo>
                    <a:pt x="550" y="6236"/>
                  </a:lnTo>
                  <a:lnTo>
                    <a:pt x="588" y="6179"/>
                  </a:lnTo>
                  <a:lnTo>
                    <a:pt x="626" y="6122"/>
                  </a:lnTo>
                  <a:lnTo>
                    <a:pt x="872" y="5440"/>
                  </a:lnTo>
                  <a:lnTo>
                    <a:pt x="986" y="5080"/>
                  </a:lnTo>
                  <a:lnTo>
                    <a:pt x="1081" y="4720"/>
                  </a:lnTo>
                  <a:lnTo>
                    <a:pt x="1176" y="4359"/>
                  </a:lnTo>
                  <a:lnTo>
                    <a:pt x="1251" y="3980"/>
                  </a:lnTo>
                  <a:lnTo>
                    <a:pt x="1308" y="3620"/>
                  </a:lnTo>
                  <a:lnTo>
                    <a:pt x="1365" y="3241"/>
                  </a:lnTo>
                  <a:lnTo>
                    <a:pt x="1403" y="2881"/>
                  </a:lnTo>
                  <a:lnTo>
                    <a:pt x="1422" y="2502"/>
                  </a:lnTo>
                  <a:lnTo>
                    <a:pt x="1441" y="2123"/>
                  </a:lnTo>
                  <a:lnTo>
                    <a:pt x="1422" y="1763"/>
                  </a:lnTo>
                  <a:lnTo>
                    <a:pt x="1403" y="1384"/>
                  </a:lnTo>
                  <a:lnTo>
                    <a:pt x="1365" y="1024"/>
                  </a:lnTo>
                  <a:lnTo>
                    <a:pt x="1308" y="645"/>
                  </a:lnTo>
                  <a:lnTo>
                    <a:pt x="1232" y="285"/>
                  </a:lnTo>
                  <a:lnTo>
                    <a:pt x="1195" y="209"/>
                  </a:lnTo>
                  <a:lnTo>
                    <a:pt x="1157" y="152"/>
                  </a:lnTo>
                  <a:lnTo>
                    <a:pt x="1119" y="95"/>
                  </a:lnTo>
                  <a:lnTo>
                    <a:pt x="1043" y="57"/>
                  </a:lnTo>
                  <a:lnTo>
                    <a:pt x="986" y="19"/>
                  </a:lnTo>
                  <a:lnTo>
                    <a:pt x="91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rotWithShape="0" algn="bl" dir="2340000" dist="95250">
                <a:srgbClr val="000000">
                  <a:alpha val="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46" name="Google Shape;1346;p5"/>
          <p:cNvSpPr/>
          <p:nvPr/>
        </p:nvSpPr>
        <p:spPr>
          <a:xfrm flipH="1" rot="10800000">
            <a:off x="3307459" y="2375033"/>
            <a:ext cx="599582" cy="343080"/>
          </a:xfrm>
          <a:custGeom>
            <a:rect b="b" l="l" r="r" t="t"/>
            <a:pathLst>
              <a:path extrusionOk="0" h="23142" w="40444">
                <a:moveTo>
                  <a:pt x="834" y="1"/>
                </a:moveTo>
                <a:lnTo>
                  <a:pt x="626" y="20"/>
                </a:lnTo>
                <a:lnTo>
                  <a:pt x="474" y="77"/>
                </a:lnTo>
                <a:lnTo>
                  <a:pt x="323" y="153"/>
                </a:lnTo>
                <a:lnTo>
                  <a:pt x="209" y="266"/>
                </a:lnTo>
                <a:lnTo>
                  <a:pt x="114" y="399"/>
                </a:lnTo>
                <a:lnTo>
                  <a:pt x="57" y="532"/>
                </a:lnTo>
                <a:lnTo>
                  <a:pt x="19" y="683"/>
                </a:lnTo>
                <a:lnTo>
                  <a:pt x="1" y="835"/>
                </a:lnTo>
                <a:lnTo>
                  <a:pt x="19" y="1005"/>
                </a:lnTo>
                <a:lnTo>
                  <a:pt x="57" y="1157"/>
                </a:lnTo>
                <a:lnTo>
                  <a:pt x="114" y="1290"/>
                </a:lnTo>
                <a:lnTo>
                  <a:pt x="209" y="1422"/>
                </a:lnTo>
                <a:lnTo>
                  <a:pt x="323" y="1536"/>
                </a:lnTo>
                <a:lnTo>
                  <a:pt x="474" y="1631"/>
                </a:lnTo>
                <a:lnTo>
                  <a:pt x="645" y="1688"/>
                </a:lnTo>
                <a:lnTo>
                  <a:pt x="834" y="1726"/>
                </a:lnTo>
                <a:lnTo>
                  <a:pt x="3071" y="1839"/>
                </a:lnTo>
                <a:lnTo>
                  <a:pt x="5307" y="1953"/>
                </a:lnTo>
                <a:lnTo>
                  <a:pt x="7562" y="2048"/>
                </a:lnTo>
                <a:lnTo>
                  <a:pt x="9818" y="2143"/>
                </a:lnTo>
                <a:lnTo>
                  <a:pt x="12092" y="2199"/>
                </a:lnTo>
                <a:lnTo>
                  <a:pt x="14347" y="2256"/>
                </a:lnTo>
                <a:lnTo>
                  <a:pt x="16621" y="2294"/>
                </a:lnTo>
                <a:lnTo>
                  <a:pt x="18895" y="2313"/>
                </a:lnTo>
                <a:lnTo>
                  <a:pt x="18914" y="2408"/>
                </a:lnTo>
                <a:lnTo>
                  <a:pt x="18952" y="2503"/>
                </a:lnTo>
                <a:lnTo>
                  <a:pt x="19009" y="2578"/>
                </a:lnTo>
                <a:lnTo>
                  <a:pt x="19066" y="2654"/>
                </a:lnTo>
                <a:lnTo>
                  <a:pt x="19142" y="2730"/>
                </a:lnTo>
                <a:lnTo>
                  <a:pt x="19218" y="2787"/>
                </a:lnTo>
                <a:lnTo>
                  <a:pt x="19388" y="2882"/>
                </a:lnTo>
                <a:lnTo>
                  <a:pt x="19199" y="4928"/>
                </a:lnTo>
                <a:lnTo>
                  <a:pt x="19009" y="6994"/>
                </a:lnTo>
                <a:lnTo>
                  <a:pt x="18801" y="9079"/>
                </a:lnTo>
                <a:lnTo>
                  <a:pt x="18611" y="11183"/>
                </a:lnTo>
                <a:lnTo>
                  <a:pt x="18459" y="13305"/>
                </a:lnTo>
                <a:lnTo>
                  <a:pt x="18403" y="14347"/>
                </a:lnTo>
                <a:lnTo>
                  <a:pt x="18365" y="15390"/>
                </a:lnTo>
                <a:lnTo>
                  <a:pt x="18327" y="16451"/>
                </a:lnTo>
                <a:lnTo>
                  <a:pt x="18327" y="17493"/>
                </a:lnTo>
                <a:lnTo>
                  <a:pt x="18327" y="18517"/>
                </a:lnTo>
                <a:lnTo>
                  <a:pt x="18365" y="19559"/>
                </a:lnTo>
                <a:lnTo>
                  <a:pt x="17872" y="18991"/>
                </a:lnTo>
                <a:lnTo>
                  <a:pt x="17360" y="18422"/>
                </a:lnTo>
                <a:lnTo>
                  <a:pt x="16868" y="17891"/>
                </a:lnTo>
                <a:lnTo>
                  <a:pt x="16337" y="17361"/>
                </a:lnTo>
                <a:lnTo>
                  <a:pt x="16185" y="17247"/>
                </a:lnTo>
                <a:lnTo>
                  <a:pt x="16015" y="17171"/>
                </a:lnTo>
                <a:lnTo>
                  <a:pt x="15844" y="17114"/>
                </a:lnTo>
                <a:lnTo>
                  <a:pt x="15674" y="17114"/>
                </a:lnTo>
                <a:lnTo>
                  <a:pt x="15503" y="17133"/>
                </a:lnTo>
                <a:lnTo>
                  <a:pt x="15332" y="17171"/>
                </a:lnTo>
                <a:lnTo>
                  <a:pt x="15162" y="17247"/>
                </a:lnTo>
                <a:lnTo>
                  <a:pt x="15010" y="17342"/>
                </a:lnTo>
                <a:lnTo>
                  <a:pt x="14897" y="17456"/>
                </a:lnTo>
                <a:lnTo>
                  <a:pt x="14783" y="17569"/>
                </a:lnTo>
                <a:lnTo>
                  <a:pt x="14688" y="17721"/>
                </a:lnTo>
                <a:lnTo>
                  <a:pt x="14631" y="17873"/>
                </a:lnTo>
                <a:lnTo>
                  <a:pt x="14612" y="18043"/>
                </a:lnTo>
                <a:lnTo>
                  <a:pt x="14631" y="18195"/>
                </a:lnTo>
                <a:lnTo>
                  <a:pt x="14688" y="18384"/>
                </a:lnTo>
                <a:lnTo>
                  <a:pt x="14802" y="18555"/>
                </a:lnTo>
                <a:lnTo>
                  <a:pt x="15219" y="19085"/>
                </a:lnTo>
                <a:lnTo>
                  <a:pt x="15655" y="19635"/>
                </a:lnTo>
                <a:lnTo>
                  <a:pt x="16109" y="20147"/>
                </a:lnTo>
                <a:lnTo>
                  <a:pt x="16583" y="20677"/>
                </a:lnTo>
                <a:lnTo>
                  <a:pt x="17512" y="21701"/>
                </a:lnTo>
                <a:lnTo>
                  <a:pt x="18441" y="22724"/>
                </a:lnTo>
                <a:lnTo>
                  <a:pt x="18535" y="22800"/>
                </a:lnTo>
                <a:lnTo>
                  <a:pt x="18668" y="22876"/>
                </a:lnTo>
                <a:lnTo>
                  <a:pt x="18706" y="22933"/>
                </a:lnTo>
                <a:lnTo>
                  <a:pt x="18744" y="22990"/>
                </a:lnTo>
                <a:lnTo>
                  <a:pt x="18839" y="23065"/>
                </a:lnTo>
                <a:lnTo>
                  <a:pt x="18971" y="23122"/>
                </a:lnTo>
                <a:lnTo>
                  <a:pt x="19104" y="23141"/>
                </a:lnTo>
                <a:lnTo>
                  <a:pt x="19237" y="23122"/>
                </a:lnTo>
                <a:lnTo>
                  <a:pt x="19369" y="23084"/>
                </a:lnTo>
                <a:lnTo>
                  <a:pt x="19483" y="23008"/>
                </a:lnTo>
                <a:lnTo>
                  <a:pt x="19578" y="22895"/>
                </a:lnTo>
                <a:lnTo>
                  <a:pt x="19653" y="22876"/>
                </a:lnTo>
                <a:lnTo>
                  <a:pt x="20108" y="22535"/>
                </a:lnTo>
                <a:lnTo>
                  <a:pt x="20317" y="22364"/>
                </a:lnTo>
                <a:lnTo>
                  <a:pt x="20525" y="22175"/>
                </a:lnTo>
                <a:lnTo>
                  <a:pt x="20715" y="21985"/>
                </a:lnTo>
                <a:lnTo>
                  <a:pt x="20885" y="21796"/>
                </a:lnTo>
                <a:lnTo>
                  <a:pt x="21056" y="21587"/>
                </a:lnTo>
                <a:lnTo>
                  <a:pt x="21226" y="21379"/>
                </a:lnTo>
                <a:lnTo>
                  <a:pt x="21378" y="21151"/>
                </a:lnTo>
                <a:lnTo>
                  <a:pt x="21511" y="20924"/>
                </a:lnTo>
                <a:lnTo>
                  <a:pt x="21643" y="20696"/>
                </a:lnTo>
                <a:lnTo>
                  <a:pt x="21776" y="20450"/>
                </a:lnTo>
                <a:lnTo>
                  <a:pt x="21871" y="20204"/>
                </a:lnTo>
                <a:lnTo>
                  <a:pt x="21985" y="19938"/>
                </a:lnTo>
                <a:lnTo>
                  <a:pt x="22060" y="19692"/>
                </a:lnTo>
                <a:lnTo>
                  <a:pt x="22136" y="19408"/>
                </a:lnTo>
                <a:lnTo>
                  <a:pt x="22174" y="19218"/>
                </a:lnTo>
                <a:lnTo>
                  <a:pt x="22174" y="19029"/>
                </a:lnTo>
                <a:lnTo>
                  <a:pt x="22155" y="18877"/>
                </a:lnTo>
                <a:lnTo>
                  <a:pt x="22079" y="18725"/>
                </a:lnTo>
                <a:lnTo>
                  <a:pt x="22003" y="18593"/>
                </a:lnTo>
                <a:lnTo>
                  <a:pt x="21890" y="18479"/>
                </a:lnTo>
                <a:lnTo>
                  <a:pt x="21776" y="18384"/>
                </a:lnTo>
                <a:lnTo>
                  <a:pt x="21643" y="18308"/>
                </a:lnTo>
                <a:lnTo>
                  <a:pt x="21492" y="18252"/>
                </a:lnTo>
                <a:lnTo>
                  <a:pt x="21340" y="18214"/>
                </a:lnTo>
                <a:lnTo>
                  <a:pt x="21170" y="18195"/>
                </a:lnTo>
                <a:lnTo>
                  <a:pt x="21018" y="18214"/>
                </a:lnTo>
                <a:lnTo>
                  <a:pt x="20866" y="18252"/>
                </a:lnTo>
                <a:lnTo>
                  <a:pt x="20715" y="18308"/>
                </a:lnTo>
                <a:lnTo>
                  <a:pt x="20582" y="18384"/>
                </a:lnTo>
                <a:lnTo>
                  <a:pt x="20468" y="18498"/>
                </a:lnTo>
                <a:lnTo>
                  <a:pt x="20582" y="17512"/>
                </a:lnTo>
                <a:lnTo>
                  <a:pt x="20696" y="16508"/>
                </a:lnTo>
                <a:lnTo>
                  <a:pt x="20791" y="15485"/>
                </a:lnTo>
                <a:lnTo>
                  <a:pt x="20847" y="14461"/>
                </a:lnTo>
                <a:lnTo>
                  <a:pt x="20923" y="13457"/>
                </a:lnTo>
                <a:lnTo>
                  <a:pt x="20961" y="12433"/>
                </a:lnTo>
                <a:lnTo>
                  <a:pt x="21037" y="10368"/>
                </a:lnTo>
                <a:lnTo>
                  <a:pt x="21094" y="8321"/>
                </a:lnTo>
                <a:lnTo>
                  <a:pt x="21132" y="6293"/>
                </a:lnTo>
                <a:lnTo>
                  <a:pt x="21170" y="4284"/>
                </a:lnTo>
                <a:lnTo>
                  <a:pt x="21245" y="2313"/>
                </a:lnTo>
                <a:lnTo>
                  <a:pt x="23595" y="2294"/>
                </a:lnTo>
                <a:lnTo>
                  <a:pt x="25945" y="2275"/>
                </a:lnTo>
                <a:lnTo>
                  <a:pt x="28295" y="2218"/>
                </a:lnTo>
                <a:lnTo>
                  <a:pt x="30627" y="2143"/>
                </a:lnTo>
                <a:lnTo>
                  <a:pt x="32977" y="2048"/>
                </a:lnTo>
                <a:lnTo>
                  <a:pt x="35308" y="1934"/>
                </a:lnTo>
                <a:lnTo>
                  <a:pt x="37639" y="1782"/>
                </a:lnTo>
                <a:lnTo>
                  <a:pt x="39951" y="1631"/>
                </a:lnTo>
                <a:lnTo>
                  <a:pt x="40064" y="1612"/>
                </a:lnTo>
                <a:lnTo>
                  <a:pt x="40159" y="1574"/>
                </a:lnTo>
                <a:lnTo>
                  <a:pt x="40254" y="1517"/>
                </a:lnTo>
                <a:lnTo>
                  <a:pt x="40330" y="1441"/>
                </a:lnTo>
                <a:lnTo>
                  <a:pt x="40387" y="1366"/>
                </a:lnTo>
                <a:lnTo>
                  <a:pt x="40425" y="1290"/>
                </a:lnTo>
                <a:lnTo>
                  <a:pt x="40444" y="1195"/>
                </a:lnTo>
                <a:lnTo>
                  <a:pt x="40444" y="1100"/>
                </a:lnTo>
                <a:lnTo>
                  <a:pt x="40444" y="1005"/>
                </a:lnTo>
                <a:lnTo>
                  <a:pt x="40425" y="911"/>
                </a:lnTo>
                <a:lnTo>
                  <a:pt x="40387" y="835"/>
                </a:lnTo>
                <a:lnTo>
                  <a:pt x="40330" y="759"/>
                </a:lnTo>
                <a:lnTo>
                  <a:pt x="40254" y="702"/>
                </a:lnTo>
                <a:lnTo>
                  <a:pt x="40178" y="645"/>
                </a:lnTo>
                <a:lnTo>
                  <a:pt x="40064" y="607"/>
                </a:lnTo>
                <a:lnTo>
                  <a:pt x="39951" y="588"/>
                </a:lnTo>
                <a:lnTo>
                  <a:pt x="35061" y="456"/>
                </a:lnTo>
                <a:lnTo>
                  <a:pt x="30191" y="342"/>
                </a:lnTo>
                <a:lnTo>
                  <a:pt x="25282" y="247"/>
                </a:lnTo>
                <a:lnTo>
                  <a:pt x="20393" y="172"/>
                </a:lnTo>
                <a:lnTo>
                  <a:pt x="15503" y="134"/>
                </a:lnTo>
                <a:lnTo>
                  <a:pt x="10613" y="77"/>
                </a:lnTo>
                <a:lnTo>
                  <a:pt x="83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47" name="Google Shape;1347;p5"/>
          <p:cNvGrpSpPr/>
          <p:nvPr/>
        </p:nvGrpSpPr>
        <p:grpSpPr>
          <a:xfrm>
            <a:off x="5076071" y="1545085"/>
            <a:ext cx="959207" cy="753822"/>
            <a:chOff x="5057021" y="1545085"/>
            <a:chExt cx="959207" cy="753822"/>
          </a:xfrm>
        </p:grpSpPr>
        <p:sp>
          <p:nvSpPr>
            <p:cNvPr id="1348" name="Google Shape;1348;p5"/>
            <p:cNvSpPr/>
            <p:nvPr/>
          </p:nvSpPr>
          <p:spPr>
            <a:xfrm flipH="1" rot="10800000">
              <a:off x="5085396" y="1575713"/>
              <a:ext cx="902457" cy="695945"/>
            </a:xfrm>
            <a:custGeom>
              <a:rect b="b" l="l" r="r" t="t"/>
              <a:pathLst>
                <a:path extrusionOk="0" h="46944" w="60874">
                  <a:moveTo>
                    <a:pt x="3999" y="3980"/>
                  </a:moveTo>
                  <a:lnTo>
                    <a:pt x="4075" y="3999"/>
                  </a:lnTo>
                  <a:lnTo>
                    <a:pt x="4150" y="3999"/>
                  </a:lnTo>
                  <a:lnTo>
                    <a:pt x="4226" y="4037"/>
                  </a:lnTo>
                  <a:lnTo>
                    <a:pt x="4283" y="4075"/>
                  </a:lnTo>
                  <a:lnTo>
                    <a:pt x="4340" y="4113"/>
                  </a:lnTo>
                  <a:lnTo>
                    <a:pt x="4397" y="4170"/>
                  </a:lnTo>
                  <a:lnTo>
                    <a:pt x="4416" y="4246"/>
                  </a:lnTo>
                  <a:lnTo>
                    <a:pt x="4435" y="4321"/>
                  </a:lnTo>
                  <a:lnTo>
                    <a:pt x="4435" y="4397"/>
                  </a:lnTo>
                  <a:lnTo>
                    <a:pt x="4302" y="5250"/>
                  </a:lnTo>
                  <a:lnTo>
                    <a:pt x="4169" y="6103"/>
                  </a:lnTo>
                  <a:lnTo>
                    <a:pt x="3866" y="7827"/>
                  </a:lnTo>
                  <a:lnTo>
                    <a:pt x="3847" y="7903"/>
                  </a:lnTo>
                  <a:lnTo>
                    <a:pt x="3809" y="7960"/>
                  </a:lnTo>
                  <a:lnTo>
                    <a:pt x="3752" y="8017"/>
                  </a:lnTo>
                  <a:lnTo>
                    <a:pt x="3715" y="8055"/>
                  </a:lnTo>
                  <a:lnTo>
                    <a:pt x="3639" y="8074"/>
                  </a:lnTo>
                  <a:lnTo>
                    <a:pt x="3582" y="8093"/>
                  </a:lnTo>
                  <a:lnTo>
                    <a:pt x="3525" y="8093"/>
                  </a:lnTo>
                  <a:lnTo>
                    <a:pt x="3449" y="8074"/>
                  </a:lnTo>
                  <a:lnTo>
                    <a:pt x="3317" y="8017"/>
                  </a:lnTo>
                  <a:lnTo>
                    <a:pt x="3260" y="7979"/>
                  </a:lnTo>
                  <a:lnTo>
                    <a:pt x="3222" y="7922"/>
                  </a:lnTo>
                  <a:lnTo>
                    <a:pt x="3184" y="7846"/>
                  </a:lnTo>
                  <a:lnTo>
                    <a:pt x="3165" y="7790"/>
                  </a:lnTo>
                  <a:lnTo>
                    <a:pt x="3146" y="7714"/>
                  </a:lnTo>
                  <a:lnTo>
                    <a:pt x="3146" y="7619"/>
                  </a:lnTo>
                  <a:lnTo>
                    <a:pt x="3355" y="5951"/>
                  </a:lnTo>
                  <a:lnTo>
                    <a:pt x="3468" y="5117"/>
                  </a:lnTo>
                  <a:lnTo>
                    <a:pt x="3601" y="4283"/>
                  </a:lnTo>
                  <a:lnTo>
                    <a:pt x="3620" y="4208"/>
                  </a:lnTo>
                  <a:lnTo>
                    <a:pt x="3658" y="4132"/>
                  </a:lnTo>
                  <a:lnTo>
                    <a:pt x="3715" y="4075"/>
                  </a:lnTo>
                  <a:lnTo>
                    <a:pt x="3771" y="4037"/>
                  </a:lnTo>
                  <a:lnTo>
                    <a:pt x="3828" y="4018"/>
                  </a:lnTo>
                  <a:lnTo>
                    <a:pt x="3904" y="3999"/>
                  </a:lnTo>
                  <a:lnTo>
                    <a:pt x="3999" y="3980"/>
                  </a:lnTo>
                  <a:close/>
                  <a:moveTo>
                    <a:pt x="2123" y="4018"/>
                  </a:moveTo>
                  <a:lnTo>
                    <a:pt x="2255" y="4056"/>
                  </a:lnTo>
                  <a:lnTo>
                    <a:pt x="2331" y="4094"/>
                  </a:lnTo>
                  <a:lnTo>
                    <a:pt x="2369" y="4132"/>
                  </a:lnTo>
                  <a:lnTo>
                    <a:pt x="2426" y="4189"/>
                  </a:lnTo>
                  <a:lnTo>
                    <a:pt x="2445" y="4246"/>
                  </a:lnTo>
                  <a:lnTo>
                    <a:pt x="2464" y="4321"/>
                  </a:lnTo>
                  <a:lnTo>
                    <a:pt x="2464" y="4397"/>
                  </a:lnTo>
                  <a:lnTo>
                    <a:pt x="2274" y="5819"/>
                  </a:lnTo>
                  <a:lnTo>
                    <a:pt x="2198" y="6501"/>
                  </a:lnTo>
                  <a:lnTo>
                    <a:pt x="2142" y="7202"/>
                  </a:lnTo>
                  <a:lnTo>
                    <a:pt x="2085" y="7903"/>
                  </a:lnTo>
                  <a:lnTo>
                    <a:pt x="2066" y="8605"/>
                  </a:lnTo>
                  <a:lnTo>
                    <a:pt x="2066" y="9306"/>
                  </a:lnTo>
                  <a:lnTo>
                    <a:pt x="2085" y="10026"/>
                  </a:lnTo>
                  <a:lnTo>
                    <a:pt x="2085" y="10083"/>
                  </a:lnTo>
                  <a:lnTo>
                    <a:pt x="2066" y="10140"/>
                  </a:lnTo>
                  <a:lnTo>
                    <a:pt x="2047" y="10178"/>
                  </a:lnTo>
                  <a:lnTo>
                    <a:pt x="2009" y="10215"/>
                  </a:lnTo>
                  <a:lnTo>
                    <a:pt x="1933" y="10272"/>
                  </a:lnTo>
                  <a:lnTo>
                    <a:pt x="1838" y="10291"/>
                  </a:lnTo>
                  <a:lnTo>
                    <a:pt x="1725" y="10272"/>
                  </a:lnTo>
                  <a:lnTo>
                    <a:pt x="1649" y="10215"/>
                  </a:lnTo>
                  <a:lnTo>
                    <a:pt x="1573" y="10140"/>
                  </a:lnTo>
                  <a:lnTo>
                    <a:pt x="1554" y="10083"/>
                  </a:lnTo>
                  <a:lnTo>
                    <a:pt x="1535" y="10026"/>
                  </a:lnTo>
                  <a:lnTo>
                    <a:pt x="1459" y="9306"/>
                  </a:lnTo>
                  <a:lnTo>
                    <a:pt x="1402" y="8586"/>
                  </a:lnTo>
                  <a:lnTo>
                    <a:pt x="1384" y="7865"/>
                  </a:lnTo>
                  <a:lnTo>
                    <a:pt x="1365" y="7145"/>
                  </a:lnTo>
                  <a:lnTo>
                    <a:pt x="1384" y="6425"/>
                  </a:lnTo>
                  <a:lnTo>
                    <a:pt x="1440" y="5705"/>
                  </a:lnTo>
                  <a:lnTo>
                    <a:pt x="1535" y="5004"/>
                  </a:lnTo>
                  <a:lnTo>
                    <a:pt x="1649" y="4302"/>
                  </a:lnTo>
                  <a:lnTo>
                    <a:pt x="1687" y="4227"/>
                  </a:lnTo>
                  <a:lnTo>
                    <a:pt x="1725" y="4151"/>
                  </a:lnTo>
                  <a:lnTo>
                    <a:pt x="1763" y="4094"/>
                  </a:lnTo>
                  <a:lnTo>
                    <a:pt x="1838" y="4056"/>
                  </a:lnTo>
                  <a:lnTo>
                    <a:pt x="1895" y="4037"/>
                  </a:lnTo>
                  <a:lnTo>
                    <a:pt x="1971" y="4018"/>
                  </a:lnTo>
                  <a:close/>
                  <a:moveTo>
                    <a:pt x="45200" y="36388"/>
                  </a:moveTo>
                  <a:lnTo>
                    <a:pt x="45257" y="36407"/>
                  </a:lnTo>
                  <a:lnTo>
                    <a:pt x="45333" y="36426"/>
                  </a:lnTo>
                  <a:lnTo>
                    <a:pt x="45389" y="36483"/>
                  </a:lnTo>
                  <a:lnTo>
                    <a:pt x="45427" y="36521"/>
                  </a:lnTo>
                  <a:lnTo>
                    <a:pt x="45465" y="36596"/>
                  </a:lnTo>
                  <a:lnTo>
                    <a:pt x="45484" y="36672"/>
                  </a:lnTo>
                  <a:lnTo>
                    <a:pt x="45503" y="36767"/>
                  </a:lnTo>
                  <a:lnTo>
                    <a:pt x="45465" y="37392"/>
                  </a:lnTo>
                  <a:lnTo>
                    <a:pt x="45427" y="37999"/>
                  </a:lnTo>
                  <a:lnTo>
                    <a:pt x="45314" y="39250"/>
                  </a:lnTo>
                  <a:lnTo>
                    <a:pt x="45181" y="40481"/>
                  </a:lnTo>
                  <a:lnTo>
                    <a:pt x="45048" y="41713"/>
                  </a:lnTo>
                  <a:lnTo>
                    <a:pt x="45029" y="41789"/>
                  </a:lnTo>
                  <a:lnTo>
                    <a:pt x="45010" y="41865"/>
                  </a:lnTo>
                  <a:lnTo>
                    <a:pt x="44973" y="41922"/>
                  </a:lnTo>
                  <a:lnTo>
                    <a:pt x="44935" y="41960"/>
                  </a:lnTo>
                  <a:lnTo>
                    <a:pt x="44878" y="41998"/>
                  </a:lnTo>
                  <a:lnTo>
                    <a:pt x="44821" y="42017"/>
                  </a:lnTo>
                  <a:lnTo>
                    <a:pt x="44688" y="42035"/>
                  </a:lnTo>
                  <a:lnTo>
                    <a:pt x="44575" y="42017"/>
                  </a:lnTo>
                  <a:lnTo>
                    <a:pt x="44518" y="41998"/>
                  </a:lnTo>
                  <a:lnTo>
                    <a:pt x="44480" y="41960"/>
                  </a:lnTo>
                  <a:lnTo>
                    <a:pt x="44442" y="41922"/>
                  </a:lnTo>
                  <a:lnTo>
                    <a:pt x="44404" y="41865"/>
                  </a:lnTo>
                  <a:lnTo>
                    <a:pt x="44385" y="41789"/>
                  </a:lnTo>
                  <a:lnTo>
                    <a:pt x="44385" y="41713"/>
                  </a:lnTo>
                  <a:lnTo>
                    <a:pt x="44442" y="40481"/>
                  </a:lnTo>
                  <a:lnTo>
                    <a:pt x="44499" y="39231"/>
                  </a:lnTo>
                  <a:lnTo>
                    <a:pt x="44575" y="37999"/>
                  </a:lnTo>
                  <a:lnTo>
                    <a:pt x="44631" y="37373"/>
                  </a:lnTo>
                  <a:lnTo>
                    <a:pt x="44707" y="36767"/>
                  </a:lnTo>
                  <a:lnTo>
                    <a:pt x="44726" y="36672"/>
                  </a:lnTo>
                  <a:lnTo>
                    <a:pt x="44745" y="36596"/>
                  </a:lnTo>
                  <a:lnTo>
                    <a:pt x="44802" y="36539"/>
                  </a:lnTo>
                  <a:lnTo>
                    <a:pt x="44859" y="36483"/>
                  </a:lnTo>
                  <a:lnTo>
                    <a:pt x="44916" y="36445"/>
                  </a:lnTo>
                  <a:lnTo>
                    <a:pt x="44973" y="36407"/>
                  </a:lnTo>
                  <a:lnTo>
                    <a:pt x="45048" y="36388"/>
                  </a:lnTo>
                  <a:close/>
                  <a:moveTo>
                    <a:pt x="47038" y="37696"/>
                  </a:moveTo>
                  <a:lnTo>
                    <a:pt x="47114" y="37714"/>
                  </a:lnTo>
                  <a:lnTo>
                    <a:pt x="47171" y="37752"/>
                  </a:lnTo>
                  <a:lnTo>
                    <a:pt x="47247" y="37790"/>
                  </a:lnTo>
                  <a:lnTo>
                    <a:pt x="47285" y="37847"/>
                  </a:lnTo>
                  <a:lnTo>
                    <a:pt x="47323" y="37904"/>
                  </a:lnTo>
                  <a:lnTo>
                    <a:pt x="47360" y="37980"/>
                  </a:lnTo>
                  <a:lnTo>
                    <a:pt x="47436" y="38340"/>
                  </a:lnTo>
                  <a:lnTo>
                    <a:pt x="47493" y="38719"/>
                  </a:lnTo>
                  <a:lnTo>
                    <a:pt x="47531" y="39079"/>
                  </a:lnTo>
                  <a:lnTo>
                    <a:pt x="47550" y="39458"/>
                  </a:lnTo>
                  <a:lnTo>
                    <a:pt x="47569" y="39818"/>
                  </a:lnTo>
                  <a:lnTo>
                    <a:pt x="47550" y="40197"/>
                  </a:lnTo>
                  <a:lnTo>
                    <a:pt x="47531" y="40576"/>
                  </a:lnTo>
                  <a:lnTo>
                    <a:pt x="47493" y="40936"/>
                  </a:lnTo>
                  <a:lnTo>
                    <a:pt x="47436" y="41315"/>
                  </a:lnTo>
                  <a:lnTo>
                    <a:pt x="47379" y="41675"/>
                  </a:lnTo>
                  <a:lnTo>
                    <a:pt x="47304" y="42054"/>
                  </a:lnTo>
                  <a:lnTo>
                    <a:pt x="47209" y="42415"/>
                  </a:lnTo>
                  <a:lnTo>
                    <a:pt x="47114" y="42775"/>
                  </a:lnTo>
                  <a:lnTo>
                    <a:pt x="47000" y="43135"/>
                  </a:lnTo>
                  <a:lnTo>
                    <a:pt x="46754" y="43817"/>
                  </a:lnTo>
                  <a:lnTo>
                    <a:pt x="46716" y="43874"/>
                  </a:lnTo>
                  <a:lnTo>
                    <a:pt x="46678" y="43931"/>
                  </a:lnTo>
                  <a:lnTo>
                    <a:pt x="46640" y="43969"/>
                  </a:lnTo>
                  <a:lnTo>
                    <a:pt x="46583" y="44006"/>
                  </a:lnTo>
                  <a:lnTo>
                    <a:pt x="46470" y="44025"/>
                  </a:lnTo>
                  <a:lnTo>
                    <a:pt x="46356" y="44006"/>
                  </a:lnTo>
                  <a:lnTo>
                    <a:pt x="46261" y="43969"/>
                  </a:lnTo>
                  <a:lnTo>
                    <a:pt x="46204" y="43931"/>
                  </a:lnTo>
                  <a:lnTo>
                    <a:pt x="46166" y="43893"/>
                  </a:lnTo>
                  <a:lnTo>
                    <a:pt x="46148" y="43836"/>
                  </a:lnTo>
                  <a:lnTo>
                    <a:pt x="46129" y="43779"/>
                  </a:lnTo>
                  <a:lnTo>
                    <a:pt x="46129" y="43722"/>
                  </a:lnTo>
                  <a:lnTo>
                    <a:pt x="46148" y="43646"/>
                  </a:lnTo>
                  <a:lnTo>
                    <a:pt x="46242" y="43305"/>
                  </a:lnTo>
                  <a:lnTo>
                    <a:pt x="46337" y="42945"/>
                  </a:lnTo>
                  <a:lnTo>
                    <a:pt x="46470" y="42263"/>
                  </a:lnTo>
                  <a:lnTo>
                    <a:pt x="46564" y="41581"/>
                  </a:lnTo>
                  <a:lnTo>
                    <a:pt x="46621" y="40898"/>
                  </a:lnTo>
                  <a:lnTo>
                    <a:pt x="46640" y="40197"/>
                  </a:lnTo>
                  <a:lnTo>
                    <a:pt x="46621" y="39515"/>
                  </a:lnTo>
                  <a:lnTo>
                    <a:pt x="46602" y="38814"/>
                  </a:lnTo>
                  <a:lnTo>
                    <a:pt x="46546" y="38094"/>
                  </a:lnTo>
                  <a:lnTo>
                    <a:pt x="46546" y="38018"/>
                  </a:lnTo>
                  <a:lnTo>
                    <a:pt x="46564" y="37942"/>
                  </a:lnTo>
                  <a:lnTo>
                    <a:pt x="46602" y="37866"/>
                  </a:lnTo>
                  <a:lnTo>
                    <a:pt x="46640" y="37809"/>
                  </a:lnTo>
                  <a:lnTo>
                    <a:pt x="46697" y="37771"/>
                  </a:lnTo>
                  <a:lnTo>
                    <a:pt x="46754" y="37733"/>
                  </a:lnTo>
                  <a:lnTo>
                    <a:pt x="46887" y="37696"/>
                  </a:lnTo>
                  <a:close/>
                  <a:moveTo>
                    <a:pt x="5989" y="0"/>
                  </a:moveTo>
                  <a:lnTo>
                    <a:pt x="5382" y="19"/>
                  </a:lnTo>
                  <a:lnTo>
                    <a:pt x="4814" y="38"/>
                  </a:lnTo>
                  <a:lnTo>
                    <a:pt x="4264" y="114"/>
                  </a:lnTo>
                  <a:lnTo>
                    <a:pt x="3734" y="209"/>
                  </a:lnTo>
                  <a:lnTo>
                    <a:pt x="3260" y="342"/>
                  </a:lnTo>
                  <a:lnTo>
                    <a:pt x="3013" y="417"/>
                  </a:lnTo>
                  <a:lnTo>
                    <a:pt x="2805" y="512"/>
                  </a:lnTo>
                  <a:lnTo>
                    <a:pt x="2577" y="607"/>
                  </a:lnTo>
                  <a:lnTo>
                    <a:pt x="2369" y="721"/>
                  </a:lnTo>
                  <a:lnTo>
                    <a:pt x="2179" y="853"/>
                  </a:lnTo>
                  <a:lnTo>
                    <a:pt x="1990" y="986"/>
                  </a:lnTo>
                  <a:lnTo>
                    <a:pt x="1800" y="1138"/>
                  </a:lnTo>
                  <a:lnTo>
                    <a:pt x="1630" y="1308"/>
                  </a:lnTo>
                  <a:lnTo>
                    <a:pt x="1459" y="1479"/>
                  </a:lnTo>
                  <a:lnTo>
                    <a:pt x="1308" y="1668"/>
                  </a:lnTo>
                  <a:lnTo>
                    <a:pt x="1156" y="1877"/>
                  </a:lnTo>
                  <a:lnTo>
                    <a:pt x="1004" y="2104"/>
                  </a:lnTo>
                  <a:lnTo>
                    <a:pt x="872" y="2331"/>
                  </a:lnTo>
                  <a:lnTo>
                    <a:pt x="758" y="2597"/>
                  </a:lnTo>
                  <a:lnTo>
                    <a:pt x="625" y="2862"/>
                  </a:lnTo>
                  <a:lnTo>
                    <a:pt x="531" y="3146"/>
                  </a:lnTo>
                  <a:lnTo>
                    <a:pt x="417" y="3469"/>
                  </a:lnTo>
                  <a:lnTo>
                    <a:pt x="341" y="3791"/>
                  </a:lnTo>
                  <a:lnTo>
                    <a:pt x="246" y="4132"/>
                  </a:lnTo>
                  <a:lnTo>
                    <a:pt x="171" y="4492"/>
                  </a:lnTo>
                  <a:lnTo>
                    <a:pt x="114" y="4871"/>
                  </a:lnTo>
                  <a:lnTo>
                    <a:pt x="76" y="5250"/>
                  </a:lnTo>
                  <a:lnTo>
                    <a:pt x="38" y="5648"/>
                  </a:lnTo>
                  <a:lnTo>
                    <a:pt x="19" y="6046"/>
                  </a:lnTo>
                  <a:lnTo>
                    <a:pt x="0" y="6842"/>
                  </a:lnTo>
                  <a:lnTo>
                    <a:pt x="0" y="7638"/>
                  </a:lnTo>
                  <a:lnTo>
                    <a:pt x="57" y="9249"/>
                  </a:lnTo>
                  <a:lnTo>
                    <a:pt x="57" y="10064"/>
                  </a:lnTo>
                  <a:lnTo>
                    <a:pt x="57" y="10860"/>
                  </a:lnTo>
                  <a:lnTo>
                    <a:pt x="76" y="10860"/>
                  </a:lnTo>
                  <a:lnTo>
                    <a:pt x="625" y="11182"/>
                  </a:lnTo>
                  <a:lnTo>
                    <a:pt x="1175" y="11542"/>
                  </a:lnTo>
                  <a:lnTo>
                    <a:pt x="1725" y="11902"/>
                  </a:lnTo>
                  <a:lnTo>
                    <a:pt x="2274" y="12262"/>
                  </a:lnTo>
                  <a:lnTo>
                    <a:pt x="3336" y="13058"/>
                  </a:lnTo>
                  <a:lnTo>
                    <a:pt x="4397" y="13873"/>
                  </a:lnTo>
                  <a:lnTo>
                    <a:pt x="5439" y="14707"/>
                  </a:lnTo>
                  <a:lnTo>
                    <a:pt x="6482" y="15560"/>
                  </a:lnTo>
                  <a:lnTo>
                    <a:pt x="8490" y="17228"/>
                  </a:lnTo>
                  <a:lnTo>
                    <a:pt x="9343" y="17929"/>
                  </a:lnTo>
                  <a:lnTo>
                    <a:pt x="9741" y="18308"/>
                  </a:lnTo>
                  <a:lnTo>
                    <a:pt x="10139" y="18668"/>
                  </a:lnTo>
                  <a:lnTo>
                    <a:pt x="10537" y="19047"/>
                  </a:lnTo>
                  <a:lnTo>
                    <a:pt x="10897" y="19445"/>
                  </a:lnTo>
                  <a:lnTo>
                    <a:pt x="11257" y="19843"/>
                  </a:lnTo>
                  <a:lnTo>
                    <a:pt x="11599" y="20241"/>
                  </a:lnTo>
                  <a:lnTo>
                    <a:pt x="11921" y="20658"/>
                  </a:lnTo>
                  <a:lnTo>
                    <a:pt x="12224" y="21094"/>
                  </a:lnTo>
                  <a:lnTo>
                    <a:pt x="12508" y="21549"/>
                  </a:lnTo>
                  <a:lnTo>
                    <a:pt x="12774" y="22022"/>
                  </a:lnTo>
                  <a:lnTo>
                    <a:pt x="13001" y="22496"/>
                  </a:lnTo>
                  <a:lnTo>
                    <a:pt x="13228" y="22989"/>
                  </a:lnTo>
                  <a:lnTo>
                    <a:pt x="13418" y="23520"/>
                  </a:lnTo>
                  <a:lnTo>
                    <a:pt x="13569" y="24069"/>
                  </a:lnTo>
                  <a:lnTo>
                    <a:pt x="13588" y="24145"/>
                  </a:lnTo>
                  <a:lnTo>
                    <a:pt x="13588" y="24202"/>
                  </a:lnTo>
                  <a:lnTo>
                    <a:pt x="13551" y="24334"/>
                  </a:lnTo>
                  <a:lnTo>
                    <a:pt x="13494" y="24448"/>
                  </a:lnTo>
                  <a:lnTo>
                    <a:pt x="13399" y="24543"/>
                  </a:lnTo>
                  <a:lnTo>
                    <a:pt x="13380" y="24770"/>
                  </a:lnTo>
                  <a:lnTo>
                    <a:pt x="13342" y="24998"/>
                  </a:lnTo>
                  <a:lnTo>
                    <a:pt x="13266" y="25225"/>
                  </a:lnTo>
                  <a:lnTo>
                    <a:pt x="13209" y="25453"/>
                  </a:lnTo>
                  <a:lnTo>
                    <a:pt x="13115" y="25661"/>
                  </a:lnTo>
                  <a:lnTo>
                    <a:pt x="13001" y="25870"/>
                  </a:lnTo>
                  <a:lnTo>
                    <a:pt x="12887" y="26097"/>
                  </a:lnTo>
                  <a:lnTo>
                    <a:pt x="12755" y="26305"/>
                  </a:lnTo>
                  <a:lnTo>
                    <a:pt x="12451" y="26722"/>
                  </a:lnTo>
                  <a:lnTo>
                    <a:pt x="12129" y="27120"/>
                  </a:lnTo>
                  <a:lnTo>
                    <a:pt x="11750" y="27499"/>
                  </a:lnTo>
                  <a:lnTo>
                    <a:pt x="11352" y="27878"/>
                  </a:lnTo>
                  <a:lnTo>
                    <a:pt x="10954" y="28258"/>
                  </a:lnTo>
                  <a:lnTo>
                    <a:pt x="10537" y="28618"/>
                  </a:lnTo>
                  <a:lnTo>
                    <a:pt x="9684" y="29281"/>
                  </a:lnTo>
                  <a:lnTo>
                    <a:pt x="8907" y="29906"/>
                  </a:lnTo>
                  <a:lnTo>
                    <a:pt x="8547" y="30210"/>
                  </a:lnTo>
                  <a:lnTo>
                    <a:pt x="8225" y="30475"/>
                  </a:lnTo>
                  <a:lnTo>
                    <a:pt x="5742" y="32749"/>
                  </a:lnTo>
                  <a:lnTo>
                    <a:pt x="4492" y="33867"/>
                  </a:lnTo>
                  <a:lnTo>
                    <a:pt x="3241" y="34985"/>
                  </a:lnTo>
                  <a:lnTo>
                    <a:pt x="2596" y="35535"/>
                  </a:lnTo>
                  <a:lnTo>
                    <a:pt x="2274" y="35781"/>
                  </a:lnTo>
                  <a:lnTo>
                    <a:pt x="1971" y="36009"/>
                  </a:lnTo>
                  <a:lnTo>
                    <a:pt x="1630" y="36198"/>
                  </a:lnTo>
                  <a:lnTo>
                    <a:pt x="1289" y="36369"/>
                  </a:lnTo>
                  <a:lnTo>
                    <a:pt x="1118" y="36426"/>
                  </a:lnTo>
                  <a:lnTo>
                    <a:pt x="929" y="36483"/>
                  </a:lnTo>
                  <a:lnTo>
                    <a:pt x="758" y="36521"/>
                  </a:lnTo>
                  <a:lnTo>
                    <a:pt x="550" y="36558"/>
                  </a:lnTo>
                  <a:lnTo>
                    <a:pt x="588" y="37051"/>
                  </a:lnTo>
                  <a:lnTo>
                    <a:pt x="607" y="37563"/>
                  </a:lnTo>
                  <a:lnTo>
                    <a:pt x="607" y="38075"/>
                  </a:lnTo>
                  <a:lnTo>
                    <a:pt x="607" y="38605"/>
                  </a:lnTo>
                  <a:lnTo>
                    <a:pt x="569" y="39648"/>
                  </a:lnTo>
                  <a:lnTo>
                    <a:pt x="550" y="40709"/>
                  </a:lnTo>
                  <a:lnTo>
                    <a:pt x="550" y="41240"/>
                  </a:lnTo>
                  <a:lnTo>
                    <a:pt x="569" y="41751"/>
                  </a:lnTo>
                  <a:lnTo>
                    <a:pt x="625" y="42263"/>
                  </a:lnTo>
                  <a:lnTo>
                    <a:pt x="701" y="42756"/>
                  </a:lnTo>
                  <a:lnTo>
                    <a:pt x="796" y="43248"/>
                  </a:lnTo>
                  <a:lnTo>
                    <a:pt x="948" y="43722"/>
                  </a:lnTo>
                  <a:lnTo>
                    <a:pt x="1023" y="43950"/>
                  </a:lnTo>
                  <a:lnTo>
                    <a:pt x="1118" y="44158"/>
                  </a:lnTo>
                  <a:lnTo>
                    <a:pt x="1232" y="44385"/>
                  </a:lnTo>
                  <a:lnTo>
                    <a:pt x="1365" y="44594"/>
                  </a:lnTo>
                  <a:lnTo>
                    <a:pt x="1592" y="44973"/>
                  </a:lnTo>
                  <a:lnTo>
                    <a:pt x="1838" y="45295"/>
                  </a:lnTo>
                  <a:lnTo>
                    <a:pt x="2066" y="45561"/>
                  </a:lnTo>
                  <a:lnTo>
                    <a:pt x="2274" y="45769"/>
                  </a:lnTo>
                  <a:lnTo>
                    <a:pt x="2502" y="45940"/>
                  </a:lnTo>
                  <a:lnTo>
                    <a:pt x="2748" y="46072"/>
                  </a:lnTo>
                  <a:lnTo>
                    <a:pt x="2975" y="46148"/>
                  </a:lnTo>
                  <a:lnTo>
                    <a:pt x="3222" y="46224"/>
                  </a:lnTo>
                  <a:lnTo>
                    <a:pt x="3487" y="46262"/>
                  </a:lnTo>
                  <a:lnTo>
                    <a:pt x="3771" y="46281"/>
                  </a:lnTo>
                  <a:lnTo>
                    <a:pt x="4416" y="46262"/>
                  </a:lnTo>
                  <a:lnTo>
                    <a:pt x="5174" y="46243"/>
                  </a:lnTo>
                  <a:lnTo>
                    <a:pt x="5591" y="46224"/>
                  </a:lnTo>
                  <a:lnTo>
                    <a:pt x="6065" y="46243"/>
                  </a:lnTo>
                  <a:lnTo>
                    <a:pt x="9988" y="46300"/>
                  </a:lnTo>
                  <a:lnTo>
                    <a:pt x="25680" y="46584"/>
                  </a:lnTo>
                  <a:lnTo>
                    <a:pt x="34018" y="46736"/>
                  </a:lnTo>
                  <a:lnTo>
                    <a:pt x="42357" y="46887"/>
                  </a:lnTo>
                  <a:lnTo>
                    <a:pt x="43134" y="46906"/>
                  </a:lnTo>
                  <a:lnTo>
                    <a:pt x="43760" y="46944"/>
                  </a:lnTo>
                  <a:lnTo>
                    <a:pt x="44290" y="46944"/>
                  </a:lnTo>
                  <a:lnTo>
                    <a:pt x="44537" y="46906"/>
                  </a:lnTo>
                  <a:lnTo>
                    <a:pt x="44764" y="46868"/>
                  </a:lnTo>
                  <a:lnTo>
                    <a:pt x="44973" y="46811"/>
                  </a:lnTo>
                  <a:lnTo>
                    <a:pt x="45200" y="46717"/>
                  </a:lnTo>
                  <a:lnTo>
                    <a:pt x="45408" y="46603"/>
                  </a:lnTo>
                  <a:lnTo>
                    <a:pt x="45636" y="46451"/>
                  </a:lnTo>
                  <a:lnTo>
                    <a:pt x="45863" y="46262"/>
                  </a:lnTo>
                  <a:lnTo>
                    <a:pt x="46129" y="46034"/>
                  </a:lnTo>
                  <a:lnTo>
                    <a:pt x="46394" y="45769"/>
                  </a:lnTo>
                  <a:lnTo>
                    <a:pt x="46697" y="45447"/>
                  </a:lnTo>
                  <a:lnTo>
                    <a:pt x="46981" y="45125"/>
                  </a:lnTo>
                  <a:lnTo>
                    <a:pt x="47228" y="44802"/>
                  </a:lnTo>
                  <a:lnTo>
                    <a:pt x="47436" y="44518"/>
                  </a:lnTo>
                  <a:lnTo>
                    <a:pt x="47607" y="44234"/>
                  </a:lnTo>
                  <a:lnTo>
                    <a:pt x="47758" y="43969"/>
                  </a:lnTo>
                  <a:lnTo>
                    <a:pt x="47872" y="43684"/>
                  </a:lnTo>
                  <a:lnTo>
                    <a:pt x="47948" y="43419"/>
                  </a:lnTo>
                  <a:lnTo>
                    <a:pt x="48024" y="43154"/>
                  </a:lnTo>
                  <a:lnTo>
                    <a:pt x="48062" y="42888"/>
                  </a:lnTo>
                  <a:lnTo>
                    <a:pt x="48100" y="42604"/>
                  </a:lnTo>
                  <a:lnTo>
                    <a:pt x="48119" y="41998"/>
                  </a:lnTo>
                  <a:lnTo>
                    <a:pt x="48119" y="40538"/>
                  </a:lnTo>
                  <a:lnTo>
                    <a:pt x="48137" y="37165"/>
                  </a:lnTo>
                  <a:lnTo>
                    <a:pt x="48175" y="33772"/>
                  </a:lnTo>
                  <a:lnTo>
                    <a:pt x="48194" y="33583"/>
                  </a:lnTo>
                  <a:lnTo>
                    <a:pt x="48251" y="33431"/>
                  </a:lnTo>
                  <a:lnTo>
                    <a:pt x="48327" y="33299"/>
                  </a:lnTo>
                  <a:lnTo>
                    <a:pt x="48422" y="33185"/>
                  </a:lnTo>
                  <a:lnTo>
                    <a:pt x="48554" y="33090"/>
                  </a:lnTo>
                  <a:lnTo>
                    <a:pt x="48687" y="33033"/>
                  </a:lnTo>
                  <a:lnTo>
                    <a:pt x="48820" y="32977"/>
                  </a:lnTo>
                  <a:lnTo>
                    <a:pt x="48971" y="32958"/>
                  </a:lnTo>
                  <a:lnTo>
                    <a:pt x="50525" y="31953"/>
                  </a:lnTo>
                  <a:lnTo>
                    <a:pt x="52079" y="30930"/>
                  </a:lnTo>
                  <a:lnTo>
                    <a:pt x="53633" y="29906"/>
                  </a:lnTo>
                  <a:lnTo>
                    <a:pt x="55169" y="28845"/>
                  </a:lnTo>
                  <a:lnTo>
                    <a:pt x="55737" y="28466"/>
                  </a:lnTo>
                  <a:lnTo>
                    <a:pt x="56552" y="27973"/>
                  </a:lnTo>
                  <a:lnTo>
                    <a:pt x="57500" y="27386"/>
                  </a:lnTo>
                  <a:lnTo>
                    <a:pt x="57992" y="27064"/>
                  </a:lnTo>
                  <a:lnTo>
                    <a:pt x="58485" y="26722"/>
                  </a:lnTo>
                  <a:lnTo>
                    <a:pt x="58959" y="26381"/>
                  </a:lnTo>
                  <a:lnTo>
                    <a:pt x="59414" y="26021"/>
                  </a:lnTo>
                  <a:lnTo>
                    <a:pt x="59831" y="25661"/>
                  </a:lnTo>
                  <a:lnTo>
                    <a:pt x="60191" y="25320"/>
                  </a:lnTo>
                  <a:lnTo>
                    <a:pt x="60342" y="25149"/>
                  </a:lnTo>
                  <a:lnTo>
                    <a:pt x="60494" y="24960"/>
                  </a:lnTo>
                  <a:lnTo>
                    <a:pt x="60608" y="24789"/>
                  </a:lnTo>
                  <a:lnTo>
                    <a:pt x="60702" y="24638"/>
                  </a:lnTo>
                  <a:lnTo>
                    <a:pt x="60778" y="24467"/>
                  </a:lnTo>
                  <a:lnTo>
                    <a:pt x="60835" y="24297"/>
                  </a:lnTo>
                  <a:lnTo>
                    <a:pt x="60873" y="24145"/>
                  </a:lnTo>
                  <a:lnTo>
                    <a:pt x="60873" y="23993"/>
                  </a:lnTo>
                  <a:lnTo>
                    <a:pt x="60854" y="23899"/>
                  </a:lnTo>
                  <a:lnTo>
                    <a:pt x="60797" y="23785"/>
                  </a:lnTo>
                  <a:lnTo>
                    <a:pt x="60721" y="23652"/>
                  </a:lnTo>
                  <a:lnTo>
                    <a:pt x="60627" y="23520"/>
                  </a:lnTo>
                  <a:lnTo>
                    <a:pt x="60361" y="23216"/>
                  </a:lnTo>
                  <a:lnTo>
                    <a:pt x="60039" y="22894"/>
                  </a:lnTo>
                  <a:lnTo>
                    <a:pt x="59622" y="22534"/>
                  </a:lnTo>
                  <a:lnTo>
                    <a:pt x="59186" y="22174"/>
                  </a:lnTo>
                  <a:lnTo>
                    <a:pt x="58694" y="21795"/>
                  </a:lnTo>
                  <a:lnTo>
                    <a:pt x="58182" y="21397"/>
                  </a:lnTo>
                  <a:lnTo>
                    <a:pt x="57158" y="20658"/>
                  </a:lnTo>
                  <a:lnTo>
                    <a:pt x="56211" y="19995"/>
                  </a:lnTo>
                  <a:lnTo>
                    <a:pt x="55434" y="19464"/>
                  </a:lnTo>
                  <a:lnTo>
                    <a:pt x="54960" y="19104"/>
                  </a:lnTo>
                  <a:lnTo>
                    <a:pt x="51966" y="16735"/>
                  </a:lnTo>
                  <a:lnTo>
                    <a:pt x="48933" y="14385"/>
                  </a:lnTo>
                  <a:lnTo>
                    <a:pt x="48858" y="14309"/>
                  </a:lnTo>
                  <a:lnTo>
                    <a:pt x="48801" y="14233"/>
                  </a:lnTo>
                  <a:lnTo>
                    <a:pt x="48744" y="14157"/>
                  </a:lnTo>
                  <a:lnTo>
                    <a:pt x="48706" y="14063"/>
                  </a:lnTo>
                  <a:lnTo>
                    <a:pt x="48687" y="13987"/>
                  </a:lnTo>
                  <a:lnTo>
                    <a:pt x="48687" y="13892"/>
                  </a:lnTo>
                  <a:lnTo>
                    <a:pt x="48687" y="13721"/>
                  </a:lnTo>
                  <a:lnTo>
                    <a:pt x="48554" y="13570"/>
                  </a:lnTo>
                  <a:lnTo>
                    <a:pt x="48498" y="13494"/>
                  </a:lnTo>
                  <a:lnTo>
                    <a:pt x="48441" y="13418"/>
                  </a:lnTo>
                  <a:lnTo>
                    <a:pt x="48403" y="13324"/>
                  </a:lnTo>
                  <a:lnTo>
                    <a:pt x="48384" y="13229"/>
                  </a:lnTo>
                  <a:lnTo>
                    <a:pt x="48365" y="13115"/>
                  </a:lnTo>
                  <a:lnTo>
                    <a:pt x="48365" y="13001"/>
                  </a:lnTo>
                  <a:lnTo>
                    <a:pt x="48365" y="12509"/>
                  </a:lnTo>
                  <a:lnTo>
                    <a:pt x="48384" y="11959"/>
                  </a:lnTo>
                  <a:lnTo>
                    <a:pt x="48460" y="10765"/>
                  </a:lnTo>
                  <a:lnTo>
                    <a:pt x="48573" y="9476"/>
                  </a:lnTo>
                  <a:lnTo>
                    <a:pt x="48649" y="8131"/>
                  </a:lnTo>
                  <a:lnTo>
                    <a:pt x="48687" y="7467"/>
                  </a:lnTo>
                  <a:lnTo>
                    <a:pt x="48706" y="6804"/>
                  </a:lnTo>
                  <a:lnTo>
                    <a:pt x="48706" y="6160"/>
                  </a:lnTo>
                  <a:lnTo>
                    <a:pt x="48687" y="5553"/>
                  </a:lnTo>
                  <a:lnTo>
                    <a:pt x="48630" y="4947"/>
                  </a:lnTo>
                  <a:lnTo>
                    <a:pt x="48554" y="4397"/>
                  </a:lnTo>
                  <a:lnTo>
                    <a:pt x="48460" y="3886"/>
                  </a:lnTo>
                  <a:lnTo>
                    <a:pt x="48384" y="3639"/>
                  </a:lnTo>
                  <a:lnTo>
                    <a:pt x="48308" y="3412"/>
                  </a:lnTo>
                  <a:lnTo>
                    <a:pt x="48194" y="3127"/>
                  </a:lnTo>
                  <a:lnTo>
                    <a:pt x="48062" y="2881"/>
                  </a:lnTo>
                  <a:lnTo>
                    <a:pt x="47910" y="2654"/>
                  </a:lnTo>
                  <a:lnTo>
                    <a:pt x="47758" y="2426"/>
                  </a:lnTo>
                  <a:lnTo>
                    <a:pt x="47588" y="2237"/>
                  </a:lnTo>
                  <a:lnTo>
                    <a:pt x="47398" y="2066"/>
                  </a:lnTo>
                  <a:lnTo>
                    <a:pt x="47190" y="1896"/>
                  </a:lnTo>
                  <a:lnTo>
                    <a:pt x="46981" y="1763"/>
                  </a:lnTo>
                  <a:lnTo>
                    <a:pt x="46773" y="1630"/>
                  </a:lnTo>
                  <a:lnTo>
                    <a:pt x="46527" y="1517"/>
                  </a:lnTo>
                  <a:lnTo>
                    <a:pt x="46299" y="1422"/>
                  </a:lnTo>
                  <a:lnTo>
                    <a:pt x="46053" y="1327"/>
                  </a:lnTo>
                  <a:lnTo>
                    <a:pt x="45787" y="1270"/>
                  </a:lnTo>
                  <a:lnTo>
                    <a:pt x="45541" y="1194"/>
                  </a:lnTo>
                  <a:lnTo>
                    <a:pt x="44991" y="1119"/>
                  </a:lnTo>
                  <a:lnTo>
                    <a:pt x="44442" y="1062"/>
                  </a:lnTo>
                  <a:lnTo>
                    <a:pt x="43873" y="1024"/>
                  </a:lnTo>
                  <a:lnTo>
                    <a:pt x="42736" y="1024"/>
                  </a:lnTo>
                  <a:lnTo>
                    <a:pt x="41618" y="1062"/>
                  </a:lnTo>
                  <a:lnTo>
                    <a:pt x="40595" y="1062"/>
                  </a:lnTo>
                  <a:lnTo>
                    <a:pt x="32351" y="815"/>
                  </a:lnTo>
                  <a:lnTo>
                    <a:pt x="24088" y="569"/>
                  </a:lnTo>
                  <a:lnTo>
                    <a:pt x="19729" y="436"/>
                  </a:lnTo>
                  <a:lnTo>
                    <a:pt x="15370" y="285"/>
                  </a:lnTo>
                  <a:lnTo>
                    <a:pt x="11011" y="133"/>
                  </a:lnTo>
                  <a:lnTo>
                    <a:pt x="663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rotWithShape="0" algn="bl" dir="2340000" dist="95250">
                <a:srgbClr val="000000">
                  <a:alpha val="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9" name="Google Shape;1349;p5"/>
            <p:cNvSpPr/>
            <p:nvPr/>
          </p:nvSpPr>
          <p:spPr>
            <a:xfrm flipH="1" rot="10800000">
              <a:off x="5057021" y="1545085"/>
              <a:ext cx="959207" cy="753822"/>
            </a:xfrm>
            <a:custGeom>
              <a:rect b="b" l="l" r="r" t="t"/>
              <a:pathLst>
                <a:path extrusionOk="0" h="50848" w="64702">
                  <a:moveTo>
                    <a:pt x="8377" y="1838"/>
                  </a:moveTo>
                  <a:lnTo>
                    <a:pt x="12755" y="1971"/>
                  </a:lnTo>
                  <a:lnTo>
                    <a:pt x="17114" y="2123"/>
                  </a:lnTo>
                  <a:lnTo>
                    <a:pt x="21473" y="2274"/>
                  </a:lnTo>
                  <a:lnTo>
                    <a:pt x="25832" y="2407"/>
                  </a:lnTo>
                  <a:lnTo>
                    <a:pt x="34095" y="2653"/>
                  </a:lnTo>
                  <a:lnTo>
                    <a:pt x="42339" y="2900"/>
                  </a:lnTo>
                  <a:lnTo>
                    <a:pt x="43362" y="2900"/>
                  </a:lnTo>
                  <a:lnTo>
                    <a:pt x="44480" y="2862"/>
                  </a:lnTo>
                  <a:lnTo>
                    <a:pt x="45617" y="2862"/>
                  </a:lnTo>
                  <a:lnTo>
                    <a:pt x="46186" y="2900"/>
                  </a:lnTo>
                  <a:lnTo>
                    <a:pt x="46735" y="2957"/>
                  </a:lnTo>
                  <a:lnTo>
                    <a:pt x="47285" y="3032"/>
                  </a:lnTo>
                  <a:lnTo>
                    <a:pt x="47531" y="3108"/>
                  </a:lnTo>
                  <a:lnTo>
                    <a:pt x="47797" y="3165"/>
                  </a:lnTo>
                  <a:lnTo>
                    <a:pt x="48043" y="3260"/>
                  </a:lnTo>
                  <a:lnTo>
                    <a:pt x="48271" y="3355"/>
                  </a:lnTo>
                  <a:lnTo>
                    <a:pt x="48517" y="3468"/>
                  </a:lnTo>
                  <a:lnTo>
                    <a:pt x="48725" y="3601"/>
                  </a:lnTo>
                  <a:lnTo>
                    <a:pt x="48934" y="3734"/>
                  </a:lnTo>
                  <a:lnTo>
                    <a:pt x="49142" y="3904"/>
                  </a:lnTo>
                  <a:lnTo>
                    <a:pt x="49332" y="4075"/>
                  </a:lnTo>
                  <a:lnTo>
                    <a:pt x="49502" y="4264"/>
                  </a:lnTo>
                  <a:lnTo>
                    <a:pt x="49654" y="4492"/>
                  </a:lnTo>
                  <a:lnTo>
                    <a:pt x="49806" y="4719"/>
                  </a:lnTo>
                  <a:lnTo>
                    <a:pt x="49938" y="4965"/>
                  </a:lnTo>
                  <a:lnTo>
                    <a:pt x="50052" y="5250"/>
                  </a:lnTo>
                  <a:lnTo>
                    <a:pt x="50128" y="5477"/>
                  </a:lnTo>
                  <a:lnTo>
                    <a:pt x="50204" y="5724"/>
                  </a:lnTo>
                  <a:lnTo>
                    <a:pt x="50298" y="6235"/>
                  </a:lnTo>
                  <a:lnTo>
                    <a:pt x="50374" y="6785"/>
                  </a:lnTo>
                  <a:lnTo>
                    <a:pt x="50431" y="7391"/>
                  </a:lnTo>
                  <a:lnTo>
                    <a:pt x="50450" y="7998"/>
                  </a:lnTo>
                  <a:lnTo>
                    <a:pt x="50450" y="8642"/>
                  </a:lnTo>
                  <a:lnTo>
                    <a:pt x="50431" y="9305"/>
                  </a:lnTo>
                  <a:lnTo>
                    <a:pt x="50393" y="9969"/>
                  </a:lnTo>
                  <a:lnTo>
                    <a:pt x="50317" y="11314"/>
                  </a:lnTo>
                  <a:lnTo>
                    <a:pt x="50204" y="12603"/>
                  </a:lnTo>
                  <a:lnTo>
                    <a:pt x="50128" y="13797"/>
                  </a:lnTo>
                  <a:lnTo>
                    <a:pt x="50109" y="14347"/>
                  </a:lnTo>
                  <a:lnTo>
                    <a:pt x="50109" y="14839"/>
                  </a:lnTo>
                  <a:lnTo>
                    <a:pt x="50109" y="14953"/>
                  </a:lnTo>
                  <a:lnTo>
                    <a:pt x="50128" y="15067"/>
                  </a:lnTo>
                  <a:lnTo>
                    <a:pt x="50147" y="15162"/>
                  </a:lnTo>
                  <a:lnTo>
                    <a:pt x="50185" y="15256"/>
                  </a:lnTo>
                  <a:lnTo>
                    <a:pt x="50242" y="15332"/>
                  </a:lnTo>
                  <a:lnTo>
                    <a:pt x="50298" y="15408"/>
                  </a:lnTo>
                  <a:lnTo>
                    <a:pt x="50431" y="15559"/>
                  </a:lnTo>
                  <a:lnTo>
                    <a:pt x="50431" y="15730"/>
                  </a:lnTo>
                  <a:lnTo>
                    <a:pt x="50431" y="15825"/>
                  </a:lnTo>
                  <a:lnTo>
                    <a:pt x="50450" y="15901"/>
                  </a:lnTo>
                  <a:lnTo>
                    <a:pt x="50488" y="15995"/>
                  </a:lnTo>
                  <a:lnTo>
                    <a:pt x="50545" y="16071"/>
                  </a:lnTo>
                  <a:lnTo>
                    <a:pt x="50602" y="16147"/>
                  </a:lnTo>
                  <a:lnTo>
                    <a:pt x="50677" y="16223"/>
                  </a:lnTo>
                  <a:lnTo>
                    <a:pt x="53710" y="18573"/>
                  </a:lnTo>
                  <a:lnTo>
                    <a:pt x="56704" y="20942"/>
                  </a:lnTo>
                  <a:lnTo>
                    <a:pt x="57178" y="21302"/>
                  </a:lnTo>
                  <a:lnTo>
                    <a:pt x="57955" y="21833"/>
                  </a:lnTo>
                  <a:lnTo>
                    <a:pt x="58902" y="22496"/>
                  </a:lnTo>
                  <a:lnTo>
                    <a:pt x="59926" y="23235"/>
                  </a:lnTo>
                  <a:lnTo>
                    <a:pt x="60438" y="23633"/>
                  </a:lnTo>
                  <a:lnTo>
                    <a:pt x="60930" y="24012"/>
                  </a:lnTo>
                  <a:lnTo>
                    <a:pt x="61366" y="24372"/>
                  </a:lnTo>
                  <a:lnTo>
                    <a:pt x="61783" y="24732"/>
                  </a:lnTo>
                  <a:lnTo>
                    <a:pt x="62105" y="25054"/>
                  </a:lnTo>
                  <a:lnTo>
                    <a:pt x="62371" y="25358"/>
                  </a:lnTo>
                  <a:lnTo>
                    <a:pt x="62465" y="25490"/>
                  </a:lnTo>
                  <a:lnTo>
                    <a:pt x="62541" y="25623"/>
                  </a:lnTo>
                  <a:lnTo>
                    <a:pt x="62598" y="25737"/>
                  </a:lnTo>
                  <a:lnTo>
                    <a:pt x="62617" y="25831"/>
                  </a:lnTo>
                  <a:lnTo>
                    <a:pt x="62617" y="25983"/>
                  </a:lnTo>
                  <a:lnTo>
                    <a:pt x="62579" y="26135"/>
                  </a:lnTo>
                  <a:lnTo>
                    <a:pt x="62522" y="26305"/>
                  </a:lnTo>
                  <a:lnTo>
                    <a:pt x="62446" y="26476"/>
                  </a:lnTo>
                  <a:lnTo>
                    <a:pt x="62352" y="26627"/>
                  </a:lnTo>
                  <a:lnTo>
                    <a:pt x="62238" y="26798"/>
                  </a:lnTo>
                  <a:lnTo>
                    <a:pt x="62086" y="26987"/>
                  </a:lnTo>
                  <a:lnTo>
                    <a:pt x="61935" y="27158"/>
                  </a:lnTo>
                  <a:lnTo>
                    <a:pt x="61575" y="27499"/>
                  </a:lnTo>
                  <a:lnTo>
                    <a:pt x="61158" y="27859"/>
                  </a:lnTo>
                  <a:lnTo>
                    <a:pt x="60703" y="28219"/>
                  </a:lnTo>
                  <a:lnTo>
                    <a:pt x="60229" y="28560"/>
                  </a:lnTo>
                  <a:lnTo>
                    <a:pt x="59736" y="28902"/>
                  </a:lnTo>
                  <a:lnTo>
                    <a:pt x="59244" y="29224"/>
                  </a:lnTo>
                  <a:lnTo>
                    <a:pt x="58296" y="29811"/>
                  </a:lnTo>
                  <a:lnTo>
                    <a:pt x="57481" y="30304"/>
                  </a:lnTo>
                  <a:lnTo>
                    <a:pt x="56913" y="30683"/>
                  </a:lnTo>
                  <a:lnTo>
                    <a:pt x="55377" y="31744"/>
                  </a:lnTo>
                  <a:lnTo>
                    <a:pt x="53823" y="32768"/>
                  </a:lnTo>
                  <a:lnTo>
                    <a:pt x="52269" y="33791"/>
                  </a:lnTo>
                  <a:lnTo>
                    <a:pt x="50715" y="34796"/>
                  </a:lnTo>
                  <a:lnTo>
                    <a:pt x="50564" y="34815"/>
                  </a:lnTo>
                  <a:lnTo>
                    <a:pt x="50431" y="34871"/>
                  </a:lnTo>
                  <a:lnTo>
                    <a:pt x="50298" y="34928"/>
                  </a:lnTo>
                  <a:lnTo>
                    <a:pt x="50166" y="35023"/>
                  </a:lnTo>
                  <a:lnTo>
                    <a:pt x="50071" y="35137"/>
                  </a:lnTo>
                  <a:lnTo>
                    <a:pt x="49995" y="35269"/>
                  </a:lnTo>
                  <a:lnTo>
                    <a:pt x="49938" y="35421"/>
                  </a:lnTo>
                  <a:lnTo>
                    <a:pt x="49919" y="35610"/>
                  </a:lnTo>
                  <a:lnTo>
                    <a:pt x="49881" y="39003"/>
                  </a:lnTo>
                  <a:lnTo>
                    <a:pt x="49863" y="42376"/>
                  </a:lnTo>
                  <a:lnTo>
                    <a:pt x="49863" y="43836"/>
                  </a:lnTo>
                  <a:lnTo>
                    <a:pt x="49844" y="44442"/>
                  </a:lnTo>
                  <a:lnTo>
                    <a:pt x="49806" y="44726"/>
                  </a:lnTo>
                  <a:lnTo>
                    <a:pt x="49768" y="44992"/>
                  </a:lnTo>
                  <a:lnTo>
                    <a:pt x="49692" y="45257"/>
                  </a:lnTo>
                  <a:lnTo>
                    <a:pt x="49616" y="45522"/>
                  </a:lnTo>
                  <a:lnTo>
                    <a:pt x="49502" y="45807"/>
                  </a:lnTo>
                  <a:lnTo>
                    <a:pt x="49351" y="46072"/>
                  </a:lnTo>
                  <a:lnTo>
                    <a:pt x="49180" y="46356"/>
                  </a:lnTo>
                  <a:lnTo>
                    <a:pt x="48972" y="46640"/>
                  </a:lnTo>
                  <a:lnTo>
                    <a:pt x="48725" y="46963"/>
                  </a:lnTo>
                  <a:lnTo>
                    <a:pt x="48441" y="47285"/>
                  </a:lnTo>
                  <a:lnTo>
                    <a:pt x="48138" y="47607"/>
                  </a:lnTo>
                  <a:lnTo>
                    <a:pt x="47873" y="47872"/>
                  </a:lnTo>
                  <a:lnTo>
                    <a:pt x="47607" y="48100"/>
                  </a:lnTo>
                  <a:lnTo>
                    <a:pt x="47380" y="48289"/>
                  </a:lnTo>
                  <a:lnTo>
                    <a:pt x="47152" y="48441"/>
                  </a:lnTo>
                  <a:lnTo>
                    <a:pt x="46944" y="48555"/>
                  </a:lnTo>
                  <a:lnTo>
                    <a:pt x="46717" y="48649"/>
                  </a:lnTo>
                  <a:lnTo>
                    <a:pt x="46508" y="48706"/>
                  </a:lnTo>
                  <a:lnTo>
                    <a:pt x="46281" y="48744"/>
                  </a:lnTo>
                  <a:lnTo>
                    <a:pt x="46034" y="48782"/>
                  </a:lnTo>
                  <a:lnTo>
                    <a:pt x="45504" y="48782"/>
                  </a:lnTo>
                  <a:lnTo>
                    <a:pt x="44878" y="48744"/>
                  </a:lnTo>
                  <a:lnTo>
                    <a:pt x="44101" y="48725"/>
                  </a:lnTo>
                  <a:lnTo>
                    <a:pt x="35762" y="48574"/>
                  </a:lnTo>
                  <a:lnTo>
                    <a:pt x="27424" y="48422"/>
                  </a:lnTo>
                  <a:lnTo>
                    <a:pt x="11732" y="48138"/>
                  </a:lnTo>
                  <a:lnTo>
                    <a:pt x="7809" y="48081"/>
                  </a:lnTo>
                  <a:lnTo>
                    <a:pt x="7335" y="48062"/>
                  </a:lnTo>
                  <a:lnTo>
                    <a:pt x="6918" y="48081"/>
                  </a:lnTo>
                  <a:lnTo>
                    <a:pt x="6160" y="48100"/>
                  </a:lnTo>
                  <a:lnTo>
                    <a:pt x="5515" y="48119"/>
                  </a:lnTo>
                  <a:lnTo>
                    <a:pt x="5231" y="48100"/>
                  </a:lnTo>
                  <a:lnTo>
                    <a:pt x="4966" y="48062"/>
                  </a:lnTo>
                  <a:lnTo>
                    <a:pt x="4719" y="47986"/>
                  </a:lnTo>
                  <a:lnTo>
                    <a:pt x="4492" y="47910"/>
                  </a:lnTo>
                  <a:lnTo>
                    <a:pt x="4246" y="47778"/>
                  </a:lnTo>
                  <a:lnTo>
                    <a:pt x="4018" y="47607"/>
                  </a:lnTo>
                  <a:lnTo>
                    <a:pt x="3810" y="47399"/>
                  </a:lnTo>
                  <a:lnTo>
                    <a:pt x="3582" y="47133"/>
                  </a:lnTo>
                  <a:lnTo>
                    <a:pt x="3336" y="46811"/>
                  </a:lnTo>
                  <a:lnTo>
                    <a:pt x="3109" y="46432"/>
                  </a:lnTo>
                  <a:lnTo>
                    <a:pt x="2976" y="46223"/>
                  </a:lnTo>
                  <a:lnTo>
                    <a:pt x="2862" y="45996"/>
                  </a:lnTo>
                  <a:lnTo>
                    <a:pt x="2767" y="45788"/>
                  </a:lnTo>
                  <a:lnTo>
                    <a:pt x="2692" y="45560"/>
                  </a:lnTo>
                  <a:lnTo>
                    <a:pt x="2540" y="45086"/>
                  </a:lnTo>
                  <a:lnTo>
                    <a:pt x="2445" y="44594"/>
                  </a:lnTo>
                  <a:lnTo>
                    <a:pt x="2369" y="44101"/>
                  </a:lnTo>
                  <a:lnTo>
                    <a:pt x="2313" y="43589"/>
                  </a:lnTo>
                  <a:lnTo>
                    <a:pt x="2294" y="43078"/>
                  </a:lnTo>
                  <a:lnTo>
                    <a:pt x="2294" y="42547"/>
                  </a:lnTo>
                  <a:lnTo>
                    <a:pt x="2313" y="41486"/>
                  </a:lnTo>
                  <a:lnTo>
                    <a:pt x="2351" y="40443"/>
                  </a:lnTo>
                  <a:lnTo>
                    <a:pt x="2351" y="39913"/>
                  </a:lnTo>
                  <a:lnTo>
                    <a:pt x="2351" y="39401"/>
                  </a:lnTo>
                  <a:lnTo>
                    <a:pt x="2332" y="38889"/>
                  </a:lnTo>
                  <a:lnTo>
                    <a:pt x="2294" y="38396"/>
                  </a:lnTo>
                  <a:lnTo>
                    <a:pt x="2502" y="38359"/>
                  </a:lnTo>
                  <a:lnTo>
                    <a:pt x="2673" y="38321"/>
                  </a:lnTo>
                  <a:lnTo>
                    <a:pt x="2862" y="38264"/>
                  </a:lnTo>
                  <a:lnTo>
                    <a:pt x="3033" y="38207"/>
                  </a:lnTo>
                  <a:lnTo>
                    <a:pt x="3374" y="38036"/>
                  </a:lnTo>
                  <a:lnTo>
                    <a:pt x="3715" y="37847"/>
                  </a:lnTo>
                  <a:lnTo>
                    <a:pt x="4018" y="37619"/>
                  </a:lnTo>
                  <a:lnTo>
                    <a:pt x="4340" y="37373"/>
                  </a:lnTo>
                  <a:lnTo>
                    <a:pt x="4985" y="36823"/>
                  </a:lnTo>
                  <a:lnTo>
                    <a:pt x="6236" y="35705"/>
                  </a:lnTo>
                  <a:lnTo>
                    <a:pt x="7486" y="34587"/>
                  </a:lnTo>
                  <a:lnTo>
                    <a:pt x="9969" y="32313"/>
                  </a:lnTo>
                  <a:lnTo>
                    <a:pt x="10291" y="32048"/>
                  </a:lnTo>
                  <a:lnTo>
                    <a:pt x="10651" y="31744"/>
                  </a:lnTo>
                  <a:lnTo>
                    <a:pt x="11428" y="31119"/>
                  </a:lnTo>
                  <a:lnTo>
                    <a:pt x="12281" y="30456"/>
                  </a:lnTo>
                  <a:lnTo>
                    <a:pt x="12698" y="30096"/>
                  </a:lnTo>
                  <a:lnTo>
                    <a:pt x="13096" y="29716"/>
                  </a:lnTo>
                  <a:lnTo>
                    <a:pt x="13494" y="29337"/>
                  </a:lnTo>
                  <a:lnTo>
                    <a:pt x="13873" y="28958"/>
                  </a:lnTo>
                  <a:lnTo>
                    <a:pt x="14195" y="28560"/>
                  </a:lnTo>
                  <a:lnTo>
                    <a:pt x="14499" y="28143"/>
                  </a:lnTo>
                  <a:lnTo>
                    <a:pt x="14631" y="27935"/>
                  </a:lnTo>
                  <a:lnTo>
                    <a:pt x="14745" y="27708"/>
                  </a:lnTo>
                  <a:lnTo>
                    <a:pt x="14859" y="27499"/>
                  </a:lnTo>
                  <a:lnTo>
                    <a:pt x="14953" y="27291"/>
                  </a:lnTo>
                  <a:lnTo>
                    <a:pt x="15010" y="27063"/>
                  </a:lnTo>
                  <a:lnTo>
                    <a:pt x="15086" y="26836"/>
                  </a:lnTo>
                  <a:lnTo>
                    <a:pt x="15124" y="26608"/>
                  </a:lnTo>
                  <a:lnTo>
                    <a:pt x="15143" y="26381"/>
                  </a:lnTo>
                  <a:lnTo>
                    <a:pt x="15238" y="26286"/>
                  </a:lnTo>
                  <a:lnTo>
                    <a:pt x="15295" y="26172"/>
                  </a:lnTo>
                  <a:lnTo>
                    <a:pt x="15332" y="26040"/>
                  </a:lnTo>
                  <a:lnTo>
                    <a:pt x="15332" y="25983"/>
                  </a:lnTo>
                  <a:lnTo>
                    <a:pt x="15313" y="25907"/>
                  </a:lnTo>
                  <a:lnTo>
                    <a:pt x="15162" y="25358"/>
                  </a:lnTo>
                  <a:lnTo>
                    <a:pt x="14972" y="24827"/>
                  </a:lnTo>
                  <a:lnTo>
                    <a:pt x="14745" y="24334"/>
                  </a:lnTo>
                  <a:lnTo>
                    <a:pt x="14518" y="23860"/>
                  </a:lnTo>
                  <a:lnTo>
                    <a:pt x="14252" y="23387"/>
                  </a:lnTo>
                  <a:lnTo>
                    <a:pt x="13968" y="22932"/>
                  </a:lnTo>
                  <a:lnTo>
                    <a:pt x="13665" y="22496"/>
                  </a:lnTo>
                  <a:lnTo>
                    <a:pt x="13343" y="22079"/>
                  </a:lnTo>
                  <a:lnTo>
                    <a:pt x="13001" y="21681"/>
                  </a:lnTo>
                  <a:lnTo>
                    <a:pt x="12641" y="21283"/>
                  </a:lnTo>
                  <a:lnTo>
                    <a:pt x="12281" y="20885"/>
                  </a:lnTo>
                  <a:lnTo>
                    <a:pt x="11883" y="20506"/>
                  </a:lnTo>
                  <a:lnTo>
                    <a:pt x="11485" y="20146"/>
                  </a:lnTo>
                  <a:lnTo>
                    <a:pt x="11087" y="19767"/>
                  </a:lnTo>
                  <a:lnTo>
                    <a:pt x="10234" y="19066"/>
                  </a:lnTo>
                  <a:lnTo>
                    <a:pt x="8226" y="17398"/>
                  </a:lnTo>
                  <a:lnTo>
                    <a:pt x="7183" y="16545"/>
                  </a:lnTo>
                  <a:lnTo>
                    <a:pt x="6141" y="15711"/>
                  </a:lnTo>
                  <a:lnTo>
                    <a:pt x="5080" y="14896"/>
                  </a:lnTo>
                  <a:lnTo>
                    <a:pt x="4018" y="14100"/>
                  </a:lnTo>
                  <a:lnTo>
                    <a:pt x="3469" y="13740"/>
                  </a:lnTo>
                  <a:lnTo>
                    <a:pt x="2919" y="13380"/>
                  </a:lnTo>
                  <a:lnTo>
                    <a:pt x="2369" y="13020"/>
                  </a:lnTo>
                  <a:lnTo>
                    <a:pt x="1820" y="12698"/>
                  </a:lnTo>
                  <a:lnTo>
                    <a:pt x="1801" y="12698"/>
                  </a:lnTo>
                  <a:lnTo>
                    <a:pt x="1801" y="11902"/>
                  </a:lnTo>
                  <a:lnTo>
                    <a:pt x="1801" y="11087"/>
                  </a:lnTo>
                  <a:lnTo>
                    <a:pt x="1744" y="9476"/>
                  </a:lnTo>
                  <a:lnTo>
                    <a:pt x="1744" y="8680"/>
                  </a:lnTo>
                  <a:lnTo>
                    <a:pt x="1763" y="7884"/>
                  </a:lnTo>
                  <a:lnTo>
                    <a:pt x="1782" y="7486"/>
                  </a:lnTo>
                  <a:lnTo>
                    <a:pt x="1820" y="7088"/>
                  </a:lnTo>
                  <a:lnTo>
                    <a:pt x="1858" y="6709"/>
                  </a:lnTo>
                  <a:lnTo>
                    <a:pt x="1915" y="6330"/>
                  </a:lnTo>
                  <a:lnTo>
                    <a:pt x="1990" y="5970"/>
                  </a:lnTo>
                  <a:lnTo>
                    <a:pt x="2085" y="5629"/>
                  </a:lnTo>
                  <a:lnTo>
                    <a:pt x="2161" y="5307"/>
                  </a:lnTo>
                  <a:lnTo>
                    <a:pt x="2275" y="4984"/>
                  </a:lnTo>
                  <a:lnTo>
                    <a:pt x="2369" y="4700"/>
                  </a:lnTo>
                  <a:lnTo>
                    <a:pt x="2502" y="4435"/>
                  </a:lnTo>
                  <a:lnTo>
                    <a:pt x="2616" y="4169"/>
                  </a:lnTo>
                  <a:lnTo>
                    <a:pt x="2748" y="3942"/>
                  </a:lnTo>
                  <a:lnTo>
                    <a:pt x="2900" y="3715"/>
                  </a:lnTo>
                  <a:lnTo>
                    <a:pt x="3052" y="3506"/>
                  </a:lnTo>
                  <a:lnTo>
                    <a:pt x="3203" y="3317"/>
                  </a:lnTo>
                  <a:lnTo>
                    <a:pt x="3374" y="3146"/>
                  </a:lnTo>
                  <a:lnTo>
                    <a:pt x="3544" y="2976"/>
                  </a:lnTo>
                  <a:lnTo>
                    <a:pt x="3734" y="2824"/>
                  </a:lnTo>
                  <a:lnTo>
                    <a:pt x="3923" y="2691"/>
                  </a:lnTo>
                  <a:lnTo>
                    <a:pt x="4113" y="2559"/>
                  </a:lnTo>
                  <a:lnTo>
                    <a:pt x="4321" y="2445"/>
                  </a:lnTo>
                  <a:lnTo>
                    <a:pt x="4549" y="2350"/>
                  </a:lnTo>
                  <a:lnTo>
                    <a:pt x="4757" y="2255"/>
                  </a:lnTo>
                  <a:lnTo>
                    <a:pt x="5004" y="2180"/>
                  </a:lnTo>
                  <a:lnTo>
                    <a:pt x="5478" y="2047"/>
                  </a:lnTo>
                  <a:lnTo>
                    <a:pt x="6008" y="1952"/>
                  </a:lnTo>
                  <a:lnTo>
                    <a:pt x="6558" y="1876"/>
                  </a:lnTo>
                  <a:lnTo>
                    <a:pt x="7126" y="1857"/>
                  </a:lnTo>
                  <a:lnTo>
                    <a:pt x="7733" y="1838"/>
                  </a:lnTo>
                  <a:close/>
                  <a:moveTo>
                    <a:pt x="6899" y="0"/>
                  </a:moveTo>
                  <a:lnTo>
                    <a:pt x="6330" y="19"/>
                  </a:lnTo>
                  <a:lnTo>
                    <a:pt x="5762" y="38"/>
                  </a:lnTo>
                  <a:lnTo>
                    <a:pt x="5212" y="114"/>
                  </a:lnTo>
                  <a:lnTo>
                    <a:pt x="4663" y="190"/>
                  </a:lnTo>
                  <a:lnTo>
                    <a:pt x="4132" y="322"/>
                  </a:lnTo>
                  <a:lnTo>
                    <a:pt x="3601" y="474"/>
                  </a:lnTo>
                  <a:lnTo>
                    <a:pt x="3355" y="569"/>
                  </a:lnTo>
                  <a:lnTo>
                    <a:pt x="3109" y="663"/>
                  </a:lnTo>
                  <a:lnTo>
                    <a:pt x="2862" y="777"/>
                  </a:lnTo>
                  <a:lnTo>
                    <a:pt x="2635" y="910"/>
                  </a:lnTo>
                  <a:lnTo>
                    <a:pt x="2275" y="1118"/>
                  </a:lnTo>
                  <a:lnTo>
                    <a:pt x="1971" y="1365"/>
                  </a:lnTo>
                  <a:lnTo>
                    <a:pt x="1668" y="1649"/>
                  </a:lnTo>
                  <a:lnTo>
                    <a:pt x="1403" y="1933"/>
                  </a:lnTo>
                  <a:lnTo>
                    <a:pt x="1175" y="2255"/>
                  </a:lnTo>
                  <a:lnTo>
                    <a:pt x="967" y="2578"/>
                  </a:lnTo>
                  <a:lnTo>
                    <a:pt x="778" y="2938"/>
                  </a:lnTo>
                  <a:lnTo>
                    <a:pt x="607" y="3298"/>
                  </a:lnTo>
                  <a:lnTo>
                    <a:pt x="474" y="3696"/>
                  </a:lnTo>
                  <a:lnTo>
                    <a:pt x="361" y="4094"/>
                  </a:lnTo>
                  <a:lnTo>
                    <a:pt x="247" y="4492"/>
                  </a:lnTo>
                  <a:lnTo>
                    <a:pt x="171" y="4928"/>
                  </a:lnTo>
                  <a:lnTo>
                    <a:pt x="114" y="5363"/>
                  </a:lnTo>
                  <a:lnTo>
                    <a:pt x="57" y="5799"/>
                  </a:lnTo>
                  <a:lnTo>
                    <a:pt x="19" y="6254"/>
                  </a:lnTo>
                  <a:lnTo>
                    <a:pt x="0" y="6709"/>
                  </a:lnTo>
                  <a:lnTo>
                    <a:pt x="0" y="7164"/>
                  </a:lnTo>
                  <a:lnTo>
                    <a:pt x="0" y="7619"/>
                  </a:lnTo>
                  <a:lnTo>
                    <a:pt x="38" y="8547"/>
                  </a:lnTo>
                  <a:lnTo>
                    <a:pt x="95" y="9457"/>
                  </a:lnTo>
                  <a:lnTo>
                    <a:pt x="190" y="10348"/>
                  </a:lnTo>
                  <a:lnTo>
                    <a:pt x="380" y="12034"/>
                  </a:lnTo>
                  <a:lnTo>
                    <a:pt x="474" y="12811"/>
                  </a:lnTo>
                  <a:lnTo>
                    <a:pt x="531" y="13513"/>
                  </a:lnTo>
                  <a:lnTo>
                    <a:pt x="569" y="13702"/>
                  </a:lnTo>
                  <a:lnTo>
                    <a:pt x="645" y="13854"/>
                  </a:lnTo>
                  <a:lnTo>
                    <a:pt x="740" y="13968"/>
                  </a:lnTo>
                  <a:lnTo>
                    <a:pt x="872" y="14043"/>
                  </a:lnTo>
                  <a:lnTo>
                    <a:pt x="1005" y="14100"/>
                  </a:lnTo>
                  <a:lnTo>
                    <a:pt x="1289" y="14100"/>
                  </a:lnTo>
                  <a:lnTo>
                    <a:pt x="1422" y="14043"/>
                  </a:lnTo>
                  <a:lnTo>
                    <a:pt x="2199" y="14745"/>
                  </a:lnTo>
                  <a:lnTo>
                    <a:pt x="2976" y="15427"/>
                  </a:lnTo>
                  <a:lnTo>
                    <a:pt x="3791" y="16090"/>
                  </a:lnTo>
                  <a:lnTo>
                    <a:pt x="4625" y="16716"/>
                  </a:lnTo>
                  <a:lnTo>
                    <a:pt x="6292" y="17966"/>
                  </a:lnTo>
                  <a:lnTo>
                    <a:pt x="7979" y="19217"/>
                  </a:lnTo>
                  <a:lnTo>
                    <a:pt x="8813" y="19843"/>
                  </a:lnTo>
                  <a:lnTo>
                    <a:pt x="9609" y="20506"/>
                  </a:lnTo>
                  <a:lnTo>
                    <a:pt x="10405" y="21169"/>
                  </a:lnTo>
                  <a:lnTo>
                    <a:pt x="11163" y="21870"/>
                  </a:lnTo>
                  <a:lnTo>
                    <a:pt x="11523" y="22231"/>
                  </a:lnTo>
                  <a:lnTo>
                    <a:pt x="11883" y="22610"/>
                  </a:lnTo>
                  <a:lnTo>
                    <a:pt x="12224" y="22989"/>
                  </a:lnTo>
                  <a:lnTo>
                    <a:pt x="12565" y="23387"/>
                  </a:lnTo>
                  <a:lnTo>
                    <a:pt x="12888" y="23785"/>
                  </a:lnTo>
                  <a:lnTo>
                    <a:pt x="13210" y="24202"/>
                  </a:lnTo>
                  <a:lnTo>
                    <a:pt x="13513" y="24618"/>
                  </a:lnTo>
                  <a:lnTo>
                    <a:pt x="13797" y="25073"/>
                  </a:lnTo>
                  <a:lnTo>
                    <a:pt x="13759" y="25149"/>
                  </a:lnTo>
                  <a:lnTo>
                    <a:pt x="13722" y="25225"/>
                  </a:lnTo>
                  <a:lnTo>
                    <a:pt x="13703" y="25339"/>
                  </a:lnTo>
                  <a:lnTo>
                    <a:pt x="13703" y="25452"/>
                  </a:lnTo>
                  <a:lnTo>
                    <a:pt x="13722" y="25661"/>
                  </a:lnTo>
                  <a:lnTo>
                    <a:pt x="13703" y="25888"/>
                  </a:lnTo>
                  <a:lnTo>
                    <a:pt x="13684" y="26135"/>
                  </a:lnTo>
                  <a:lnTo>
                    <a:pt x="13608" y="26362"/>
                  </a:lnTo>
                  <a:lnTo>
                    <a:pt x="13532" y="26589"/>
                  </a:lnTo>
                  <a:lnTo>
                    <a:pt x="13437" y="26817"/>
                  </a:lnTo>
                  <a:lnTo>
                    <a:pt x="13324" y="27044"/>
                  </a:lnTo>
                  <a:lnTo>
                    <a:pt x="13191" y="27272"/>
                  </a:lnTo>
                  <a:lnTo>
                    <a:pt x="13039" y="27499"/>
                  </a:lnTo>
                  <a:lnTo>
                    <a:pt x="12869" y="27727"/>
                  </a:lnTo>
                  <a:lnTo>
                    <a:pt x="12509" y="28181"/>
                  </a:lnTo>
                  <a:lnTo>
                    <a:pt x="12092" y="28617"/>
                  </a:lnTo>
                  <a:lnTo>
                    <a:pt x="11656" y="29053"/>
                  </a:lnTo>
                  <a:lnTo>
                    <a:pt x="11182" y="29489"/>
                  </a:lnTo>
                  <a:lnTo>
                    <a:pt x="10708" y="29887"/>
                  </a:lnTo>
                  <a:lnTo>
                    <a:pt x="9780" y="30664"/>
                  </a:lnTo>
                  <a:lnTo>
                    <a:pt x="8908" y="31346"/>
                  </a:lnTo>
                  <a:lnTo>
                    <a:pt x="8548" y="31650"/>
                  </a:lnTo>
                  <a:lnTo>
                    <a:pt x="8226" y="31915"/>
                  </a:lnTo>
                  <a:lnTo>
                    <a:pt x="7884" y="32237"/>
                  </a:lnTo>
                  <a:lnTo>
                    <a:pt x="7543" y="32597"/>
                  </a:lnTo>
                  <a:lnTo>
                    <a:pt x="6766" y="33393"/>
                  </a:lnTo>
                  <a:lnTo>
                    <a:pt x="5932" y="34265"/>
                  </a:lnTo>
                  <a:lnTo>
                    <a:pt x="5515" y="34701"/>
                  </a:lnTo>
                  <a:lnTo>
                    <a:pt x="5061" y="35137"/>
                  </a:lnTo>
                  <a:lnTo>
                    <a:pt x="4625" y="35535"/>
                  </a:lnTo>
                  <a:lnTo>
                    <a:pt x="4170" y="35933"/>
                  </a:lnTo>
                  <a:lnTo>
                    <a:pt x="3696" y="36312"/>
                  </a:lnTo>
                  <a:lnTo>
                    <a:pt x="3241" y="36634"/>
                  </a:lnTo>
                  <a:lnTo>
                    <a:pt x="2786" y="36937"/>
                  </a:lnTo>
                  <a:lnTo>
                    <a:pt x="2559" y="37051"/>
                  </a:lnTo>
                  <a:lnTo>
                    <a:pt x="2332" y="37165"/>
                  </a:lnTo>
                  <a:lnTo>
                    <a:pt x="2104" y="37259"/>
                  </a:lnTo>
                  <a:lnTo>
                    <a:pt x="1877" y="37354"/>
                  </a:lnTo>
                  <a:lnTo>
                    <a:pt x="1649" y="37411"/>
                  </a:lnTo>
                  <a:lnTo>
                    <a:pt x="1422" y="37468"/>
                  </a:lnTo>
                  <a:lnTo>
                    <a:pt x="1327" y="37487"/>
                  </a:lnTo>
                  <a:lnTo>
                    <a:pt x="1251" y="37525"/>
                  </a:lnTo>
                  <a:lnTo>
                    <a:pt x="1194" y="37563"/>
                  </a:lnTo>
                  <a:lnTo>
                    <a:pt x="1138" y="37619"/>
                  </a:lnTo>
                  <a:lnTo>
                    <a:pt x="1119" y="37676"/>
                  </a:lnTo>
                  <a:lnTo>
                    <a:pt x="1081" y="37752"/>
                  </a:lnTo>
                  <a:lnTo>
                    <a:pt x="1081" y="37828"/>
                  </a:lnTo>
                  <a:lnTo>
                    <a:pt x="1081" y="37885"/>
                  </a:lnTo>
                  <a:lnTo>
                    <a:pt x="1100" y="38036"/>
                  </a:lnTo>
                  <a:lnTo>
                    <a:pt x="1175" y="38169"/>
                  </a:lnTo>
                  <a:lnTo>
                    <a:pt x="1270" y="38283"/>
                  </a:lnTo>
                  <a:lnTo>
                    <a:pt x="1346" y="38340"/>
                  </a:lnTo>
                  <a:lnTo>
                    <a:pt x="1403" y="38359"/>
                  </a:lnTo>
                  <a:lnTo>
                    <a:pt x="1119" y="39647"/>
                  </a:lnTo>
                  <a:lnTo>
                    <a:pt x="948" y="40386"/>
                  </a:lnTo>
                  <a:lnTo>
                    <a:pt x="796" y="41182"/>
                  </a:lnTo>
                  <a:lnTo>
                    <a:pt x="645" y="41997"/>
                  </a:lnTo>
                  <a:lnTo>
                    <a:pt x="531" y="42831"/>
                  </a:lnTo>
                  <a:lnTo>
                    <a:pt x="455" y="43684"/>
                  </a:lnTo>
                  <a:lnTo>
                    <a:pt x="417" y="44101"/>
                  </a:lnTo>
                  <a:lnTo>
                    <a:pt x="398" y="44518"/>
                  </a:lnTo>
                  <a:lnTo>
                    <a:pt x="398" y="44935"/>
                  </a:lnTo>
                  <a:lnTo>
                    <a:pt x="417" y="45333"/>
                  </a:lnTo>
                  <a:lnTo>
                    <a:pt x="436" y="45731"/>
                  </a:lnTo>
                  <a:lnTo>
                    <a:pt x="474" y="46129"/>
                  </a:lnTo>
                  <a:lnTo>
                    <a:pt x="531" y="46508"/>
                  </a:lnTo>
                  <a:lnTo>
                    <a:pt x="607" y="46868"/>
                  </a:lnTo>
                  <a:lnTo>
                    <a:pt x="702" y="47209"/>
                  </a:lnTo>
                  <a:lnTo>
                    <a:pt x="815" y="47550"/>
                  </a:lnTo>
                  <a:lnTo>
                    <a:pt x="967" y="47872"/>
                  </a:lnTo>
                  <a:lnTo>
                    <a:pt x="1119" y="48157"/>
                  </a:lnTo>
                  <a:lnTo>
                    <a:pt x="1308" y="48441"/>
                  </a:lnTo>
                  <a:lnTo>
                    <a:pt x="1517" y="48687"/>
                  </a:lnTo>
                  <a:lnTo>
                    <a:pt x="1763" y="48915"/>
                  </a:lnTo>
                  <a:lnTo>
                    <a:pt x="2009" y="49123"/>
                  </a:lnTo>
                  <a:lnTo>
                    <a:pt x="2313" y="49294"/>
                  </a:lnTo>
                  <a:lnTo>
                    <a:pt x="2635" y="49445"/>
                  </a:lnTo>
                  <a:lnTo>
                    <a:pt x="2919" y="49540"/>
                  </a:lnTo>
                  <a:lnTo>
                    <a:pt x="3222" y="49635"/>
                  </a:lnTo>
                  <a:lnTo>
                    <a:pt x="3526" y="49711"/>
                  </a:lnTo>
                  <a:lnTo>
                    <a:pt x="3848" y="49786"/>
                  </a:lnTo>
                  <a:lnTo>
                    <a:pt x="4492" y="49900"/>
                  </a:lnTo>
                  <a:lnTo>
                    <a:pt x="5174" y="49976"/>
                  </a:lnTo>
                  <a:lnTo>
                    <a:pt x="5876" y="50033"/>
                  </a:lnTo>
                  <a:lnTo>
                    <a:pt x="6596" y="50052"/>
                  </a:lnTo>
                  <a:lnTo>
                    <a:pt x="7335" y="50052"/>
                  </a:lnTo>
                  <a:lnTo>
                    <a:pt x="8074" y="50033"/>
                  </a:lnTo>
                  <a:lnTo>
                    <a:pt x="9571" y="49976"/>
                  </a:lnTo>
                  <a:lnTo>
                    <a:pt x="11011" y="49881"/>
                  </a:lnTo>
                  <a:lnTo>
                    <a:pt x="12414" y="49824"/>
                  </a:lnTo>
                  <a:lnTo>
                    <a:pt x="13077" y="49805"/>
                  </a:lnTo>
                  <a:lnTo>
                    <a:pt x="13703" y="49805"/>
                  </a:lnTo>
                  <a:lnTo>
                    <a:pt x="27424" y="50109"/>
                  </a:lnTo>
                  <a:lnTo>
                    <a:pt x="33810" y="50260"/>
                  </a:lnTo>
                  <a:lnTo>
                    <a:pt x="40178" y="50393"/>
                  </a:lnTo>
                  <a:lnTo>
                    <a:pt x="40709" y="50431"/>
                  </a:lnTo>
                  <a:lnTo>
                    <a:pt x="41277" y="50469"/>
                  </a:lnTo>
                  <a:lnTo>
                    <a:pt x="42490" y="50582"/>
                  </a:lnTo>
                  <a:lnTo>
                    <a:pt x="43779" y="50715"/>
                  </a:lnTo>
                  <a:lnTo>
                    <a:pt x="44442" y="50772"/>
                  </a:lnTo>
                  <a:lnTo>
                    <a:pt x="45106" y="50810"/>
                  </a:lnTo>
                  <a:lnTo>
                    <a:pt x="45769" y="50848"/>
                  </a:lnTo>
                  <a:lnTo>
                    <a:pt x="46432" y="50848"/>
                  </a:lnTo>
                  <a:lnTo>
                    <a:pt x="47077" y="50810"/>
                  </a:lnTo>
                  <a:lnTo>
                    <a:pt x="47683" y="50734"/>
                  </a:lnTo>
                  <a:lnTo>
                    <a:pt x="47986" y="50696"/>
                  </a:lnTo>
                  <a:lnTo>
                    <a:pt x="48290" y="50620"/>
                  </a:lnTo>
                  <a:lnTo>
                    <a:pt x="48574" y="50545"/>
                  </a:lnTo>
                  <a:lnTo>
                    <a:pt x="48839" y="50469"/>
                  </a:lnTo>
                  <a:lnTo>
                    <a:pt x="49104" y="50374"/>
                  </a:lnTo>
                  <a:lnTo>
                    <a:pt x="49370" y="50260"/>
                  </a:lnTo>
                  <a:lnTo>
                    <a:pt x="49616" y="50128"/>
                  </a:lnTo>
                  <a:lnTo>
                    <a:pt x="49844" y="49976"/>
                  </a:lnTo>
                  <a:lnTo>
                    <a:pt x="50014" y="49881"/>
                  </a:lnTo>
                  <a:lnTo>
                    <a:pt x="50166" y="49749"/>
                  </a:lnTo>
                  <a:lnTo>
                    <a:pt x="50431" y="49502"/>
                  </a:lnTo>
                  <a:lnTo>
                    <a:pt x="50677" y="49199"/>
                  </a:lnTo>
                  <a:lnTo>
                    <a:pt x="50905" y="48877"/>
                  </a:lnTo>
                  <a:lnTo>
                    <a:pt x="51113" y="48517"/>
                  </a:lnTo>
                  <a:lnTo>
                    <a:pt x="51284" y="48138"/>
                  </a:lnTo>
                  <a:lnTo>
                    <a:pt x="51435" y="47740"/>
                  </a:lnTo>
                  <a:lnTo>
                    <a:pt x="51568" y="47323"/>
                  </a:lnTo>
                  <a:lnTo>
                    <a:pt x="51701" y="46868"/>
                  </a:lnTo>
                  <a:lnTo>
                    <a:pt x="51796" y="46413"/>
                  </a:lnTo>
                  <a:lnTo>
                    <a:pt x="51871" y="45920"/>
                  </a:lnTo>
                  <a:lnTo>
                    <a:pt x="51928" y="45428"/>
                  </a:lnTo>
                  <a:lnTo>
                    <a:pt x="51985" y="44935"/>
                  </a:lnTo>
                  <a:lnTo>
                    <a:pt x="52004" y="44423"/>
                  </a:lnTo>
                  <a:lnTo>
                    <a:pt x="52042" y="43892"/>
                  </a:lnTo>
                  <a:lnTo>
                    <a:pt x="52042" y="43362"/>
                  </a:lnTo>
                  <a:lnTo>
                    <a:pt x="52042" y="42300"/>
                  </a:lnTo>
                  <a:lnTo>
                    <a:pt x="52004" y="41239"/>
                  </a:lnTo>
                  <a:lnTo>
                    <a:pt x="51928" y="40197"/>
                  </a:lnTo>
                  <a:lnTo>
                    <a:pt x="51871" y="39192"/>
                  </a:lnTo>
                  <a:lnTo>
                    <a:pt x="51720" y="37335"/>
                  </a:lnTo>
                  <a:lnTo>
                    <a:pt x="51663" y="36520"/>
                  </a:lnTo>
                  <a:lnTo>
                    <a:pt x="51644" y="35819"/>
                  </a:lnTo>
                  <a:lnTo>
                    <a:pt x="52800" y="35194"/>
                  </a:lnTo>
                  <a:lnTo>
                    <a:pt x="53956" y="34530"/>
                  </a:lnTo>
                  <a:lnTo>
                    <a:pt x="55093" y="33848"/>
                  </a:lnTo>
                  <a:lnTo>
                    <a:pt x="56211" y="33147"/>
                  </a:lnTo>
                  <a:lnTo>
                    <a:pt x="57311" y="32427"/>
                  </a:lnTo>
                  <a:lnTo>
                    <a:pt x="58410" y="31687"/>
                  </a:lnTo>
                  <a:lnTo>
                    <a:pt x="59471" y="30910"/>
                  </a:lnTo>
                  <a:lnTo>
                    <a:pt x="60551" y="30133"/>
                  </a:lnTo>
                  <a:lnTo>
                    <a:pt x="61044" y="29792"/>
                  </a:lnTo>
                  <a:lnTo>
                    <a:pt x="61669" y="29394"/>
                  </a:lnTo>
                  <a:lnTo>
                    <a:pt x="62352" y="28939"/>
                  </a:lnTo>
                  <a:lnTo>
                    <a:pt x="62712" y="28693"/>
                  </a:lnTo>
                  <a:lnTo>
                    <a:pt x="63053" y="28447"/>
                  </a:lnTo>
                  <a:lnTo>
                    <a:pt x="63375" y="28181"/>
                  </a:lnTo>
                  <a:lnTo>
                    <a:pt x="63697" y="27897"/>
                  </a:lnTo>
                  <a:lnTo>
                    <a:pt x="63963" y="27632"/>
                  </a:lnTo>
                  <a:lnTo>
                    <a:pt x="64209" y="27348"/>
                  </a:lnTo>
                  <a:lnTo>
                    <a:pt x="64417" y="27044"/>
                  </a:lnTo>
                  <a:lnTo>
                    <a:pt x="64512" y="26912"/>
                  </a:lnTo>
                  <a:lnTo>
                    <a:pt x="64569" y="26760"/>
                  </a:lnTo>
                  <a:lnTo>
                    <a:pt x="64626" y="26608"/>
                  </a:lnTo>
                  <a:lnTo>
                    <a:pt x="64683" y="26457"/>
                  </a:lnTo>
                  <a:lnTo>
                    <a:pt x="64702" y="26324"/>
                  </a:lnTo>
                  <a:lnTo>
                    <a:pt x="64702" y="26172"/>
                  </a:lnTo>
                  <a:lnTo>
                    <a:pt x="64702" y="25983"/>
                  </a:lnTo>
                  <a:lnTo>
                    <a:pt x="64664" y="25793"/>
                  </a:lnTo>
                  <a:lnTo>
                    <a:pt x="64626" y="25623"/>
                  </a:lnTo>
                  <a:lnTo>
                    <a:pt x="64569" y="25452"/>
                  </a:lnTo>
                  <a:lnTo>
                    <a:pt x="64493" y="25263"/>
                  </a:lnTo>
                  <a:lnTo>
                    <a:pt x="64417" y="25092"/>
                  </a:lnTo>
                  <a:lnTo>
                    <a:pt x="64304" y="24922"/>
                  </a:lnTo>
                  <a:lnTo>
                    <a:pt x="64209" y="24770"/>
                  </a:lnTo>
                  <a:lnTo>
                    <a:pt x="63944" y="24448"/>
                  </a:lnTo>
                  <a:lnTo>
                    <a:pt x="63659" y="24126"/>
                  </a:lnTo>
                  <a:lnTo>
                    <a:pt x="63356" y="23822"/>
                  </a:lnTo>
                  <a:lnTo>
                    <a:pt x="63015" y="23538"/>
                  </a:lnTo>
                  <a:lnTo>
                    <a:pt x="62655" y="23254"/>
                  </a:lnTo>
                  <a:lnTo>
                    <a:pt x="62295" y="22989"/>
                  </a:lnTo>
                  <a:lnTo>
                    <a:pt x="61594" y="22477"/>
                  </a:lnTo>
                  <a:lnTo>
                    <a:pt x="60930" y="22003"/>
                  </a:lnTo>
                  <a:lnTo>
                    <a:pt x="60646" y="21795"/>
                  </a:lnTo>
                  <a:lnTo>
                    <a:pt x="60381" y="21586"/>
                  </a:lnTo>
                  <a:lnTo>
                    <a:pt x="58315" y="19899"/>
                  </a:lnTo>
                  <a:lnTo>
                    <a:pt x="56230" y="18251"/>
                  </a:lnTo>
                  <a:lnTo>
                    <a:pt x="54146" y="16602"/>
                  </a:lnTo>
                  <a:lnTo>
                    <a:pt x="52023" y="14991"/>
                  </a:lnTo>
                  <a:lnTo>
                    <a:pt x="52042" y="14915"/>
                  </a:lnTo>
                  <a:lnTo>
                    <a:pt x="52042" y="14839"/>
                  </a:lnTo>
                  <a:lnTo>
                    <a:pt x="52080" y="14100"/>
                  </a:lnTo>
                  <a:lnTo>
                    <a:pt x="52137" y="13247"/>
                  </a:lnTo>
                  <a:lnTo>
                    <a:pt x="52288" y="11352"/>
                  </a:lnTo>
                  <a:lnTo>
                    <a:pt x="52383" y="10329"/>
                  </a:lnTo>
                  <a:lnTo>
                    <a:pt x="52440" y="9286"/>
                  </a:lnTo>
                  <a:lnTo>
                    <a:pt x="52478" y="8225"/>
                  </a:lnTo>
                  <a:lnTo>
                    <a:pt x="52478" y="7713"/>
                  </a:lnTo>
                  <a:lnTo>
                    <a:pt x="52459" y="7183"/>
                  </a:lnTo>
                  <a:lnTo>
                    <a:pt x="52440" y="6671"/>
                  </a:lnTo>
                  <a:lnTo>
                    <a:pt x="52402" y="6159"/>
                  </a:lnTo>
                  <a:lnTo>
                    <a:pt x="52345" y="5667"/>
                  </a:lnTo>
                  <a:lnTo>
                    <a:pt x="52269" y="5193"/>
                  </a:lnTo>
                  <a:lnTo>
                    <a:pt x="52175" y="4719"/>
                  </a:lnTo>
                  <a:lnTo>
                    <a:pt x="52042" y="4264"/>
                  </a:lnTo>
                  <a:lnTo>
                    <a:pt x="51909" y="3847"/>
                  </a:lnTo>
                  <a:lnTo>
                    <a:pt x="51739" y="3430"/>
                  </a:lnTo>
                  <a:lnTo>
                    <a:pt x="51530" y="3051"/>
                  </a:lnTo>
                  <a:lnTo>
                    <a:pt x="51322" y="2691"/>
                  </a:lnTo>
                  <a:lnTo>
                    <a:pt x="51056" y="2350"/>
                  </a:lnTo>
                  <a:lnTo>
                    <a:pt x="50924" y="2198"/>
                  </a:lnTo>
                  <a:lnTo>
                    <a:pt x="50772" y="2066"/>
                  </a:lnTo>
                  <a:lnTo>
                    <a:pt x="50621" y="1914"/>
                  </a:lnTo>
                  <a:lnTo>
                    <a:pt x="50450" y="1782"/>
                  </a:lnTo>
                  <a:lnTo>
                    <a:pt x="50279" y="1668"/>
                  </a:lnTo>
                  <a:lnTo>
                    <a:pt x="50090" y="1554"/>
                  </a:lnTo>
                  <a:lnTo>
                    <a:pt x="49900" y="1459"/>
                  </a:lnTo>
                  <a:lnTo>
                    <a:pt x="49692" y="1365"/>
                  </a:lnTo>
                  <a:lnTo>
                    <a:pt x="49483" y="1270"/>
                  </a:lnTo>
                  <a:lnTo>
                    <a:pt x="49275" y="1194"/>
                  </a:lnTo>
                  <a:lnTo>
                    <a:pt x="48915" y="1099"/>
                  </a:lnTo>
                  <a:lnTo>
                    <a:pt x="48574" y="1005"/>
                  </a:lnTo>
                  <a:lnTo>
                    <a:pt x="47835" y="872"/>
                  </a:lnTo>
                  <a:lnTo>
                    <a:pt x="47058" y="758"/>
                  </a:lnTo>
                  <a:lnTo>
                    <a:pt x="46262" y="682"/>
                  </a:lnTo>
                  <a:lnTo>
                    <a:pt x="45447" y="625"/>
                  </a:lnTo>
                  <a:lnTo>
                    <a:pt x="44632" y="607"/>
                  </a:lnTo>
                  <a:lnTo>
                    <a:pt x="42926" y="607"/>
                  </a:lnTo>
                  <a:lnTo>
                    <a:pt x="41239" y="663"/>
                  </a:lnTo>
                  <a:lnTo>
                    <a:pt x="39591" y="739"/>
                  </a:lnTo>
                  <a:lnTo>
                    <a:pt x="37999" y="777"/>
                  </a:lnTo>
                  <a:lnTo>
                    <a:pt x="37241" y="796"/>
                  </a:lnTo>
                  <a:lnTo>
                    <a:pt x="36520" y="777"/>
                  </a:lnTo>
                  <a:lnTo>
                    <a:pt x="30210" y="625"/>
                  </a:lnTo>
                  <a:lnTo>
                    <a:pt x="23899" y="474"/>
                  </a:lnTo>
                  <a:lnTo>
                    <a:pt x="11296" y="171"/>
                  </a:lnTo>
                  <a:lnTo>
                    <a:pt x="10272" y="114"/>
                  </a:lnTo>
                  <a:lnTo>
                    <a:pt x="9173" y="57"/>
                  </a:lnTo>
                  <a:lnTo>
                    <a:pt x="805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0" name="Google Shape;1350;p5"/>
            <p:cNvSpPr/>
            <p:nvPr/>
          </p:nvSpPr>
          <p:spPr>
            <a:xfrm flipH="1" rot="10800000">
              <a:off x="5129516" y="2151679"/>
              <a:ext cx="19109" cy="60975"/>
            </a:xfrm>
            <a:custGeom>
              <a:rect b="b" l="l" r="r" t="t"/>
              <a:pathLst>
                <a:path extrusionOk="0" h="4113" w="1289">
                  <a:moveTo>
                    <a:pt x="853" y="0"/>
                  </a:moveTo>
                  <a:lnTo>
                    <a:pt x="758" y="19"/>
                  </a:lnTo>
                  <a:lnTo>
                    <a:pt x="682" y="38"/>
                  </a:lnTo>
                  <a:lnTo>
                    <a:pt x="625" y="57"/>
                  </a:lnTo>
                  <a:lnTo>
                    <a:pt x="569" y="95"/>
                  </a:lnTo>
                  <a:lnTo>
                    <a:pt x="512" y="152"/>
                  </a:lnTo>
                  <a:lnTo>
                    <a:pt x="474" y="228"/>
                  </a:lnTo>
                  <a:lnTo>
                    <a:pt x="455" y="303"/>
                  </a:lnTo>
                  <a:lnTo>
                    <a:pt x="322" y="1137"/>
                  </a:lnTo>
                  <a:lnTo>
                    <a:pt x="209" y="1971"/>
                  </a:lnTo>
                  <a:lnTo>
                    <a:pt x="0" y="3639"/>
                  </a:lnTo>
                  <a:lnTo>
                    <a:pt x="0" y="3734"/>
                  </a:lnTo>
                  <a:lnTo>
                    <a:pt x="19" y="3810"/>
                  </a:lnTo>
                  <a:lnTo>
                    <a:pt x="38" y="3866"/>
                  </a:lnTo>
                  <a:lnTo>
                    <a:pt x="76" y="3942"/>
                  </a:lnTo>
                  <a:lnTo>
                    <a:pt x="114" y="3999"/>
                  </a:lnTo>
                  <a:lnTo>
                    <a:pt x="171" y="4037"/>
                  </a:lnTo>
                  <a:lnTo>
                    <a:pt x="303" y="4094"/>
                  </a:lnTo>
                  <a:lnTo>
                    <a:pt x="379" y="4113"/>
                  </a:lnTo>
                  <a:lnTo>
                    <a:pt x="436" y="4113"/>
                  </a:lnTo>
                  <a:lnTo>
                    <a:pt x="493" y="4094"/>
                  </a:lnTo>
                  <a:lnTo>
                    <a:pt x="569" y="4075"/>
                  </a:lnTo>
                  <a:lnTo>
                    <a:pt x="606" y="4037"/>
                  </a:lnTo>
                  <a:lnTo>
                    <a:pt x="663" y="3980"/>
                  </a:lnTo>
                  <a:lnTo>
                    <a:pt x="701" y="3923"/>
                  </a:lnTo>
                  <a:lnTo>
                    <a:pt x="720" y="3847"/>
                  </a:lnTo>
                  <a:lnTo>
                    <a:pt x="1023" y="2123"/>
                  </a:lnTo>
                  <a:lnTo>
                    <a:pt x="1156" y="1270"/>
                  </a:lnTo>
                  <a:lnTo>
                    <a:pt x="1289" y="417"/>
                  </a:lnTo>
                  <a:lnTo>
                    <a:pt x="1289" y="341"/>
                  </a:lnTo>
                  <a:lnTo>
                    <a:pt x="1270" y="266"/>
                  </a:lnTo>
                  <a:lnTo>
                    <a:pt x="1251" y="190"/>
                  </a:lnTo>
                  <a:lnTo>
                    <a:pt x="1194" y="133"/>
                  </a:lnTo>
                  <a:lnTo>
                    <a:pt x="1137" y="95"/>
                  </a:lnTo>
                  <a:lnTo>
                    <a:pt x="1080" y="57"/>
                  </a:lnTo>
                  <a:lnTo>
                    <a:pt x="1004" y="19"/>
                  </a:lnTo>
                  <a:lnTo>
                    <a:pt x="929" y="19"/>
                  </a:lnTo>
                  <a:lnTo>
                    <a:pt x="8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rotWithShape="0" algn="bl" dir="2340000" dist="95250">
                <a:srgbClr val="000000">
                  <a:alpha val="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1" name="Google Shape;1351;p5"/>
            <p:cNvSpPr/>
            <p:nvPr/>
          </p:nvSpPr>
          <p:spPr>
            <a:xfrm flipH="1" rot="10800000">
              <a:off x="5103098" y="2119079"/>
              <a:ext cx="16307" cy="93012"/>
            </a:xfrm>
            <a:custGeom>
              <a:rect b="b" l="l" r="r" t="t"/>
              <a:pathLst>
                <a:path extrusionOk="0" h="6274" w="1100">
                  <a:moveTo>
                    <a:pt x="607" y="0"/>
                  </a:moveTo>
                  <a:lnTo>
                    <a:pt x="531" y="19"/>
                  </a:lnTo>
                  <a:lnTo>
                    <a:pt x="474" y="38"/>
                  </a:lnTo>
                  <a:lnTo>
                    <a:pt x="399" y="76"/>
                  </a:lnTo>
                  <a:lnTo>
                    <a:pt x="361" y="133"/>
                  </a:lnTo>
                  <a:lnTo>
                    <a:pt x="323" y="209"/>
                  </a:lnTo>
                  <a:lnTo>
                    <a:pt x="285" y="284"/>
                  </a:lnTo>
                  <a:lnTo>
                    <a:pt x="171" y="986"/>
                  </a:lnTo>
                  <a:lnTo>
                    <a:pt x="76" y="1687"/>
                  </a:lnTo>
                  <a:lnTo>
                    <a:pt x="20" y="2407"/>
                  </a:lnTo>
                  <a:lnTo>
                    <a:pt x="1" y="3127"/>
                  </a:lnTo>
                  <a:lnTo>
                    <a:pt x="20" y="3847"/>
                  </a:lnTo>
                  <a:lnTo>
                    <a:pt x="38" y="4568"/>
                  </a:lnTo>
                  <a:lnTo>
                    <a:pt x="95" y="5288"/>
                  </a:lnTo>
                  <a:lnTo>
                    <a:pt x="171" y="6008"/>
                  </a:lnTo>
                  <a:lnTo>
                    <a:pt x="190" y="6065"/>
                  </a:lnTo>
                  <a:lnTo>
                    <a:pt x="209" y="6122"/>
                  </a:lnTo>
                  <a:lnTo>
                    <a:pt x="285" y="6197"/>
                  </a:lnTo>
                  <a:lnTo>
                    <a:pt x="361" y="6254"/>
                  </a:lnTo>
                  <a:lnTo>
                    <a:pt x="474" y="6273"/>
                  </a:lnTo>
                  <a:lnTo>
                    <a:pt x="569" y="6254"/>
                  </a:lnTo>
                  <a:lnTo>
                    <a:pt x="645" y="6197"/>
                  </a:lnTo>
                  <a:lnTo>
                    <a:pt x="683" y="6160"/>
                  </a:lnTo>
                  <a:lnTo>
                    <a:pt x="702" y="6122"/>
                  </a:lnTo>
                  <a:lnTo>
                    <a:pt x="721" y="6065"/>
                  </a:lnTo>
                  <a:lnTo>
                    <a:pt x="721" y="6008"/>
                  </a:lnTo>
                  <a:lnTo>
                    <a:pt x="702" y="5288"/>
                  </a:lnTo>
                  <a:lnTo>
                    <a:pt x="702" y="4587"/>
                  </a:lnTo>
                  <a:lnTo>
                    <a:pt x="721" y="3885"/>
                  </a:lnTo>
                  <a:lnTo>
                    <a:pt x="778" y="3184"/>
                  </a:lnTo>
                  <a:lnTo>
                    <a:pt x="834" y="2483"/>
                  </a:lnTo>
                  <a:lnTo>
                    <a:pt x="910" y="1801"/>
                  </a:lnTo>
                  <a:lnTo>
                    <a:pt x="1100" y="379"/>
                  </a:lnTo>
                  <a:lnTo>
                    <a:pt x="1100" y="303"/>
                  </a:lnTo>
                  <a:lnTo>
                    <a:pt x="1081" y="228"/>
                  </a:lnTo>
                  <a:lnTo>
                    <a:pt x="1062" y="171"/>
                  </a:lnTo>
                  <a:lnTo>
                    <a:pt x="1005" y="114"/>
                  </a:lnTo>
                  <a:lnTo>
                    <a:pt x="967" y="76"/>
                  </a:lnTo>
                  <a:lnTo>
                    <a:pt x="891" y="38"/>
                  </a:lnTo>
                  <a:lnTo>
                    <a:pt x="75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rotWithShape="0" algn="bl" dir="2340000" dist="95250">
                <a:srgbClr val="000000">
                  <a:alpha val="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2" name="Google Shape;1352;p5"/>
            <p:cNvSpPr/>
            <p:nvPr/>
          </p:nvSpPr>
          <p:spPr>
            <a:xfrm flipH="1" rot="10800000">
              <a:off x="5740884" y="1648474"/>
              <a:ext cx="16589" cy="83746"/>
            </a:xfrm>
            <a:custGeom>
              <a:rect b="b" l="l" r="r" t="t"/>
              <a:pathLst>
                <a:path extrusionOk="0" h="5649" w="1119">
                  <a:moveTo>
                    <a:pt x="663" y="1"/>
                  </a:moveTo>
                  <a:lnTo>
                    <a:pt x="588" y="20"/>
                  </a:lnTo>
                  <a:lnTo>
                    <a:pt x="531" y="58"/>
                  </a:lnTo>
                  <a:lnTo>
                    <a:pt x="474" y="96"/>
                  </a:lnTo>
                  <a:lnTo>
                    <a:pt x="417" y="152"/>
                  </a:lnTo>
                  <a:lnTo>
                    <a:pt x="360" y="209"/>
                  </a:lnTo>
                  <a:lnTo>
                    <a:pt x="341" y="285"/>
                  </a:lnTo>
                  <a:lnTo>
                    <a:pt x="322" y="380"/>
                  </a:lnTo>
                  <a:lnTo>
                    <a:pt x="246" y="986"/>
                  </a:lnTo>
                  <a:lnTo>
                    <a:pt x="190" y="1612"/>
                  </a:lnTo>
                  <a:lnTo>
                    <a:pt x="114" y="2844"/>
                  </a:lnTo>
                  <a:lnTo>
                    <a:pt x="57" y="4094"/>
                  </a:lnTo>
                  <a:lnTo>
                    <a:pt x="0" y="5326"/>
                  </a:lnTo>
                  <a:lnTo>
                    <a:pt x="0" y="5402"/>
                  </a:lnTo>
                  <a:lnTo>
                    <a:pt x="19" y="5478"/>
                  </a:lnTo>
                  <a:lnTo>
                    <a:pt x="57" y="5535"/>
                  </a:lnTo>
                  <a:lnTo>
                    <a:pt x="95" y="5573"/>
                  </a:lnTo>
                  <a:lnTo>
                    <a:pt x="133" y="5611"/>
                  </a:lnTo>
                  <a:lnTo>
                    <a:pt x="190" y="5630"/>
                  </a:lnTo>
                  <a:lnTo>
                    <a:pt x="303" y="5648"/>
                  </a:lnTo>
                  <a:lnTo>
                    <a:pt x="436" y="5630"/>
                  </a:lnTo>
                  <a:lnTo>
                    <a:pt x="493" y="5611"/>
                  </a:lnTo>
                  <a:lnTo>
                    <a:pt x="550" y="5573"/>
                  </a:lnTo>
                  <a:lnTo>
                    <a:pt x="588" y="5535"/>
                  </a:lnTo>
                  <a:lnTo>
                    <a:pt x="625" y="5478"/>
                  </a:lnTo>
                  <a:lnTo>
                    <a:pt x="644" y="5402"/>
                  </a:lnTo>
                  <a:lnTo>
                    <a:pt x="663" y="5326"/>
                  </a:lnTo>
                  <a:lnTo>
                    <a:pt x="796" y="4094"/>
                  </a:lnTo>
                  <a:lnTo>
                    <a:pt x="929" y="2863"/>
                  </a:lnTo>
                  <a:lnTo>
                    <a:pt x="1042" y="1612"/>
                  </a:lnTo>
                  <a:lnTo>
                    <a:pt x="1080" y="1005"/>
                  </a:lnTo>
                  <a:lnTo>
                    <a:pt x="1118" y="380"/>
                  </a:lnTo>
                  <a:lnTo>
                    <a:pt x="1099" y="285"/>
                  </a:lnTo>
                  <a:lnTo>
                    <a:pt x="1080" y="209"/>
                  </a:lnTo>
                  <a:lnTo>
                    <a:pt x="1042" y="134"/>
                  </a:lnTo>
                  <a:lnTo>
                    <a:pt x="1004" y="96"/>
                  </a:lnTo>
                  <a:lnTo>
                    <a:pt x="948" y="39"/>
                  </a:lnTo>
                  <a:lnTo>
                    <a:pt x="872" y="20"/>
                  </a:lnTo>
                  <a:lnTo>
                    <a:pt x="81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rotWithShape="0" algn="bl" dir="2340000" dist="95250">
                <a:srgbClr val="000000">
                  <a:alpha val="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3" name="Google Shape;1353;p5"/>
            <p:cNvSpPr/>
            <p:nvPr/>
          </p:nvSpPr>
          <p:spPr>
            <a:xfrm flipH="1" rot="10800000">
              <a:off x="5766724" y="1618972"/>
              <a:ext cx="21363" cy="93857"/>
            </a:xfrm>
            <a:custGeom>
              <a:rect b="b" l="l" r="r" t="t"/>
              <a:pathLst>
                <a:path extrusionOk="0" h="6331" w="1441">
                  <a:moveTo>
                    <a:pt x="759" y="1"/>
                  </a:moveTo>
                  <a:lnTo>
                    <a:pt x="626" y="38"/>
                  </a:lnTo>
                  <a:lnTo>
                    <a:pt x="569" y="76"/>
                  </a:lnTo>
                  <a:lnTo>
                    <a:pt x="512" y="114"/>
                  </a:lnTo>
                  <a:lnTo>
                    <a:pt x="474" y="171"/>
                  </a:lnTo>
                  <a:lnTo>
                    <a:pt x="436" y="247"/>
                  </a:lnTo>
                  <a:lnTo>
                    <a:pt x="418" y="323"/>
                  </a:lnTo>
                  <a:lnTo>
                    <a:pt x="418" y="399"/>
                  </a:lnTo>
                  <a:lnTo>
                    <a:pt x="474" y="1119"/>
                  </a:lnTo>
                  <a:lnTo>
                    <a:pt x="493" y="1820"/>
                  </a:lnTo>
                  <a:lnTo>
                    <a:pt x="512" y="2502"/>
                  </a:lnTo>
                  <a:lnTo>
                    <a:pt x="493" y="3203"/>
                  </a:lnTo>
                  <a:lnTo>
                    <a:pt x="436" y="3886"/>
                  </a:lnTo>
                  <a:lnTo>
                    <a:pt x="342" y="4568"/>
                  </a:lnTo>
                  <a:lnTo>
                    <a:pt x="209" y="5250"/>
                  </a:lnTo>
                  <a:lnTo>
                    <a:pt x="114" y="5610"/>
                  </a:lnTo>
                  <a:lnTo>
                    <a:pt x="20" y="5951"/>
                  </a:lnTo>
                  <a:lnTo>
                    <a:pt x="1" y="6027"/>
                  </a:lnTo>
                  <a:lnTo>
                    <a:pt x="1" y="6084"/>
                  </a:lnTo>
                  <a:lnTo>
                    <a:pt x="20" y="6141"/>
                  </a:lnTo>
                  <a:lnTo>
                    <a:pt x="38" y="6198"/>
                  </a:lnTo>
                  <a:lnTo>
                    <a:pt x="76" y="6236"/>
                  </a:lnTo>
                  <a:lnTo>
                    <a:pt x="133" y="6274"/>
                  </a:lnTo>
                  <a:lnTo>
                    <a:pt x="228" y="6311"/>
                  </a:lnTo>
                  <a:lnTo>
                    <a:pt x="342" y="6330"/>
                  </a:lnTo>
                  <a:lnTo>
                    <a:pt x="455" y="6311"/>
                  </a:lnTo>
                  <a:lnTo>
                    <a:pt x="512" y="6274"/>
                  </a:lnTo>
                  <a:lnTo>
                    <a:pt x="550" y="6236"/>
                  </a:lnTo>
                  <a:lnTo>
                    <a:pt x="588" y="6179"/>
                  </a:lnTo>
                  <a:lnTo>
                    <a:pt x="626" y="6122"/>
                  </a:lnTo>
                  <a:lnTo>
                    <a:pt x="872" y="5440"/>
                  </a:lnTo>
                  <a:lnTo>
                    <a:pt x="986" y="5080"/>
                  </a:lnTo>
                  <a:lnTo>
                    <a:pt x="1081" y="4720"/>
                  </a:lnTo>
                  <a:lnTo>
                    <a:pt x="1176" y="4359"/>
                  </a:lnTo>
                  <a:lnTo>
                    <a:pt x="1251" y="3980"/>
                  </a:lnTo>
                  <a:lnTo>
                    <a:pt x="1308" y="3620"/>
                  </a:lnTo>
                  <a:lnTo>
                    <a:pt x="1365" y="3241"/>
                  </a:lnTo>
                  <a:lnTo>
                    <a:pt x="1403" y="2881"/>
                  </a:lnTo>
                  <a:lnTo>
                    <a:pt x="1422" y="2502"/>
                  </a:lnTo>
                  <a:lnTo>
                    <a:pt x="1441" y="2123"/>
                  </a:lnTo>
                  <a:lnTo>
                    <a:pt x="1422" y="1763"/>
                  </a:lnTo>
                  <a:lnTo>
                    <a:pt x="1403" y="1384"/>
                  </a:lnTo>
                  <a:lnTo>
                    <a:pt x="1365" y="1024"/>
                  </a:lnTo>
                  <a:lnTo>
                    <a:pt x="1308" y="645"/>
                  </a:lnTo>
                  <a:lnTo>
                    <a:pt x="1232" y="285"/>
                  </a:lnTo>
                  <a:lnTo>
                    <a:pt x="1195" y="209"/>
                  </a:lnTo>
                  <a:lnTo>
                    <a:pt x="1157" y="152"/>
                  </a:lnTo>
                  <a:lnTo>
                    <a:pt x="1119" y="95"/>
                  </a:lnTo>
                  <a:lnTo>
                    <a:pt x="1043" y="57"/>
                  </a:lnTo>
                  <a:lnTo>
                    <a:pt x="986" y="19"/>
                  </a:lnTo>
                  <a:lnTo>
                    <a:pt x="91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rotWithShape="0" algn="bl" dir="2340000" dist="95250">
                <a:srgbClr val="000000">
                  <a:alpha val="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54" name="Google Shape;1354;p5"/>
          <p:cNvSpPr/>
          <p:nvPr/>
        </p:nvSpPr>
        <p:spPr>
          <a:xfrm flipH="1" rot="10800000">
            <a:off x="5236834" y="2375033"/>
            <a:ext cx="599582" cy="343080"/>
          </a:xfrm>
          <a:custGeom>
            <a:rect b="b" l="l" r="r" t="t"/>
            <a:pathLst>
              <a:path extrusionOk="0" h="23142" w="40444">
                <a:moveTo>
                  <a:pt x="834" y="1"/>
                </a:moveTo>
                <a:lnTo>
                  <a:pt x="626" y="20"/>
                </a:lnTo>
                <a:lnTo>
                  <a:pt x="474" y="77"/>
                </a:lnTo>
                <a:lnTo>
                  <a:pt x="323" y="153"/>
                </a:lnTo>
                <a:lnTo>
                  <a:pt x="209" y="266"/>
                </a:lnTo>
                <a:lnTo>
                  <a:pt x="114" y="399"/>
                </a:lnTo>
                <a:lnTo>
                  <a:pt x="57" y="532"/>
                </a:lnTo>
                <a:lnTo>
                  <a:pt x="19" y="683"/>
                </a:lnTo>
                <a:lnTo>
                  <a:pt x="1" y="835"/>
                </a:lnTo>
                <a:lnTo>
                  <a:pt x="19" y="1005"/>
                </a:lnTo>
                <a:lnTo>
                  <a:pt x="57" y="1157"/>
                </a:lnTo>
                <a:lnTo>
                  <a:pt x="114" y="1290"/>
                </a:lnTo>
                <a:lnTo>
                  <a:pt x="209" y="1422"/>
                </a:lnTo>
                <a:lnTo>
                  <a:pt x="323" y="1536"/>
                </a:lnTo>
                <a:lnTo>
                  <a:pt x="474" y="1631"/>
                </a:lnTo>
                <a:lnTo>
                  <a:pt x="645" y="1688"/>
                </a:lnTo>
                <a:lnTo>
                  <a:pt x="834" y="1726"/>
                </a:lnTo>
                <a:lnTo>
                  <a:pt x="3071" y="1839"/>
                </a:lnTo>
                <a:lnTo>
                  <a:pt x="5307" y="1953"/>
                </a:lnTo>
                <a:lnTo>
                  <a:pt x="7562" y="2048"/>
                </a:lnTo>
                <a:lnTo>
                  <a:pt x="9818" y="2143"/>
                </a:lnTo>
                <a:lnTo>
                  <a:pt x="12092" y="2199"/>
                </a:lnTo>
                <a:lnTo>
                  <a:pt x="14347" y="2256"/>
                </a:lnTo>
                <a:lnTo>
                  <a:pt x="16621" y="2294"/>
                </a:lnTo>
                <a:lnTo>
                  <a:pt x="18895" y="2313"/>
                </a:lnTo>
                <a:lnTo>
                  <a:pt x="18914" y="2408"/>
                </a:lnTo>
                <a:lnTo>
                  <a:pt x="18952" y="2503"/>
                </a:lnTo>
                <a:lnTo>
                  <a:pt x="19009" y="2578"/>
                </a:lnTo>
                <a:lnTo>
                  <a:pt x="19066" y="2654"/>
                </a:lnTo>
                <a:lnTo>
                  <a:pt x="19142" y="2730"/>
                </a:lnTo>
                <a:lnTo>
                  <a:pt x="19218" y="2787"/>
                </a:lnTo>
                <a:lnTo>
                  <a:pt x="19388" y="2882"/>
                </a:lnTo>
                <a:lnTo>
                  <a:pt x="19199" y="4928"/>
                </a:lnTo>
                <a:lnTo>
                  <a:pt x="19009" y="6994"/>
                </a:lnTo>
                <a:lnTo>
                  <a:pt x="18801" y="9079"/>
                </a:lnTo>
                <a:lnTo>
                  <a:pt x="18611" y="11183"/>
                </a:lnTo>
                <a:lnTo>
                  <a:pt x="18459" y="13305"/>
                </a:lnTo>
                <a:lnTo>
                  <a:pt x="18403" y="14347"/>
                </a:lnTo>
                <a:lnTo>
                  <a:pt x="18365" y="15390"/>
                </a:lnTo>
                <a:lnTo>
                  <a:pt x="18327" y="16451"/>
                </a:lnTo>
                <a:lnTo>
                  <a:pt x="18327" y="17493"/>
                </a:lnTo>
                <a:lnTo>
                  <a:pt x="18327" y="18517"/>
                </a:lnTo>
                <a:lnTo>
                  <a:pt x="18365" y="19559"/>
                </a:lnTo>
                <a:lnTo>
                  <a:pt x="17872" y="18991"/>
                </a:lnTo>
                <a:lnTo>
                  <a:pt x="17360" y="18422"/>
                </a:lnTo>
                <a:lnTo>
                  <a:pt x="16868" y="17891"/>
                </a:lnTo>
                <a:lnTo>
                  <a:pt x="16337" y="17361"/>
                </a:lnTo>
                <a:lnTo>
                  <a:pt x="16185" y="17247"/>
                </a:lnTo>
                <a:lnTo>
                  <a:pt x="16015" y="17171"/>
                </a:lnTo>
                <a:lnTo>
                  <a:pt x="15844" y="17114"/>
                </a:lnTo>
                <a:lnTo>
                  <a:pt x="15674" y="17114"/>
                </a:lnTo>
                <a:lnTo>
                  <a:pt x="15503" y="17133"/>
                </a:lnTo>
                <a:lnTo>
                  <a:pt x="15332" y="17171"/>
                </a:lnTo>
                <a:lnTo>
                  <a:pt x="15162" y="17247"/>
                </a:lnTo>
                <a:lnTo>
                  <a:pt x="15010" y="17342"/>
                </a:lnTo>
                <a:lnTo>
                  <a:pt x="14897" y="17456"/>
                </a:lnTo>
                <a:lnTo>
                  <a:pt x="14783" y="17569"/>
                </a:lnTo>
                <a:lnTo>
                  <a:pt x="14688" y="17721"/>
                </a:lnTo>
                <a:lnTo>
                  <a:pt x="14631" y="17873"/>
                </a:lnTo>
                <a:lnTo>
                  <a:pt x="14612" y="18043"/>
                </a:lnTo>
                <a:lnTo>
                  <a:pt x="14631" y="18195"/>
                </a:lnTo>
                <a:lnTo>
                  <a:pt x="14688" y="18384"/>
                </a:lnTo>
                <a:lnTo>
                  <a:pt x="14802" y="18555"/>
                </a:lnTo>
                <a:lnTo>
                  <a:pt x="15219" y="19085"/>
                </a:lnTo>
                <a:lnTo>
                  <a:pt x="15655" y="19635"/>
                </a:lnTo>
                <a:lnTo>
                  <a:pt x="16109" y="20147"/>
                </a:lnTo>
                <a:lnTo>
                  <a:pt x="16583" y="20677"/>
                </a:lnTo>
                <a:lnTo>
                  <a:pt x="17512" y="21701"/>
                </a:lnTo>
                <a:lnTo>
                  <a:pt x="18441" y="22724"/>
                </a:lnTo>
                <a:lnTo>
                  <a:pt x="18535" y="22800"/>
                </a:lnTo>
                <a:lnTo>
                  <a:pt x="18668" y="22876"/>
                </a:lnTo>
                <a:lnTo>
                  <a:pt x="18706" y="22933"/>
                </a:lnTo>
                <a:lnTo>
                  <a:pt x="18744" y="22990"/>
                </a:lnTo>
                <a:lnTo>
                  <a:pt x="18839" y="23065"/>
                </a:lnTo>
                <a:lnTo>
                  <a:pt x="18971" y="23122"/>
                </a:lnTo>
                <a:lnTo>
                  <a:pt x="19104" y="23141"/>
                </a:lnTo>
                <a:lnTo>
                  <a:pt x="19237" y="23122"/>
                </a:lnTo>
                <a:lnTo>
                  <a:pt x="19369" y="23084"/>
                </a:lnTo>
                <a:lnTo>
                  <a:pt x="19483" y="23008"/>
                </a:lnTo>
                <a:lnTo>
                  <a:pt x="19578" y="22895"/>
                </a:lnTo>
                <a:lnTo>
                  <a:pt x="19653" y="22876"/>
                </a:lnTo>
                <a:lnTo>
                  <a:pt x="20108" y="22535"/>
                </a:lnTo>
                <a:lnTo>
                  <a:pt x="20317" y="22364"/>
                </a:lnTo>
                <a:lnTo>
                  <a:pt x="20525" y="22175"/>
                </a:lnTo>
                <a:lnTo>
                  <a:pt x="20715" y="21985"/>
                </a:lnTo>
                <a:lnTo>
                  <a:pt x="20885" y="21796"/>
                </a:lnTo>
                <a:lnTo>
                  <a:pt x="21056" y="21587"/>
                </a:lnTo>
                <a:lnTo>
                  <a:pt x="21226" y="21379"/>
                </a:lnTo>
                <a:lnTo>
                  <a:pt x="21378" y="21151"/>
                </a:lnTo>
                <a:lnTo>
                  <a:pt x="21511" y="20924"/>
                </a:lnTo>
                <a:lnTo>
                  <a:pt x="21643" y="20696"/>
                </a:lnTo>
                <a:lnTo>
                  <a:pt x="21776" y="20450"/>
                </a:lnTo>
                <a:lnTo>
                  <a:pt x="21871" y="20204"/>
                </a:lnTo>
                <a:lnTo>
                  <a:pt x="21985" y="19938"/>
                </a:lnTo>
                <a:lnTo>
                  <a:pt x="22060" y="19692"/>
                </a:lnTo>
                <a:lnTo>
                  <a:pt x="22136" y="19408"/>
                </a:lnTo>
                <a:lnTo>
                  <a:pt x="22174" y="19218"/>
                </a:lnTo>
                <a:lnTo>
                  <a:pt x="22174" y="19029"/>
                </a:lnTo>
                <a:lnTo>
                  <a:pt x="22155" y="18877"/>
                </a:lnTo>
                <a:lnTo>
                  <a:pt x="22079" y="18725"/>
                </a:lnTo>
                <a:lnTo>
                  <a:pt x="22003" y="18593"/>
                </a:lnTo>
                <a:lnTo>
                  <a:pt x="21890" y="18479"/>
                </a:lnTo>
                <a:lnTo>
                  <a:pt x="21776" y="18384"/>
                </a:lnTo>
                <a:lnTo>
                  <a:pt x="21643" y="18308"/>
                </a:lnTo>
                <a:lnTo>
                  <a:pt x="21492" y="18252"/>
                </a:lnTo>
                <a:lnTo>
                  <a:pt x="21340" y="18214"/>
                </a:lnTo>
                <a:lnTo>
                  <a:pt x="21170" y="18195"/>
                </a:lnTo>
                <a:lnTo>
                  <a:pt x="21018" y="18214"/>
                </a:lnTo>
                <a:lnTo>
                  <a:pt x="20866" y="18252"/>
                </a:lnTo>
                <a:lnTo>
                  <a:pt x="20715" y="18308"/>
                </a:lnTo>
                <a:lnTo>
                  <a:pt x="20582" y="18384"/>
                </a:lnTo>
                <a:lnTo>
                  <a:pt x="20468" y="18498"/>
                </a:lnTo>
                <a:lnTo>
                  <a:pt x="20582" y="17512"/>
                </a:lnTo>
                <a:lnTo>
                  <a:pt x="20696" y="16508"/>
                </a:lnTo>
                <a:lnTo>
                  <a:pt x="20791" y="15485"/>
                </a:lnTo>
                <a:lnTo>
                  <a:pt x="20847" y="14461"/>
                </a:lnTo>
                <a:lnTo>
                  <a:pt x="20923" y="13457"/>
                </a:lnTo>
                <a:lnTo>
                  <a:pt x="20961" y="12433"/>
                </a:lnTo>
                <a:lnTo>
                  <a:pt x="21037" y="10368"/>
                </a:lnTo>
                <a:lnTo>
                  <a:pt x="21094" y="8321"/>
                </a:lnTo>
                <a:lnTo>
                  <a:pt x="21132" y="6293"/>
                </a:lnTo>
                <a:lnTo>
                  <a:pt x="21170" y="4284"/>
                </a:lnTo>
                <a:lnTo>
                  <a:pt x="21245" y="2313"/>
                </a:lnTo>
                <a:lnTo>
                  <a:pt x="23595" y="2294"/>
                </a:lnTo>
                <a:lnTo>
                  <a:pt x="25945" y="2275"/>
                </a:lnTo>
                <a:lnTo>
                  <a:pt x="28295" y="2218"/>
                </a:lnTo>
                <a:lnTo>
                  <a:pt x="30627" y="2143"/>
                </a:lnTo>
                <a:lnTo>
                  <a:pt x="32977" y="2048"/>
                </a:lnTo>
                <a:lnTo>
                  <a:pt x="35308" y="1934"/>
                </a:lnTo>
                <a:lnTo>
                  <a:pt x="37639" y="1782"/>
                </a:lnTo>
                <a:lnTo>
                  <a:pt x="39951" y="1631"/>
                </a:lnTo>
                <a:lnTo>
                  <a:pt x="40064" y="1612"/>
                </a:lnTo>
                <a:lnTo>
                  <a:pt x="40159" y="1574"/>
                </a:lnTo>
                <a:lnTo>
                  <a:pt x="40254" y="1517"/>
                </a:lnTo>
                <a:lnTo>
                  <a:pt x="40330" y="1441"/>
                </a:lnTo>
                <a:lnTo>
                  <a:pt x="40387" y="1366"/>
                </a:lnTo>
                <a:lnTo>
                  <a:pt x="40425" y="1290"/>
                </a:lnTo>
                <a:lnTo>
                  <a:pt x="40444" y="1195"/>
                </a:lnTo>
                <a:lnTo>
                  <a:pt x="40444" y="1100"/>
                </a:lnTo>
                <a:lnTo>
                  <a:pt x="40444" y="1005"/>
                </a:lnTo>
                <a:lnTo>
                  <a:pt x="40425" y="911"/>
                </a:lnTo>
                <a:lnTo>
                  <a:pt x="40387" y="835"/>
                </a:lnTo>
                <a:lnTo>
                  <a:pt x="40330" y="759"/>
                </a:lnTo>
                <a:lnTo>
                  <a:pt x="40254" y="702"/>
                </a:lnTo>
                <a:lnTo>
                  <a:pt x="40178" y="645"/>
                </a:lnTo>
                <a:lnTo>
                  <a:pt x="40064" y="607"/>
                </a:lnTo>
                <a:lnTo>
                  <a:pt x="39951" y="588"/>
                </a:lnTo>
                <a:lnTo>
                  <a:pt x="35061" y="456"/>
                </a:lnTo>
                <a:lnTo>
                  <a:pt x="30191" y="342"/>
                </a:lnTo>
                <a:lnTo>
                  <a:pt x="25282" y="247"/>
                </a:lnTo>
                <a:lnTo>
                  <a:pt x="20393" y="172"/>
                </a:lnTo>
                <a:lnTo>
                  <a:pt x="15503" y="134"/>
                </a:lnTo>
                <a:lnTo>
                  <a:pt x="10613" y="77"/>
                </a:lnTo>
                <a:lnTo>
                  <a:pt x="83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55" name="Google Shape;1355;p5"/>
          <p:cNvGrpSpPr/>
          <p:nvPr/>
        </p:nvGrpSpPr>
        <p:grpSpPr>
          <a:xfrm>
            <a:off x="7011811" y="1540734"/>
            <a:ext cx="763932" cy="760582"/>
            <a:chOff x="7088011" y="1540734"/>
            <a:chExt cx="763932" cy="760582"/>
          </a:xfrm>
        </p:grpSpPr>
        <p:sp>
          <p:nvSpPr>
            <p:cNvPr id="1356" name="Google Shape;1356;p5"/>
            <p:cNvSpPr/>
            <p:nvPr/>
          </p:nvSpPr>
          <p:spPr>
            <a:xfrm flipH="1" rot="10800000">
              <a:off x="7181008" y="2150145"/>
              <a:ext cx="22490" cy="80085"/>
            </a:xfrm>
            <a:custGeom>
              <a:rect b="b" l="l" r="r" t="t"/>
              <a:pathLst>
                <a:path extrusionOk="0" h="5402" w="1517">
                  <a:moveTo>
                    <a:pt x="986" y="1"/>
                  </a:moveTo>
                  <a:lnTo>
                    <a:pt x="929" y="38"/>
                  </a:lnTo>
                  <a:lnTo>
                    <a:pt x="872" y="76"/>
                  </a:lnTo>
                  <a:lnTo>
                    <a:pt x="815" y="133"/>
                  </a:lnTo>
                  <a:lnTo>
                    <a:pt x="777" y="209"/>
                  </a:lnTo>
                  <a:lnTo>
                    <a:pt x="664" y="493"/>
                  </a:lnTo>
                  <a:lnTo>
                    <a:pt x="569" y="778"/>
                  </a:lnTo>
                  <a:lnTo>
                    <a:pt x="398" y="1365"/>
                  </a:lnTo>
                  <a:lnTo>
                    <a:pt x="266" y="1953"/>
                  </a:lnTo>
                  <a:lnTo>
                    <a:pt x="171" y="2578"/>
                  </a:lnTo>
                  <a:lnTo>
                    <a:pt x="95" y="3184"/>
                  </a:lnTo>
                  <a:lnTo>
                    <a:pt x="57" y="3810"/>
                  </a:lnTo>
                  <a:lnTo>
                    <a:pt x="19" y="4416"/>
                  </a:lnTo>
                  <a:lnTo>
                    <a:pt x="0" y="5023"/>
                  </a:lnTo>
                  <a:lnTo>
                    <a:pt x="19" y="5118"/>
                  </a:lnTo>
                  <a:lnTo>
                    <a:pt x="38" y="5193"/>
                  </a:lnTo>
                  <a:lnTo>
                    <a:pt x="76" y="5250"/>
                  </a:lnTo>
                  <a:lnTo>
                    <a:pt x="133" y="5307"/>
                  </a:lnTo>
                  <a:lnTo>
                    <a:pt x="190" y="5364"/>
                  </a:lnTo>
                  <a:lnTo>
                    <a:pt x="247" y="5383"/>
                  </a:lnTo>
                  <a:lnTo>
                    <a:pt x="322" y="5402"/>
                  </a:lnTo>
                  <a:lnTo>
                    <a:pt x="474" y="5402"/>
                  </a:lnTo>
                  <a:lnTo>
                    <a:pt x="531" y="5383"/>
                  </a:lnTo>
                  <a:lnTo>
                    <a:pt x="607" y="5345"/>
                  </a:lnTo>
                  <a:lnTo>
                    <a:pt x="664" y="5307"/>
                  </a:lnTo>
                  <a:lnTo>
                    <a:pt x="720" y="5250"/>
                  </a:lnTo>
                  <a:lnTo>
                    <a:pt x="758" y="5193"/>
                  </a:lnTo>
                  <a:lnTo>
                    <a:pt x="796" y="5118"/>
                  </a:lnTo>
                  <a:lnTo>
                    <a:pt x="815" y="5023"/>
                  </a:lnTo>
                  <a:lnTo>
                    <a:pt x="853" y="4454"/>
                  </a:lnTo>
                  <a:lnTo>
                    <a:pt x="910" y="3886"/>
                  </a:lnTo>
                  <a:lnTo>
                    <a:pt x="1005" y="3317"/>
                  </a:lnTo>
                  <a:lnTo>
                    <a:pt x="1099" y="2768"/>
                  </a:lnTo>
                  <a:lnTo>
                    <a:pt x="1308" y="1649"/>
                  </a:lnTo>
                  <a:lnTo>
                    <a:pt x="1422" y="1081"/>
                  </a:lnTo>
                  <a:lnTo>
                    <a:pt x="1516" y="512"/>
                  </a:lnTo>
                  <a:lnTo>
                    <a:pt x="1516" y="436"/>
                  </a:lnTo>
                  <a:lnTo>
                    <a:pt x="1497" y="361"/>
                  </a:lnTo>
                  <a:lnTo>
                    <a:pt x="1479" y="304"/>
                  </a:lnTo>
                  <a:lnTo>
                    <a:pt x="1460" y="228"/>
                  </a:lnTo>
                  <a:lnTo>
                    <a:pt x="1365" y="114"/>
                  </a:lnTo>
                  <a:lnTo>
                    <a:pt x="1251" y="38"/>
                  </a:lnTo>
                  <a:lnTo>
                    <a:pt x="11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rotWithShape="0" algn="bl" dir="2340000" dist="95250">
                <a:srgbClr val="000000">
                  <a:alpha val="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7" name="Google Shape;1357;p5"/>
            <p:cNvSpPr/>
            <p:nvPr/>
          </p:nvSpPr>
          <p:spPr>
            <a:xfrm flipH="1" rot="10800000">
              <a:off x="7151225" y="2136372"/>
              <a:ext cx="18279" cy="83746"/>
            </a:xfrm>
            <a:custGeom>
              <a:rect b="b" l="l" r="r" t="t"/>
              <a:pathLst>
                <a:path extrusionOk="0" h="5649" w="1233">
                  <a:moveTo>
                    <a:pt x="683" y="1"/>
                  </a:moveTo>
                  <a:lnTo>
                    <a:pt x="569" y="20"/>
                  </a:lnTo>
                  <a:lnTo>
                    <a:pt x="474" y="77"/>
                  </a:lnTo>
                  <a:lnTo>
                    <a:pt x="436" y="133"/>
                  </a:lnTo>
                  <a:lnTo>
                    <a:pt x="417" y="171"/>
                  </a:lnTo>
                  <a:lnTo>
                    <a:pt x="285" y="475"/>
                  </a:lnTo>
                  <a:lnTo>
                    <a:pt x="190" y="797"/>
                  </a:lnTo>
                  <a:lnTo>
                    <a:pt x="114" y="1119"/>
                  </a:lnTo>
                  <a:lnTo>
                    <a:pt x="57" y="1441"/>
                  </a:lnTo>
                  <a:lnTo>
                    <a:pt x="19" y="1763"/>
                  </a:lnTo>
                  <a:lnTo>
                    <a:pt x="0" y="2104"/>
                  </a:lnTo>
                  <a:lnTo>
                    <a:pt x="0" y="2446"/>
                  </a:lnTo>
                  <a:lnTo>
                    <a:pt x="0" y="2787"/>
                  </a:lnTo>
                  <a:lnTo>
                    <a:pt x="38" y="3128"/>
                  </a:lnTo>
                  <a:lnTo>
                    <a:pt x="76" y="3469"/>
                  </a:lnTo>
                  <a:lnTo>
                    <a:pt x="133" y="3810"/>
                  </a:lnTo>
                  <a:lnTo>
                    <a:pt x="190" y="4132"/>
                  </a:lnTo>
                  <a:lnTo>
                    <a:pt x="360" y="4777"/>
                  </a:lnTo>
                  <a:lnTo>
                    <a:pt x="550" y="5402"/>
                  </a:lnTo>
                  <a:lnTo>
                    <a:pt x="569" y="5478"/>
                  </a:lnTo>
                  <a:lnTo>
                    <a:pt x="607" y="5535"/>
                  </a:lnTo>
                  <a:lnTo>
                    <a:pt x="664" y="5573"/>
                  </a:lnTo>
                  <a:lnTo>
                    <a:pt x="721" y="5611"/>
                  </a:lnTo>
                  <a:lnTo>
                    <a:pt x="777" y="5629"/>
                  </a:lnTo>
                  <a:lnTo>
                    <a:pt x="853" y="5648"/>
                  </a:lnTo>
                  <a:lnTo>
                    <a:pt x="986" y="5629"/>
                  </a:lnTo>
                  <a:lnTo>
                    <a:pt x="1100" y="5573"/>
                  </a:lnTo>
                  <a:lnTo>
                    <a:pt x="1137" y="5535"/>
                  </a:lnTo>
                  <a:lnTo>
                    <a:pt x="1175" y="5478"/>
                  </a:lnTo>
                  <a:lnTo>
                    <a:pt x="1213" y="5421"/>
                  </a:lnTo>
                  <a:lnTo>
                    <a:pt x="1232" y="5364"/>
                  </a:lnTo>
                  <a:lnTo>
                    <a:pt x="1232" y="5288"/>
                  </a:lnTo>
                  <a:lnTo>
                    <a:pt x="1213" y="5213"/>
                  </a:lnTo>
                  <a:lnTo>
                    <a:pt x="1062" y="4587"/>
                  </a:lnTo>
                  <a:lnTo>
                    <a:pt x="929" y="3943"/>
                  </a:lnTo>
                  <a:lnTo>
                    <a:pt x="891" y="3640"/>
                  </a:lnTo>
                  <a:lnTo>
                    <a:pt x="872" y="3317"/>
                  </a:lnTo>
                  <a:lnTo>
                    <a:pt x="853" y="2995"/>
                  </a:lnTo>
                  <a:lnTo>
                    <a:pt x="834" y="2673"/>
                  </a:lnTo>
                  <a:lnTo>
                    <a:pt x="853" y="2370"/>
                  </a:lnTo>
                  <a:lnTo>
                    <a:pt x="872" y="2086"/>
                  </a:lnTo>
                  <a:lnTo>
                    <a:pt x="948" y="1517"/>
                  </a:lnTo>
                  <a:lnTo>
                    <a:pt x="1024" y="929"/>
                  </a:lnTo>
                  <a:lnTo>
                    <a:pt x="1043" y="645"/>
                  </a:lnTo>
                  <a:lnTo>
                    <a:pt x="1062" y="361"/>
                  </a:lnTo>
                  <a:lnTo>
                    <a:pt x="1062" y="304"/>
                  </a:lnTo>
                  <a:lnTo>
                    <a:pt x="1043" y="247"/>
                  </a:lnTo>
                  <a:lnTo>
                    <a:pt x="986" y="152"/>
                  </a:lnTo>
                  <a:lnTo>
                    <a:pt x="910" y="77"/>
                  </a:lnTo>
                  <a:lnTo>
                    <a:pt x="796" y="20"/>
                  </a:lnTo>
                  <a:lnTo>
                    <a:pt x="68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rotWithShape="0" algn="bl" dir="2340000" dist="95250">
                <a:srgbClr val="000000">
                  <a:alpha val="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8" name="Google Shape;1358;p5"/>
            <p:cNvSpPr/>
            <p:nvPr/>
          </p:nvSpPr>
          <p:spPr>
            <a:xfrm flipH="1" rot="10800000">
              <a:off x="7113013" y="1562645"/>
              <a:ext cx="713928" cy="715914"/>
            </a:xfrm>
            <a:custGeom>
              <a:rect b="b" l="l" r="r" t="t"/>
              <a:pathLst>
                <a:path extrusionOk="0" h="48291" w="48157">
                  <a:moveTo>
                    <a:pt x="6141" y="3261"/>
                  </a:moveTo>
                  <a:lnTo>
                    <a:pt x="6273" y="3298"/>
                  </a:lnTo>
                  <a:lnTo>
                    <a:pt x="6387" y="3393"/>
                  </a:lnTo>
                  <a:lnTo>
                    <a:pt x="6482" y="3488"/>
                  </a:lnTo>
                  <a:lnTo>
                    <a:pt x="6501" y="3564"/>
                  </a:lnTo>
                  <a:lnTo>
                    <a:pt x="6539" y="3621"/>
                  </a:lnTo>
                  <a:lnTo>
                    <a:pt x="6539" y="3696"/>
                  </a:lnTo>
                  <a:lnTo>
                    <a:pt x="6539" y="3772"/>
                  </a:lnTo>
                  <a:lnTo>
                    <a:pt x="6444" y="4341"/>
                  </a:lnTo>
                  <a:lnTo>
                    <a:pt x="6330" y="4909"/>
                  </a:lnTo>
                  <a:lnTo>
                    <a:pt x="6122" y="6028"/>
                  </a:lnTo>
                  <a:lnTo>
                    <a:pt x="6027" y="6577"/>
                  </a:lnTo>
                  <a:lnTo>
                    <a:pt x="5932" y="7146"/>
                  </a:lnTo>
                  <a:lnTo>
                    <a:pt x="5875" y="7714"/>
                  </a:lnTo>
                  <a:lnTo>
                    <a:pt x="5837" y="8283"/>
                  </a:lnTo>
                  <a:lnTo>
                    <a:pt x="5818" y="8378"/>
                  </a:lnTo>
                  <a:lnTo>
                    <a:pt x="5780" y="8453"/>
                  </a:lnTo>
                  <a:lnTo>
                    <a:pt x="5743" y="8510"/>
                  </a:lnTo>
                  <a:lnTo>
                    <a:pt x="5686" y="8567"/>
                  </a:lnTo>
                  <a:lnTo>
                    <a:pt x="5629" y="8624"/>
                  </a:lnTo>
                  <a:lnTo>
                    <a:pt x="5572" y="8643"/>
                  </a:lnTo>
                  <a:lnTo>
                    <a:pt x="5496" y="8662"/>
                  </a:lnTo>
                  <a:lnTo>
                    <a:pt x="5345" y="8662"/>
                  </a:lnTo>
                  <a:lnTo>
                    <a:pt x="5269" y="8643"/>
                  </a:lnTo>
                  <a:lnTo>
                    <a:pt x="5212" y="8624"/>
                  </a:lnTo>
                  <a:lnTo>
                    <a:pt x="5155" y="8567"/>
                  </a:lnTo>
                  <a:lnTo>
                    <a:pt x="5098" y="8529"/>
                  </a:lnTo>
                  <a:lnTo>
                    <a:pt x="5060" y="8453"/>
                  </a:lnTo>
                  <a:lnTo>
                    <a:pt x="5041" y="8378"/>
                  </a:lnTo>
                  <a:lnTo>
                    <a:pt x="5022" y="8283"/>
                  </a:lnTo>
                  <a:lnTo>
                    <a:pt x="5041" y="7676"/>
                  </a:lnTo>
                  <a:lnTo>
                    <a:pt x="5079" y="7070"/>
                  </a:lnTo>
                  <a:lnTo>
                    <a:pt x="5117" y="6444"/>
                  </a:lnTo>
                  <a:lnTo>
                    <a:pt x="5193" y="5838"/>
                  </a:lnTo>
                  <a:lnTo>
                    <a:pt x="5288" y="5213"/>
                  </a:lnTo>
                  <a:lnTo>
                    <a:pt x="5420" y="4625"/>
                  </a:lnTo>
                  <a:lnTo>
                    <a:pt x="5591" y="4038"/>
                  </a:lnTo>
                  <a:lnTo>
                    <a:pt x="5686" y="3753"/>
                  </a:lnTo>
                  <a:lnTo>
                    <a:pt x="5799" y="3469"/>
                  </a:lnTo>
                  <a:lnTo>
                    <a:pt x="5837" y="3393"/>
                  </a:lnTo>
                  <a:lnTo>
                    <a:pt x="5894" y="3336"/>
                  </a:lnTo>
                  <a:lnTo>
                    <a:pt x="5951" y="3298"/>
                  </a:lnTo>
                  <a:lnTo>
                    <a:pt x="6008" y="3261"/>
                  </a:lnTo>
                  <a:close/>
                  <a:moveTo>
                    <a:pt x="3809" y="3962"/>
                  </a:moveTo>
                  <a:lnTo>
                    <a:pt x="3923" y="4019"/>
                  </a:lnTo>
                  <a:lnTo>
                    <a:pt x="3999" y="4094"/>
                  </a:lnTo>
                  <a:lnTo>
                    <a:pt x="4056" y="4189"/>
                  </a:lnTo>
                  <a:lnTo>
                    <a:pt x="4075" y="4246"/>
                  </a:lnTo>
                  <a:lnTo>
                    <a:pt x="4075" y="4303"/>
                  </a:lnTo>
                  <a:lnTo>
                    <a:pt x="4056" y="4587"/>
                  </a:lnTo>
                  <a:lnTo>
                    <a:pt x="4037" y="4890"/>
                  </a:lnTo>
                  <a:lnTo>
                    <a:pt x="3961" y="5459"/>
                  </a:lnTo>
                  <a:lnTo>
                    <a:pt x="3885" y="6028"/>
                  </a:lnTo>
                  <a:lnTo>
                    <a:pt x="3866" y="6312"/>
                  </a:lnTo>
                  <a:lnTo>
                    <a:pt x="3847" y="6615"/>
                  </a:lnTo>
                  <a:lnTo>
                    <a:pt x="3866" y="6937"/>
                  </a:lnTo>
                  <a:lnTo>
                    <a:pt x="3885" y="7259"/>
                  </a:lnTo>
                  <a:lnTo>
                    <a:pt x="3904" y="7582"/>
                  </a:lnTo>
                  <a:lnTo>
                    <a:pt x="3942" y="7904"/>
                  </a:lnTo>
                  <a:lnTo>
                    <a:pt x="4075" y="8529"/>
                  </a:lnTo>
                  <a:lnTo>
                    <a:pt x="4226" y="9155"/>
                  </a:lnTo>
                  <a:lnTo>
                    <a:pt x="4245" y="9230"/>
                  </a:lnTo>
                  <a:lnTo>
                    <a:pt x="4245" y="9306"/>
                  </a:lnTo>
                  <a:lnTo>
                    <a:pt x="4226" y="9363"/>
                  </a:lnTo>
                  <a:lnTo>
                    <a:pt x="4188" y="9420"/>
                  </a:lnTo>
                  <a:lnTo>
                    <a:pt x="4151" y="9477"/>
                  </a:lnTo>
                  <a:lnTo>
                    <a:pt x="4113" y="9515"/>
                  </a:lnTo>
                  <a:lnTo>
                    <a:pt x="3999" y="9571"/>
                  </a:lnTo>
                  <a:lnTo>
                    <a:pt x="3866" y="9590"/>
                  </a:lnTo>
                  <a:lnTo>
                    <a:pt x="3791" y="9571"/>
                  </a:lnTo>
                  <a:lnTo>
                    <a:pt x="3734" y="9553"/>
                  </a:lnTo>
                  <a:lnTo>
                    <a:pt x="3677" y="9515"/>
                  </a:lnTo>
                  <a:lnTo>
                    <a:pt x="3639" y="9477"/>
                  </a:lnTo>
                  <a:lnTo>
                    <a:pt x="3582" y="9420"/>
                  </a:lnTo>
                  <a:lnTo>
                    <a:pt x="3563" y="9344"/>
                  </a:lnTo>
                  <a:lnTo>
                    <a:pt x="3374" y="8719"/>
                  </a:lnTo>
                  <a:lnTo>
                    <a:pt x="3203" y="8074"/>
                  </a:lnTo>
                  <a:lnTo>
                    <a:pt x="3146" y="7752"/>
                  </a:lnTo>
                  <a:lnTo>
                    <a:pt x="3089" y="7411"/>
                  </a:lnTo>
                  <a:lnTo>
                    <a:pt x="3051" y="7070"/>
                  </a:lnTo>
                  <a:lnTo>
                    <a:pt x="3013" y="6729"/>
                  </a:lnTo>
                  <a:lnTo>
                    <a:pt x="3013" y="6388"/>
                  </a:lnTo>
                  <a:lnTo>
                    <a:pt x="3013" y="6046"/>
                  </a:lnTo>
                  <a:lnTo>
                    <a:pt x="3032" y="5705"/>
                  </a:lnTo>
                  <a:lnTo>
                    <a:pt x="3070" y="5383"/>
                  </a:lnTo>
                  <a:lnTo>
                    <a:pt x="3127" y="5061"/>
                  </a:lnTo>
                  <a:lnTo>
                    <a:pt x="3203" y="4739"/>
                  </a:lnTo>
                  <a:lnTo>
                    <a:pt x="3298" y="4417"/>
                  </a:lnTo>
                  <a:lnTo>
                    <a:pt x="3430" y="4113"/>
                  </a:lnTo>
                  <a:lnTo>
                    <a:pt x="3449" y="4075"/>
                  </a:lnTo>
                  <a:lnTo>
                    <a:pt x="3506" y="4019"/>
                  </a:lnTo>
                  <a:lnTo>
                    <a:pt x="3601" y="3962"/>
                  </a:lnTo>
                  <a:close/>
                  <a:moveTo>
                    <a:pt x="14707" y="1"/>
                  </a:moveTo>
                  <a:lnTo>
                    <a:pt x="13645" y="20"/>
                  </a:lnTo>
                  <a:lnTo>
                    <a:pt x="12584" y="58"/>
                  </a:lnTo>
                  <a:lnTo>
                    <a:pt x="11542" y="96"/>
                  </a:lnTo>
                  <a:lnTo>
                    <a:pt x="10480" y="152"/>
                  </a:lnTo>
                  <a:lnTo>
                    <a:pt x="9438" y="228"/>
                  </a:lnTo>
                  <a:lnTo>
                    <a:pt x="8396" y="342"/>
                  </a:lnTo>
                  <a:lnTo>
                    <a:pt x="7372" y="456"/>
                  </a:lnTo>
                  <a:lnTo>
                    <a:pt x="6349" y="588"/>
                  </a:lnTo>
                  <a:lnTo>
                    <a:pt x="5326" y="759"/>
                  </a:lnTo>
                  <a:lnTo>
                    <a:pt x="4321" y="929"/>
                  </a:lnTo>
                  <a:lnTo>
                    <a:pt x="3317" y="1138"/>
                  </a:lnTo>
                  <a:lnTo>
                    <a:pt x="2331" y="1384"/>
                  </a:lnTo>
                  <a:lnTo>
                    <a:pt x="2199" y="1403"/>
                  </a:lnTo>
                  <a:lnTo>
                    <a:pt x="1971" y="1403"/>
                  </a:lnTo>
                  <a:lnTo>
                    <a:pt x="1857" y="1365"/>
                  </a:lnTo>
                  <a:lnTo>
                    <a:pt x="1763" y="1327"/>
                  </a:lnTo>
                  <a:lnTo>
                    <a:pt x="1668" y="1290"/>
                  </a:lnTo>
                  <a:lnTo>
                    <a:pt x="1573" y="1233"/>
                  </a:lnTo>
                  <a:lnTo>
                    <a:pt x="1497" y="1157"/>
                  </a:lnTo>
                  <a:lnTo>
                    <a:pt x="1554" y="1839"/>
                  </a:lnTo>
                  <a:lnTo>
                    <a:pt x="1573" y="2521"/>
                  </a:lnTo>
                  <a:lnTo>
                    <a:pt x="1611" y="3905"/>
                  </a:lnTo>
                  <a:lnTo>
                    <a:pt x="1649" y="5288"/>
                  </a:lnTo>
                  <a:lnTo>
                    <a:pt x="1668" y="5971"/>
                  </a:lnTo>
                  <a:lnTo>
                    <a:pt x="1706" y="6672"/>
                  </a:lnTo>
                  <a:lnTo>
                    <a:pt x="1744" y="7354"/>
                  </a:lnTo>
                  <a:lnTo>
                    <a:pt x="1820" y="8017"/>
                  </a:lnTo>
                  <a:lnTo>
                    <a:pt x="1914" y="8700"/>
                  </a:lnTo>
                  <a:lnTo>
                    <a:pt x="2028" y="9363"/>
                  </a:lnTo>
                  <a:lnTo>
                    <a:pt x="2180" y="10007"/>
                  </a:lnTo>
                  <a:lnTo>
                    <a:pt x="2369" y="10652"/>
                  </a:lnTo>
                  <a:lnTo>
                    <a:pt x="2483" y="10974"/>
                  </a:lnTo>
                  <a:lnTo>
                    <a:pt x="2615" y="11277"/>
                  </a:lnTo>
                  <a:lnTo>
                    <a:pt x="2748" y="11580"/>
                  </a:lnTo>
                  <a:lnTo>
                    <a:pt x="2900" y="11903"/>
                  </a:lnTo>
                  <a:lnTo>
                    <a:pt x="3146" y="12357"/>
                  </a:lnTo>
                  <a:lnTo>
                    <a:pt x="3411" y="12793"/>
                  </a:lnTo>
                  <a:lnTo>
                    <a:pt x="3677" y="13172"/>
                  </a:lnTo>
                  <a:lnTo>
                    <a:pt x="3980" y="13532"/>
                  </a:lnTo>
                  <a:lnTo>
                    <a:pt x="4264" y="13874"/>
                  </a:lnTo>
                  <a:lnTo>
                    <a:pt x="4586" y="14177"/>
                  </a:lnTo>
                  <a:lnTo>
                    <a:pt x="4909" y="14461"/>
                  </a:lnTo>
                  <a:lnTo>
                    <a:pt x="5250" y="14745"/>
                  </a:lnTo>
                  <a:lnTo>
                    <a:pt x="5591" y="15011"/>
                  </a:lnTo>
                  <a:lnTo>
                    <a:pt x="5951" y="15257"/>
                  </a:lnTo>
                  <a:lnTo>
                    <a:pt x="6709" y="15769"/>
                  </a:lnTo>
                  <a:lnTo>
                    <a:pt x="7505" y="16280"/>
                  </a:lnTo>
                  <a:lnTo>
                    <a:pt x="8339" y="16849"/>
                  </a:lnTo>
                  <a:lnTo>
                    <a:pt x="8851" y="17209"/>
                  </a:lnTo>
                  <a:lnTo>
                    <a:pt x="9343" y="17569"/>
                  </a:lnTo>
                  <a:lnTo>
                    <a:pt x="9817" y="17948"/>
                  </a:lnTo>
                  <a:lnTo>
                    <a:pt x="10272" y="18327"/>
                  </a:lnTo>
                  <a:lnTo>
                    <a:pt x="10708" y="18706"/>
                  </a:lnTo>
                  <a:lnTo>
                    <a:pt x="11144" y="19085"/>
                  </a:lnTo>
                  <a:lnTo>
                    <a:pt x="11542" y="19502"/>
                  </a:lnTo>
                  <a:lnTo>
                    <a:pt x="11940" y="19919"/>
                  </a:lnTo>
                  <a:lnTo>
                    <a:pt x="12319" y="20336"/>
                  </a:lnTo>
                  <a:lnTo>
                    <a:pt x="12679" y="20791"/>
                  </a:lnTo>
                  <a:lnTo>
                    <a:pt x="13020" y="21265"/>
                  </a:lnTo>
                  <a:lnTo>
                    <a:pt x="13342" y="21739"/>
                  </a:lnTo>
                  <a:lnTo>
                    <a:pt x="13645" y="22250"/>
                  </a:lnTo>
                  <a:lnTo>
                    <a:pt x="13930" y="22762"/>
                  </a:lnTo>
                  <a:lnTo>
                    <a:pt x="14195" y="23312"/>
                  </a:lnTo>
                  <a:lnTo>
                    <a:pt x="14441" y="23880"/>
                  </a:lnTo>
                  <a:lnTo>
                    <a:pt x="14460" y="23975"/>
                  </a:lnTo>
                  <a:lnTo>
                    <a:pt x="14479" y="24051"/>
                  </a:lnTo>
                  <a:lnTo>
                    <a:pt x="14460" y="24108"/>
                  </a:lnTo>
                  <a:lnTo>
                    <a:pt x="14441" y="24183"/>
                  </a:lnTo>
                  <a:lnTo>
                    <a:pt x="14498" y="24543"/>
                  </a:lnTo>
                  <a:lnTo>
                    <a:pt x="14498" y="24885"/>
                  </a:lnTo>
                  <a:lnTo>
                    <a:pt x="14460" y="25245"/>
                  </a:lnTo>
                  <a:lnTo>
                    <a:pt x="14385" y="25586"/>
                  </a:lnTo>
                  <a:lnTo>
                    <a:pt x="14271" y="25927"/>
                  </a:lnTo>
                  <a:lnTo>
                    <a:pt x="14138" y="26268"/>
                  </a:lnTo>
                  <a:lnTo>
                    <a:pt x="13968" y="26590"/>
                  </a:lnTo>
                  <a:lnTo>
                    <a:pt x="13778" y="26912"/>
                  </a:lnTo>
                  <a:lnTo>
                    <a:pt x="13551" y="27235"/>
                  </a:lnTo>
                  <a:lnTo>
                    <a:pt x="13323" y="27538"/>
                  </a:lnTo>
                  <a:lnTo>
                    <a:pt x="13077" y="27822"/>
                  </a:lnTo>
                  <a:lnTo>
                    <a:pt x="12812" y="28106"/>
                  </a:lnTo>
                  <a:lnTo>
                    <a:pt x="12527" y="28391"/>
                  </a:lnTo>
                  <a:lnTo>
                    <a:pt x="12243" y="28656"/>
                  </a:lnTo>
                  <a:lnTo>
                    <a:pt x="11959" y="28902"/>
                  </a:lnTo>
                  <a:lnTo>
                    <a:pt x="11655" y="29130"/>
                  </a:lnTo>
                  <a:lnTo>
                    <a:pt x="10310" y="30172"/>
                  </a:lnTo>
                  <a:lnTo>
                    <a:pt x="8926" y="31177"/>
                  </a:lnTo>
                  <a:lnTo>
                    <a:pt x="7524" y="32181"/>
                  </a:lnTo>
                  <a:lnTo>
                    <a:pt x="6084" y="33148"/>
                  </a:lnTo>
                  <a:lnTo>
                    <a:pt x="4624" y="34076"/>
                  </a:lnTo>
                  <a:lnTo>
                    <a:pt x="3146" y="34986"/>
                  </a:lnTo>
                  <a:lnTo>
                    <a:pt x="1668" y="35858"/>
                  </a:lnTo>
                  <a:lnTo>
                    <a:pt x="171" y="36692"/>
                  </a:lnTo>
                  <a:lnTo>
                    <a:pt x="228" y="36824"/>
                  </a:lnTo>
                  <a:lnTo>
                    <a:pt x="247" y="36995"/>
                  </a:lnTo>
                  <a:lnTo>
                    <a:pt x="228" y="39819"/>
                  </a:lnTo>
                  <a:lnTo>
                    <a:pt x="190" y="42642"/>
                  </a:lnTo>
                  <a:lnTo>
                    <a:pt x="114" y="45466"/>
                  </a:lnTo>
                  <a:lnTo>
                    <a:pt x="76" y="46888"/>
                  </a:lnTo>
                  <a:lnTo>
                    <a:pt x="0" y="48290"/>
                  </a:lnTo>
                  <a:lnTo>
                    <a:pt x="2085" y="48082"/>
                  </a:lnTo>
                  <a:lnTo>
                    <a:pt x="4188" y="47930"/>
                  </a:lnTo>
                  <a:lnTo>
                    <a:pt x="6273" y="47797"/>
                  </a:lnTo>
                  <a:lnTo>
                    <a:pt x="8377" y="47684"/>
                  </a:lnTo>
                  <a:lnTo>
                    <a:pt x="10480" y="47589"/>
                  </a:lnTo>
                  <a:lnTo>
                    <a:pt x="12603" y="47532"/>
                  </a:lnTo>
                  <a:lnTo>
                    <a:pt x="14707" y="47475"/>
                  </a:lnTo>
                  <a:lnTo>
                    <a:pt x="16829" y="47456"/>
                  </a:lnTo>
                  <a:lnTo>
                    <a:pt x="21056" y="47418"/>
                  </a:lnTo>
                  <a:lnTo>
                    <a:pt x="25282" y="47380"/>
                  </a:lnTo>
                  <a:lnTo>
                    <a:pt x="29489" y="47342"/>
                  </a:lnTo>
                  <a:lnTo>
                    <a:pt x="31593" y="47323"/>
                  </a:lnTo>
                  <a:lnTo>
                    <a:pt x="33696" y="47286"/>
                  </a:lnTo>
                  <a:lnTo>
                    <a:pt x="37487" y="47191"/>
                  </a:lnTo>
                  <a:lnTo>
                    <a:pt x="41277" y="47115"/>
                  </a:lnTo>
                  <a:lnTo>
                    <a:pt x="42926" y="47115"/>
                  </a:lnTo>
                  <a:lnTo>
                    <a:pt x="43570" y="47096"/>
                  </a:lnTo>
                  <a:lnTo>
                    <a:pt x="43873" y="47077"/>
                  </a:lnTo>
                  <a:lnTo>
                    <a:pt x="44177" y="47039"/>
                  </a:lnTo>
                  <a:lnTo>
                    <a:pt x="44461" y="46963"/>
                  </a:lnTo>
                  <a:lnTo>
                    <a:pt x="44745" y="46888"/>
                  </a:lnTo>
                  <a:lnTo>
                    <a:pt x="45029" y="46774"/>
                  </a:lnTo>
                  <a:lnTo>
                    <a:pt x="45314" y="46641"/>
                  </a:lnTo>
                  <a:lnTo>
                    <a:pt x="45617" y="46452"/>
                  </a:lnTo>
                  <a:lnTo>
                    <a:pt x="45920" y="46243"/>
                  </a:lnTo>
                  <a:lnTo>
                    <a:pt x="46261" y="45978"/>
                  </a:lnTo>
                  <a:lnTo>
                    <a:pt x="46621" y="45694"/>
                  </a:lnTo>
                  <a:lnTo>
                    <a:pt x="46944" y="45390"/>
                  </a:lnTo>
                  <a:lnTo>
                    <a:pt x="47209" y="45125"/>
                  </a:lnTo>
                  <a:lnTo>
                    <a:pt x="47455" y="44860"/>
                  </a:lnTo>
                  <a:lnTo>
                    <a:pt x="47645" y="44632"/>
                  </a:lnTo>
                  <a:lnTo>
                    <a:pt x="47796" y="44405"/>
                  </a:lnTo>
                  <a:lnTo>
                    <a:pt x="47910" y="44196"/>
                  </a:lnTo>
                  <a:lnTo>
                    <a:pt x="48005" y="43988"/>
                  </a:lnTo>
                  <a:lnTo>
                    <a:pt x="48081" y="43761"/>
                  </a:lnTo>
                  <a:lnTo>
                    <a:pt x="48119" y="43552"/>
                  </a:lnTo>
                  <a:lnTo>
                    <a:pt x="48157" y="43306"/>
                  </a:lnTo>
                  <a:lnTo>
                    <a:pt x="48157" y="43059"/>
                  </a:lnTo>
                  <a:lnTo>
                    <a:pt x="48157" y="42794"/>
                  </a:lnTo>
                  <a:lnTo>
                    <a:pt x="48157" y="42169"/>
                  </a:lnTo>
                  <a:lnTo>
                    <a:pt x="48138" y="41392"/>
                  </a:lnTo>
                  <a:lnTo>
                    <a:pt x="48100" y="33091"/>
                  </a:lnTo>
                  <a:lnTo>
                    <a:pt x="48043" y="24809"/>
                  </a:lnTo>
                  <a:lnTo>
                    <a:pt x="47948" y="7240"/>
                  </a:lnTo>
                  <a:lnTo>
                    <a:pt x="47929" y="6009"/>
                  </a:lnTo>
                  <a:lnTo>
                    <a:pt x="47910" y="5459"/>
                  </a:lnTo>
                  <a:lnTo>
                    <a:pt x="47872" y="4947"/>
                  </a:lnTo>
                  <a:lnTo>
                    <a:pt x="47834" y="4455"/>
                  </a:lnTo>
                  <a:lnTo>
                    <a:pt x="47740" y="4000"/>
                  </a:lnTo>
                  <a:lnTo>
                    <a:pt x="47626" y="3602"/>
                  </a:lnTo>
                  <a:lnTo>
                    <a:pt x="47569" y="3393"/>
                  </a:lnTo>
                  <a:lnTo>
                    <a:pt x="47493" y="3204"/>
                  </a:lnTo>
                  <a:lnTo>
                    <a:pt x="47398" y="3033"/>
                  </a:lnTo>
                  <a:lnTo>
                    <a:pt x="47285" y="2863"/>
                  </a:lnTo>
                  <a:lnTo>
                    <a:pt x="47171" y="2692"/>
                  </a:lnTo>
                  <a:lnTo>
                    <a:pt x="47057" y="2540"/>
                  </a:lnTo>
                  <a:lnTo>
                    <a:pt x="46906" y="2408"/>
                  </a:lnTo>
                  <a:lnTo>
                    <a:pt x="46754" y="2256"/>
                  </a:lnTo>
                  <a:lnTo>
                    <a:pt x="46584" y="2123"/>
                  </a:lnTo>
                  <a:lnTo>
                    <a:pt x="46413" y="2010"/>
                  </a:lnTo>
                  <a:lnTo>
                    <a:pt x="46204" y="1896"/>
                  </a:lnTo>
                  <a:lnTo>
                    <a:pt x="45977" y="1782"/>
                  </a:lnTo>
                  <a:lnTo>
                    <a:pt x="45750" y="1688"/>
                  </a:lnTo>
                  <a:lnTo>
                    <a:pt x="45484" y="1593"/>
                  </a:lnTo>
                  <a:lnTo>
                    <a:pt x="45219" y="1498"/>
                  </a:lnTo>
                  <a:lnTo>
                    <a:pt x="44935" y="1422"/>
                  </a:lnTo>
                  <a:lnTo>
                    <a:pt x="44271" y="1290"/>
                  </a:lnTo>
                  <a:lnTo>
                    <a:pt x="43779" y="1214"/>
                  </a:lnTo>
                  <a:lnTo>
                    <a:pt x="43248" y="1138"/>
                  </a:lnTo>
                  <a:lnTo>
                    <a:pt x="42736" y="1100"/>
                  </a:lnTo>
                  <a:lnTo>
                    <a:pt x="42206" y="1062"/>
                  </a:lnTo>
                  <a:lnTo>
                    <a:pt x="41144" y="1005"/>
                  </a:lnTo>
                  <a:lnTo>
                    <a:pt x="36842" y="1005"/>
                  </a:lnTo>
                  <a:lnTo>
                    <a:pt x="35800" y="986"/>
                  </a:lnTo>
                  <a:lnTo>
                    <a:pt x="33772" y="911"/>
                  </a:lnTo>
                  <a:lnTo>
                    <a:pt x="31706" y="797"/>
                  </a:lnTo>
                  <a:lnTo>
                    <a:pt x="27518" y="531"/>
                  </a:lnTo>
                  <a:lnTo>
                    <a:pt x="25395" y="399"/>
                  </a:lnTo>
                  <a:lnTo>
                    <a:pt x="23273" y="266"/>
                  </a:lnTo>
                  <a:lnTo>
                    <a:pt x="21131" y="152"/>
                  </a:lnTo>
                  <a:lnTo>
                    <a:pt x="18990" y="77"/>
                  </a:lnTo>
                  <a:lnTo>
                    <a:pt x="16848" y="20"/>
                  </a:lnTo>
                  <a:lnTo>
                    <a:pt x="1576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rotWithShape="0" algn="bl" dir="2340000" dist="95250">
                <a:srgbClr val="000000">
                  <a:alpha val="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9" name="Google Shape;1359;p5"/>
            <p:cNvSpPr/>
            <p:nvPr/>
          </p:nvSpPr>
          <p:spPr>
            <a:xfrm flipH="1" rot="10800000">
              <a:off x="7088011" y="1540734"/>
              <a:ext cx="763932" cy="760582"/>
            </a:xfrm>
            <a:custGeom>
              <a:rect b="b" l="l" r="r" t="t"/>
              <a:pathLst>
                <a:path extrusionOk="0" h="51304" w="51530">
                  <a:moveTo>
                    <a:pt x="16981" y="1536"/>
                  </a:moveTo>
                  <a:lnTo>
                    <a:pt x="18061" y="1555"/>
                  </a:lnTo>
                  <a:lnTo>
                    <a:pt x="20203" y="1612"/>
                  </a:lnTo>
                  <a:lnTo>
                    <a:pt x="22344" y="1687"/>
                  </a:lnTo>
                  <a:lnTo>
                    <a:pt x="24486" y="1801"/>
                  </a:lnTo>
                  <a:lnTo>
                    <a:pt x="26608" y="1934"/>
                  </a:lnTo>
                  <a:lnTo>
                    <a:pt x="28731" y="2066"/>
                  </a:lnTo>
                  <a:lnTo>
                    <a:pt x="32919" y="2332"/>
                  </a:lnTo>
                  <a:lnTo>
                    <a:pt x="34985" y="2446"/>
                  </a:lnTo>
                  <a:lnTo>
                    <a:pt x="37013" y="2521"/>
                  </a:lnTo>
                  <a:lnTo>
                    <a:pt x="38055" y="2540"/>
                  </a:lnTo>
                  <a:lnTo>
                    <a:pt x="42357" y="2540"/>
                  </a:lnTo>
                  <a:lnTo>
                    <a:pt x="43419" y="2597"/>
                  </a:lnTo>
                  <a:lnTo>
                    <a:pt x="43949" y="2635"/>
                  </a:lnTo>
                  <a:lnTo>
                    <a:pt x="44461" y="2673"/>
                  </a:lnTo>
                  <a:lnTo>
                    <a:pt x="44992" y="2749"/>
                  </a:lnTo>
                  <a:lnTo>
                    <a:pt x="45484" y="2825"/>
                  </a:lnTo>
                  <a:lnTo>
                    <a:pt x="46148" y="2957"/>
                  </a:lnTo>
                  <a:lnTo>
                    <a:pt x="46432" y="3033"/>
                  </a:lnTo>
                  <a:lnTo>
                    <a:pt x="46697" y="3128"/>
                  </a:lnTo>
                  <a:lnTo>
                    <a:pt x="46963" y="3223"/>
                  </a:lnTo>
                  <a:lnTo>
                    <a:pt x="47190" y="3317"/>
                  </a:lnTo>
                  <a:lnTo>
                    <a:pt x="47417" y="3431"/>
                  </a:lnTo>
                  <a:lnTo>
                    <a:pt x="47626" y="3545"/>
                  </a:lnTo>
                  <a:lnTo>
                    <a:pt x="47797" y="3658"/>
                  </a:lnTo>
                  <a:lnTo>
                    <a:pt x="47967" y="3791"/>
                  </a:lnTo>
                  <a:lnTo>
                    <a:pt x="48119" y="3943"/>
                  </a:lnTo>
                  <a:lnTo>
                    <a:pt x="48270" y="4075"/>
                  </a:lnTo>
                  <a:lnTo>
                    <a:pt x="48384" y="4227"/>
                  </a:lnTo>
                  <a:lnTo>
                    <a:pt x="48498" y="4398"/>
                  </a:lnTo>
                  <a:lnTo>
                    <a:pt x="48611" y="4568"/>
                  </a:lnTo>
                  <a:lnTo>
                    <a:pt x="48706" y="4739"/>
                  </a:lnTo>
                  <a:lnTo>
                    <a:pt x="48782" y="4928"/>
                  </a:lnTo>
                  <a:lnTo>
                    <a:pt x="48839" y="5137"/>
                  </a:lnTo>
                  <a:lnTo>
                    <a:pt x="48953" y="5535"/>
                  </a:lnTo>
                  <a:lnTo>
                    <a:pt x="49047" y="5990"/>
                  </a:lnTo>
                  <a:lnTo>
                    <a:pt x="49085" y="6482"/>
                  </a:lnTo>
                  <a:lnTo>
                    <a:pt x="49123" y="6994"/>
                  </a:lnTo>
                  <a:lnTo>
                    <a:pt x="49142" y="7544"/>
                  </a:lnTo>
                  <a:lnTo>
                    <a:pt x="49161" y="8775"/>
                  </a:lnTo>
                  <a:lnTo>
                    <a:pt x="49256" y="26344"/>
                  </a:lnTo>
                  <a:lnTo>
                    <a:pt x="49313" y="34626"/>
                  </a:lnTo>
                  <a:lnTo>
                    <a:pt x="49351" y="42927"/>
                  </a:lnTo>
                  <a:lnTo>
                    <a:pt x="49370" y="43704"/>
                  </a:lnTo>
                  <a:lnTo>
                    <a:pt x="49370" y="44329"/>
                  </a:lnTo>
                  <a:lnTo>
                    <a:pt x="49370" y="44594"/>
                  </a:lnTo>
                  <a:lnTo>
                    <a:pt x="49370" y="44841"/>
                  </a:lnTo>
                  <a:lnTo>
                    <a:pt x="49332" y="45087"/>
                  </a:lnTo>
                  <a:lnTo>
                    <a:pt x="49294" y="45296"/>
                  </a:lnTo>
                  <a:lnTo>
                    <a:pt x="49218" y="45523"/>
                  </a:lnTo>
                  <a:lnTo>
                    <a:pt x="49123" y="45731"/>
                  </a:lnTo>
                  <a:lnTo>
                    <a:pt x="49009" y="45940"/>
                  </a:lnTo>
                  <a:lnTo>
                    <a:pt x="48858" y="46167"/>
                  </a:lnTo>
                  <a:lnTo>
                    <a:pt x="48668" y="46395"/>
                  </a:lnTo>
                  <a:lnTo>
                    <a:pt x="48422" y="46660"/>
                  </a:lnTo>
                  <a:lnTo>
                    <a:pt x="48157" y="46925"/>
                  </a:lnTo>
                  <a:lnTo>
                    <a:pt x="47834" y="47229"/>
                  </a:lnTo>
                  <a:lnTo>
                    <a:pt x="47474" y="47513"/>
                  </a:lnTo>
                  <a:lnTo>
                    <a:pt x="47133" y="47778"/>
                  </a:lnTo>
                  <a:lnTo>
                    <a:pt x="46830" y="47987"/>
                  </a:lnTo>
                  <a:lnTo>
                    <a:pt x="46527" y="48176"/>
                  </a:lnTo>
                  <a:lnTo>
                    <a:pt x="46242" y="48309"/>
                  </a:lnTo>
                  <a:lnTo>
                    <a:pt x="45958" y="48423"/>
                  </a:lnTo>
                  <a:lnTo>
                    <a:pt x="45674" y="48498"/>
                  </a:lnTo>
                  <a:lnTo>
                    <a:pt x="45390" y="48574"/>
                  </a:lnTo>
                  <a:lnTo>
                    <a:pt x="45086" y="48612"/>
                  </a:lnTo>
                  <a:lnTo>
                    <a:pt x="44783" y="48631"/>
                  </a:lnTo>
                  <a:lnTo>
                    <a:pt x="44139" y="48650"/>
                  </a:lnTo>
                  <a:lnTo>
                    <a:pt x="42490" y="48650"/>
                  </a:lnTo>
                  <a:lnTo>
                    <a:pt x="38700" y="48726"/>
                  </a:lnTo>
                  <a:lnTo>
                    <a:pt x="34909" y="48821"/>
                  </a:lnTo>
                  <a:lnTo>
                    <a:pt x="32806" y="48858"/>
                  </a:lnTo>
                  <a:lnTo>
                    <a:pt x="30702" y="48877"/>
                  </a:lnTo>
                  <a:lnTo>
                    <a:pt x="26495" y="48915"/>
                  </a:lnTo>
                  <a:lnTo>
                    <a:pt x="22269" y="48953"/>
                  </a:lnTo>
                  <a:lnTo>
                    <a:pt x="18042" y="48991"/>
                  </a:lnTo>
                  <a:lnTo>
                    <a:pt x="15920" y="49010"/>
                  </a:lnTo>
                  <a:lnTo>
                    <a:pt x="13816" y="49067"/>
                  </a:lnTo>
                  <a:lnTo>
                    <a:pt x="11693" y="49124"/>
                  </a:lnTo>
                  <a:lnTo>
                    <a:pt x="9590" y="49219"/>
                  </a:lnTo>
                  <a:lnTo>
                    <a:pt x="7486" y="49332"/>
                  </a:lnTo>
                  <a:lnTo>
                    <a:pt x="5401" y="49465"/>
                  </a:lnTo>
                  <a:lnTo>
                    <a:pt x="3298" y="49617"/>
                  </a:lnTo>
                  <a:lnTo>
                    <a:pt x="1213" y="49825"/>
                  </a:lnTo>
                  <a:lnTo>
                    <a:pt x="1289" y="48423"/>
                  </a:lnTo>
                  <a:lnTo>
                    <a:pt x="1327" y="47001"/>
                  </a:lnTo>
                  <a:lnTo>
                    <a:pt x="1403" y="44177"/>
                  </a:lnTo>
                  <a:lnTo>
                    <a:pt x="1441" y="41354"/>
                  </a:lnTo>
                  <a:lnTo>
                    <a:pt x="1460" y="38530"/>
                  </a:lnTo>
                  <a:lnTo>
                    <a:pt x="1441" y="38359"/>
                  </a:lnTo>
                  <a:lnTo>
                    <a:pt x="1384" y="38227"/>
                  </a:lnTo>
                  <a:lnTo>
                    <a:pt x="2881" y="37393"/>
                  </a:lnTo>
                  <a:lnTo>
                    <a:pt x="4359" y="36521"/>
                  </a:lnTo>
                  <a:lnTo>
                    <a:pt x="5837" y="35611"/>
                  </a:lnTo>
                  <a:lnTo>
                    <a:pt x="7297" y="34683"/>
                  </a:lnTo>
                  <a:lnTo>
                    <a:pt x="8737" y="33716"/>
                  </a:lnTo>
                  <a:lnTo>
                    <a:pt x="10139" y="32712"/>
                  </a:lnTo>
                  <a:lnTo>
                    <a:pt x="11523" y="31707"/>
                  </a:lnTo>
                  <a:lnTo>
                    <a:pt x="12868" y="30665"/>
                  </a:lnTo>
                  <a:lnTo>
                    <a:pt x="13172" y="30437"/>
                  </a:lnTo>
                  <a:lnTo>
                    <a:pt x="13456" y="30191"/>
                  </a:lnTo>
                  <a:lnTo>
                    <a:pt x="13740" y="29926"/>
                  </a:lnTo>
                  <a:lnTo>
                    <a:pt x="14025" y="29641"/>
                  </a:lnTo>
                  <a:lnTo>
                    <a:pt x="14290" y="29357"/>
                  </a:lnTo>
                  <a:lnTo>
                    <a:pt x="14536" y="29073"/>
                  </a:lnTo>
                  <a:lnTo>
                    <a:pt x="14764" y="28770"/>
                  </a:lnTo>
                  <a:lnTo>
                    <a:pt x="14991" y="28447"/>
                  </a:lnTo>
                  <a:lnTo>
                    <a:pt x="15181" y="28125"/>
                  </a:lnTo>
                  <a:lnTo>
                    <a:pt x="15351" y="27803"/>
                  </a:lnTo>
                  <a:lnTo>
                    <a:pt x="15484" y="27462"/>
                  </a:lnTo>
                  <a:lnTo>
                    <a:pt x="15598" y="27121"/>
                  </a:lnTo>
                  <a:lnTo>
                    <a:pt x="15673" y="26780"/>
                  </a:lnTo>
                  <a:lnTo>
                    <a:pt x="15711" y="26420"/>
                  </a:lnTo>
                  <a:lnTo>
                    <a:pt x="15711" y="26078"/>
                  </a:lnTo>
                  <a:lnTo>
                    <a:pt x="15654" y="25718"/>
                  </a:lnTo>
                  <a:lnTo>
                    <a:pt x="15673" y="25643"/>
                  </a:lnTo>
                  <a:lnTo>
                    <a:pt x="15692" y="25586"/>
                  </a:lnTo>
                  <a:lnTo>
                    <a:pt x="15673" y="25510"/>
                  </a:lnTo>
                  <a:lnTo>
                    <a:pt x="15654" y="25415"/>
                  </a:lnTo>
                  <a:lnTo>
                    <a:pt x="15408" y="24847"/>
                  </a:lnTo>
                  <a:lnTo>
                    <a:pt x="15143" y="24297"/>
                  </a:lnTo>
                  <a:lnTo>
                    <a:pt x="14858" y="23785"/>
                  </a:lnTo>
                  <a:lnTo>
                    <a:pt x="14555" y="23274"/>
                  </a:lnTo>
                  <a:lnTo>
                    <a:pt x="14233" y="22800"/>
                  </a:lnTo>
                  <a:lnTo>
                    <a:pt x="13892" y="22326"/>
                  </a:lnTo>
                  <a:lnTo>
                    <a:pt x="13532" y="21871"/>
                  </a:lnTo>
                  <a:lnTo>
                    <a:pt x="13153" y="21454"/>
                  </a:lnTo>
                  <a:lnTo>
                    <a:pt x="12755" y="21037"/>
                  </a:lnTo>
                  <a:lnTo>
                    <a:pt x="12357" y="20620"/>
                  </a:lnTo>
                  <a:lnTo>
                    <a:pt x="11921" y="20241"/>
                  </a:lnTo>
                  <a:lnTo>
                    <a:pt x="11485" y="19862"/>
                  </a:lnTo>
                  <a:lnTo>
                    <a:pt x="11030" y="19483"/>
                  </a:lnTo>
                  <a:lnTo>
                    <a:pt x="10556" y="19104"/>
                  </a:lnTo>
                  <a:lnTo>
                    <a:pt x="10064" y="18744"/>
                  </a:lnTo>
                  <a:lnTo>
                    <a:pt x="9552" y="18384"/>
                  </a:lnTo>
                  <a:lnTo>
                    <a:pt x="8718" y="17815"/>
                  </a:lnTo>
                  <a:lnTo>
                    <a:pt x="7922" y="17304"/>
                  </a:lnTo>
                  <a:lnTo>
                    <a:pt x="7164" y="16792"/>
                  </a:lnTo>
                  <a:lnTo>
                    <a:pt x="6804" y="16546"/>
                  </a:lnTo>
                  <a:lnTo>
                    <a:pt x="6463" y="16280"/>
                  </a:lnTo>
                  <a:lnTo>
                    <a:pt x="6122" y="15996"/>
                  </a:lnTo>
                  <a:lnTo>
                    <a:pt x="5799" y="15712"/>
                  </a:lnTo>
                  <a:lnTo>
                    <a:pt x="5477" y="15409"/>
                  </a:lnTo>
                  <a:lnTo>
                    <a:pt x="5193" y="15067"/>
                  </a:lnTo>
                  <a:lnTo>
                    <a:pt x="4890" y="14707"/>
                  </a:lnTo>
                  <a:lnTo>
                    <a:pt x="4624" y="14328"/>
                  </a:lnTo>
                  <a:lnTo>
                    <a:pt x="4359" y="13892"/>
                  </a:lnTo>
                  <a:lnTo>
                    <a:pt x="4113" y="13438"/>
                  </a:lnTo>
                  <a:lnTo>
                    <a:pt x="3961" y="13115"/>
                  </a:lnTo>
                  <a:lnTo>
                    <a:pt x="3828" y="12812"/>
                  </a:lnTo>
                  <a:lnTo>
                    <a:pt x="3696" y="12509"/>
                  </a:lnTo>
                  <a:lnTo>
                    <a:pt x="3582" y="12187"/>
                  </a:lnTo>
                  <a:lnTo>
                    <a:pt x="3393" y="11542"/>
                  </a:lnTo>
                  <a:lnTo>
                    <a:pt x="3241" y="10898"/>
                  </a:lnTo>
                  <a:lnTo>
                    <a:pt x="3127" y="10235"/>
                  </a:lnTo>
                  <a:lnTo>
                    <a:pt x="3033" y="9552"/>
                  </a:lnTo>
                  <a:lnTo>
                    <a:pt x="2957" y="8889"/>
                  </a:lnTo>
                  <a:lnTo>
                    <a:pt x="2919" y="8207"/>
                  </a:lnTo>
                  <a:lnTo>
                    <a:pt x="2881" y="7506"/>
                  </a:lnTo>
                  <a:lnTo>
                    <a:pt x="2862" y="6823"/>
                  </a:lnTo>
                  <a:lnTo>
                    <a:pt x="2824" y="5440"/>
                  </a:lnTo>
                  <a:lnTo>
                    <a:pt x="2786" y="4056"/>
                  </a:lnTo>
                  <a:lnTo>
                    <a:pt x="2767" y="3374"/>
                  </a:lnTo>
                  <a:lnTo>
                    <a:pt x="2710" y="2692"/>
                  </a:lnTo>
                  <a:lnTo>
                    <a:pt x="2786" y="2768"/>
                  </a:lnTo>
                  <a:lnTo>
                    <a:pt x="2881" y="2825"/>
                  </a:lnTo>
                  <a:lnTo>
                    <a:pt x="2976" y="2862"/>
                  </a:lnTo>
                  <a:lnTo>
                    <a:pt x="3070" y="2900"/>
                  </a:lnTo>
                  <a:lnTo>
                    <a:pt x="3184" y="2938"/>
                  </a:lnTo>
                  <a:lnTo>
                    <a:pt x="3412" y="2938"/>
                  </a:lnTo>
                  <a:lnTo>
                    <a:pt x="3544" y="2919"/>
                  </a:lnTo>
                  <a:lnTo>
                    <a:pt x="4530" y="2673"/>
                  </a:lnTo>
                  <a:lnTo>
                    <a:pt x="5534" y="2464"/>
                  </a:lnTo>
                  <a:lnTo>
                    <a:pt x="6539" y="2294"/>
                  </a:lnTo>
                  <a:lnTo>
                    <a:pt x="7562" y="2123"/>
                  </a:lnTo>
                  <a:lnTo>
                    <a:pt x="8585" y="1991"/>
                  </a:lnTo>
                  <a:lnTo>
                    <a:pt x="9609" y="1877"/>
                  </a:lnTo>
                  <a:lnTo>
                    <a:pt x="10651" y="1763"/>
                  </a:lnTo>
                  <a:lnTo>
                    <a:pt x="11693" y="1687"/>
                  </a:lnTo>
                  <a:lnTo>
                    <a:pt x="12755" y="1631"/>
                  </a:lnTo>
                  <a:lnTo>
                    <a:pt x="13797" y="1593"/>
                  </a:lnTo>
                  <a:lnTo>
                    <a:pt x="14858" y="1555"/>
                  </a:lnTo>
                  <a:lnTo>
                    <a:pt x="15920" y="1536"/>
                  </a:lnTo>
                  <a:close/>
                  <a:moveTo>
                    <a:pt x="14176" y="1"/>
                  </a:moveTo>
                  <a:lnTo>
                    <a:pt x="12925" y="20"/>
                  </a:lnTo>
                  <a:lnTo>
                    <a:pt x="11693" y="39"/>
                  </a:lnTo>
                  <a:lnTo>
                    <a:pt x="10443" y="96"/>
                  </a:lnTo>
                  <a:lnTo>
                    <a:pt x="9211" y="171"/>
                  </a:lnTo>
                  <a:lnTo>
                    <a:pt x="7979" y="285"/>
                  </a:lnTo>
                  <a:lnTo>
                    <a:pt x="6728" y="437"/>
                  </a:lnTo>
                  <a:lnTo>
                    <a:pt x="5496" y="607"/>
                  </a:lnTo>
                  <a:lnTo>
                    <a:pt x="4264" y="835"/>
                  </a:lnTo>
                  <a:lnTo>
                    <a:pt x="3658" y="967"/>
                  </a:lnTo>
                  <a:lnTo>
                    <a:pt x="3051" y="1119"/>
                  </a:lnTo>
                  <a:lnTo>
                    <a:pt x="2919" y="1157"/>
                  </a:lnTo>
                  <a:lnTo>
                    <a:pt x="2805" y="1214"/>
                  </a:lnTo>
                  <a:lnTo>
                    <a:pt x="2691" y="1271"/>
                  </a:lnTo>
                  <a:lnTo>
                    <a:pt x="2616" y="1346"/>
                  </a:lnTo>
                  <a:lnTo>
                    <a:pt x="2540" y="1441"/>
                  </a:lnTo>
                  <a:lnTo>
                    <a:pt x="2483" y="1536"/>
                  </a:lnTo>
                  <a:lnTo>
                    <a:pt x="2445" y="1631"/>
                  </a:lnTo>
                  <a:lnTo>
                    <a:pt x="2426" y="1744"/>
                  </a:lnTo>
                  <a:lnTo>
                    <a:pt x="2350" y="1687"/>
                  </a:lnTo>
                  <a:lnTo>
                    <a:pt x="2255" y="1650"/>
                  </a:lnTo>
                  <a:lnTo>
                    <a:pt x="2180" y="1612"/>
                  </a:lnTo>
                  <a:lnTo>
                    <a:pt x="2085" y="1593"/>
                  </a:lnTo>
                  <a:lnTo>
                    <a:pt x="1990" y="1574"/>
                  </a:lnTo>
                  <a:lnTo>
                    <a:pt x="1914" y="1574"/>
                  </a:lnTo>
                  <a:lnTo>
                    <a:pt x="1820" y="1593"/>
                  </a:lnTo>
                  <a:lnTo>
                    <a:pt x="1725" y="1612"/>
                  </a:lnTo>
                  <a:lnTo>
                    <a:pt x="1649" y="1650"/>
                  </a:lnTo>
                  <a:lnTo>
                    <a:pt x="1573" y="1687"/>
                  </a:lnTo>
                  <a:lnTo>
                    <a:pt x="1497" y="1744"/>
                  </a:lnTo>
                  <a:lnTo>
                    <a:pt x="1441" y="1820"/>
                  </a:lnTo>
                  <a:lnTo>
                    <a:pt x="1384" y="1915"/>
                  </a:lnTo>
                  <a:lnTo>
                    <a:pt x="1346" y="2010"/>
                  </a:lnTo>
                  <a:lnTo>
                    <a:pt x="1308" y="2104"/>
                  </a:lnTo>
                  <a:lnTo>
                    <a:pt x="1289" y="2237"/>
                  </a:lnTo>
                  <a:lnTo>
                    <a:pt x="1175" y="3829"/>
                  </a:lnTo>
                  <a:lnTo>
                    <a:pt x="1043" y="5610"/>
                  </a:lnTo>
                  <a:lnTo>
                    <a:pt x="986" y="6539"/>
                  </a:lnTo>
                  <a:lnTo>
                    <a:pt x="948" y="7487"/>
                  </a:lnTo>
                  <a:lnTo>
                    <a:pt x="929" y="8434"/>
                  </a:lnTo>
                  <a:lnTo>
                    <a:pt x="948" y="9401"/>
                  </a:lnTo>
                  <a:lnTo>
                    <a:pt x="1005" y="10348"/>
                  </a:lnTo>
                  <a:lnTo>
                    <a:pt x="1062" y="10822"/>
                  </a:lnTo>
                  <a:lnTo>
                    <a:pt x="1118" y="11277"/>
                  </a:lnTo>
                  <a:lnTo>
                    <a:pt x="1175" y="11732"/>
                  </a:lnTo>
                  <a:lnTo>
                    <a:pt x="1270" y="12187"/>
                  </a:lnTo>
                  <a:lnTo>
                    <a:pt x="1365" y="12623"/>
                  </a:lnTo>
                  <a:lnTo>
                    <a:pt x="1478" y="13059"/>
                  </a:lnTo>
                  <a:lnTo>
                    <a:pt x="1611" y="13475"/>
                  </a:lnTo>
                  <a:lnTo>
                    <a:pt x="1763" y="13873"/>
                  </a:lnTo>
                  <a:lnTo>
                    <a:pt x="1914" y="14271"/>
                  </a:lnTo>
                  <a:lnTo>
                    <a:pt x="2104" y="14650"/>
                  </a:lnTo>
                  <a:lnTo>
                    <a:pt x="2312" y="15011"/>
                  </a:lnTo>
                  <a:lnTo>
                    <a:pt x="2540" y="15352"/>
                  </a:lnTo>
                  <a:lnTo>
                    <a:pt x="2786" y="15674"/>
                  </a:lnTo>
                  <a:lnTo>
                    <a:pt x="3051" y="15977"/>
                  </a:lnTo>
                  <a:lnTo>
                    <a:pt x="3374" y="16299"/>
                  </a:lnTo>
                  <a:lnTo>
                    <a:pt x="3696" y="16621"/>
                  </a:lnTo>
                  <a:lnTo>
                    <a:pt x="4018" y="16906"/>
                  </a:lnTo>
                  <a:lnTo>
                    <a:pt x="4359" y="17190"/>
                  </a:lnTo>
                  <a:lnTo>
                    <a:pt x="5041" y="17740"/>
                  </a:lnTo>
                  <a:lnTo>
                    <a:pt x="5743" y="18251"/>
                  </a:lnTo>
                  <a:lnTo>
                    <a:pt x="6463" y="18744"/>
                  </a:lnTo>
                  <a:lnTo>
                    <a:pt x="7183" y="19218"/>
                  </a:lnTo>
                  <a:lnTo>
                    <a:pt x="8642" y="20165"/>
                  </a:lnTo>
                  <a:lnTo>
                    <a:pt x="9381" y="20620"/>
                  </a:lnTo>
                  <a:lnTo>
                    <a:pt x="10083" y="21113"/>
                  </a:lnTo>
                  <a:lnTo>
                    <a:pt x="10803" y="21606"/>
                  </a:lnTo>
                  <a:lnTo>
                    <a:pt x="11485" y="22136"/>
                  </a:lnTo>
                  <a:lnTo>
                    <a:pt x="12148" y="22686"/>
                  </a:lnTo>
                  <a:lnTo>
                    <a:pt x="12470" y="22989"/>
                  </a:lnTo>
                  <a:lnTo>
                    <a:pt x="12793" y="23292"/>
                  </a:lnTo>
                  <a:lnTo>
                    <a:pt x="13115" y="23596"/>
                  </a:lnTo>
                  <a:lnTo>
                    <a:pt x="13418" y="23937"/>
                  </a:lnTo>
                  <a:lnTo>
                    <a:pt x="13702" y="24278"/>
                  </a:lnTo>
                  <a:lnTo>
                    <a:pt x="13987" y="24638"/>
                  </a:lnTo>
                  <a:lnTo>
                    <a:pt x="13968" y="24733"/>
                  </a:lnTo>
                  <a:lnTo>
                    <a:pt x="13987" y="24828"/>
                  </a:lnTo>
                  <a:lnTo>
                    <a:pt x="14025" y="25188"/>
                  </a:lnTo>
                  <a:lnTo>
                    <a:pt x="14025" y="25529"/>
                  </a:lnTo>
                  <a:lnTo>
                    <a:pt x="14006" y="25870"/>
                  </a:lnTo>
                  <a:lnTo>
                    <a:pt x="13968" y="26211"/>
                  </a:lnTo>
                  <a:lnTo>
                    <a:pt x="13892" y="26533"/>
                  </a:lnTo>
                  <a:lnTo>
                    <a:pt x="13797" y="26836"/>
                  </a:lnTo>
                  <a:lnTo>
                    <a:pt x="13683" y="27140"/>
                  </a:lnTo>
                  <a:lnTo>
                    <a:pt x="13532" y="27443"/>
                  </a:lnTo>
                  <a:lnTo>
                    <a:pt x="13361" y="27727"/>
                  </a:lnTo>
                  <a:lnTo>
                    <a:pt x="13172" y="28011"/>
                  </a:lnTo>
                  <a:lnTo>
                    <a:pt x="12982" y="28277"/>
                  </a:lnTo>
                  <a:lnTo>
                    <a:pt x="12755" y="28561"/>
                  </a:lnTo>
                  <a:lnTo>
                    <a:pt x="12527" y="28807"/>
                  </a:lnTo>
                  <a:lnTo>
                    <a:pt x="12262" y="29073"/>
                  </a:lnTo>
                  <a:lnTo>
                    <a:pt x="12016" y="29319"/>
                  </a:lnTo>
                  <a:lnTo>
                    <a:pt x="11731" y="29566"/>
                  </a:lnTo>
                  <a:lnTo>
                    <a:pt x="11163" y="30020"/>
                  </a:lnTo>
                  <a:lnTo>
                    <a:pt x="10556" y="30475"/>
                  </a:lnTo>
                  <a:lnTo>
                    <a:pt x="9931" y="30892"/>
                  </a:lnTo>
                  <a:lnTo>
                    <a:pt x="9306" y="31309"/>
                  </a:lnTo>
                  <a:lnTo>
                    <a:pt x="8093" y="32086"/>
                  </a:lnTo>
                  <a:lnTo>
                    <a:pt x="7524" y="32446"/>
                  </a:lnTo>
                  <a:lnTo>
                    <a:pt x="6993" y="32806"/>
                  </a:lnTo>
                  <a:lnTo>
                    <a:pt x="5250" y="34000"/>
                  </a:lnTo>
                  <a:lnTo>
                    <a:pt x="3544" y="35213"/>
                  </a:lnTo>
                  <a:lnTo>
                    <a:pt x="2691" y="35820"/>
                  </a:lnTo>
                  <a:lnTo>
                    <a:pt x="1858" y="36445"/>
                  </a:lnTo>
                  <a:lnTo>
                    <a:pt x="1024" y="37089"/>
                  </a:lnTo>
                  <a:lnTo>
                    <a:pt x="190" y="37734"/>
                  </a:lnTo>
                  <a:lnTo>
                    <a:pt x="133" y="37791"/>
                  </a:lnTo>
                  <a:lnTo>
                    <a:pt x="95" y="37847"/>
                  </a:lnTo>
                  <a:lnTo>
                    <a:pt x="57" y="37923"/>
                  </a:lnTo>
                  <a:lnTo>
                    <a:pt x="38" y="37980"/>
                  </a:lnTo>
                  <a:lnTo>
                    <a:pt x="19" y="38113"/>
                  </a:lnTo>
                  <a:lnTo>
                    <a:pt x="57" y="38245"/>
                  </a:lnTo>
                  <a:lnTo>
                    <a:pt x="19" y="38378"/>
                  </a:lnTo>
                  <a:lnTo>
                    <a:pt x="0" y="38530"/>
                  </a:lnTo>
                  <a:lnTo>
                    <a:pt x="19" y="41429"/>
                  </a:lnTo>
                  <a:lnTo>
                    <a:pt x="57" y="44310"/>
                  </a:lnTo>
                  <a:lnTo>
                    <a:pt x="76" y="45769"/>
                  </a:lnTo>
                  <a:lnTo>
                    <a:pt x="133" y="47210"/>
                  </a:lnTo>
                  <a:lnTo>
                    <a:pt x="190" y="48650"/>
                  </a:lnTo>
                  <a:lnTo>
                    <a:pt x="247" y="50090"/>
                  </a:lnTo>
                  <a:lnTo>
                    <a:pt x="266" y="50147"/>
                  </a:lnTo>
                  <a:lnTo>
                    <a:pt x="285" y="50204"/>
                  </a:lnTo>
                  <a:lnTo>
                    <a:pt x="247" y="50299"/>
                  </a:lnTo>
                  <a:lnTo>
                    <a:pt x="247" y="50413"/>
                  </a:lnTo>
                  <a:lnTo>
                    <a:pt x="266" y="50526"/>
                  </a:lnTo>
                  <a:lnTo>
                    <a:pt x="303" y="50621"/>
                  </a:lnTo>
                  <a:lnTo>
                    <a:pt x="379" y="50716"/>
                  </a:lnTo>
                  <a:lnTo>
                    <a:pt x="474" y="50792"/>
                  </a:lnTo>
                  <a:lnTo>
                    <a:pt x="588" y="50848"/>
                  </a:lnTo>
                  <a:lnTo>
                    <a:pt x="720" y="50867"/>
                  </a:lnTo>
                  <a:lnTo>
                    <a:pt x="2085" y="50962"/>
                  </a:lnTo>
                  <a:lnTo>
                    <a:pt x="3431" y="51038"/>
                  </a:lnTo>
                  <a:lnTo>
                    <a:pt x="6141" y="51171"/>
                  </a:lnTo>
                  <a:lnTo>
                    <a:pt x="8851" y="51246"/>
                  </a:lnTo>
                  <a:lnTo>
                    <a:pt x="11580" y="51303"/>
                  </a:lnTo>
                  <a:lnTo>
                    <a:pt x="17057" y="51303"/>
                  </a:lnTo>
                  <a:lnTo>
                    <a:pt x="19805" y="51265"/>
                  </a:lnTo>
                  <a:lnTo>
                    <a:pt x="22553" y="51208"/>
                  </a:lnTo>
                  <a:lnTo>
                    <a:pt x="25282" y="51133"/>
                  </a:lnTo>
                  <a:lnTo>
                    <a:pt x="28030" y="51038"/>
                  </a:lnTo>
                  <a:lnTo>
                    <a:pt x="33507" y="50848"/>
                  </a:lnTo>
                  <a:lnTo>
                    <a:pt x="38965" y="50659"/>
                  </a:lnTo>
                  <a:lnTo>
                    <a:pt x="41675" y="50564"/>
                  </a:lnTo>
                  <a:lnTo>
                    <a:pt x="44385" y="50469"/>
                  </a:lnTo>
                  <a:lnTo>
                    <a:pt x="45503" y="50450"/>
                  </a:lnTo>
                  <a:lnTo>
                    <a:pt x="46072" y="50431"/>
                  </a:lnTo>
                  <a:lnTo>
                    <a:pt x="46603" y="50413"/>
                  </a:lnTo>
                  <a:lnTo>
                    <a:pt x="47133" y="50356"/>
                  </a:lnTo>
                  <a:lnTo>
                    <a:pt x="47645" y="50299"/>
                  </a:lnTo>
                  <a:lnTo>
                    <a:pt x="48138" y="50204"/>
                  </a:lnTo>
                  <a:lnTo>
                    <a:pt x="48592" y="50071"/>
                  </a:lnTo>
                  <a:lnTo>
                    <a:pt x="48820" y="49996"/>
                  </a:lnTo>
                  <a:lnTo>
                    <a:pt x="49047" y="49901"/>
                  </a:lnTo>
                  <a:lnTo>
                    <a:pt x="49256" y="49806"/>
                  </a:lnTo>
                  <a:lnTo>
                    <a:pt x="49445" y="49692"/>
                  </a:lnTo>
                  <a:lnTo>
                    <a:pt x="49654" y="49560"/>
                  </a:lnTo>
                  <a:lnTo>
                    <a:pt x="49843" y="49427"/>
                  </a:lnTo>
                  <a:lnTo>
                    <a:pt x="50014" y="49275"/>
                  </a:lnTo>
                  <a:lnTo>
                    <a:pt x="50184" y="49105"/>
                  </a:lnTo>
                  <a:lnTo>
                    <a:pt x="50336" y="48915"/>
                  </a:lnTo>
                  <a:lnTo>
                    <a:pt x="50488" y="48726"/>
                  </a:lnTo>
                  <a:lnTo>
                    <a:pt x="50639" y="48498"/>
                  </a:lnTo>
                  <a:lnTo>
                    <a:pt x="50753" y="48271"/>
                  </a:lnTo>
                  <a:lnTo>
                    <a:pt x="50886" y="48006"/>
                  </a:lnTo>
                  <a:lnTo>
                    <a:pt x="50980" y="47740"/>
                  </a:lnTo>
                  <a:lnTo>
                    <a:pt x="51075" y="47456"/>
                  </a:lnTo>
                  <a:lnTo>
                    <a:pt x="51170" y="47134"/>
                  </a:lnTo>
                  <a:lnTo>
                    <a:pt x="51303" y="46508"/>
                  </a:lnTo>
                  <a:lnTo>
                    <a:pt x="51397" y="45864"/>
                  </a:lnTo>
                  <a:lnTo>
                    <a:pt x="51454" y="45201"/>
                  </a:lnTo>
                  <a:lnTo>
                    <a:pt x="51511" y="44500"/>
                  </a:lnTo>
                  <a:lnTo>
                    <a:pt x="51530" y="43798"/>
                  </a:lnTo>
                  <a:lnTo>
                    <a:pt x="51511" y="43097"/>
                  </a:lnTo>
                  <a:lnTo>
                    <a:pt x="51511" y="42377"/>
                  </a:lnTo>
                  <a:lnTo>
                    <a:pt x="51473" y="41657"/>
                  </a:lnTo>
                  <a:lnTo>
                    <a:pt x="51397" y="40198"/>
                  </a:lnTo>
                  <a:lnTo>
                    <a:pt x="51284" y="38776"/>
                  </a:lnTo>
                  <a:lnTo>
                    <a:pt x="51208" y="37412"/>
                  </a:lnTo>
                  <a:lnTo>
                    <a:pt x="51189" y="36748"/>
                  </a:lnTo>
                  <a:lnTo>
                    <a:pt x="51170" y="36104"/>
                  </a:lnTo>
                  <a:lnTo>
                    <a:pt x="51132" y="25358"/>
                  </a:lnTo>
                  <a:lnTo>
                    <a:pt x="51075" y="14632"/>
                  </a:lnTo>
                  <a:lnTo>
                    <a:pt x="51094" y="13362"/>
                  </a:lnTo>
                  <a:lnTo>
                    <a:pt x="51151" y="12054"/>
                  </a:lnTo>
                  <a:lnTo>
                    <a:pt x="51208" y="10727"/>
                  </a:lnTo>
                  <a:lnTo>
                    <a:pt x="51265" y="9401"/>
                  </a:lnTo>
                  <a:lnTo>
                    <a:pt x="51284" y="8055"/>
                  </a:lnTo>
                  <a:lnTo>
                    <a:pt x="51284" y="7392"/>
                  </a:lnTo>
                  <a:lnTo>
                    <a:pt x="51265" y="6748"/>
                  </a:lnTo>
                  <a:lnTo>
                    <a:pt x="51227" y="6103"/>
                  </a:lnTo>
                  <a:lnTo>
                    <a:pt x="51170" y="5459"/>
                  </a:lnTo>
                  <a:lnTo>
                    <a:pt x="51094" y="4833"/>
                  </a:lnTo>
                  <a:lnTo>
                    <a:pt x="50980" y="4208"/>
                  </a:lnTo>
                  <a:lnTo>
                    <a:pt x="50905" y="3848"/>
                  </a:lnTo>
                  <a:lnTo>
                    <a:pt x="50810" y="3526"/>
                  </a:lnTo>
                  <a:lnTo>
                    <a:pt x="50715" y="3223"/>
                  </a:lnTo>
                  <a:lnTo>
                    <a:pt x="50601" y="2938"/>
                  </a:lnTo>
                  <a:lnTo>
                    <a:pt x="50469" y="2692"/>
                  </a:lnTo>
                  <a:lnTo>
                    <a:pt x="50317" y="2446"/>
                  </a:lnTo>
                  <a:lnTo>
                    <a:pt x="50165" y="2237"/>
                  </a:lnTo>
                  <a:lnTo>
                    <a:pt x="49995" y="2048"/>
                  </a:lnTo>
                  <a:lnTo>
                    <a:pt x="49824" y="1877"/>
                  </a:lnTo>
                  <a:lnTo>
                    <a:pt x="49635" y="1706"/>
                  </a:lnTo>
                  <a:lnTo>
                    <a:pt x="49445" y="1574"/>
                  </a:lnTo>
                  <a:lnTo>
                    <a:pt x="49237" y="1460"/>
                  </a:lnTo>
                  <a:lnTo>
                    <a:pt x="49009" y="1346"/>
                  </a:lnTo>
                  <a:lnTo>
                    <a:pt x="48782" y="1252"/>
                  </a:lnTo>
                  <a:lnTo>
                    <a:pt x="48555" y="1176"/>
                  </a:lnTo>
                  <a:lnTo>
                    <a:pt x="48308" y="1100"/>
                  </a:lnTo>
                  <a:lnTo>
                    <a:pt x="48062" y="1043"/>
                  </a:lnTo>
                  <a:lnTo>
                    <a:pt x="47797" y="986"/>
                  </a:lnTo>
                  <a:lnTo>
                    <a:pt x="47247" y="929"/>
                  </a:lnTo>
                  <a:lnTo>
                    <a:pt x="46697" y="891"/>
                  </a:lnTo>
                  <a:lnTo>
                    <a:pt x="46110" y="873"/>
                  </a:lnTo>
                  <a:lnTo>
                    <a:pt x="44253" y="873"/>
                  </a:lnTo>
                  <a:lnTo>
                    <a:pt x="43608" y="854"/>
                  </a:lnTo>
                  <a:lnTo>
                    <a:pt x="33261" y="569"/>
                  </a:lnTo>
                  <a:lnTo>
                    <a:pt x="22913" y="247"/>
                  </a:lnTo>
                  <a:lnTo>
                    <a:pt x="17910" y="77"/>
                  </a:lnTo>
                  <a:lnTo>
                    <a:pt x="15427" y="20"/>
                  </a:lnTo>
                  <a:lnTo>
                    <a:pt x="1417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60" name="Google Shape;1360;p5"/>
          <p:cNvSpPr/>
          <p:nvPr/>
        </p:nvSpPr>
        <p:spPr>
          <a:xfrm flipH="1" rot="10800000">
            <a:off x="7170186" y="2379680"/>
            <a:ext cx="599582" cy="342784"/>
          </a:xfrm>
          <a:custGeom>
            <a:rect b="b" l="l" r="r" t="t"/>
            <a:pathLst>
              <a:path extrusionOk="0" h="23122" w="40444">
                <a:moveTo>
                  <a:pt x="815" y="0"/>
                </a:moveTo>
                <a:lnTo>
                  <a:pt x="625" y="19"/>
                </a:lnTo>
                <a:lnTo>
                  <a:pt x="455" y="76"/>
                </a:lnTo>
                <a:lnTo>
                  <a:pt x="322" y="152"/>
                </a:lnTo>
                <a:lnTo>
                  <a:pt x="209" y="265"/>
                </a:lnTo>
                <a:lnTo>
                  <a:pt x="114" y="379"/>
                </a:lnTo>
                <a:lnTo>
                  <a:pt x="38" y="531"/>
                </a:lnTo>
                <a:lnTo>
                  <a:pt x="0" y="682"/>
                </a:lnTo>
                <a:lnTo>
                  <a:pt x="0" y="834"/>
                </a:lnTo>
                <a:lnTo>
                  <a:pt x="19" y="985"/>
                </a:lnTo>
                <a:lnTo>
                  <a:pt x="57" y="1137"/>
                </a:lnTo>
                <a:lnTo>
                  <a:pt x="114" y="1289"/>
                </a:lnTo>
                <a:lnTo>
                  <a:pt x="209" y="1421"/>
                </a:lnTo>
                <a:lnTo>
                  <a:pt x="322" y="1535"/>
                </a:lnTo>
                <a:lnTo>
                  <a:pt x="455" y="1630"/>
                </a:lnTo>
                <a:lnTo>
                  <a:pt x="625" y="1687"/>
                </a:lnTo>
                <a:lnTo>
                  <a:pt x="815" y="1725"/>
                </a:lnTo>
                <a:lnTo>
                  <a:pt x="3070" y="1838"/>
                </a:lnTo>
                <a:lnTo>
                  <a:pt x="5307" y="1952"/>
                </a:lnTo>
                <a:lnTo>
                  <a:pt x="7562" y="2047"/>
                </a:lnTo>
                <a:lnTo>
                  <a:pt x="9817" y="2123"/>
                </a:lnTo>
                <a:lnTo>
                  <a:pt x="12072" y="2198"/>
                </a:lnTo>
                <a:lnTo>
                  <a:pt x="14347" y="2236"/>
                </a:lnTo>
                <a:lnTo>
                  <a:pt x="16621" y="2274"/>
                </a:lnTo>
                <a:lnTo>
                  <a:pt x="18876" y="2293"/>
                </a:lnTo>
                <a:lnTo>
                  <a:pt x="18914" y="2407"/>
                </a:lnTo>
                <a:lnTo>
                  <a:pt x="18952" y="2483"/>
                </a:lnTo>
                <a:lnTo>
                  <a:pt x="19009" y="2577"/>
                </a:lnTo>
                <a:lnTo>
                  <a:pt x="19065" y="2653"/>
                </a:lnTo>
                <a:lnTo>
                  <a:pt x="19141" y="2710"/>
                </a:lnTo>
                <a:lnTo>
                  <a:pt x="19217" y="2786"/>
                </a:lnTo>
                <a:lnTo>
                  <a:pt x="19388" y="2881"/>
                </a:lnTo>
                <a:lnTo>
                  <a:pt x="19198" y="4909"/>
                </a:lnTo>
                <a:lnTo>
                  <a:pt x="19009" y="6993"/>
                </a:lnTo>
                <a:lnTo>
                  <a:pt x="18800" y="9078"/>
                </a:lnTo>
                <a:lnTo>
                  <a:pt x="18611" y="11182"/>
                </a:lnTo>
                <a:lnTo>
                  <a:pt x="18459" y="13285"/>
                </a:lnTo>
                <a:lnTo>
                  <a:pt x="18402" y="14347"/>
                </a:lnTo>
                <a:lnTo>
                  <a:pt x="18345" y="15389"/>
                </a:lnTo>
                <a:lnTo>
                  <a:pt x="18326" y="16431"/>
                </a:lnTo>
                <a:lnTo>
                  <a:pt x="18307" y="17474"/>
                </a:lnTo>
                <a:lnTo>
                  <a:pt x="18326" y="18516"/>
                </a:lnTo>
                <a:lnTo>
                  <a:pt x="18345" y="19539"/>
                </a:lnTo>
                <a:lnTo>
                  <a:pt x="17853" y="18971"/>
                </a:lnTo>
                <a:lnTo>
                  <a:pt x="17360" y="18421"/>
                </a:lnTo>
                <a:lnTo>
                  <a:pt x="16848" y="17872"/>
                </a:lnTo>
                <a:lnTo>
                  <a:pt x="16317" y="17360"/>
                </a:lnTo>
                <a:lnTo>
                  <a:pt x="16166" y="17246"/>
                </a:lnTo>
                <a:lnTo>
                  <a:pt x="16014" y="17170"/>
                </a:lnTo>
                <a:lnTo>
                  <a:pt x="15844" y="17113"/>
                </a:lnTo>
                <a:lnTo>
                  <a:pt x="15673" y="17113"/>
                </a:lnTo>
                <a:lnTo>
                  <a:pt x="15484" y="17132"/>
                </a:lnTo>
                <a:lnTo>
                  <a:pt x="15313" y="17170"/>
                </a:lnTo>
                <a:lnTo>
                  <a:pt x="15161" y="17246"/>
                </a:lnTo>
                <a:lnTo>
                  <a:pt x="15010" y="17322"/>
                </a:lnTo>
                <a:lnTo>
                  <a:pt x="14877" y="17436"/>
                </a:lnTo>
                <a:lnTo>
                  <a:pt x="14763" y="17568"/>
                </a:lnTo>
                <a:lnTo>
                  <a:pt x="14688" y="17720"/>
                </a:lnTo>
                <a:lnTo>
                  <a:pt x="14631" y="17872"/>
                </a:lnTo>
                <a:lnTo>
                  <a:pt x="14612" y="18023"/>
                </a:lnTo>
                <a:lnTo>
                  <a:pt x="14631" y="18194"/>
                </a:lnTo>
                <a:lnTo>
                  <a:pt x="14688" y="18364"/>
                </a:lnTo>
                <a:lnTo>
                  <a:pt x="14782" y="18535"/>
                </a:lnTo>
                <a:lnTo>
                  <a:pt x="15218" y="19084"/>
                </a:lnTo>
                <a:lnTo>
                  <a:pt x="15654" y="19615"/>
                </a:lnTo>
                <a:lnTo>
                  <a:pt x="16109" y="20146"/>
                </a:lnTo>
                <a:lnTo>
                  <a:pt x="16564" y="20657"/>
                </a:lnTo>
                <a:lnTo>
                  <a:pt x="17511" y="21681"/>
                </a:lnTo>
                <a:lnTo>
                  <a:pt x="18440" y="22704"/>
                </a:lnTo>
                <a:lnTo>
                  <a:pt x="18535" y="22799"/>
                </a:lnTo>
                <a:lnTo>
                  <a:pt x="18649" y="22875"/>
                </a:lnTo>
                <a:lnTo>
                  <a:pt x="18686" y="22932"/>
                </a:lnTo>
                <a:lnTo>
                  <a:pt x="18724" y="22989"/>
                </a:lnTo>
                <a:lnTo>
                  <a:pt x="18838" y="23064"/>
                </a:lnTo>
                <a:lnTo>
                  <a:pt x="18952" y="23121"/>
                </a:lnTo>
                <a:lnTo>
                  <a:pt x="19236" y="23121"/>
                </a:lnTo>
                <a:lnTo>
                  <a:pt x="19369" y="23064"/>
                </a:lnTo>
                <a:lnTo>
                  <a:pt x="19482" y="22989"/>
                </a:lnTo>
                <a:lnTo>
                  <a:pt x="19577" y="22894"/>
                </a:lnTo>
                <a:lnTo>
                  <a:pt x="19653" y="22875"/>
                </a:lnTo>
                <a:lnTo>
                  <a:pt x="20108" y="22534"/>
                </a:lnTo>
                <a:lnTo>
                  <a:pt x="20316" y="22363"/>
                </a:lnTo>
                <a:lnTo>
                  <a:pt x="20506" y="22174"/>
                </a:lnTo>
                <a:lnTo>
                  <a:pt x="20695" y="21984"/>
                </a:lnTo>
                <a:lnTo>
                  <a:pt x="20885" y="21776"/>
                </a:lnTo>
                <a:lnTo>
                  <a:pt x="21055" y="21586"/>
                </a:lnTo>
                <a:lnTo>
                  <a:pt x="21226" y="21359"/>
                </a:lnTo>
                <a:lnTo>
                  <a:pt x="21359" y="21150"/>
                </a:lnTo>
                <a:lnTo>
                  <a:pt x="21510" y="20923"/>
                </a:lnTo>
                <a:lnTo>
                  <a:pt x="21643" y="20695"/>
                </a:lnTo>
                <a:lnTo>
                  <a:pt x="21757" y="20449"/>
                </a:lnTo>
                <a:lnTo>
                  <a:pt x="21870" y="20203"/>
                </a:lnTo>
                <a:lnTo>
                  <a:pt x="21965" y="19937"/>
                </a:lnTo>
                <a:lnTo>
                  <a:pt x="22060" y="19672"/>
                </a:lnTo>
                <a:lnTo>
                  <a:pt x="22136" y="19407"/>
                </a:lnTo>
                <a:lnTo>
                  <a:pt x="22174" y="19217"/>
                </a:lnTo>
                <a:lnTo>
                  <a:pt x="22174" y="19028"/>
                </a:lnTo>
                <a:lnTo>
                  <a:pt x="22136" y="18857"/>
                </a:lnTo>
                <a:lnTo>
                  <a:pt x="22079" y="18724"/>
                </a:lnTo>
                <a:lnTo>
                  <a:pt x="22003" y="18592"/>
                </a:lnTo>
                <a:lnTo>
                  <a:pt x="21889" y="18459"/>
                </a:lnTo>
                <a:lnTo>
                  <a:pt x="21776" y="18364"/>
                </a:lnTo>
                <a:lnTo>
                  <a:pt x="21624" y="18288"/>
                </a:lnTo>
                <a:lnTo>
                  <a:pt x="21491" y="18232"/>
                </a:lnTo>
                <a:lnTo>
                  <a:pt x="21321" y="18194"/>
                </a:lnTo>
                <a:lnTo>
                  <a:pt x="21018" y="18194"/>
                </a:lnTo>
                <a:lnTo>
                  <a:pt x="20866" y="18232"/>
                </a:lnTo>
                <a:lnTo>
                  <a:pt x="20714" y="18288"/>
                </a:lnTo>
                <a:lnTo>
                  <a:pt x="20582" y="18383"/>
                </a:lnTo>
                <a:lnTo>
                  <a:pt x="20449" y="18497"/>
                </a:lnTo>
                <a:lnTo>
                  <a:pt x="20582" y="17493"/>
                </a:lnTo>
                <a:lnTo>
                  <a:pt x="20676" y="16488"/>
                </a:lnTo>
                <a:lnTo>
                  <a:pt x="20771" y="15484"/>
                </a:lnTo>
                <a:lnTo>
                  <a:pt x="20847" y="14460"/>
                </a:lnTo>
                <a:lnTo>
                  <a:pt x="20904" y="13437"/>
                </a:lnTo>
                <a:lnTo>
                  <a:pt x="20961" y="12413"/>
                </a:lnTo>
                <a:lnTo>
                  <a:pt x="21036" y="10367"/>
                </a:lnTo>
                <a:lnTo>
                  <a:pt x="21093" y="8320"/>
                </a:lnTo>
                <a:lnTo>
                  <a:pt x="21131" y="6292"/>
                </a:lnTo>
                <a:lnTo>
                  <a:pt x="21169" y="4283"/>
                </a:lnTo>
                <a:lnTo>
                  <a:pt x="21226" y="2312"/>
                </a:lnTo>
                <a:lnTo>
                  <a:pt x="23576" y="2293"/>
                </a:lnTo>
                <a:lnTo>
                  <a:pt x="25926" y="2255"/>
                </a:lnTo>
                <a:lnTo>
                  <a:pt x="28276" y="2198"/>
                </a:lnTo>
                <a:lnTo>
                  <a:pt x="30626" y="2142"/>
                </a:lnTo>
                <a:lnTo>
                  <a:pt x="32957" y="2047"/>
                </a:lnTo>
                <a:lnTo>
                  <a:pt x="35307" y="1914"/>
                </a:lnTo>
                <a:lnTo>
                  <a:pt x="37619" y="1781"/>
                </a:lnTo>
                <a:lnTo>
                  <a:pt x="39950" y="1630"/>
                </a:lnTo>
                <a:lnTo>
                  <a:pt x="40064" y="1611"/>
                </a:lnTo>
                <a:lnTo>
                  <a:pt x="40159" y="1573"/>
                </a:lnTo>
                <a:lnTo>
                  <a:pt x="40254" y="1516"/>
                </a:lnTo>
                <a:lnTo>
                  <a:pt x="40310" y="1440"/>
                </a:lnTo>
                <a:lnTo>
                  <a:pt x="40367" y="1365"/>
                </a:lnTo>
                <a:lnTo>
                  <a:pt x="40405" y="1289"/>
                </a:lnTo>
                <a:lnTo>
                  <a:pt x="40443" y="1194"/>
                </a:lnTo>
                <a:lnTo>
                  <a:pt x="40443" y="1099"/>
                </a:lnTo>
                <a:lnTo>
                  <a:pt x="40443" y="1004"/>
                </a:lnTo>
                <a:lnTo>
                  <a:pt x="40405" y="910"/>
                </a:lnTo>
                <a:lnTo>
                  <a:pt x="40367" y="834"/>
                </a:lnTo>
                <a:lnTo>
                  <a:pt x="40329" y="758"/>
                </a:lnTo>
                <a:lnTo>
                  <a:pt x="40254" y="682"/>
                </a:lnTo>
                <a:lnTo>
                  <a:pt x="40159" y="644"/>
                </a:lnTo>
                <a:lnTo>
                  <a:pt x="40064" y="606"/>
                </a:lnTo>
                <a:lnTo>
                  <a:pt x="39950" y="588"/>
                </a:lnTo>
                <a:lnTo>
                  <a:pt x="35061" y="436"/>
                </a:lnTo>
                <a:lnTo>
                  <a:pt x="30171" y="322"/>
                </a:lnTo>
                <a:lnTo>
                  <a:pt x="25282" y="246"/>
                </a:lnTo>
                <a:lnTo>
                  <a:pt x="20392" y="171"/>
                </a:lnTo>
                <a:lnTo>
                  <a:pt x="15484" y="114"/>
                </a:lnTo>
                <a:lnTo>
                  <a:pt x="10594" y="76"/>
                </a:lnTo>
                <a:lnTo>
                  <a:pt x="81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1" name="Google Shape;1361;p5"/>
          <p:cNvSpPr txBox="1"/>
          <p:nvPr>
            <p:ph idx="4294967295" type="title"/>
          </p:nvPr>
        </p:nvSpPr>
        <p:spPr>
          <a:xfrm>
            <a:off x="1380725" y="1797125"/>
            <a:ext cx="594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sz="2500">
                <a:solidFill>
                  <a:schemeClr val="dk1"/>
                </a:solidFill>
              </a:rPr>
              <a:t>1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1362" name="Google Shape;1362;p5"/>
          <p:cNvSpPr txBox="1"/>
          <p:nvPr>
            <p:ph idx="4294967295" type="title"/>
          </p:nvPr>
        </p:nvSpPr>
        <p:spPr>
          <a:xfrm>
            <a:off x="3310100" y="1797131"/>
            <a:ext cx="594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sz="2500">
                <a:solidFill>
                  <a:schemeClr val="dk1"/>
                </a:solidFill>
              </a:rPr>
              <a:t>2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1363" name="Google Shape;1363;p5"/>
          <p:cNvSpPr txBox="1"/>
          <p:nvPr>
            <p:ph idx="4294967295" type="title"/>
          </p:nvPr>
        </p:nvSpPr>
        <p:spPr>
          <a:xfrm>
            <a:off x="5239475" y="1797131"/>
            <a:ext cx="594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sz="2500">
                <a:solidFill>
                  <a:schemeClr val="dk1"/>
                </a:solidFill>
              </a:rPr>
              <a:t>3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1364" name="Google Shape;1364;p5"/>
          <p:cNvSpPr txBox="1"/>
          <p:nvPr>
            <p:ph idx="4294967295" type="title"/>
          </p:nvPr>
        </p:nvSpPr>
        <p:spPr>
          <a:xfrm>
            <a:off x="7172827" y="1797131"/>
            <a:ext cx="594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sz="2500">
                <a:solidFill>
                  <a:schemeClr val="dk1"/>
                </a:solidFill>
              </a:rPr>
              <a:t>4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1365" name="Google Shape;1365;p5"/>
          <p:cNvSpPr txBox="1"/>
          <p:nvPr/>
        </p:nvSpPr>
        <p:spPr>
          <a:xfrm>
            <a:off x="2267585" y="2807970"/>
            <a:ext cx="259842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Design</a:t>
            </a:r>
            <a:endParaRPr b="0" i="0" sz="1600" u="none" cap="none" strike="noStrike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366" name="Google Shape;1366;p5"/>
          <p:cNvSpPr txBox="1"/>
          <p:nvPr/>
        </p:nvSpPr>
        <p:spPr>
          <a:xfrm>
            <a:off x="4356100" y="2797175"/>
            <a:ext cx="214249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Implementation</a:t>
            </a:r>
            <a:endParaRPr/>
          </a:p>
        </p:txBody>
      </p:sp>
      <p:sp>
        <p:nvSpPr>
          <p:cNvPr id="1367" name="Google Shape;1367;p5"/>
          <p:cNvSpPr txBox="1"/>
          <p:nvPr/>
        </p:nvSpPr>
        <p:spPr>
          <a:xfrm>
            <a:off x="6240780" y="2808605"/>
            <a:ext cx="214249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Testing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1" name="Shape 1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2" name="Google Shape;1372;p6"/>
          <p:cNvGrpSpPr/>
          <p:nvPr/>
        </p:nvGrpSpPr>
        <p:grpSpPr>
          <a:xfrm>
            <a:off x="1906905" y="1059815"/>
            <a:ext cx="910590" cy="949960"/>
            <a:chOff x="2052125" y="1449138"/>
            <a:chExt cx="1181100" cy="1181100"/>
          </a:xfrm>
        </p:grpSpPr>
        <p:sp>
          <p:nvSpPr>
            <p:cNvPr id="1373" name="Google Shape;1373;p6"/>
            <p:cNvSpPr/>
            <p:nvPr/>
          </p:nvSpPr>
          <p:spPr>
            <a:xfrm>
              <a:off x="2052125" y="1449138"/>
              <a:ext cx="1181100" cy="1181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rotWithShape="0" algn="bl" dir="3600000" dist="85725">
                <a:srgbClr val="000000">
                  <a:alpha val="1098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4" name="Google Shape;1374;p6"/>
            <p:cNvSpPr/>
            <p:nvPr/>
          </p:nvSpPr>
          <p:spPr>
            <a:xfrm>
              <a:off x="2052885" y="1449888"/>
              <a:ext cx="1179571" cy="1179618"/>
            </a:xfrm>
            <a:custGeom>
              <a:rect b="b" l="l" r="r" t="t"/>
              <a:pathLst>
                <a:path extrusionOk="0" h="96809" w="95628">
                  <a:moveTo>
                    <a:pt x="48186" y="718"/>
                  </a:moveTo>
                  <a:cubicBezTo>
                    <a:pt x="44550" y="-193"/>
                    <a:pt x="40727" y="1735"/>
                    <a:pt x="37137" y="2813"/>
                  </a:cubicBezTo>
                  <a:cubicBezTo>
                    <a:pt x="26977" y="5864"/>
                    <a:pt x="16256" y="10947"/>
                    <a:pt x="10086" y="19577"/>
                  </a:cubicBezTo>
                  <a:cubicBezTo>
                    <a:pt x="2954" y="29554"/>
                    <a:pt x="-841" y="42789"/>
                    <a:pt x="180" y="55010"/>
                  </a:cubicBezTo>
                  <a:cubicBezTo>
                    <a:pt x="991" y="64716"/>
                    <a:pt x="3835" y="75721"/>
                    <a:pt x="11229" y="82061"/>
                  </a:cubicBezTo>
                  <a:cubicBezTo>
                    <a:pt x="23043" y="92191"/>
                    <a:pt x="40130" y="98084"/>
                    <a:pt x="55616" y="96539"/>
                  </a:cubicBezTo>
                  <a:cubicBezTo>
                    <a:pt x="68374" y="95267"/>
                    <a:pt x="81023" y="86197"/>
                    <a:pt x="87620" y="75203"/>
                  </a:cubicBezTo>
                  <a:cubicBezTo>
                    <a:pt x="94444" y="63830"/>
                    <a:pt x="96563" y="49348"/>
                    <a:pt x="95240" y="36151"/>
                  </a:cubicBezTo>
                  <a:cubicBezTo>
                    <a:pt x="93286" y="16665"/>
                    <a:pt x="67373" y="-4043"/>
                    <a:pt x="48377" y="718"/>
                  </a:cubicBezTo>
                </a:path>
              </a:pathLst>
            </a:custGeom>
            <a:noFill/>
            <a:ln cap="flat" cmpd="sng" w="2857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75" name="Google Shape;1375;p6"/>
          <p:cNvSpPr txBox="1"/>
          <p:nvPr>
            <p:ph type="title"/>
          </p:nvPr>
        </p:nvSpPr>
        <p:spPr>
          <a:xfrm>
            <a:off x="-1188600" y="338840"/>
            <a:ext cx="7717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Frontend :</a:t>
            </a:r>
            <a:endParaRPr/>
          </a:p>
        </p:txBody>
      </p:sp>
      <p:sp>
        <p:nvSpPr>
          <p:cNvPr id="1376" name="Google Shape;1376;p6"/>
          <p:cNvSpPr txBox="1"/>
          <p:nvPr>
            <p:ph idx="2" type="subTitle"/>
          </p:nvPr>
        </p:nvSpPr>
        <p:spPr>
          <a:xfrm>
            <a:off x="5213675" y="2828275"/>
            <a:ext cx="2575500" cy="1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Neptune</a:t>
            </a:r>
            <a:endParaRPr/>
          </a:p>
        </p:txBody>
      </p:sp>
      <p:sp>
        <p:nvSpPr>
          <p:cNvPr id="1377" name="Google Shape;1377;p6"/>
          <p:cNvSpPr txBox="1"/>
          <p:nvPr>
            <p:ph idx="3" type="subTitle"/>
          </p:nvPr>
        </p:nvSpPr>
        <p:spPr>
          <a:xfrm>
            <a:off x="1936750" y="3044825"/>
            <a:ext cx="1162050" cy="65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/>
              <a:t>Venus is the second planet from the Sun</a:t>
            </a:r>
            <a:endParaRPr/>
          </a:p>
        </p:txBody>
      </p:sp>
      <p:sp>
        <p:nvSpPr>
          <p:cNvPr id="1378" name="Google Shape;1378;p6"/>
          <p:cNvSpPr txBox="1"/>
          <p:nvPr>
            <p:ph idx="4" type="subTitle"/>
          </p:nvPr>
        </p:nvSpPr>
        <p:spPr>
          <a:xfrm>
            <a:off x="5320960" y="3043906"/>
            <a:ext cx="2362200" cy="65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/>
              <a:t>Neptune is the farthest planet from the Sun</a:t>
            </a:r>
            <a:endParaRPr/>
          </a:p>
        </p:txBody>
      </p:sp>
      <p:sp>
        <p:nvSpPr>
          <p:cNvPr id="1379" name="Google Shape;1379;p6"/>
          <p:cNvSpPr txBox="1"/>
          <p:nvPr/>
        </p:nvSpPr>
        <p:spPr>
          <a:xfrm>
            <a:off x="7814890" y="-10588"/>
            <a:ext cx="1479600" cy="390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0" name="Google Shape;1380;p6"/>
          <p:cNvSpPr txBox="1"/>
          <p:nvPr/>
        </p:nvSpPr>
        <p:spPr>
          <a:xfrm>
            <a:off x="1979295" y="1247140"/>
            <a:ext cx="862965" cy="583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Mobile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App</a:t>
            </a:r>
            <a:endParaRPr/>
          </a:p>
        </p:txBody>
      </p:sp>
      <p:sp>
        <p:nvSpPr>
          <p:cNvPr id="1381" name="Google Shape;1381;p6"/>
          <p:cNvSpPr txBox="1"/>
          <p:nvPr/>
        </p:nvSpPr>
        <p:spPr>
          <a:xfrm>
            <a:off x="5160645" y="1337310"/>
            <a:ext cx="1290320" cy="3371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Web</a:t>
            </a:r>
            <a:endParaRPr/>
          </a:p>
        </p:txBody>
      </p:sp>
      <p:sp>
        <p:nvSpPr>
          <p:cNvPr id="1382" name="Google Shape;1382;p6"/>
          <p:cNvSpPr txBox="1"/>
          <p:nvPr/>
        </p:nvSpPr>
        <p:spPr>
          <a:xfrm>
            <a:off x="-1188600" y="2380365"/>
            <a:ext cx="7717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arela Round"/>
              <a:buNone/>
            </a:pPr>
            <a:r>
              <a:rPr b="1" i="0" lang="en-GB" sz="2800" u="none" cap="none" strike="noStrike">
                <a:solidFill>
                  <a:schemeClr val="lt2"/>
                </a:solidFill>
                <a:latin typeface="Varela Round"/>
                <a:ea typeface="Varela Round"/>
                <a:cs typeface="Varela Round"/>
                <a:sym typeface="Varela Round"/>
              </a:rPr>
              <a:t>Backend :</a:t>
            </a:r>
            <a:endParaRPr/>
          </a:p>
        </p:txBody>
      </p:sp>
      <p:sp>
        <p:nvSpPr>
          <p:cNvPr id="1383" name="Google Shape;1383;p6"/>
          <p:cNvSpPr txBox="1"/>
          <p:nvPr/>
        </p:nvSpPr>
        <p:spPr>
          <a:xfrm>
            <a:off x="2973410" y="1502160"/>
            <a:ext cx="2078990" cy="3067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Flutter ,Dart language</a:t>
            </a:r>
            <a:endParaRPr/>
          </a:p>
        </p:txBody>
      </p:sp>
      <p:sp>
        <p:nvSpPr>
          <p:cNvPr id="1384" name="Google Shape;1384;p6"/>
          <p:cNvSpPr txBox="1"/>
          <p:nvPr/>
        </p:nvSpPr>
        <p:spPr>
          <a:xfrm>
            <a:off x="3302000" y="2418080"/>
            <a:ext cx="2540000" cy="3067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grpSp>
        <p:nvGrpSpPr>
          <p:cNvPr id="1385" name="Google Shape;1385;p6"/>
          <p:cNvGrpSpPr/>
          <p:nvPr/>
        </p:nvGrpSpPr>
        <p:grpSpPr>
          <a:xfrm>
            <a:off x="1752600" y="2931795"/>
            <a:ext cx="1113472" cy="961390"/>
            <a:chOff x="2052125" y="1449138"/>
            <a:chExt cx="1181100" cy="1181100"/>
          </a:xfrm>
        </p:grpSpPr>
        <p:sp>
          <p:nvSpPr>
            <p:cNvPr id="1386" name="Google Shape;1386;p6"/>
            <p:cNvSpPr/>
            <p:nvPr/>
          </p:nvSpPr>
          <p:spPr>
            <a:xfrm>
              <a:off x="2052125" y="1449138"/>
              <a:ext cx="1181100" cy="1181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rotWithShape="0" algn="bl" dir="3600000" dist="85725">
                <a:srgbClr val="000000">
                  <a:alpha val="1098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7" name="Google Shape;1387;p6"/>
            <p:cNvSpPr/>
            <p:nvPr/>
          </p:nvSpPr>
          <p:spPr>
            <a:xfrm>
              <a:off x="2052885" y="1449888"/>
              <a:ext cx="1179571" cy="1179618"/>
            </a:xfrm>
            <a:custGeom>
              <a:rect b="b" l="l" r="r" t="t"/>
              <a:pathLst>
                <a:path extrusionOk="0" h="96809" w="95628">
                  <a:moveTo>
                    <a:pt x="48186" y="718"/>
                  </a:moveTo>
                  <a:cubicBezTo>
                    <a:pt x="44550" y="-193"/>
                    <a:pt x="40727" y="1735"/>
                    <a:pt x="37137" y="2813"/>
                  </a:cubicBezTo>
                  <a:cubicBezTo>
                    <a:pt x="26977" y="5864"/>
                    <a:pt x="16256" y="10947"/>
                    <a:pt x="10086" y="19577"/>
                  </a:cubicBezTo>
                  <a:cubicBezTo>
                    <a:pt x="2954" y="29554"/>
                    <a:pt x="-841" y="42789"/>
                    <a:pt x="180" y="55010"/>
                  </a:cubicBezTo>
                  <a:cubicBezTo>
                    <a:pt x="991" y="64716"/>
                    <a:pt x="3835" y="75721"/>
                    <a:pt x="11229" y="82061"/>
                  </a:cubicBezTo>
                  <a:cubicBezTo>
                    <a:pt x="23043" y="92191"/>
                    <a:pt x="40130" y="98084"/>
                    <a:pt x="55616" y="96539"/>
                  </a:cubicBezTo>
                  <a:cubicBezTo>
                    <a:pt x="68374" y="95267"/>
                    <a:pt x="81023" y="86197"/>
                    <a:pt x="87620" y="75203"/>
                  </a:cubicBezTo>
                  <a:cubicBezTo>
                    <a:pt x="94444" y="63830"/>
                    <a:pt x="96563" y="49348"/>
                    <a:pt x="95240" y="36151"/>
                  </a:cubicBezTo>
                  <a:cubicBezTo>
                    <a:pt x="93286" y="16665"/>
                    <a:pt x="67373" y="-4043"/>
                    <a:pt x="48377" y="718"/>
                  </a:cubicBezTo>
                </a:path>
              </a:pathLst>
            </a:custGeom>
            <a:noFill/>
            <a:ln cap="flat" cmpd="sng" w="2857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88" name="Google Shape;1388;p6"/>
          <p:cNvSpPr txBox="1"/>
          <p:nvPr/>
        </p:nvSpPr>
        <p:spPr>
          <a:xfrm>
            <a:off x="1936158" y="2990215"/>
            <a:ext cx="977272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Node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js &amp; express</a:t>
            </a:r>
            <a:endParaRPr/>
          </a:p>
        </p:txBody>
      </p:sp>
      <p:grpSp>
        <p:nvGrpSpPr>
          <p:cNvPr id="1389" name="Google Shape;1389;p6"/>
          <p:cNvGrpSpPr/>
          <p:nvPr/>
        </p:nvGrpSpPr>
        <p:grpSpPr>
          <a:xfrm>
            <a:off x="3347720" y="2931795"/>
            <a:ext cx="910590" cy="949960"/>
            <a:chOff x="2052125" y="1449138"/>
            <a:chExt cx="1181100" cy="1181100"/>
          </a:xfrm>
        </p:grpSpPr>
        <p:sp>
          <p:nvSpPr>
            <p:cNvPr id="1390" name="Google Shape;1390;p6"/>
            <p:cNvSpPr/>
            <p:nvPr/>
          </p:nvSpPr>
          <p:spPr>
            <a:xfrm>
              <a:off x="2052125" y="1449138"/>
              <a:ext cx="1181100" cy="1181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rotWithShape="0" algn="bl" dir="3600000" dist="85725">
                <a:srgbClr val="000000">
                  <a:alpha val="1098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1" name="Google Shape;1391;p6"/>
            <p:cNvSpPr/>
            <p:nvPr/>
          </p:nvSpPr>
          <p:spPr>
            <a:xfrm>
              <a:off x="2052885" y="1449888"/>
              <a:ext cx="1179571" cy="1179618"/>
            </a:xfrm>
            <a:custGeom>
              <a:rect b="b" l="l" r="r" t="t"/>
              <a:pathLst>
                <a:path extrusionOk="0" h="96809" w="95628">
                  <a:moveTo>
                    <a:pt x="48186" y="718"/>
                  </a:moveTo>
                  <a:cubicBezTo>
                    <a:pt x="44550" y="-193"/>
                    <a:pt x="40727" y="1735"/>
                    <a:pt x="37137" y="2813"/>
                  </a:cubicBezTo>
                  <a:cubicBezTo>
                    <a:pt x="26977" y="5864"/>
                    <a:pt x="16256" y="10947"/>
                    <a:pt x="10086" y="19577"/>
                  </a:cubicBezTo>
                  <a:cubicBezTo>
                    <a:pt x="2954" y="29554"/>
                    <a:pt x="-841" y="42789"/>
                    <a:pt x="180" y="55010"/>
                  </a:cubicBezTo>
                  <a:cubicBezTo>
                    <a:pt x="991" y="64716"/>
                    <a:pt x="3835" y="75721"/>
                    <a:pt x="11229" y="82061"/>
                  </a:cubicBezTo>
                  <a:cubicBezTo>
                    <a:pt x="23043" y="92191"/>
                    <a:pt x="40130" y="98084"/>
                    <a:pt x="55616" y="96539"/>
                  </a:cubicBezTo>
                  <a:cubicBezTo>
                    <a:pt x="68374" y="95267"/>
                    <a:pt x="81023" y="86197"/>
                    <a:pt x="87620" y="75203"/>
                  </a:cubicBezTo>
                  <a:cubicBezTo>
                    <a:pt x="94444" y="63830"/>
                    <a:pt x="96563" y="49348"/>
                    <a:pt x="95240" y="36151"/>
                  </a:cubicBezTo>
                  <a:cubicBezTo>
                    <a:pt x="93286" y="16665"/>
                    <a:pt x="67373" y="-4043"/>
                    <a:pt x="48377" y="718"/>
                  </a:cubicBezTo>
                </a:path>
              </a:pathLst>
            </a:custGeom>
            <a:noFill/>
            <a:ln cap="flat" cmpd="sng" w="2857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2" name="Google Shape;1392;p6"/>
          <p:cNvSpPr txBox="1"/>
          <p:nvPr/>
        </p:nvSpPr>
        <p:spPr>
          <a:xfrm>
            <a:off x="3444240" y="3110865"/>
            <a:ext cx="862965" cy="583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Mongo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DB</a:t>
            </a:r>
            <a:endParaRPr/>
          </a:p>
        </p:txBody>
      </p:sp>
      <p:cxnSp>
        <p:nvCxnSpPr>
          <p:cNvPr id="1393" name="Google Shape;1393;p6"/>
          <p:cNvCxnSpPr/>
          <p:nvPr/>
        </p:nvCxnSpPr>
        <p:spPr>
          <a:xfrm>
            <a:off x="3779520" y="3867785"/>
            <a:ext cx="576600" cy="290700"/>
          </a:xfrm>
          <a:prstGeom prst="bentConnector3">
            <a:avLst>
              <a:gd fmla="val 50108" name="adj1"/>
            </a:avLst>
          </a:prstGeom>
          <a:noFill/>
          <a:ln cap="flat" cmpd="sng" w="9525">
            <a:solidFill>
              <a:srgbClr val="CB2E00"/>
            </a:solidFill>
            <a:prstDash val="solid"/>
            <a:round/>
            <a:headEnd len="sm" w="sm" type="none"/>
            <a:tailEnd len="med" w="med" type="stealth"/>
          </a:ln>
        </p:spPr>
      </p:cxnSp>
      <p:grpSp>
        <p:nvGrpSpPr>
          <p:cNvPr id="1394" name="Google Shape;1394;p6"/>
          <p:cNvGrpSpPr/>
          <p:nvPr/>
        </p:nvGrpSpPr>
        <p:grpSpPr>
          <a:xfrm>
            <a:off x="4740910" y="2931795"/>
            <a:ext cx="910590" cy="949960"/>
            <a:chOff x="2052125" y="1449138"/>
            <a:chExt cx="1181100" cy="1181100"/>
          </a:xfrm>
        </p:grpSpPr>
        <p:sp>
          <p:nvSpPr>
            <p:cNvPr id="1395" name="Google Shape;1395;p6"/>
            <p:cNvSpPr/>
            <p:nvPr/>
          </p:nvSpPr>
          <p:spPr>
            <a:xfrm>
              <a:off x="2052125" y="1449138"/>
              <a:ext cx="1181100" cy="1181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rotWithShape="0" algn="bl" dir="3600000" dist="85725">
                <a:srgbClr val="000000">
                  <a:alpha val="1098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6" name="Google Shape;1396;p6"/>
            <p:cNvSpPr/>
            <p:nvPr/>
          </p:nvSpPr>
          <p:spPr>
            <a:xfrm>
              <a:off x="2052885" y="1449888"/>
              <a:ext cx="1179571" cy="1179618"/>
            </a:xfrm>
            <a:custGeom>
              <a:rect b="b" l="l" r="r" t="t"/>
              <a:pathLst>
                <a:path extrusionOk="0" h="96809" w="95628">
                  <a:moveTo>
                    <a:pt x="48186" y="718"/>
                  </a:moveTo>
                  <a:cubicBezTo>
                    <a:pt x="44550" y="-193"/>
                    <a:pt x="40727" y="1735"/>
                    <a:pt x="37137" y="2813"/>
                  </a:cubicBezTo>
                  <a:cubicBezTo>
                    <a:pt x="26977" y="5864"/>
                    <a:pt x="16256" y="10947"/>
                    <a:pt x="10086" y="19577"/>
                  </a:cubicBezTo>
                  <a:cubicBezTo>
                    <a:pt x="2954" y="29554"/>
                    <a:pt x="-841" y="42789"/>
                    <a:pt x="180" y="55010"/>
                  </a:cubicBezTo>
                  <a:cubicBezTo>
                    <a:pt x="991" y="64716"/>
                    <a:pt x="3835" y="75721"/>
                    <a:pt x="11229" y="82061"/>
                  </a:cubicBezTo>
                  <a:cubicBezTo>
                    <a:pt x="23043" y="92191"/>
                    <a:pt x="40130" y="98084"/>
                    <a:pt x="55616" y="96539"/>
                  </a:cubicBezTo>
                  <a:cubicBezTo>
                    <a:pt x="68374" y="95267"/>
                    <a:pt x="81023" y="86197"/>
                    <a:pt x="87620" y="75203"/>
                  </a:cubicBezTo>
                  <a:cubicBezTo>
                    <a:pt x="94444" y="63830"/>
                    <a:pt x="96563" y="49348"/>
                    <a:pt x="95240" y="36151"/>
                  </a:cubicBezTo>
                  <a:cubicBezTo>
                    <a:pt x="93286" y="16665"/>
                    <a:pt x="67373" y="-4043"/>
                    <a:pt x="48377" y="718"/>
                  </a:cubicBezTo>
                </a:path>
              </a:pathLst>
            </a:custGeom>
            <a:noFill/>
            <a:ln cap="flat" cmpd="sng" w="2857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7" name="Google Shape;1397;p6"/>
          <p:cNvSpPr txBox="1"/>
          <p:nvPr/>
        </p:nvSpPr>
        <p:spPr>
          <a:xfrm>
            <a:off x="4837430" y="3110865"/>
            <a:ext cx="862965" cy="583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POSTMAN </a:t>
            </a:r>
            <a:endParaRPr/>
          </a:p>
        </p:txBody>
      </p:sp>
      <p:cxnSp>
        <p:nvCxnSpPr>
          <p:cNvPr id="1398" name="Google Shape;1398;p6"/>
          <p:cNvCxnSpPr/>
          <p:nvPr/>
        </p:nvCxnSpPr>
        <p:spPr>
          <a:xfrm>
            <a:off x="5156835" y="3893185"/>
            <a:ext cx="576600" cy="290700"/>
          </a:xfrm>
          <a:prstGeom prst="bentConnector3">
            <a:avLst>
              <a:gd fmla="val 50108" name="adj1"/>
            </a:avLst>
          </a:prstGeom>
          <a:noFill/>
          <a:ln cap="flat" cmpd="sng" w="9525">
            <a:solidFill>
              <a:srgbClr val="CB2E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399" name="Google Shape;1399;p6"/>
          <p:cNvCxnSpPr/>
          <p:nvPr/>
        </p:nvCxnSpPr>
        <p:spPr>
          <a:xfrm>
            <a:off x="6516370" y="3827145"/>
            <a:ext cx="576600" cy="290700"/>
          </a:xfrm>
          <a:prstGeom prst="bentConnector3">
            <a:avLst>
              <a:gd fmla="val 50108" name="adj1"/>
            </a:avLst>
          </a:prstGeom>
          <a:noFill/>
          <a:ln cap="flat" cmpd="sng" w="9525">
            <a:solidFill>
              <a:srgbClr val="CB2E0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400" name="Google Shape;1400;p6"/>
          <p:cNvSpPr txBox="1"/>
          <p:nvPr/>
        </p:nvSpPr>
        <p:spPr>
          <a:xfrm>
            <a:off x="6066790" y="2990215"/>
            <a:ext cx="1162050" cy="65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aleway"/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Venus is the second planet from the Sun</a:t>
            </a:r>
            <a:endParaRPr/>
          </a:p>
        </p:txBody>
      </p:sp>
      <p:grpSp>
        <p:nvGrpSpPr>
          <p:cNvPr id="1401" name="Google Shape;1401;p6"/>
          <p:cNvGrpSpPr/>
          <p:nvPr/>
        </p:nvGrpSpPr>
        <p:grpSpPr>
          <a:xfrm>
            <a:off x="6085205" y="2877185"/>
            <a:ext cx="910590" cy="949960"/>
            <a:chOff x="2052125" y="1449138"/>
            <a:chExt cx="1181100" cy="1181100"/>
          </a:xfrm>
        </p:grpSpPr>
        <p:sp>
          <p:nvSpPr>
            <p:cNvPr id="1402" name="Google Shape;1402;p6"/>
            <p:cNvSpPr/>
            <p:nvPr/>
          </p:nvSpPr>
          <p:spPr>
            <a:xfrm>
              <a:off x="2052125" y="1449138"/>
              <a:ext cx="1181100" cy="1181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rotWithShape="0" algn="bl" dir="3600000" dist="85725">
                <a:srgbClr val="000000">
                  <a:alpha val="1098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3" name="Google Shape;1403;p6"/>
            <p:cNvSpPr/>
            <p:nvPr/>
          </p:nvSpPr>
          <p:spPr>
            <a:xfrm>
              <a:off x="2052885" y="1449888"/>
              <a:ext cx="1179571" cy="1179618"/>
            </a:xfrm>
            <a:custGeom>
              <a:rect b="b" l="l" r="r" t="t"/>
              <a:pathLst>
                <a:path extrusionOk="0" h="96809" w="95628">
                  <a:moveTo>
                    <a:pt x="48186" y="718"/>
                  </a:moveTo>
                  <a:cubicBezTo>
                    <a:pt x="44550" y="-193"/>
                    <a:pt x="40727" y="1735"/>
                    <a:pt x="37137" y="2813"/>
                  </a:cubicBezTo>
                  <a:cubicBezTo>
                    <a:pt x="26977" y="5864"/>
                    <a:pt x="16256" y="10947"/>
                    <a:pt x="10086" y="19577"/>
                  </a:cubicBezTo>
                  <a:cubicBezTo>
                    <a:pt x="2954" y="29554"/>
                    <a:pt x="-841" y="42789"/>
                    <a:pt x="180" y="55010"/>
                  </a:cubicBezTo>
                  <a:cubicBezTo>
                    <a:pt x="991" y="64716"/>
                    <a:pt x="3835" y="75721"/>
                    <a:pt x="11229" y="82061"/>
                  </a:cubicBezTo>
                  <a:cubicBezTo>
                    <a:pt x="23043" y="92191"/>
                    <a:pt x="40130" y="98084"/>
                    <a:pt x="55616" y="96539"/>
                  </a:cubicBezTo>
                  <a:cubicBezTo>
                    <a:pt x="68374" y="95267"/>
                    <a:pt x="81023" y="86197"/>
                    <a:pt x="87620" y="75203"/>
                  </a:cubicBezTo>
                  <a:cubicBezTo>
                    <a:pt x="94444" y="63830"/>
                    <a:pt x="96563" y="49348"/>
                    <a:pt x="95240" y="36151"/>
                  </a:cubicBezTo>
                  <a:cubicBezTo>
                    <a:pt x="93286" y="16665"/>
                    <a:pt x="67373" y="-4043"/>
                    <a:pt x="48377" y="718"/>
                  </a:cubicBezTo>
                </a:path>
              </a:pathLst>
            </a:custGeom>
            <a:noFill/>
            <a:ln cap="flat" cmpd="sng" w="2857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04" name="Google Shape;1404;p6"/>
          <p:cNvSpPr txBox="1"/>
          <p:nvPr/>
        </p:nvSpPr>
        <p:spPr>
          <a:xfrm>
            <a:off x="6181725" y="3056255"/>
            <a:ext cx="862965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Stream Api</a:t>
            </a:r>
            <a:endParaRPr b="0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5" name="Google Shape;1405;p6"/>
          <p:cNvSpPr txBox="1"/>
          <p:nvPr/>
        </p:nvSpPr>
        <p:spPr>
          <a:xfrm>
            <a:off x="4257675" y="4088765"/>
            <a:ext cx="1031240" cy="3067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Database</a:t>
            </a:r>
            <a:endParaRPr/>
          </a:p>
        </p:txBody>
      </p:sp>
      <p:sp>
        <p:nvSpPr>
          <p:cNvPr id="1406" name="Google Shape;1406;p6"/>
          <p:cNvSpPr txBox="1"/>
          <p:nvPr/>
        </p:nvSpPr>
        <p:spPr>
          <a:xfrm>
            <a:off x="5545455" y="4180205"/>
            <a:ext cx="1499235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Test Endpoitns and Rest Api response </a:t>
            </a:r>
            <a:endParaRPr/>
          </a:p>
        </p:txBody>
      </p:sp>
      <p:sp>
        <p:nvSpPr>
          <p:cNvPr id="1407" name="Google Shape;1407;p6"/>
          <p:cNvSpPr txBox="1"/>
          <p:nvPr/>
        </p:nvSpPr>
        <p:spPr>
          <a:xfrm>
            <a:off x="7202170" y="3694430"/>
            <a:ext cx="207899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Messaging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1" name="Shape 1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2" name="Google Shape;1412;p7"/>
          <p:cNvSpPr txBox="1"/>
          <p:nvPr>
            <p:ph idx="1" type="subTitle"/>
          </p:nvPr>
        </p:nvSpPr>
        <p:spPr>
          <a:xfrm>
            <a:off x="2091675" y="1330968"/>
            <a:ext cx="14082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Mercury</a:t>
            </a:r>
            <a:endParaRPr/>
          </a:p>
        </p:txBody>
      </p:sp>
      <p:sp>
        <p:nvSpPr>
          <p:cNvPr id="1413" name="Google Shape;1413;p7"/>
          <p:cNvSpPr txBox="1"/>
          <p:nvPr>
            <p:ph idx="2" type="subTitle"/>
          </p:nvPr>
        </p:nvSpPr>
        <p:spPr>
          <a:xfrm>
            <a:off x="2091675" y="1522544"/>
            <a:ext cx="17913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rcury is the smallest planet</a:t>
            </a:r>
            <a:endParaRPr/>
          </a:p>
        </p:txBody>
      </p:sp>
      <p:sp>
        <p:nvSpPr>
          <p:cNvPr id="1414" name="Google Shape;1414;p7"/>
          <p:cNvSpPr txBox="1"/>
          <p:nvPr>
            <p:ph idx="5" type="subTitle"/>
          </p:nvPr>
        </p:nvSpPr>
        <p:spPr>
          <a:xfrm>
            <a:off x="2091675" y="3636018"/>
            <a:ext cx="14055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Mars</a:t>
            </a:r>
            <a:endParaRPr/>
          </a:p>
        </p:txBody>
      </p:sp>
      <p:sp>
        <p:nvSpPr>
          <p:cNvPr id="1415" name="Google Shape;1415;p7"/>
          <p:cNvSpPr txBox="1"/>
          <p:nvPr>
            <p:ph idx="6" type="subTitle"/>
          </p:nvPr>
        </p:nvSpPr>
        <p:spPr>
          <a:xfrm>
            <a:off x="2061791" y="3893402"/>
            <a:ext cx="2332841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>
                <a:solidFill>
                  <a:schemeClr val="dk1"/>
                </a:solidFill>
              </a:rPr>
              <a:t>View DATES AROUND</a:t>
            </a:r>
            <a:endParaRPr/>
          </a:p>
        </p:txBody>
      </p:sp>
      <p:sp>
        <p:nvSpPr>
          <p:cNvPr id="1416" name="Google Shape;1416;p7"/>
          <p:cNvSpPr txBox="1"/>
          <p:nvPr>
            <p:ph idx="7" type="subTitle"/>
          </p:nvPr>
        </p:nvSpPr>
        <p:spPr>
          <a:xfrm>
            <a:off x="6063600" y="1330968"/>
            <a:ext cx="14082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Saturn</a:t>
            </a:r>
            <a:endParaRPr/>
          </a:p>
        </p:txBody>
      </p:sp>
      <p:sp>
        <p:nvSpPr>
          <p:cNvPr id="1417" name="Google Shape;1417;p7"/>
          <p:cNvSpPr txBox="1"/>
          <p:nvPr>
            <p:ph idx="8" type="subTitle"/>
          </p:nvPr>
        </p:nvSpPr>
        <p:spPr>
          <a:xfrm>
            <a:off x="6063600" y="1714949"/>
            <a:ext cx="17913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Saturn is the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ringed planet </a:t>
            </a:r>
            <a:endParaRPr/>
          </a:p>
        </p:txBody>
      </p:sp>
      <p:sp>
        <p:nvSpPr>
          <p:cNvPr id="1418" name="Google Shape;1418;p7"/>
          <p:cNvSpPr txBox="1"/>
          <p:nvPr>
            <p:ph idx="3" type="subTitle"/>
          </p:nvPr>
        </p:nvSpPr>
        <p:spPr>
          <a:xfrm>
            <a:off x="2091675" y="2473968"/>
            <a:ext cx="14055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Venus</a:t>
            </a:r>
            <a:endParaRPr/>
          </a:p>
        </p:txBody>
      </p:sp>
      <p:sp>
        <p:nvSpPr>
          <p:cNvPr id="1419" name="Google Shape;1419;p7"/>
          <p:cNvSpPr txBox="1"/>
          <p:nvPr>
            <p:ph idx="4" type="subTitle"/>
          </p:nvPr>
        </p:nvSpPr>
        <p:spPr>
          <a:xfrm>
            <a:off x="2091675" y="2850549"/>
            <a:ext cx="17946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Venus has a beautiful name</a:t>
            </a:r>
            <a:endParaRPr/>
          </a:p>
        </p:txBody>
      </p:sp>
      <p:sp>
        <p:nvSpPr>
          <p:cNvPr id="1420" name="Google Shape;1420;p7"/>
          <p:cNvSpPr txBox="1"/>
          <p:nvPr>
            <p:ph idx="9" type="subTitle"/>
          </p:nvPr>
        </p:nvSpPr>
        <p:spPr>
          <a:xfrm>
            <a:off x="6063600" y="2473968"/>
            <a:ext cx="14055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Neptune</a:t>
            </a:r>
            <a:endParaRPr/>
          </a:p>
        </p:txBody>
      </p:sp>
      <p:sp>
        <p:nvSpPr>
          <p:cNvPr id="1421" name="Google Shape;1421;p7"/>
          <p:cNvSpPr txBox="1"/>
          <p:nvPr>
            <p:ph idx="13" type="subTitle"/>
          </p:nvPr>
        </p:nvSpPr>
        <p:spPr>
          <a:xfrm>
            <a:off x="6063600" y="2850549"/>
            <a:ext cx="17946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Neptune is the farthest planet</a:t>
            </a:r>
            <a:endParaRPr/>
          </a:p>
        </p:txBody>
      </p:sp>
      <p:sp>
        <p:nvSpPr>
          <p:cNvPr id="1422" name="Google Shape;1422;p7"/>
          <p:cNvSpPr txBox="1"/>
          <p:nvPr>
            <p:ph idx="14" type="subTitle"/>
          </p:nvPr>
        </p:nvSpPr>
        <p:spPr>
          <a:xfrm>
            <a:off x="6063600" y="3636018"/>
            <a:ext cx="14055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Jupiter</a:t>
            </a:r>
            <a:endParaRPr/>
          </a:p>
        </p:txBody>
      </p:sp>
      <p:sp>
        <p:nvSpPr>
          <p:cNvPr id="1423" name="Google Shape;1423;p7"/>
          <p:cNvSpPr txBox="1"/>
          <p:nvPr>
            <p:ph idx="15" type="subTitle"/>
          </p:nvPr>
        </p:nvSpPr>
        <p:spPr>
          <a:xfrm>
            <a:off x="6063600" y="4012599"/>
            <a:ext cx="17946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Jupiter is the biggest planet</a:t>
            </a:r>
            <a:endParaRPr/>
          </a:p>
        </p:txBody>
      </p:sp>
      <p:sp>
        <p:nvSpPr>
          <p:cNvPr id="1424" name="Google Shape;1424;p7"/>
          <p:cNvSpPr txBox="1"/>
          <p:nvPr>
            <p:ph type="title"/>
          </p:nvPr>
        </p:nvSpPr>
        <p:spPr>
          <a:xfrm>
            <a:off x="395725" y="555375"/>
            <a:ext cx="7717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Customer Journey</a:t>
            </a:r>
            <a:endParaRPr/>
          </a:p>
        </p:txBody>
      </p:sp>
      <p:sp>
        <p:nvSpPr>
          <p:cNvPr id="1425" name="Google Shape;1425;p7"/>
          <p:cNvSpPr/>
          <p:nvPr/>
        </p:nvSpPr>
        <p:spPr>
          <a:xfrm>
            <a:off x="1288415" y="1347470"/>
            <a:ext cx="751840" cy="751840"/>
          </a:xfrm>
          <a:prstGeom prst="ellipse">
            <a:avLst/>
          </a:prstGeom>
          <a:solidFill>
            <a:srgbClr val="F3B91B"/>
          </a:solidFill>
          <a:ln>
            <a:noFill/>
          </a:ln>
          <a:effectLst>
            <a:outerShdw rotWithShape="0" algn="bl" dir="4080000" dist="47625">
              <a:srgbClr val="000000">
                <a:alpha val="1882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6" name="Google Shape;1426;p7"/>
          <p:cNvSpPr txBox="1"/>
          <p:nvPr/>
        </p:nvSpPr>
        <p:spPr>
          <a:xfrm>
            <a:off x="1369996" y="1556098"/>
            <a:ext cx="5886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en-GB" sz="2500" u="none" cap="none" strike="noStrike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01</a:t>
            </a:r>
            <a:endParaRPr b="1" i="0" sz="2500" u="none" cap="none" strike="noStrike">
              <a:solidFill>
                <a:srgbClr val="FFFFFF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427" name="Google Shape;1427;p7"/>
          <p:cNvSpPr/>
          <p:nvPr/>
        </p:nvSpPr>
        <p:spPr>
          <a:xfrm>
            <a:off x="1288415" y="2517775"/>
            <a:ext cx="751840" cy="751840"/>
          </a:xfrm>
          <a:prstGeom prst="ellipse">
            <a:avLst/>
          </a:prstGeom>
          <a:solidFill>
            <a:srgbClr val="F3B91B"/>
          </a:solidFill>
          <a:ln>
            <a:noFill/>
          </a:ln>
          <a:effectLst>
            <a:outerShdw rotWithShape="0" algn="bl" dir="4080000" dist="47625">
              <a:srgbClr val="000000">
                <a:alpha val="1882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8" name="Google Shape;1428;p7"/>
          <p:cNvSpPr txBox="1"/>
          <p:nvPr/>
        </p:nvSpPr>
        <p:spPr>
          <a:xfrm>
            <a:off x="1369996" y="2704968"/>
            <a:ext cx="5886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en-GB" sz="2500" u="none" cap="none" strike="noStrike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02</a:t>
            </a:r>
            <a:endParaRPr b="1" i="0" sz="2500" u="none" cap="none" strike="noStrike">
              <a:solidFill>
                <a:srgbClr val="FFFFFF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429" name="Google Shape;1429;p7"/>
          <p:cNvSpPr txBox="1"/>
          <p:nvPr/>
        </p:nvSpPr>
        <p:spPr>
          <a:xfrm>
            <a:off x="1369996" y="3827493"/>
            <a:ext cx="5886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en-GB" sz="2500" u="none" cap="none" strike="noStrike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03</a:t>
            </a:r>
            <a:endParaRPr b="1" i="0" sz="2500" u="none" cap="none" strike="noStrike">
              <a:solidFill>
                <a:srgbClr val="FFFFFF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430" name="Google Shape;1430;p7"/>
          <p:cNvSpPr txBox="1"/>
          <p:nvPr/>
        </p:nvSpPr>
        <p:spPr>
          <a:xfrm>
            <a:off x="5381291" y="1573243"/>
            <a:ext cx="5886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en-GB" sz="2500" u="none" cap="none" strike="noStrike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04</a:t>
            </a:r>
            <a:endParaRPr b="1" i="0" sz="2500" u="none" cap="none" strike="noStrike">
              <a:solidFill>
                <a:srgbClr val="FFFFFF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431" name="Google Shape;1431;p7"/>
          <p:cNvSpPr/>
          <p:nvPr/>
        </p:nvSpPr>
        <p:spPr>
          <a:xfrm>
            <a:off x="1288415" y="3622675"/>
            <a:ext cx="751840" cy="751840"/>
          </a:xfrm>
          <a:prstGeom prst="ellipse">
            <a:avLst/>
          </a:prstGeom>
          <a:solidFill>
            <a:srgbClr val="F3B91B"/>
          </a:solidFill>
          <a:ln>
            <a:noFill/>
          </a:ln>
          <a:effectLst>
            <a:outerShdw rotWithShape="0" algn="bl" dir="4080000" dist="47625">
              <a:srgbClr val="000000">
                <a:alpha val="1882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2" name="Google Shape;1432;p7"/>
          <p:cNvSpPr txBox="1"/>
          <p:nvPr/>
        </p:nvSpPr>
        <p:spPr>
          <a:xfrm>
            <a:off x="1369996" y="3797168"/>
            <a:ext cx="5886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en-GB" sz="2500" u="none" cap="none" strike="noStrike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03</a:t>
            </a:r>
            <a:endParaRPr/>
          </a:p>
        </p:txBody>
      </p:sp>
      <p:sp>
        <p:nvSpPr>
          <p:cNvPr id="1433" name="Google Shape;1433;p7"/>
          <p:cNvSpPr txBox="1"/>
          <p:nvPr/>
        </p:nvSpPr>
        <p:spPr>
          <a:xfrm>
            <a:off x="5341286" y="1562448"/>
            <a:ext cx="5886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en-GB" sz="2500" u="none" cap="none" strike="noStrike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03</a:t>
            </a:r>
            <a:endParaRPr b="1" i="0" sz="2500" u="none" cap="none" strike="noStrike">
              <a:solidFill>
                <a:srgbClr val="FFFFFF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434" name="Google Shape;1434;p7"/>
          <p:cNvSpPr/>
          <p:nvPr/>
        </p:nvSpPr>
        <p:spPr>
          <a:xfrm>
            <a:off x="5259705" y="1357630"/>
            <a:ext cx="751840" cy="751840"/>
          </a:xfrm>
          <a:prstGeom prst="ellipse">
            <a:avLst/>
          </a:prstGeom>
          <a:solidFill>
            <a:srgbClr val="F3B91B"/>
          </a:solidFill>
          <a:ln>
            <a:noFill/>
          </a:ln>
          <a:effectLst>
            <a:outerShdw rotWithShape="0" algn="bl" dir="4080000" dist="47625">
              <a:srgbClr val="000000">
                <a:alpha val="1882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5" name="Google Shape;1435;p7"/>
          <p:cNvSpPr txBox="1"/>
          <p:nvPr/>
        </p:nvSpPr>
        <p:spPr>
          <a:xfrm>
            <a:off x="5341286" y="1532123"/>
            <a:ext cx="5886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en-GB" sz="2500" u="none" cap="none" strike="noStrike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04</a:t>
            </a:r>
            <a:endParaRPr/>
          </a:p>
        </p:txBody>
      </p:sp>
      <p:sp>
        <p:nvSpPr>
          <p:cNvPr id="1436" name="Google Shape;1436;p7"/>
          <p:cNvSpPr txBox="1"/>
          <p:nvPr/>
        </p:nvSpPr>
        <p:spPr>
          <a:xfrm>
            <a:off x="5340651" y="2759423"/>
            <a:ext cx="5886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en-GB" sz="2500" u="none" cap="none" strike="noStrike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03</a:t>
            </a:r>
            <a:endParaRPr b="1" i="0" sz="2500" u="none" cap="none" strike="noStrike">
              <a:solidFill>
                <a:srgbClr val="FFFFFF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437" name="Google Shape;1437;p7"/>
          <p:cNvSpPr/>
          <p:nvPr/>
        </p:nvSpPr>
        <p:spPr>
          <a:xfrm>
            <a:off x="5259070" y="2554605"/>
            <a:ext cx="751840" cy="751840"/>
          </a:xfrm>
          <a:prstGeom prst="ellipse">
            <a:avLst/>
          </a:prstGeom>
          <a:solidFill>
            <a:srgbClr val="F3B91B"/>
          </a:solidFill>
          <a:ln>
            <a:noFill/>
          </a:ln>
          <a:effectLst>
            <a:outerShdw rotWithShape="0" algn="bl" dir="4080000" dist="47625">
              <a:srgbClr val="000000">
                <a:alpha val="1882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8" name="Google Shape;1438;p7"/>
          <p:cNvSpPr txBox="1"/>
          <p:nvPr/>
        </p:nvSpPr>
        <p:spPr>
          <a:xfrm>
            <a:off x="5340651" y="2729098"/>
            <a:ext cx="5886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en-GB" sz="2500" u="none" cap="none" strike="noStrike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05</a:t>
            </a:r>
            <a:endParaRPr/>
          </a:p>
        </p:txBody>
      </p:sp>
      <p:sp>
        <p:nvSpPr>
          <p:cNvPr id="1439" name="Google Shape;1439;p7"/>
          <p:cNvSpPr txBox="1"/>
          <p:nvPr/>
        </p:nvSpPr>
        <p:spPr>
          <a:xfrm>
            <a:off x="5373671" y="3840828"/>
            <a:ext cx="5886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en-GB" sz="2500" u="none" cap="none" strike="noStrike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03</a:t>
            </a:r>
            <a:endParaRPr b="1" i="0" sz="2500" u="none" cap="none" strike="noStrike">
              <a:solidFill>
                <a:srgbClr val="FFFFFF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440" name="Google Shape;1440;p7"/>
          <p:cNvSpPr/>
          <p:nvPr/>
        </p:nvSpPr>
        <p:spPr>
          <a:xfrm>
            <a:off x="5292090" y="3636010"/>
            <a:ext cx="751840" cy="751840"/>
          </a:xfrm>
          <a:prstGeom prst="ellipse">
            <a:avLst/>
          </a:prstGeom>
          <a:solidFill>
            <a:srgbClr val="F3B91B"/>
          </a:solidFill>
          <a:ln>
            <a:noFill/>
          </a:ln>
          <a:effectLst>
            <a:outerShdw rotWithShape="0" algn="bl" dir="4080000" dist="47625">
              <a:srgbClr val="000000">
                <a:alpha val="1882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1" name="Google Shape;1441;p7"/>
          <p:cNvSpPr txBox="1"/>
          <p:nvPr/>
        </p:nvSpPr>
        <p:spPr>
          <a:xfrm>
            <a:off x="5373671" y="3810503"/>
            <a:ext cx="5886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en-GB" sz="2500" u="none" cap="none" strike="noStrike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06</a:t>
            </a:r>
            <a:endParaRPr/>
          </a:p>
        </p:txBody>
      </p:sp>
      <p:sp>
        <p:nvSpPr>
          <p:cNvPr id="1442" name="Google Shape;1442;p7"/>
          <p:cNvSpPr txBox="1"/>
          <p:nvPr/>
        </p:nvSpPr>
        <p:spPr>
          <a:xfrm>
            <a:off x="-900430" y="1419860"/>
            <a:ext cx="1749600" cy="426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3" name="Google Shape;1443;p7"/>
          <p:cNvSpPr txBox="1"/>
          <p:nvPr/>
        </p:nvSpPr>
        <p:spPr>
          <a:xfrm>
            <a:off x="6091477" y="1600214"/>
            <a:ext cx="2332841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Create a date</a:t>
            </a:r>
            <a:endParaRPr/>
          </a:p>
        </p:txBody>
      </p:sp>
      <p:sp>
        <p:nvSpPr>
          <p:cNvPr id="1444" name="Google Shape;1444;p7"/>
          <p:cNvSpPr txBox="1"/>
          <p:nvPr/>
        </p:nvSpPr>
        <p:spPr>
          <a:xfrm>
            <a:off x="6033078" y="2710845"/>
            <a:ext cx="2845451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Accept/Decline requests</a:t>
            </a:r>
            <a:endParaRPr/>
          </a:p>
        </p:txBody>
      </p:sp>
      <p:sp>
        <p:nvSpPr>
          <p:cNvPr id="1445" name="Google Shape;1445;p7"/>
          <p:cNvSpPr txBox="1"/>
          <p:nvPr/>
        </p:nvSpPr>
        <p:spPr>
          <a:xfrm>
            <a:off x="6112762" y="3788303"/>
            <a:ext cx="2332841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Chatting</a:t>
            </a:r>
            <a:endParaRPr/>
          </a:p>
        </p:txBody>
      </p:sp>
      <p:sp>
        <p:nvSpPr>
          <p:cNvPr id="1446" name="Google Shape;1446;p7"/>
          <p:cNvSpPr txBox="1"/>
          <p:nvPr/>
        </p:nvSpPr>
        <p:spPr>
          <a:xfrm>
            <a:off x="2091675" y="1574733"/>
            <a:ext cx="2332841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Register/Login</a:t>
            </a:r>
            <a:endParaRPr/>
          </a:p>
        </p:txBody>
      </p:sp>
      <p:sp>
        <p:nvSpPr>
          <p:cNvPr id="1447" name="Google Shape;1447;p7"/>
          <p:cNvSpPr txBox="1"/>
          <p:nvPr/>
        </p:nvSpPr>
        <p:spPr>
          <a:xfrm>
            <a:off x="2221965" y="2756833"/>
            <a:ext cx="2332841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Create profile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1" name="Shape 1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Google Shape;1452;p8"/>
          <p:cNvSpPr txBox="1"/>
          <p:nvPr/>
        </p:nvSpPr>
        <p:spPr>
          <a:xfrm>
            <a:off x="5484971" y="-380365"/>
            <a:ext cx="5709600" cy="570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3" name="Google Shape;1453;p8"/>
          <p:cNvSpPr txBox="1"/>
          <p:nvPr>
            <p:ph idx="1" type="subTitle"/>
          </p:nvPr>
        </p:nvSpPr>
        <p:spPr>
          <a:xfrm>
            <a:off x="4527400" y="2157984"/>
            <a:ext cx="3566100" cy="14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/>
              <a:t>You can replace the image on the screen with your own work. Right-click on it and then choose "Replace image" (in Google Slides) or "Change Picture" (in PPT) so you can add yours</a:t>
            </a:r>
            <a:endParaRPr/>
          </a:p>
        </p:txBody>
      </p:sp>
      <p:sp>
        <p:nvSpPr>
          <p:cNvPr id="1454" name="Google Shape;1454;p8"/>
          <p:cNvSpPr/>
          <p:nvPr/>
        </p:nvSpPr>
        <p:spPr>
          <a:xfrm>
            <a:off x="1459398" y="491489"/>
            <a:ext cx="2379980" cy="4160520"/>
          </a:xfrm>
          <a:custGeom>
            <a:rect b="b" l="l" r="r" t="t"/>
            <a:pathLst>
              <a:path extrusionOk="0" h="51329" w="33758">
                <a:moveTo>
                  <a:pt x="2587" y="0"/>
                </a:moveTo>
                <a:cubicBezTo>
                  <a:pt x="1162" y="0"/>
                  <a:pt x="0" y="1163"/>
                  <a:pt x="0" y="2600"/>
                </a:cubicBezTo>
                <a:lnTo>
                  <a:pt x="0" y="48730"/>
                </a:lnTo>
                <a:cubicBezTo>
                  <a:pt x="0" y="50167"/>
                  <a:pt x="1162" y="51329"/>
                  <a:pt x="2587" y="51329"/>
                </a:cubicBezTo>
                <a:lnTo>
                  <a:pt x="31158" y="51329"/>
                </a:lnTo>
                <a:cubicBezTo>
                  <a:pt x="32595" y="51329"/>
                  <a:pt x="33758" y="50167"/>
                  <a:pt x="33758" y="48730"/>
                </a:cubicBezTo>
                <a:lnTo>
                  <a:pt x="33758" y="2600"/>
                </a:lnTo>
                <a:cubicBezTo>
                  <a:pt x="33758" y="1163"/>
                  <a:pt x="32595" y="0"/>
                  <a:pt x="31158" y="0"/>
                </a:cubicBezTo>
                <a:close/>
              </a:path>
            </a:pathLst>
          </a:custGeom>
          <a:solidFill>
            <a:schemeClr val="lt1"/>
          </a:solidFill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  <a:effectLst>
            <a:outerShdw rotWithShape="0" algn="bl" dir="3120000" dist="11430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5" name="Google Shape;1455;p8"/>
          <p:cNvSpPr/>
          <p:nvPr/>
        </p:nvSpPr>
        <p:spPr>
          <a:xfrm>
            <a:off x="2577166" y="4331602"/>
            <a:ext cx="169933" cy="170781"/>
          </a:xfrm>
          <a:custGeom>
            <a:rect b="b" l="l" r="r" t="t"/>
            <a:pathLst>
              <a:path extrusionOk="0" h="3020" w="3005">
                <a:moveTo>
                  <a:pt x="1503" y="1"/>
                </a:moveTo>
                <a:cubicBezTo>
                  <a:pt x="667" y="1"/>
                  <a:pt x="0" y="680"/>
                  <a:pt x="0" y="1504"/>
                </a:cubicBezTo>
                <a:cubicBezTo>
                  <a:pt x="0" y="2340"/>
                  <a:pt x="667" y="3019"/>
                  <a:pt x="1503" y="3019"/>
                </a:cubicBezTo>
                <a:cubicBezTo>
                  <a:pt x="2326" y="3019"/>
                  <a:pt x="3005" y="2340"/>
                  <a:pt x="3005" y="1504"/>
                </a:cubicBezTo>
                <a:cubicBezTo>
                  <a:pt x="3005" y="680"/>
                  <a:pt x="2326" y="1"/>
                  <a:pt x="1503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6" name="Google Shape;1456;p8"/>
          <p:cNvSpPr/>
          <p:nvPr/>
        </p:nvSpPr>
        <p:spPr>
          <a:xfrm>
            <a:off x="5572125" y="360680"/>
            <a:ext cx="2521375" cy="4533900"/>
          </a:xfrm>
          <a:custGeom>
            <a:rect b="b" l="l" r="r" t="t"/>
            <a:pathLst>
              <a:path extrusionOk="0" h="51329" w="33758">
                <a:moveTo>
                  <a:pt x="2587" y="0"/>
                </a:moveTo>
                <a:cubicBezTo>
                  <a:pt x="1162" y="0"/>
                  <a:pt x="0" y="1163"/>
                  <a:pt x="0" y="2600"/>
                </a:cubicBezTo>
                <a:lnTo>
                  <a:pt x="0" y="48730"/>
                </a:lnTo>
                <a:cubicBezTo>
                  <a:pt x="0" y="50167"/>
                  <a:pt x="1162" y="51329"/>
                  <a:pt x="2587" y="51329"/>
                </a:cubicBezTo>
                <a:lnTo>
                  <a:pt x="31158" y="51329"/>
                </a:lnTo>
                <a:cubicBezTo>
                  <a:pt x="32595" y="51329"/>
                  <a:pt x="33758" y="50167"/>
                  <a:pt x="33758" y="48730"/>
                </a:cubicBezTo>
                <a:lnTo>
                  <a:pt x="33758" y="2600"/>
                </a:lnTo>
                <a:cubicBezTo>
                  <a:pt x="33758" y="1163"/>
                  <a:pt x="32595" y="0"/>
                  <a:pt x="31158" y="0"/>
                </a:cubicBezTo>
                <a:close/>
              </a:path>
            </a:pathLst>
          </a:custGeom>
          <a:solidFill>
            <a:schemeClr val="lt1"/>
          </a:solidFill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  <a:effectLst>
            <a:outerShdw rotWithShape="0" algn="bl" dir="3120000" dist="11430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7" name="Google Shape;1457;p8"/>
          <p:cNvSpPr/>
          <p:nvPr/>
        </p:nvSpPr>
        <p:spPr>
          <a:xfrm>
            <a:off x="6948170" y="4587875"/>
            <a:ext cx="198120" cy="194945"/>
          </a:xfrm>
          <a:custGeom>
            <a:rect b="b" l="l" r="r" t="t"/>
            <a:pathLst>
              <a:path extrusionOk="0" h="3020" w="3005">
                <a:moveTo>
                  <a:pt x="1503" y="1"/>
                </a:moveTo>
                <a:cubicBezTo>
                  <a:pt x="667" y="1"/>
                  <a:pt x="0" y="680"/>
                  <a:pt x="0" y="1504"/>
                </a:cubicBezTo>
                <a:cubicBezTo>
                  <a:pt x="0" y="2340"/>
                  <a:pt x="667" y="3019"/>
                  <a:pt x="1503" y="3019"/>
                </a:cubicBezTo>
                <a:cubicBezTo>
                  <a:pt x="2326" y="3019"/>
                  <a:pt x="3005" y="2340"/>
                  <a:pt x="3005" y="1504"/>
                </a:cubicBezTo>
                <a:cubicBezTo>
                  <a:pt x="3005" y="680"/>
                  <a:pt x="2326" y="1"/>
                  <a:pt x="1503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8" name="Google Shape;1458;p8"/>
          <p:cNvSpPr txBox="1"/>
          <p:nvPr/>
        </p:nvSpPr>
        <p:spPr>
          <a:xfrm>
            <a:off x="3996055" y="555625"/>
            <a:ext cx="309880" cy="3067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9" name="Google Shape;1459;p8"/>
          <p:cNvPicPr preferRelativeResize="0"/>
          <p:nvPr/>
        </p:nvPicPr>
        <p:blipFill rotWithShape="1">
          <a:blip r:embed="rId3">
            <a:alphaModFix/>
          </a:blip>
          <a:srcRect b="0" l="0" r="11934" t="4334"/>
          <a:stretch/>
        </p:blipFill>
        <p:spPr>
          <a:xfrm>
            <a:off x="5759344" y="673417"/>
            <a:ext cx="2146935" cy="3796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0" name="Google Shape;1460;p8"/>
          <p:cNvPicPr preferRelativeResize="0"/>
          <p:nvPr/>
        </p:nvPicPr>
        <p:blipFill rotWithShape="1">
          <a:blip r:embed="rId4">
            <a:alphaModFix/>
          </a:blip>
          <a:srcRect b="971" l="0" r="10689" t="3531"/>
          <a:stretch/>
        </p:blipFill>
        <p:spPr>
          <a:xfrm>
            <a:off x="1613305" y="817520"/>
            <a:ext cx="2091867" cy="350845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61" name="Google Shape;1461;p8"/>
          <p:cNvCxnSpPr/>
          <p:nvPr/>
        </p:nvCxnSpPr>
        <p:spPr>
          <a:xfrm flipH="1" rot="10800000">
            <a:off x="1835785" y="2571700"/>
            <a:ext cx="4290600" cy="184200"/>
          </a:xfrm>
          <a:prstGeom prst="curvedConnector5">
            <a:avLst>
              <a:gd fmla="val -18573" name="adj1"/>
              <a:gd fmla="val 1112801" name="adj2"/>
              <a:gd fmla="val 74443" name="adj3"/>
            </a:avLst>
          </a:prstGeom>
          <a:noFill/>
          <a:ln cap="flat" cmpd="sng" w="25400">
            <a:solidFill>
              <a:srgbClr val="F4B814"/>
            </a:solidFill>
            <a:prstDash val="solid"/>
            <a:round/>
            <a:headEnd len="med" w="med" type="stealth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5" name="Shape 1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6" name="Google Shape;1466;p9"/>
          <p:cNvSpPr txBox="1"/>
          <p:nvPr/>
        </p:nvSpPr>
        <p:spPr>
          <a:xfrm>
            <a:off x="5485606" y="-92710"/>
            <a:ext cx="5709600" cy="570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7" name="Google Shape;1467;p9"/>
          <p:cNvSpPr txBox="1"/>
          <p:nvPr>
            <p:ph idx="1" type="subTitle"/>
          </p:nvPr>
        </p:nvSpPr>
        <p:spPr>
          <a:xfrm>
            <a:off x="142725" y="2163064"/>
            <a:ext cx="3566100" cy="14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/>
              <a:t>You can replace the image on the screen with your own work. Right-click on it and then choose "Replace image" (in Google Slides) or "Change Picture" (in PPT) so you can add yours</a:t>
            </a:r>
            <a:endParaRPr/>
          </a:p>
        </p:txBody>
      </p:sp>
      <p:sp>
        <p:nvSpPr>
          <p:cNvPr id="1468" name="Google Shape;1468;p9"/>
          <p:cNvSpPr/>
          <p:nvPr/>
        </p:nvSpPr>
        <p:spPr>
          <a:xfrm>
            <a:off x="2475865" y="4587875"/>
            <a:ext cx="198120" cy="194945"/>
          </a:xfrm>
          <a:custGeom>
            <a:rect b="b" l="l" r="r" t="t"/>
            <a:pathLst>
              <a:path extrusionOk="0" h="3020" w="3005">
                <a:moveTo>
                  <a:pt x="1503" y="1"/>
                </a:moveTo>
                <a:cubicBezTo>
                  <a:pt x="667" y="1"/>
                  <a:pt x="0" y="680"/>
                  <a:pt x="0" y="1504"/>
                </a:cubicBezTo>
                <a:cubicBezTo>
                  <a:pt x="0" y="2340"/>
                  <a:pt x="667" y="3019"/>
                  <a:pt x="1503" y="3019"/>
                </a:cubicBezTo>
                <a:cubicBezTo>
                  <a:pt x="2326" y="3019"/>
                  <a:pt x="3005" y="2340"/>
                  <a:pt x="3005" y="1504"/>
                </a:cubicBezTo>
                <a:cubicBezTo>
                  <a:pt x="3005" y="680"/>
                  <a:pt x="2326" y="1"/>
                  <a:pt x="150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9" name="Google Shape;1469;p9"/>
          <p:cNvSpPr txBox="1"/>
          <p:nvPr/>
        </p:nvSpPr>
        <p:spPr>
          <a:xfrm>
            <a:off x="3996055" y="555625"/>
            <a:ext cx="309880" cy="3067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0" name="Google Shape;1470;p9"/>
          <p:cNvSpPr txBox="1"/>
          <p:nvPr>
            <p:ph type="title"/>
          </p:nvPr>
        </p:nvSpPr>
        <p:spPr>
          <a:xfrm>
            <a:off x="3136544" y="644760"/>
            <a:ext cx="7717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Control Your information privacy</a:t>
            </a:r>
            <a:endParaRPr/>
          </a:p>
        </p:txBody>
      </p:sp>
      <p:pic>
        <p:nvPicPr>
          <p:cNvPr id="1471" name="Google Shape;1471;p9"/>
          <p:cNvPicPr preferRelativeResize="0"/>
          <p:nvPr/>
        </p:nvPicPr>
        <p:blipFill rotWithShape="1">
          <a:blip r:embed="rId3">
            <a:alphaModFix/>
          </a:blip>
          <a:srcRect b="0" l="0" r="-1068" t="5419"/>
          <a:stretch/>
        </p:blipFill>
        <p:spPr>
          <a:xfrm>
            <a:off x="1622451" y="360680"/>
            <a:ext cx="1935588" cy="41411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afety Pin App Pitch Deck by Slidesgo">
  <a:themeElements>
    <a:clrScheme name="Custom 14">
      <a:dk1>
        <a:srgbClr val="2C2102"/>
      </a:dk1>
      <a:lt1>
        <a:srgbClr val="FFFFFF"/>
      </a:lt1>
      <a:dk2>
        <a:srgbClr val="FFFFFF"/>
      </a:dk2>
      <a:lt2>
        <a:srgbClr val="FF4008"/>
      </a:lt2>
      <a:accent1>
        <a:srgbClr val="CC3300"/>
      </a:accent1>
      <a:accent2>
        <a:srgbClr val="F4B814"/>
      </a:accent2>
      <a:accent3>
        <a:srgbClr val="FF4008"/>
      </a:accent3>
      <a:accent4>
        <a:srgbClr val="FDF1D0"/>
      </a:accent4>
      <a:accent5>
        <a:srgbClr val="F8D472"/>
      </a:accent5>
      <a:accent6>
        <a:srgbClr val="FFFFFF"/>
      </a:accent6>
      <a:hlink>
        <a:srgbClr val="FFFFFF"/>
      </a:hlink>
      <a:folHlink>
        <a:srgbClr val="F8D4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2022-08-24T12:11:57Z</dcterms:created>
  <dc:creator>dell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6AB0590BF5CA4D7D8C17CD82ACE352A3</vt:lpwstr>
  </property>
  <property fmtid="{D5CDD505-2E9C-101B-9397-08002B2CF9AE}" pid="3" name="KSOProductBuildVer">
    <vt:lpwstr>1033-11.2.0.11254</vt:lpwstr>
  </property>
</Properties>
</file>