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Default Extension="wdp" ContentType="image/vnd.ms-photo"/>
  <Override PartName="/ppt/charts/colors1.xml" ContentType="application/vnd.ms-office.chartcolorstyle+xml"/>
  <Override PartName="/ppt/slideLayouts/slideLayout10.xml" ContentType="application/vnd.openxmlformats-officedocument.presentationml.slideLayout+xml"/>
  <Default Extension="vml" ContentType="application/vnd.openxmlformats-officedocument.vmlDrawing"/>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charts/chart1.xml" ContentType="application/vnd.openxmlformats-officedocument.drawingml.char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Default Extension="bin" ContentType="application/vnd.openxmlformats-officedocument.oleObject"/>
  <Override PartName="/ppt/charts/style1.xml" ContentType="application/vnd.ms-office.chartstyl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Default Extension="jpeg" ContentType="image/jpeg"/>
  <Override PartName="/ppt/slideLayouts/slideLayout3.xml" ContentType="application/vnd.openxmlformats-officedocument.presentationml.slideLayout+xml"/>
  <Override PartName="/ppt/slideLayouts/slideLayout16.xml" ContentType="application/vnd.openxmlformats-officedocument.presentationml.slideLayout+xml"/>
  <Default Extension="emf" ContentType="image/x-emf"/>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3">
  <p:sldMasterIdLst>
    <p:sldMasterId id="2147484227" r:id="rId1"/>
  </p:sldMasterIdLst>
  <p:notesMasterIdLst>
    <p:notesMasterId r:id="rId25"/>
  </p:notesMasterIdLst>
  <p:sldIdLst>
    <p:sldId id="256" r:id="rId2"/>
    <p:sldId id="257" r:id="rId3"/>
    <p:sldId id="282" r:id="rId4"/>
    <p:sldId id="258" r:id="rId5"/>
    <p:sldId id="290" r:id="rId6"/>
    <p:sldId id="288" r:id="rId7"/>
    <p:sldId id="289" r:id="rId8"/>
    <p:sldId id="306" r:id="rId9"/>
    <p:sldId id="284" r:id="rId10"/>
    <p:sldId id="291" r:id="rId11"/>
    <p:sldId id="292" r:id="rId12"/>
    <p:sldId id="293" r:id="rId13"/>
    <p:sldId id="294" r:id="rId14"/>
    <p:sldId id="295" r:id="rId15"/>
    <p:sldId id="296" r:id="rId16"/>
    <p:sldId id="297" r:id="rId17"/>
    <p:sldId id="298" r:id="rId18"/>
    <p:sldId id="300" r:id="rId19"/>
    <p:sldId id="299" r:id="rId20"/>
    <p:sldId id="302" r:id="rId21"/>
    <p:sldId id="301" r:id="rId22"/>
    <p:sldId id="304" r:id="rId23"/>
    <p:sldId id="305" r:id="rId24"/>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FF6600"/>
    <a:srgbClr val="FF8029"/>
  </p:clrMru>
  <p:extLst>
    <p:ext uri="{E76CE94A-603C-4142-B9EB-6D1370010A27}">
      <p14:discardImageEditData xmlns:p14="http://schemas.microsoft.com/office/powerpoint/2010/main" xmlns="" val="0"/>
    </p:ext>
    <p:ext uri="{D31A062A-798A-4329-ABDD-BBA856620510}">
      <p14:defaultImageDpi xmlns:p14="http://schemas.microsoft.com/office/powerpoint/2010/main" xmlns="" val="32767"/>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05" autoAdjust="0"/>
    <p:restoredTop sz="94609" autoAdjust="0"/>
  </p:normalViewPr>
  <p:slideViewPr>
    <p:cSldViewPr snapToGrid="0">
      <p:cViewPr varScale="1">
        <p:scale>
          <a:sx n="41" d="100"/>
          <a:sy n="41" d="100"/>
        </p:scale>
        <p:origin x="-930" y="-96"/>
      </p:cViewPr>
      <p:guideLst>
        <p:guide orient="horz" pos="2160"/>
        <p:guide pos="3840"/>
      </p:guideLst>
    </p:cSldViewPr>
  </p:slideViewPr>
  <p:outlineViewPr>
    <p:cViewPr>
      <p:scale>
        <a:sx n="33" d="100"/>
        <a:sy n="33" d="100"/>
      </p:scale>
      <p:origin x="0" y="9756"/>
    </p:cViewPr>
  </p:outlineViewPr>
  <p:notesTextViewPr>
    <p:cViewPr>
      <p:scale>
        <a:sx n="1" d="1"/>
        <a:sy n="1" d="1"/>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charts/_rels/chart1.xml.rels><?xml version="1.0" encoding="UTF-8" standalone="yes"?>
<Relationships xmlns="http://schemas.openxmlformats.org/package/2006/relationships"><Relationship Id="rId3" Type="http://schemas.microsoft.com/office/2011/relationships/chartStyle" Target="style1.xml"/><Relationship Id="rId2" Type="http://schemas.microsoft.com/office/2011/relationships/chartColorStyle" Target="colors1.xml"/><Relationship Id="rId1" Type="http://schemas.openxmlformats.org/officeDocument/2006/relationships/oleObject" Target="file:///C:\Users\mohmad\Desktop\&#1605;&#1588;&#1585;&#1608;&#1593;%20&#1578;&#1582;&#1585;&#1580;%202\Book1%20&#8235;&#8236;.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lang val="ar-SA"/>
  <c:style val="8"/>
  <c:chart>
    <c:plotArea>
      <c:layout>
        <c:manualLayout>
          <c:layoutTarget val="inner"/>
          <c:xMode val="edge"/>
          <c:yMode val="edge"/>
          <c:x val="0.10897752561174003"/>
          <c:y val="6.6728624309210824E-2"/>
          <c:w val="0.84029494291708517"/>
          <c:h val="0.79685621731562051"/>
        </c:manualLayout>
      </c:layout>
      <c:barChart>
        <c:barDir val="col"/>
        <c:grouping val="clustered"/>
        <c:ser>
          <c:idx val="0"/>
          <c:order val="0"/>
          <c:spPr>
            <a:gradFill>
              <a:gsLst>
                <a:gs pos="0">
                  <a:schemeClr val="accent6"/>
                </a:gs>
                <a:gs pos="100000">
                  <a:schemeClr val="accent6">
                    <a:lumMod val="84000"/>
                  </a:schemeClr>
                </a:gs>
              </a:gsLst>
              <a:lin ang="5400000" scaled="1"/>
            </a:gradFill>
            <a:ln>
              <a:noFill/>
            </a:ln>
            <a:effectLst>
              <a:outerShdw blurRad="76200" dir="18900000" sy="23000" kx="-1200000" algn="bl" rotWithShape="0">
                <a:prstClr val="black">
                  <a:alpha val="20000"/>
                </a:prstClr>
              </a:outerShdw>
            </a:effectLst>
          </c:spPr>
          <c:dLbls>
            <c:spPr>
              <a:noFill/>
              <a:ln>
                <a:noFill/>
              </a:ln>
              <a:effectLst/>
            </c:spPr>
            <c:txPr>
              <a:bodyPr rot="0" spcFirstLastPara="1" vertOverflow="ellipsis" vert="horz" wrap="square" lIns="38100" tIns="19050" rIns="38100" bIns="19050" anchor="ctr" anchorCtr="1">
                <a:spAutoFit/>
              </a:bodyPr>
              <a:lstStyle/>
              <a:p>
                <a:pPr>
                  <a:defRPr lang="en-US" sz="1330" b="1" i="0" u="none" strike="noStrike" kern="1200" baseline="0">
                    <a:solidFill>
                      <a:schemeClr val="lt1"/>
                    </a:solidFill>
                    <a:latin typeface="+mn-lt"/>
                    <a:ea typeface="+mn-ea"/>
                    <a:cs typeface="+mn-cs"/>
                  </a:defRPr>
                </a:pPr>
                <a:endParaRPr lang="ar-SA"/>
              </a:p>
            </c:txPr>
            <c:dLblPos val="inEnd"/>
            <c:showVal val="1"/>
            <c:extLst xmlns:c16r2="http://schemas.microsoft.com/office/drawing/2015/06/chart">
              <c:ext xmlns:c15="http://schemas.microsoft.com/office/drawing/2012/chart" uri="{CE6537A1-D6FC-4f65-9D91-7224C49458BB}">
                <c15:showLeaderLines val="1"/>
                <c15:leaderLines>
                  <c:spPr>
                    <a:ln w="9525">
                      <a:solidFill>
                        <a:schemeClr val="dk1">
                          <a:lumMod val="50000"/>
                          <a:lumOff val="50000"/>
                        </a:schemeClr>
                      </a:solidFill>
                    </a:ln>
                    <a:effectLst/>
                  </c:spPr>
                </c15:leaderLines>
              </c:ext>
            </c:extLst>
          </c:dLbls>
          <c:errBars>
            <c:errBarType val="both"/>
            <c:errValType val="stdErr"/>
            <c:spPr>
              <a:noFill/>
              <a:ln w="9525">
                <a:solidFill>
                  <a:schemeClr val="dk1">
                    <a:lumMod val="50000"/>
                    <a:lumOff val="50000"/>
                  </a:schemeClr>
                </a:solidFill>
                <a:round/>
              </a:ln>
              <a:effectLst/>
            </c:spPr>
          </c:errBars>
          <c:cat>
            <c:strRef>
              <c:f>ورقة1!$K$4:$K$7</c:f>
              <c:strCache>
                <c:ptCount val="4"/>
                <c:pt idx="0">
                  <c:v>F1</c:v>
                </c:pt>
                <c:pt idx="1">
                  <c:v>F2</c:v>
                </c:pt>
                <c:pt idx="2">
                  <c:v>F3</c:v>
                </c:pt>
                <c:pt idx="3">
                  <c:v>F4</c:v>
                </c:pt>
              </c:strCache>
            </c:strRef>
          </c:cat>
          <c:val>
            <c:numRef>
              <c:f>ورقة1!$L$4:$L$7</c:f>
              <c:numCache>
                <c:formatCode>General</c:formatCode>
                <c:ptCount val="4"/>
                <c:pt idx="0">
                  <c:v>4.3</c:v>
                </c:pt>
                <c:pt idx="1">
                  <c:v>5.2</c:v>
                </c:pt>
                <c:pt idx="2">
                  <c:v>5.1899999999999995</c:v>
                </c:pt>
                <c:pt idx="3">
                  <c:v>5.21</c:v>
                </c:pt>
              </c:numCache>
            </c:numRef>
          </c:val>
          <c:extLst xmlns:c16r2="http://schemas.microsoft.com/office/drawing/2015/06/chart">
            <c:ext xmlns:c16="http://schemas.microsoft.com/office/drawing/2014/chart" uri="{C3380CC4-5D6E-409C-BE32-E72D297353CC}">
              <c16:uniqueId val="{00000000-5A51-4ACA-ABC5-D59A8E623F34}"/>
            </c:ext>
          </c:extLst>
        </c:ser>
        <c:dLbls>
          <c:showVal val="1"/>
        </c:dLbls>
        <c:gapWidth val="41"/>
        <c:axId val="64522112"/>
        <c:axId val="64901120"/>
      </c:barChart>
      <c:catAx>
        <c:axId val="64522112"/>
        <c:scaling>
          <c:orientation val="minMax"/>
        </c:scaling>
        <c:axPos val="b"/>
        <c:title>
          <c:tx>
            <c:rich>
              <a:bodyPr rot="0" spcFirstLastPara="1" vertOverflow="ellipsis" vert="horz" wrap="square" anchor="ctr" anchorCtr="1"/>
              <a:lstStyle/>
              <a:p>
                <a:pPr>
                  <a:defRPr lang="en-US" sz="1197" b="1" i="0" u="none" strike="noStrike" kern="1200" baseline="0">
                    <a:solidFill>
                      <a:schemeClr val="dk1">
                        <a:lumMod val="65000"/>
                        <a:lumOff val="35000"/>
                      </a:schemeClr>
                    </a:solidFill>
                    <a:latin typeface="+mn-lt"/>
                    <a:ea typeface="+mn-ea"/>
                    <a:cs typeface="+mn-cs"/>
                  </a:defRPr>
                </a:pPr>
                <a:r>
                  <a:rPr lang="en-GB" sz="1600" dirty="0"/>
                  <a:t>Cream Formulae</a:t>
                </a:r>
                <a:endParaRPr lang="ar-SA" sz="1600" dirty="0"/>
              </a:p>
            </c:rich>
          </c:tx>
          <c:layout>
            <c:manualLayout>
              <c:xMode val="edge"/>
              <c:yMode val="edge"/>
              <c:x val="0.39572114017991766"/>
              <c:y val="0.9244061615415774"/>
            </c:manualLayout>
          </c:layout>
          <c:spPr>
            <a:noFill/>
            <a:ln>
              <a:noFill/>
            </a:ln>
            <a:effectLst/>
          </c:spPr>
        </c:title>
        <c:numFmt formatCode="General" sourceLinked="0"/>
        <c:majorTickMark val="none"/>
        <c:tickLblPos val="nextTo"/>
        <c:spPr>
          <a:noFill/>
          <a:ln>
            <a:noFill/>
          </a:ln>
          <a:effectLst/>
        </c:spPr>
        <c:txPr>
          <a:bodyPr rot="-60000000" spcFirstLastPara="1" vertOverflow="ellipsis" vert="horz" wrap="square" anchor="ctr" anchorCtr="1"/>
          <a:lstStyle/>
          <a:p>
            <a:pPr>
              <a:defRPr lang="en-US" sz="1197" b="0" i="0" u="none" strike="noStrike" kern="1200" baseline="0">
                <a:solidFill>
                  <a:schemeClr val="dk1">
                    <a:lumMod val="65000"/>
                    <a:lumOff val="35000"/>
                  </a:schemeClr>
                </a:solidFill>
                <a:effectLst/>
                <a:latin typeface="+mn-lt"/>
                <a:ea typeface="+mn-ea"/>
                <a:cs typeface="+mn-cs"/>
              </a:defRPr>
            </a:pPr>
            <a:endParaRPr lang="ar-SA"/>
          </a:p>
        </c:txPr>
        <c:crossAx val="64901120"/>
        <c:crosses val="autoZero"/>
        <c:auto val="1"/>
        <c:lblAlgn val="ctr"/>
        <c:lblOffset val="100"/>
      </c:catAx>
      <c:valAx>
        <c:axId val="64901120"/>
        <c:scaling>
          <c:orientation val="minMax"/>
        </c:scaling>
        <c:delete val="1"/>
        <c:axPos val="l"/>
        <c:title>
          <c:tx>
            <c:rich>
              <a:bodyPr rot="-5400000" spcFirstLastPara="1" vertOverflow="ellipsis" vert="horz" wrap="square" anchor="ctr" anchorCtr="1"/>
              <a:lstStyle/>
              <a:p>
                <a:pPr>
                  <a:defRPr lang="en-US" sz="1197" b="1" i="0" u="none" strike="noStrike" kern="1200" baseline="0">
                    <a:solidFill>
                      <a:schemeClr val="dk1">
                        <a:lumMod val="65000"/>
                        <a:lumOff val="35000"/>
                      </a:schemeClr>
                    </a:solidFill>
                    <a:latin typeface="+mn-lt"/>
                    <a:ea typeface="+mn-ea"/>
                    <a:cs typeface="+mn-cs"/>
                  </a:defRPr>
                </a:pPr>
                <a:r>
                  <a:rPr lang="en-GB" sz="1800" dirty="0"/>
                  <a:t>PH</a:t>
                </a:r>
                <a:endParaRPr lang="ar-SA" dirty="0"/>
              </a:p>
            </c:rich>
          </c:tx>
          <c:layout>
            <c:manualLayout>
              <c:xMode val="edge"/>
              <c:yMode val="edge"/>
              <c:x val="6.4376258651680951E-2"/>
              <c:y val="0.51504098814330224"/>
            </c:manualLayout>
          </c:layout>
          <c:spPr>
            <a:noFill/>
            <a:ln>
              <a:noFill/>
            </a:ln>
            <a:effectLst/>
          </c:spPr>
        </c:title>
        <c:numFmt formatCode="General" sourceLinked="1"/>
        <c:majorTickMark val="none"/>
        <c:tickLblPos val="nextTo"/>
        <c:crossAx val="64522112"/>
        <c:crosses val="autoZero"/>
        <c:crossBetween val="between"/>
      </c:valAx>
      <c:spPr>
        <a:noFill/>
        <a:ln>
          <a:noFill/>
        </a:ln>
        <a:effectLst/>
      </c:spPr>
    </c:plotArea>
    <c:plotVisOnly val="1"/>
    <c:dispBlanksAs val="gap"/>
  </c:chart>
  <c:spPr>
    <a:gradFill flip="none" rotWithShape="1">
      <a:gsLst>
        <a:gs pos="0">
          <a:schemeClr val="lt1"/>
        </a:gs>
        <a:gs pos="68000">
          <a:schemeClr val="lt1">
            <a:lumMod val="85000"/>
          </a:schemeClr>
        </a:gs>
        <a:gs pos="100000">
          <a:schemeClr val="lt1"/>
        </a:gs>
      </a:gsLst>
      <a:lin ang="5400000" scaled="1"/>
      <a:tileRect/>
    </a:gradFill>
    <a:ln w="9525" cap="flat" cmpd="sng" algn="ctr">
      <a:solidFill>
        <a:schemeClr val="dk1">
          <a:lumMod val="15000"/>
          <a:lumOff val="85000"/>
        </a:schemeClr>
      </a:solidFill>
      <a:round/>
    </a:ln>
    <a:effectLst/>
  </c:spPr>
  <c:txPr>
    <a:bodyPr/>
    <a:lstStyle/>
    <a:p>
      <a:pPr>
        <a:defRPr/>
      </a:pPr>
      <a:endParaRPr lang="ar-SA"/>
    </a:p>
  </c:txPr>
  <c:externalData r:id="rId1"/>
</c:chartSpace>
</file>

<file path=ppt/charts/colors1.xml><?xml version="1.0" encoding="utf-8"?>
<cs:colorStyle xmlns:cs="http://schemas.microsoft.com/office/drawing/2012/chartStyle" xmlns:a="http://schemas.openxmlformats.org/drawingml/2006/main" meth="withinLinear" id="19">
  <a:schemeClr val="accent6"/>
</cs:colorStyle>
</file>

<file path=ppt/charts/style1.xml><?xml version="1.0" encoding="utf-8"?>
<cs:chartStyle xmlns:cs="http://schemas.microsoft.com/office/drawing/2012/chartStyle" xmlns:a="http://schemas.openxmlformats.org/drawingml/2006/main" id="204">
  <cs:axisTitle>
    <cs:lnRef idx="0"/>
    <cs:fillRef idx="0"/>
    <cs:effectRef idx="0"/>
    <cs:fontRef idx="minor">
      <a:schemeClr val="dk1">
        <a:lumMod val="65000"/>
        <a:lumOff val="35000"/>
      </a:schemeClr>
    </cs:fontRef>
    <cs:defRPr sz="1197" b="1" kern="1200"/>
  </cs:axisTitle>
  <cs:categoryAxis>
    <cs:lnRef idx="0"/>
    <cs:fillRef idx="0"/>
    <cs:effectRef idx="0"/>
    <cs:fontRef idx="minor">
      <a:schemeClr val="dk1">
        <a:lumMod val="65000"/>
        <a:lumOff val="35000"/>
      </a:schemeClr>
    </cs:fontRef>
    <cs:defRPr sz="1197" kern="1200">
      <a:effectLst/>
    </cs:defRPr>
  </cs:categoryAxis>
  <cs:chartArea>
    <cs:lnRef idx="0"/>
    <cs:fillRef idx="0"/>
    <cs:effectRef idx="0"/>
    <cs:fontRef idx="minor">
      <a:schemeClr val="dk1"/>
    </cs:fontRef>
    <cs:spPr>
      <a:gradFill flip="none" rotWithShape="1">
        <a:gsLst>
          <a:gs pos="0">
            <a:schemeClr val="lt1"/>
          </a:gs>
          <a:gs pos="68000">
            <a:schemeClr val="lt1">
              <a:lumMod val="85000"/>
            </a:schemeClr>
          </a:gs>
          <a:gs pos="100000">
            <a:schemeClr val="lt1"/>
          </a:gs>
        </a:gsLst>
        <a:lin ang="5400000" scaled="1"/>
        <a:tileRect/>
      </a:gradFill>
      <a:ln w="9525" cap="flat" cmpd="sng" algn="ctr">
        <a:solidFill>
          <a:schemeClr val="dk1">
            <a:lumMod val="15000"/>
            <a:lumOff val="85000"/>
          </a:schemeClr>
        </a:solidFill>
        <a:round/>
      </a:ln>
    </cs:spPr>
    <cs:defRPr sz="1330" kern="1200"/>
  </cs:chartArea>
  <cs:dataLabel>
    <cs:lnRef idx="0"/>
    <cs:fillRef idx="0"/>
    <cs:effectRef idx="0"/>
    <cs:fontRef idx="minor">
      <a:schemeClr val="lt1"/>
    </cs:fontRef>
    <cs:spPr/>
    <cs:defRPr sz="1330" b="1" i="0" u="none" strike="noStrike" kern="1200" baseline="0"/>
  </cs:dataLabel>
  <cs:dataLabelCallout>
    <cs:lnRef idx="0"/>
    <cs:fillRef idx="0"/>
    <cs:effectRef idx="0"/>
    <cs:fontRef idx="minor">
      <a:schemeClr val="lt1"/>
    </cs:fontRef>
    <cs:spPr>
      <a:solidFill>
        <a:schemeClr val="dk1">
          <a:lumMod val="65000"/>
          <a:lumOff val="35000"/>
          <a:alpha val="75000"/>
        </a:schemeClr>
      </a:solidFill>
    </cs:spPr>
    <cs:defRPr sz="1330" b="1" kern="1200"/>
    <cs:bodyPr rot="0" spcFirstLastPara="1" vertOverflow="clip" horzOverflow="clip" vert="horz" wrap="square" lIns="36576" tIns="18288" rIns="36576" bIns="18288" anchor="ctr" anchorCtr="1">
      <a:spAutoFit/>
    </cs:bodyPr>
  </cs:dataLabelCallout>
  <cs:dataPoint>
    <cs:lnRef idx="0">
      <cs:styleClr val="auto"/>
    </cs:lnRef>
    <cs:fillRef idx="0">
      <cs:styleClr val="auto"/>
    </cs:fillRef>
    <cs:effectRef idx="0"/>
    <cs:fontRef idx="minor">
      <a:schemeClr val="dk1"/>
    </cs:fontRef>
    <cs:spPr>
      <a:gradFill>
        <a:gsLst>
          <a:gs pos="0">
            <a:schemeClr val="phClr"/>
          </a:gs>
          <a:gs pos="100000">
            <a:schemeClr val="phClr">
              <a:lumMod val="84000"/>
            </a:schemeClr>
          </a:gs>
        </a:gsLst>
        <a:lin ang="5400000" scaled="1"/>
      </a:gradFill>
      <a:effectLst>
        <a:outerShdw blurRad="76200" dir="18900000" sy="23000" kx="-1200000" algn="bl" rotWithShape="0">
          <a:prstClr val="black">
            <a:alpha val="20000"/>
          </a:prstClr>
        </a:outerShdw>
      </a:effectLst>
    </cs:spPr>
  </cs:dataPoint>
  <cs:dataPoint3D>
    <cs:lnRef idx="0"/>
    <cs:fillRef idx="0">
      <cs:styleClr val="auto"/>
    </cs:fillRef>
    <cs:effectRef idx="0"/>
    <cs:fontRef idx="minor">
      <a:schemeClr val="dk1"/>
    </cs:fontRef>
    <cs:spPr>
      <a:gradFill>
        <a:gsLst>
          <a:gs pos="0">
            <a:schemeClr val="phClr"/>
          </a:gs>
          <a:gs pos="100000">
            <a:schemeClr val="phClr">
              <a:lumMod val="84000"/>
            </a:schemeClr>
          </a:gs>
        </a:gsLst>
        <a:lin ang="5400000" scaled="1"/>
      </a:gradFill>
      <a:effectLst>
        <a:outerShdw blurRad="76200" dir="18900000" sy="23000" kx="-1200000" algn="bl" rotWithShape="0">
          <a:prstClr val="black">
            <a:alpha val="20000"/>
          </a:prstClr>
        </a:outerShdw>
      </a:effectLst>
    </cs:spPr>
  </cs:dataPoint3D>
  <cs:dataPointLine>
    <cs:lnRef idx="0">
      <cs:styleClr val="auto"/>
    </cs:lnRef>
    <cs:fillRef idx="0"/>
    <cs:effectRef idx="0"/>
    <cs:fontRef idx="minor">
      <a:schemeClr val="dk1"/>
    </cs:fontRef>
    <cs:spPr>
      <a:ln w="28575" cap="rnd">
        <a:gradFill>
          <a:gsLst>
            <a:gs pos="0">
              <a:schemeClr val="phClr"/>
            </a:gs>
            <a:gs pos="100000">
              <a:schemeClr val="phClr">
                <a:lumMod val="84000"/>
              </a:schemeClr>
            </a:gs>
          </a:gsLst>
          <a:lin ang="5400000" scaled="1"/>
        </a:gradFill>
        <a:round/>
      </a:ln>
    </cs:spPr>
  </cs:dataPointLine>
  <cs:dataPointMarker>
    <cs:lnRef idx="0"/>
    <cs:fillRef idx="0">
      <cs:styleClr val="auto"/>
    </cs:fillRef>
    <cs:effectRef idx="0"/>
    <cs:fontRef idx="minor">
      <a:schemeClr val="dk1"/>
    </cs:fontRef>
    <cs:spPr>
      <a:gradFill>
        <a:gsLst>
          <a:gs pos="0">
            <a:schemeClr val="phClr"/>
          </a:gs>
          <a:gs pos="100000">
            <a:schemeClr val="phClr">
              <a:lumMod val="84000"/>
            </a:schemeClr>
          </a:gs>
        </a:gsLst>
        <a:lin ang="5400000" scaled="1"/>
      </a:gradFill>
      <a:effectLst>
        <a:outerShdw blurRad="76200" dir="18900000" sy="23000" kx="-1200000" algn="bl" rotWithShape="0">
          <a:prstClr val="black">
            <a:alpha val="20000"/>
          </a:prstClr>
        </a:outerShdw>
      </a:effectLst>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65000"/>
        <a:lumOff val="35000"/>
      </a:schemeClr>
    </cs:fontRef>
    <cs:spPr>
      <a:ln w="9525">
        <a:solidFill>
          <a:schemeClr val="dk1">
            <a:lumMod val="15000"/>
            <a:lumOff val="85000"/>
          </a:schemeClr>
        </a:solidFill>
      </a:ln>
    </cs:spPr>
    <cs:defRPr sz="1197" kern="1200"/>
  </cs:dataTable>
  <cs:downBar>
    <cs:lnRef idx="0"/>
    <cs:fillRef idx="0"/>
    <cs:effectRef idx="0"/>
    <cs:fontRef idx="minor">
      <a:schemeClr val="dk1"/>
    </cs:fontRef>
    <cs:spPr>
      <a:solidFill>
        <a:schemeClr val="dk1">
          <a:lumMod val="35000"/>
          <a:lumOff val="65000"/>
        </a:schemeClr>
      </a:solidFill>
      <a:ln w="9525">
        <a:solidFill>
          <a:schemeClr val="dk1">
            <a:lumMod val="50000"/>
            <a:lumOff val="50000"/>
          </a:schemeClr>
        </a:solidFill>
      </a:ln>
    </cs:spPr>
  </cs:downBar>
  <cs:dropLine>
    <cs:lnRef idx="0"/>
    <cs:fillRef idx="0"/>
    <cs:effectRef idx="0"/>
    <cs:fontRef idx="minor">
      <a:schemeClr val="dk1"/>
    </cs:fontRef>
    <cs:spPr>
      <a:ln w="9525">
        <a:solidFill>
          <a:schemeClr val="dk1">
            <a:lumMod val="50000"/>
            <a:lumOff val="50000"/>
          </a:schemeClr>
        </a:solidFill>
        <a:round/>
      </a:ln>
    </cs:spPr>
  </cs:dropLine>
  <cs:errorBar>
    <cs:lnRef idx="0"/>
    <cs:fillRef idx="0"/>
    <cs:effectRef idx="0"/>
    <cs:fontRef idx="minor">
      <a:schemeClr val="dk1"/>
    </cs:fontRef>
    <cs:spPr>
      <a:ln w="9525">
        <a:solidFill>
          <a:schemeClr val="dk1">
            <a:lumMod val="50000"/>
            <a:lumOff val="50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solidFill>
          <a:schemeClr val="dk1">
            <a:lumMod val="15000"/>
            <a:lumOff val="85000"/>
          </a:schemeClr>
        </a:solidFill>
        <a:round/>
      </a:ln>
    </cs:spPr>
  </cs:gridlineMajor>
  <cs:gridlineMinor>
    <cs:lnRef idx="0"/>
    <cs:fillRef idx="0"/>
    <cs:effectRef idx="0"/>
    <cs:fontRef idx="minor">
      <a:schemeClr val="dk1"/>
    </cs:fontRef>
    <cs:spPr>
      <a:ln>
        <a:solidFill>
          <a:schemeClr val="dk1">
            <a:lumMod val="5000"/>
            <a:lumOff val="95000"/>
          </a:schemeClr>
        </a:solidFill>
      </a:ln>
    </cs:spPr>
  </cs:gridlineMinor>
  <cs:hiLoLine>
    <cs:lnRef idx="0"/>
    <cs:fillRef idx="0"/>
    <cs:effectRef idx="0"/>
    <cs:fontRef idx="minor">
      <a:schemeClr val="dk1"/>
    </cs:fontRef>
    <cs:spPr>
      <a:ln w="9525">
        <a:solidFill>
          <a:schemeClr val="dk1">
            <a:lumMod val="50000"/>
            <a:lumOff val="50000"/>
          </a:schemeClr>
        </a:solidFill>
        <a:round/>
      </a:ln>
    </cs:spPr>
  </cs:hiLoLine>
  <cs:leaderLine>
    <cs:lnRef idx="0"/>
    <cs:fillRef idx="0"/>
    <cs:effectRef idx="0"/>
    <cs:fontRef idx="minor">
      <a:schemeClr val="dk1"/>
    </cs:fontRef>
    <cs:spPr>
      <a:ln w="9525">
        <a:solidFill>
          <a:schemeClr val="dk1">
            <a:lumMod val="50000"/>
            <a:lumOff val="50000"/>
          </a:schemeClr>
        </a:solidFill>
      </a:ln>
    </cs:spPr>
  </cs:leaderLine>
  <cs:legend>
    <cs:lnRef idx="0"/>
    <cs:fillRef idx="0"/>
    <cs:effectRef idx="0"/>
    <cs:fontRef idx="minor">
      <a:schemeClr val="dk1">
        <a:lumMod val="65000"/>
        <a:lumOff val="35000"/>
      </a:schemeClr>
    </cs:fontRef>
    <cs:defRPr sz="1197" kern="1200"/>
  </cs:legend>
  <cs:plotArea>
    <cs:lnRef idx="0"/>
    <cs:fillRef idx="0"/>
    <cs:effectRef idx="0"/>
    <cs:fontRef idx="minor">
      <a:schemeClr val="dk1"/>
    </cs:fontRef>
  </cs:plotArea>
  <cs:plotArea3D>
    <cs:lnRef idx="0"/>
    <cs:fillRef idx="0"/>
    <cs:effectRef idx="0"/>
    <cs:fontRef idx="minor">
      <a:schemeClr val="dk1"/>
    </cs:fontRef>
  </cs:plotArea3D>
  <cs:seriesAxis>
    <cs:lnRef idx="0"/>
    <cs:fillRef idx="0"/>
    <cs:effectRef idx="0"/>
    <cs:fontRef idx="minor">
      <a:schemeClr val="dk1">
        <a:lumMod val="65000"/>
        <a:lumOff val="35000"/>
      </a:schemeClr>
    </cs:fontRef>
    <cs:spPr>
      <a:ln w="9525" cap="flat" cmpd="sng" algn="ctr">
        <a:solidFill>
          <a:schemeClr val="dk1">
            <a:lumMod val="15000"/>
            <a:lumOff val="85000"/>
          </a:schemeClr>
        </a:solidFill>
        <a:round/>
      </a:ln>
    </cs:spPr>
    <cs:defRPr sz="1197" kern="1200"/>
  </cs:seriesAxis>
  <cs:seriesLine>
    <cs:lnRef idx="0"/>
    <cs:fillRef idx="0"/>
    <cs:effectRef idx="0"/>
    <cs:fontRef idx="minor">
      <a:schemeClr val="dk1"/>
    </cs:fontRef>
    <cs:spPr>
      <a:ln w="9525">
        <a:solidFill>
          <a:schemeClr val="dk1">
            <a:lumMod val="50000"/>
            <a:lumOff val="50000"/>
          </a:schemeClr>
        </a:solidFill>
        <a:round/>
      </a:ln>
    </cs:spPr>
  </cs:seriesLine>
  <cs:title>
    <cs:lnRef idx="0"/>
    <cs:fillRef idx="0"/>
    <cs:effectRef idx="0"/>
    <cs:fontRef idx="minor">
      <a:schemeClr val="dk1">
        <a:lumMod val="65000"/>
        <a:lumOff val="35000"/>
      </a:schemeClr>
    </cs:fontRef>
    <cs:defRPr kern="1200">
      <a:effectLst/>
    </cs:defRPr>
  </cs:title>
  <cs:trendline>
    <cs:lnRef idx="0">
      <cs:styleClr val="auto"/>
    </cs:lnRef>
    <cs:fillRef idx="0"/>
    <cs:effectRef idx="0"/>
    <cs:fontRef idx="minor">
      <a:schemeClr val="dk1"/>
    </cs:fontRef>
    <cs:spPr>
      <a:ln w="19050" cap="rnd">
        <a:solidFill>
          <a:schemeClr val="phClr"/>
        </a:solidFill>
        <a:prstDash val="sysDash"/>
      </a:ln>
    </cs:spPr>
  </cs:trendline>
  <cs:trendlineLabel>
    <cs:lnRef idx="0"/>
    <cs:fillRef idx="0"/>
    <cs:effectRef idx="0"/>
    <cs:fontRef idx="minor">
      <a:schemeClr val="dk1">
        <a:lumMod val="65000"/>
        <a:lumOff val="35000"/>
      </a:schemeClr>
    </cs:fontRef>
    <cs:defRPr sz="1197" kern="1200"/>
  </cs:trendlineLabel>
  <cs:upBar>
    <cs:lnRef idx="0"/>
    <cs:fillRef idx="0"/>
    <cs:effectRef idx="0"/>
    <cs:fontRef idx="minor">
      <a:schemeClr val="dk1"/>
    </cs:fontRef>
    <cs:spPr>
      <a:solidFill>
        <a:schemeClr val="lt1">
          <a:lumMod val="95000"/>
        </a:schemeClr>
      </a:solidFill>
      <a:ln w="9525">
        <a:solidFill>
          <a:schemeClr val="dk1">
            <a:lumMod val="15000"/>
            <a:lumOff val="85000"/>
          </a:schemeClr>
        </a:solidFill>
      </a:ln>
    </cs:spPr>
  </cs:upBar>
  <cs:valueAxis>
    <cs:lnRef idx="0"/>
    <cs:fillRef idx="0"/>
    <cs:effectRef idx="0"/>
    <cs:fontRef idx="minor">
      <a:schemeClr val="dk1">
        <a:lumMod val="65000"/>
        <a:lumOff val="35000"/>
      </a:schemeClr>
    </cs:fontRef>
    <cs:defRPr sz="1197" kern="1200"/>
  </cs:valueAxis>
  <cs:wall>
    <cs:lnRef idx="0"/>
    <cs:fillRef idx="0"/>
    <cs:effectRef idx="0"/>
    <cs:fontRef idx="minor">
      <a:schemeClr val="dk1"/>
    </cs:fontRef>
  </cs:wall>
</cs:chartStyle>
</file>

<file path=ppt/drawings/_rels/vmlDrawing1.vml.rels><?xml version="1.0" encoding="UTF-8" standalone="yes"?>
<Relationships xmlns="http://schemas.openxmlformats.org/package/2006/relationships"><Relationship Id="rId1" Type="http://schemas.openxmlformats.org/officeDocument/2006/relationships/image" Target="../media/image31.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8F8FF6E-EE02-4E18-8FDD-AE95766B5209}" type="datetimeFigureOut">
              <a:rPr lang="en-US" smtClean="0"/>
              <a:pPr/>
              <a:t>1/9/2019</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5D714DC-97A0-405A-9BBA-B773918AFAB4}" type="slidenum">
              <a:rPr lang="en-US" smtClean="0"/>
              <a:pPr/>
              <a:t>‹#›</a:t>
            </a:fld>
            <a:endParaRPr lang="en-US"/>
          </a:p>
        </p:txBody>
      </p:sp>
    </p:spTree>
    <p:extLst>
      <p:ext uri="{BB962C8B-B14F-4D97-AF65-F5344CB8AC3E}">
        <p14:creationId xmlns:p14="http://schemas.microsoft.com/office/powerpoint/2010/main" xmlns="" val="101956569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5D714DC-97A0-405A-9BBA-B773918AFAB4}" type="slidenum">
              <a:rPr lang="en-US" smtClean="0"/>
              <a:pPr/>
              <a:t>7</a:t>
            </a:fld>
            <a:endParaRPr lang="en-US"/>
          </a:p>
        </p:txBody>
      </p:sp>
    </p:spTree>
    <p:extLst>
      <p:ext uri="{BB962C8B-B14F-4D97-AF65-F5344CB8AC3E}">
        <p14:creationId xmlns:p14="http://schemas.microsoft.com/office/powerpoint/2010/main" xmlns="" val="168079493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x-none" dirty="0"/>
          </a:p>
        </p:txBody>
      </p:sp>
      <p:sp>
        <p:nvSpPr>
          <p:cNvPr id="4" name="Slide Number Placeholder 3"/>
          <p:cNvSpPr>
            <a:spLocks noGrp="1"/>
          </p:cNvSpPr>
          <p:nvPr>
            <p:ph type="sldNum" sz="quarter" idx="5"/>
          </p:nvPr>
        </p:nvSpPr>
        <p:spPr/>
        <p:txBody>
          <a:bodyPr/>
          <a:lstStyle/>
          <a:p>
            <a:fld id="{B5D714DC-97A0-405A-9BBA-B773918AFAB4}" type="slidenum">
              <a:rPr lang="en-US" smtClean="0"/>
              <a:pPr/>
              <a:t>13</a:t>
            </a:fld>
            <a:endParaRPr lang="en-US"/>
          </a:p>
        </p:txBody>
      </p:sp>
    </p:spTree>
    <p:extLst>
      <p:ext uri="{BB962C8B-B14F-4D97-AF65-F5344CB8AC3E}">
        <p14:creationId xmlns:p14="http://schemas.microsoft.com/office/powerpoint/2010/main" xmlns="" val="69071543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x-none" dirty="0"/>
          </a:p>
        </p:txBody>
      </p:sp>
      <p:sp>
        <p:nvSpPr>
          <p:cNvPr id="4" name="Slide Number Placeholder 3"/>
          <p:cNvSpPr>
            <a:spLocks noGrp="1"/>
          </p:cNvSpPr>
          <p:nvPr>
            <p:ph type="sldNum" sz="quarter" idx="5"/>
          </p:nvPr>
        </p:nvSpPr>
        <p:spPr/>
        <p:txBody>
          <a:bodyPr/>
          <a:lstStyle/>
          <a:p>
            <a:fld id="{B5D714DC-97A0-405A-9BBA-B773918AFAB4}" type="slidenum">
              <a:rPr lang="en-US" smtClean="0"/>
              <a:pPr/>
              <a:t>16</a:t>
            </a:fld>
            <a:endParaRPr lang="en-US"/>
          </a:p>
        </p:txBody>
      </p:sp>
    </p:spTree>
    <p:extLst>
      <p:ext uri="{BB962C8B-B14F-4D97-AF65-F5344CB8AC3E}">
        <p14:creationId xmlns:p14="http://schemas.microsoft.com/office/powerpoint/2010/main" xmlns="" val="265683278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589214" y="2514601"/>
            <a:ext cx="8915399" cy="2262781"/>
          </a:xfrm>
        </p:spPr>
        <p:txBody>
          <a:bodyPr anchor="b">
            <a:normAutofit/>
          </a:bodyPr>
          <a:lstStyle>
            <a:lvl1pPr>
              <a:defRPr sz="5400"/>
            </a:lvl1pPr>
          </a:lstStyle>
          <a:p>
            <a:r>
              <a:rPr lang="en-US"/>
              <a:t>Click to edit Master title style</a:t>
            </a:r>
            <a:endParaRPr lang="en-US" dirty="0"/>
          </a:p>
        </p:txBody>
      </p:sp>
      <p:sp>
        <p:nvSpPr>
          <p:cNvPr id="3" name="Subtitle 2"/>
          <p:cNvSpPr>
            <a:spLocks noGrp="1"/>
          </p:cNvSpPr>
          <p:nvPr>
            <p:ph type="subTitle" idx="1"/>
          </p:nvPr>
        </p:nvSpPr>
        <p:spPr>
          <a:xfrm>
            <a:off x="2589214" y="4777381"/>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CDD9A9DF-F7BF-45A3-A115-51D2B315D325}" type="datetimeFigureOut">
              <a:rPr lang="x-none" smtClean="0"/>
              <a:pPr/>
              <a:t>1/9/2019</a:t>
            </a:fld>
            <a:endParaRPr lang="x-none"/>
          </a:p>
        </p:txBody>
      </p:sp>
      <p:sp>
        <p:nvSpPr>
          <p:cNvPr id="5" name="Footer Placeholder 4"/>
          <p:cNvSpPr>
            <a:spLocks noGrp="1"/>
          </p:cNvSpPr>
          <p:nvPr>
            <p:ph type="ftr" sz="quarter" idx="11"/>
          </p:nvPr>
        </p:nvSpPr>
        <p:spPr/>
        <p:txBody>
          <a:bodyPr/>
          <a:lstStyle/>
          <a:p>
            <a:endParaRPr lang="x-none"/>
          </a:p>
        </p:txBody>
      </p:sp>
      <p:sp>
        <p:nvSpPr>
          <p:cNvPr id="7" name="Freeform 6"/>
          <p:cNvSpPr/>
          <p:nvPr/>
        </p:nvSpPr>
        <p:spPr bwMode="auto">
          <a:xfrm>
            <a:off x="1" y="4323812"/>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4" y="4529542"/>
            <a:ext cx="779767" cy="365125"/>
          </a:xfrm>
        </p:spPr>
        <p:txBody>
          <a:bodyPr/>
          <a:lstStyle/>
          <a:p>
            <a:fld id="{1AE20A01-5461-4F6E-AD76-EF76649BF391}" type="slidenum">
              <a:rPr lang="x-none" smtClean="0"/>
              <a:pPr/>
              <a:t>‹#›</a:t>
            </a:fld>
            <a:endParaRPr lang="x-none"/>
          </a:p>
        </p:txBody>
      </p:sp>
    </p:spTree>
    <p:extLst>
      <p:ext uri="{BB962C8B-B14F-4D97-AF65-F5344CB8AC3E}">
        <p14:creationId xmlns:p14="http://schemas.microsoft.com/office/powerpoint/2010/main" xmlns="" val="1551358093"/>
      </p:ext>
    </p:extLst>
  </p:cSld>
  <p:clrMapOvr>
    <a:masterClrMapping/>
  </p:clrMapOvr>
  <p:extLst>
    <p:ext uri="{DCECCB84-F9BA-43D5-87BE-67443E8EF086}">
      <p15:sldGuideLst xmlns:p15="http://schemas.microsoft.com/office/powerpoint/2012/main" xmlns=""/>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4" y="609600"/>
            <a:ext cx="8915399" cy="3117040"/>
          </a:xfrm>
        </p:spPr>
        <p:txBody>
          <a:bodyPr anchor="ctr">
            <a:normAutofit/>
          </a:bodyPr>
          <a:lstStyle>
            <a:lvl1pPr algn="l">
              <a:defRPr sz="4800" b="0" cap="none"/>
            </a:lvl1pPr>
          </a:lstStyle>
          <a:p>
            <a:r>
              <a:rPr lang="en-US"/>
              <a:t>Click to edit Master title style</a:t>
            </a:r>
            <a:endParaRPr lang="en-US" dirty="0"/>
          </a:p>
        </p:txBody>
      </p:sp>
      <p:sp>
        <p:nvSpPr>
          <p:cNvPr id="3" name="Text Placeholder 2"/>
          <p:cNvSpPr>
            <a:spLocks noGrp="1"/>
          </p:cNvSpPr>
          <p:nvPr>
            <p:ph type="body" idx="1"/>
          </p:nvPr>
        </p:nvSpPr>
        <p:spPr>
          <a:xfrm>
            <a:off x="2589214"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CDD9A9DF-F7BF-45A3-A115-51D2B315D325}" type="datetimeFigureOut">
              <a:rPr lang="x-none" smtClean="0"/>
              <a:pPr/>
              <a:t>1/9/2019</a:t>
            </a:fld>
            <a:endParaRPr lang="x-none"/>
          </a:p>
        </p:txBody>
      </p:sp>
      <p:sp>
        <p:nvSpPr>
          <p:cNvPr id="5" name="Footer Placeholder 4"/>
          <p:cNvSpPr>
            <a:spLocks noGrp="1"/>
          </p:cNvSpPr>
          <p:nvPr>
            <p:ph type="ftr" sz="quarter" idx="11"/>
          </p:nvPr>
        </p:nvSpPr>
        <p:spPr/>
        <p:txBody>
          <a:bodyPr/>
          <a:lstStyle/>
          <a:p>
            <a:endParaRPr lang="x-none"/>
          </a:p>
        </p:txBody>
      </p:sp>
      <p:sp>
        <p:nvSpPr>
          <p:cNvPr id="9" name="Freeform 11"/>
          <p:cNvSpPr/>
          <p:nvPr/>
        </p:nvSpPr>
        <p:spPr bwMode="auto">
          <a:xfrm flipV="1">
            <a:off x="-4188" y="3178177"/>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4" y="3244141"/>
            <a:ext cx="779767" cy="365125"/>
          </a:xfrm>
        </p:spPr>
        <p:txBody>
          <a:bodyPr/>
          <a:lstStyle/>
          <a:p>
            <a:fld id="{1AE20A01-5461-4F6E-AD76-EF76649BF391}" type="slidenum">
              <a:rPr lang="x-none" smtClean="0"/>
              <a:pPr/>
              <a:t>‹#›</a:t>
            </a:fld>
            <a:endParaRPr lang="x-none"/>
          </a:p>
        </p:txBody>
      </p:sp>
    </p:spTree>
    <p:extLst>
      <p:ext uri="{BB962C8B-B14F-4D97-AF65-F5344CB8AC3E}">
        <p14:creationId xmlns:p14="http://schemas.microsoft.com/office/powerpoint/2010/main" xmlns="" val="138269527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49950" y="609600"/>
            <a:ext cx="8393927" cy="2895600"/>
          </a:xfrm>
        </p:spPr>
        <p:txBody>
          <a:bodyPr anchor="ctr">
            <a:normAutofit/>
          </a:bodyPr>
          <a:lstStyle>
            <a:lvl1pPr algn="l">
              <a:defRPr sz="4800" b="0" cap="none"/>
            </a:lvl1pPr>
          </a:lstStyle>
          <a:p>
            <a:r>
              <a:rPr lang="en-US"/>
              <a:t>Click to edit Master title style</a:t>
            </a:r>
            <a:endParaRPr lang="en-US" dirty="0"/>
          </a:p>
        </p:txBody>
      </p:sp>
      <p:sp>
        <p:nvSpPr>
          <p:cNvPr id="13" name="Text Placeholder 9"/>
          <p:cNvSpPr>
            <a:spLocks noGrp="1"/>
          </p:cNvSpPr>
          <p:nvPr>
            <p:ph type="body" sz="quarter" idx="13"/>
          </p:nvPr>
        </p:nvSpPr>
        <p:spPr>
          <a:xfrm>
            <a:off x="3275012" y="3505200"/>
            <a:ext cx="7536555"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3" name="Text Placeholder 2"/>
          <p:cNvSpPr>
            <a:spLocks noGrp="1"/>
          </p:cNvSpPr>
          <p:nvPr>
            <p:ph type="body" idx="1"/>
          </p:nvPr>
        </p:nvSpPr>
        <p:spPr>
          <a:xfrm>
            <a:off x="2589214"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CDD9A9DF-F7BF-45A3-A115-51D2B315D325}" type="datetimeFigureOut">
              <a:rPr lang="x-none" smtClean="0"/>
              <a:pPr/>
              <a:t>1/9/2019</a:t>
            </a:fld>
            <a:endParaRPr lang="x-none"/>
          </a:p>
        </p:txBody>
      </p:sp>
      <p:sp>
        <p:nvSpPr>
          <p:cNvPr id="5" name="Footer Placeholder 4"/>
          <p:cNvSpPr>
            <a:spLocks noGrp="1"/>
          </p:cNvSpPr>
          <p:nvPr>
            <p:ph type="ftr" sz="quarter" idx="11"/>
          </p:nvPr>
        </p:nvSpPr>
        <p:spPr/>
        <p:txBody>
          <a:bodyPr/>
          <a:lstStyle/>
          <a:p>
            <a:endParaRPr lang="x-none"/>
          </a:p>
        </p:txBody>
      </p:sp>
      <p:sp>
        <p:nvSpPr>
          <p:cNvPr id="11" name="Freeform 11"/>
          <p:cNvSpPr/>
          <p:nvPr/>
        </p:nvSpPr>
        <p:spPr bwMode="auto">
          <a:xfrm flipV="1">
            <a:off x="-4188" y="3178177"/>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4" y="3244141"/>
            <a:ext cx="779767" cy="365125"/>
          </a:xfrm>
        </p:spPr>
        <p:txBody>
          <a:bodyPr/>
          <a:lstStyle/>
          <a:p>
            <a:fld id="{1AE20A01-5461-4F6E-AD76-EF76649BF391}" type="slidenum">
              <a:rPr lang="x-none" smtClean="0"/>
              <a:pPr/>
              <a:t>‹#›</a:t>
            </a:fld>
            <a:endParaRPr lang="x-none"/>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xmlns="" val="23492001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2"/>
            <a:ext cx="8915400" cy="2724845"/>
          </a:xfrm>
        </p:spPr>
        <p:txBody>
          <a:bodyPr anchor="b">
            <a:normAutofit/>
          </a:bodyPr>
          <a:lstStyle>
            <a:lvl1pPr algn="l">
              <a:defRPr sz="4800" b="0"/>
            </a:lvl1pPr>
          </a:lstStyle>
          <a:p>
            <a:r>
              <a:rPr lang="en-US"/>
              <a:t>Click to edit Master title style</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a:t>Edit Master text styles</a:t>
            </a:r>
          </a:p>
        </p:txBody>
      </p:sp>
      <p:sp>
        <p:nvSpPr>
          <p:cNvPr id="5" name="Date Placeholder 4"/>
          <p:cNvSpPr>
            <a:spLocks noGrp="1"/>
          </p:cNvSpPr>
          <p:nvPr>
            <p:ph type="dt" sz="half" idx="10"/>
          </p:nvPr>
        </p:nvSpPr>
        <p:spPr/>
        <p:txBody>
          <a:bodyPr/>
          <a:lstStyle/>
          <a:p>
            <a:fld id="{CDD9A9DF-F7BF-45A3-A115-51D2B315D325}" type="datetimeFigureOut">
              <a:rPr lang="x-none" smtClean="0"/>
              <a:pPr/>
              <a:t>1/9/2019</a:t>
            </a:fld>
            <a:endParaRPr lang="x-none"/>
          </a:p>
        </p:txBody>
      </p:sp>
      <p:sp>
        <p:nvSpPr>
          <p:cNvPr id="6" name="Footer Placeholder 5"/>
          <p:cNvSpPr>
            <a:spLocks noGrp="1"/>
          </p:cNvSpPr>
          <p:nvPr>
            <p:ph type="ftr" sz="quarter" idx="11"/>
          </p:nvPr>
        </p:nvSpPr>
        <p:spPr/>
        <p:txBody>
          <a:bodyPr/>
          <a:lstStyle/>
          <a:p>
            <a:endParaRPr lang="x-none"/>
          </a:p>
        </p:txBody>
      </p:sp>
      <p:sp>
        <p:nvSpPr>
          <p:cNvPr id="9" name="Freeform 11"/>
          <p:cNvSpPr/>
          <p:nvPr/>
        </p:nvSpPr>
        <p:spPr bwMode="auto">
          <a:xfrm flipV="1">
            <a:off x="-4188" y="4911727"/>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4" y="4983089"/>
            <a:ext cx="779767" cy="365125"/>
          </a:xfrm>
        </p:spPr>
        <p:txBody>
          <a:bodyPr/>
          <a:lstStyle/>
          <a:p>
            <a:fld id="{1AE20A01-5461-4F6E-AD76-EF76649BF391}" type="slidenum">
              <a:rPr lang="x-none" smtClean="0"/>
              <a:pPr/>
              <a:t>‹#›</a:t>
            </a:fld>
            <a:endParaRPr lang="x-none"/>
          </a:p>
        </p:txBody>
      </p:sp>
    </p:spTree>
    <p:extLst>
      <p:ext uri="{BB962C8B-B14F-4D97-AF65-F5344CB8AC3E}">
        <p14:creationId xmlns:p14="http://schemas.microsoft.com/office/powerpoint/2010/main" xmlns="" val="241193651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12" name="Title 1"/>
          <p:cNvSpPr>
            <a:spLocks noGrp="1"/>
          </p:cNvSpPr>
          <p:nvPr>
            <p:ph type="title"/>
          </p:nvPr>
        </p:nvSpPr>
        <p:spPr>
          <a:xfrm>
            <a:off x="2849950" y="609600"/>
            <a:ext cx="8393927" cy="2895600"/>
          </a:xfrm>
        </p:spPr>
        <p:txBody>
          <a:bodyPr anchor="ctr">
            <a:normAutofit/>
          </a:bodyPr>
          <a:lstStyle>
            <a:lvl1pPr algn="l">
              <a:defRPr sz="4800" b="0" cap="none"/>
            </a:lvl1pPr>
          </a:lstStyle>
          <a:p>
            <a:r>
              <a:rPr lang="en-US"/>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a:t>Edit Master text styles</a:t>
            </a:r>
          </a:p>
        </p:txBody>
      </p:sp>
      <p:sp>
        <p:nvSpPr>
          <p:cNvPr id="5" name="Date Placeholder 4"/>
          <p:cNvSpPr>
            <a:spLocks noGrp="1"/>
          </p:cNvSpPr>
          <p:nvPr>
            <p:ph type="dt" sz="half" idx="10"/>
          </p:nvPr>
        </p:nvSpPr>
        <p:spPr/>
        <p:txBody>
          <a:bodyPr/>
          <a:lstStyle/>
          <a:p>
            <a:fld id="{CDD9A9DF-F7BF-45A3-A115-51D2B315D325}" type="datetimeFigureOut">
              <a:rPr lang="x-none" smtClean="0"/>
              <a:pPr/>
              <a:t>1/9/2019</a:t>
            </a:fld>
            <a:endParaRPr lang="x-none"/>
          </a:p>
        </p:txBody>
      </p:sp>
      <p:sp>
        <p:nvSpPr>
          <p:cNvPr id="6" name="Footer Placeholder 5"/>
          <p:cNvSpPr>
            <a:spLocks noGrp="1"/>
          </p:cNvSpPr>
          <p:nvPr>
            <p:ph type="ftr" sz="quarter" idx="11"/>
          </p:nvPr>
        </p:nvSpPr>
        <p:spPr/>
        <p:txBody>
          <a:bodyPr/>
          <a:lstStyle/>
          <a:p>
            <a:endParaRPr lang="x-none"/>
          </a:p>
        </p:txBody>
      </p:sp>
      <p:sp>
        <p:nvSpPr>
          <p:cNvPr id="11" name="Freeform 11"/>
          <p:cNvSpPr/>
          <p:nvPr/>
        </p:nvSpPr>
        <p:spPr bwMode="auto">
          <a:xfrm flipV="1">
            <a:off x="-4188" y="4911727"/>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4" y="4983089"/>
            <a:ext cx="779767" cy="365125"/>
          </a:xfrm>
        </p:spPr>
        <p:txBody>
          <a:bodyPr/>
          <a:lstStyle/>
          <a:p>
            <a:fld id="{1AE20A01-5461-4F6E-AD76-EF76649BF391}" type="slidenum">
              <a:rPr lang="x-none" smtClean="0"/>
              <a:pPr/>
              <a:t>‹#›</a:t>
            </a:fld>
            <a:endParaRPr lang="x-none"/>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xmlns="" val="420906880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2589214" y="627407"/>
            <a:ext cx="8915399" cy="2880020"/>
          </a:xfrm>
        </p:spPr>
        <p:txBody>
          <a:bodyPr anchor="ctr">
            <a:normAutofit/>
          </a:bodyPr>
          <a:lstStyle>
            <a:lvl1pPr algn="l">
              <a:defRPr sz="4800" b="0"/>
            </a:lvl1pPr>
          </a:lstStyle>
          <a:p>
            <a:r>
              <a:rPr lang="en-US"/>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a:t>Edit Master text styles</a:t>
            </a:r>
          </a:p>
        </p:txBody>
      </p:sp>
      <p:sp>
        <p:nvSpPr>
          <p:cNvPr id="5" name="Date Placeholder 4"/>
          <p:cNvSpPr>
            <a:spLocks noGrp="1"/>
          </p:cNvSpPr>
          <p:nvPr>
            <p:ph type="dt" sz="half" idx="10"/>
          </p:nvPr>
        </p:nvSpPr>
        <p:spPr/>
        <p:txBody>
          <a:bodyPr/>
          <a:lstStyle/>
          <a:p>
            <a:fld id="{CDD9A9DF-F7BF-45A3-A115-51D2B315D325}" type="datetimeFigureOut">
              <a:rPr lang="x-none" smtClean="0"/>
              <a:pPr/>
              <a:t>1/9/2019</a:t>
            </a:fld>
            <a:endParaRPr lang="x-none"/>
          </a:p>
        </p:txBody>
      </p:sp>
      <p:sp>
        <p:nvSpPr>
          <p:cNvPr id="6" name="Footer Placeholder 5"/>
          <p:cNvSpPr>
            <a:spLocks noGrp="1"/>
          </p:cNvSpPr>
          <p:nvPr>
            <p:ph type="ftr" sz="quarter" idx="11"/>
          </p:nvPr>
        </p:nvSpPr>
        <p:spPr/>
        <p:txBody>
          <a:bodyPr/>
          <a:lstStyle/>
          <a:p>
            <a:endParaRPr lang="x-none"/>
          </a:p>
        </p:txBody>
      </p:sp>
      <p:sp>
        <p:nvSpPr>
          <p:cNvPr id="9" name="Freeform 11"/>
          <p:cNvSpPr/>
          <p:nvPr/>
        </p:nvSpPr>
        <p:spPr bwMode="auto">
          <a:xfrm flipV="1">
            <a:off x="-4188" y="4911727"/>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4" y="4983089"/>
            <a:ext cx="779767" cy="365125"/>
          </a:xfrm>
        </p:spPr>
        <p:txBody>
          <a:bodyPr/>
          <a:lstStyle/>
          <a:p>
            <a:fld id="{1AE20A01-5461-4F6E-AD76-EF76649BF391}" type="slidenum">
              <a:rPr lang="x-none" smtClean="0"/>
              <a:pPr/>
              <a:t>‹#›</a:t>
            </a:fld>
            <a:endParaRPr lang="x-none"/>
          </a:p>
        </p:txBody>
      </p:sp>
    </p:spTree>
    <p:extLst>
      <p:ext uri="{BB962C8B-B14F-4D97-AF65-F5344CB8AC3E}">
        <p14:creationId xmlns:p14="http://schemas.microsoft.com/office/powerpoint/2010/main" xmlns="" val="4634425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DD9A9DF-F7BF-45A3-A115-51D2B315D325}" type="datetimeFigureOut">
              <a:rPr lang="x-none" smtClean="0"/>
              <a:pPr/>
              <a:t>1/9/2019</a:t>
            </a:fld>
            <a:endParaRPr lang="x-none"/>
          </a:p>
        </p:txBody>
      </p:sp>
      <p:sp>
        <p:nvSpPr>
          <p:cNvPr id="5" name="Footer Placeholder 4"/>
          <p:cNvSpPr>
            <a:spLocks noGrp="1"/>
          </p:cNvSpPr>
          <p:nvPr>
            <p:ph type="ftr" sz="quarter" idx="11"/>
          </p:nvPr>
        </p:nvSpPr>
        <p:spPr/>
        <p:txBody>
          <a:bodyPr/>
          <a:lstStyle/>
          <a:p>
            <a:endParaRPr lang="x-none"/>
          </a:p>
        </p:txBody>
      </p:sp>
      <p:sp>
        <p:nvSpPr>
          <p:cNvPr id="8" name="Freeform 11"/>
          <p:cNvSpPr/>
          <p:nvPr/>
        </p:nvSpPr>
        <p:spPr bwMode="auto">
          <a:xfrm flipV="1">
            <a:off x="-4188" y="714377"/>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1AE20A01-5461-4F6E-AD76-EF76649BF391}" type="slidenum">
              <a:rPr lang="x-none" smtClean="0"/>
              <a:pPr/>
              <a:t>‹#›</a:t>
            </a:fld>
            <a:endParaRPr lang="x-none"/>
          </a:p>
        </p:txBody>
      </p:sp>
    </p:spTree>
    <p:extLst>
      <p:ext uri="{BB962C8B-B14F-4D97-AF65-F5344CB8AC3E}">
        <p14:creationId xmlns:p14="http://schemas.microsoft.com/office/powerpoint/2010/main" xmlns="" val="392534046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3" y="627407"/>
            <a:ext cx="2207601" cy="5283817"/>
          </a:xfrm>
        </p:spPr>
        <p:txBody>
          <a:bodyPr vert="eaVert" anchor="ctr"/>
          <a:lstStyle/>
          <a:p>
            <a:r>
              <a:rPr lang="en-US"/>
              <a:t>Click to edit Master title style</a:t>
            </a:r>
            <a:endParaRPr lang="en-US" dirty="0"/>
          </a:p>
        </p:txBody>
      </p:sp>
      <p:sp>
        <p:nvSpPr>
          <p:cNvPr id="3" name="Vertical Text Placeholder 2"/>
          <p:cNvSpPr>
            <a:spLocks noGrp="1"/>
          </p:cNvSpPr>
          <p:nvPr>
            <p:ph type="body" orient="vert" idx="1"/>
          </p:nvPr>
        </p:nvSpPr>
        <p:spPr>
          <a:xfrm>
            <a:off x="2589212" y="627407"/>
            <a:ext cx="6477000" cy="5283817"/>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DD9A9DF-F7BF-45A3-A115-51D2B315D325}" type="datetimeFigureOut">
              <a:rPr lang="x-none" smtClean="0"/>
              <a:pPr/>
              <a:t>1/9/2019</a:t>
            </a:fld>
            <a:endParaRPr lang="x-none"/>
          </a:p>
        </p:txBody>
      </p:sp>
      <p:sp>
        <p:nvSpPr>
          <p:cNvPr id="5" name="Footer Placeholder 4"/>
          <p:cNvSpPr>
            <a:spLocks noGrp="1"/>
          </p:cNvSpPr>
          <p:nvPr>
            <p:ph type="ftr" sz="quarter" idx="11"/>
          </p:nvPr>
        </p:nvSpPr>
        <p:spPr/>
        <p:txBody>
          <a:bodyPr/>
          <a:lstStyle/>
          <a:p>
            <a:endParaRPr lang="x-none"/>
          </a:p>
        </p:txBody>
      </p:sp>
      <p:sp>
        <p:nvSpPr>
          <p:cNvPr id="8" name="Freeform 11"/>
          <p:cNvSpPr/>
          <p:nvPr/>
        </p:nvSpPr>
        <p:spPr bwMode="auto">
          <a:xfrm flipV="1">
            <a:off x="-4188" y="714377"/>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1AE20A01-5461-4F6E-AD76-EF76649BF391}" type="slidenum">
              <a:rPr lang="x-none" smtClean="0"/>
              <a:pPr/>
              <a:t>‹#›</a:t>
            </a:fld>
            <a:endParaRPr lang="x-none"/>
          </a:p>
        </p:txBody>
      </p:sp>
    </p:spTree>
    <p:extLst>
      <p:ext uri="{BB962C8B-B14F-4D97-AF65-F5344CB8AC3E}">
        <p14:creationId xmlns:p14="http://schemas.microsoft.com/office/powerpoint/2010/main" xmlns="" val="45659309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592926" y="624110"/>
            <a:ext cx="8911687" cy="1280890"/>
          </a:xfrm>
        </p:spPr>
        <p:txBody>
          <a:bodyPr/>
          <a:lstStyle/>
          <a:p>
            <a:r>
              <a:rPr lang="en-US"/>
              <a:t>Click to edit Master title style</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DD9A9DF-F7BF-45A3-A115-51D2B315D325}" type="datetimeFigureOut">
              <a:rPr lang="x-none" smtClean="0"/>
              <a:pPr/>
              <a:t>1/9/2019</a:t>
            </a:fld>
            <a:endParaRPr lang="x-none"/>
          </a:p>
        </p:txBody>
      </p:sp>
      <p:sp>
        <p:nvSpPr>
          <p:cNvPr id="5" name="Footer Placeholder 4"/>
          <p:cNvSpPr>
            <a:spLocks noGrp="1"/>
          </p:cNvSpPr>
          <p:nvPr>
            <p:ph type="ftr" sz="quarter" idx="11"/>
          </p:nvPr>
        </p:nvSpPr>
        <p:spPr/>
        <p:txBody>
          <a:bodyPr/>
          <a:lstStyle/>
          <a:p>
            <a:endParaRPr lang="x-none"/>
          </a:p>
        </p:txBody>
      </p:sp>
      <p:sp>
        <p:nvSpPr>
          <p:cNvPr id="8" name="Freeform 11"/>
          <p:cNvSpPr/>
          <p:nvPr/>
        </p:nvSpPr>
        <p:spPr bwMode="auto">
          <a:xfrm flipV="1">
            <a:off x="-4188" y="714377"/>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1AE20A01-5461-4F6E-AD76-EF76649BF391}" type="slidenum">
              <a:rPr lang="x-none" smtClean="0"/>
              <a:pPr/>
              <a:t>‹#›</a:t>
            </a:fld>
            <a:endParaRPr lang="x-none"/>
          </a:p>
        </p:txBody>
      </p:sp>
    </p:spTree>
    <p:extLst>
      <p:ext uri="{BB962C8B-B14F-4D97-AF65-F5344CB8AC3E}">
        <p14:creationId xmlns:p14="http://schemas.microsoft.com/office/powerpoint/2010/main" xmlns="" val="273837714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589214" y="2058750"/>
            <a:ext cx="8915399" cy="1468800"/>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2589214"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CDD9A9DF-F7BF-45A3-A115-51D2B315D325}" type="datetimeFigureOut">
              <a:rPr lang="x-none" smtClean="0"/>
              <a:pPr/>
              <a:t>1/9/2019</a:t>
            </a:fld>
            <a:endParaRPr lang="x-none"/>
          </a:p>
        </p:txBody>
      </p:sp>
      <p:sp>
        <p:nvSpPr>
          <p:cNvPr id="5" name="Footer Placeholder 4"/>
          <p:cNvSpPr>
            <a:spLocks noGrp="1"/>
          </p:cNvSpPr>
          <p:nvPr>
            <p:ph type="ftr" sz="quarter" idx="11"/>
          </p:nvPr>
        </p:nvSpPr>
        <p:spPr/>
        <p:txBody>
          <a:bodyPr/>
          <a:lstStyle/>
          <a:p>
            <a:endParaRPr lang="x-none"/>
          </a:p>
        </p:txBody>
      </p:sp>
      <p:sp>
        <p:nvSpPr>
          <p:cNvPr id="9" name="Freeform 11"/>
          <p:cNvSpPr/>
          <p:nvPr/>
        </p:nvSpPr>
        <p:spPr bwMode="auto">
          <a:xfrm flipV="1">
            <a:off x="-4188" y="3178177"/>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4" y="3244141"/>
            <a:ext cx="779767" cy="365125"/>
          </a:xfrm>
        </p:spPr>
        <p:txBody>
          <a:bodyPr/>
          <a:lstStyle/>
          <a:p>
            <a:fld id="{1AE20A01-5461-4F6E-AD76-EF76649BF391}" type="slidenum">
              <a:rPr lang="x-none" smtClean="0"/>
              <a:pPr/>
              <a:t>‹#›</a:t>
            </a:fld>
            <a:endParaRPr lang="x-none"/>
          </a:p>
        </p:txBody>
      </p:sp>
    </p:spTree>
    <p:extLst>
      <p:ext uri="{BB962C8B-B14F-4D97-AF65-F5344CB8AC3E}">
        <p14:creationId xmlns:p14="http://schemas.microsoft.com/office/powerpoint/2010/main" xmlns="" val="33582430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CDD9A9DF-F7BF-45A3-A115-51D2B315D325}" type="datetimeFigureOut">
              <a:rPr lang="x-none" smtClean="0"/>
              <a:pPr/>
              <a:t>1/9/2019</a:t>
            </a:fld>
            <a:endParaRPr lang="x-none"/>
          </a:p>
        </p:txBody>
      </p:sp>
      <p:sp>
        <p:nvSpPr>
          <p:cNvPr id="6" name="Footer Placeholder 5"/>
          <p:cNvSpPr>
            <a:spLocks noGrp="1"/>
          </p:cNvSpPr>
          <p:nvPr>
            <p:ph type="ftr" sz="quarter" idx="11"/>
          </p:nvPr>
        </p:nvSpPr>
        <p:spPr/>
        <p:txBody>
          <a:bodyPr/>
          <a:lstStyle/>
          <a:p>
            <a:endParaRPr lang="x-none"/>
          </a:p>
        </p:txBody>
      </p:sp>
      <p:sp>
        <p:nvSpPr>
          <p:cNvPr id="10" name="Freeform 11"/>
          <p:cNvSpPr/>
          <p:nvPr/>
        </p:nvSpPr>
        <p:spPr bwMode="auto">
          <a:xfrm flipV="1">
            <a:off x="-4188" y="714377"/>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1" name="Slide Number Placeholder 5"/>
          <p:cNvSpPr>
            <a:spLocks noGrp="1"/>
          </p:cNvSpPr>
          <p:nvPr>
            <p:ph type="sldNum" sz="quarter" idx="12"/>
          </p:nvPr>
        </p:nvSpPr>
        <p:spPr>
          <a:xfrm>
            <a:off x="531814" y="787784"/>
            <a:ext cx="779767" cy="365125"/>
          </a:xfrm>
        </p:spPr>
        <p:txBody>
          <a:bodyPr/>
          <a:lstStyle/>
          <a:p>
            <a:fld id="{1AE20A01-5461-4F6E-AD76-EF76649BF391}" type="slidenum">
              <a:rPr lang="x-none" smtClean="0"/>
              <a:pPr/>
              <a:t>‹#›</a:t>
            </a:fld>
            <a:endParaRPr lang="x-none"/>
          </a:p>
        </p:txBody>
      </p:sp>
    </p:spTree>
    <p:extLst>
      <p:ext uri="{BB962C8B-B14F-4D97-AF65-F5344CB8AC3E}">
        <p14:creationId xmlns:p14="http://schemas.microsoft.com/office/powerpoint/2010/main" xmlns="" val="12245343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13"/>
          <p:cNvSpPr>
            <a:spLocks noGrp="1"/>
          </p:cNvSpPr>
          <p:nvPr>
            <p:ph type="title"/>
          </p:nvPr>
        </p:nvSpPr>
        <p:spPr/>
        <p:txBody>
          <a:bodyPr/>
          <a:lstStyle/>
          <a:p>
            <a:r>
              <a:rPr lang="en-US"/>
              <a:t>Click to edit Master title style</a:t>
            </a:r>
            <a:endParaRPr lang="en-US" dirty="0"/>
          </a:p>
        </p:txBody>
      </p:sp>
      <p:sp>
        <p:nvSpPr>
          <p:cNvPr id="3" name="Text Placeholder 2"/>
          <p:cNvSpPr>
            <a:spLocks noGrp="1"/>
          </p:cNvSpPr>
          <p:nvPr>
            <p:ph type="body" idx="1"/>
          </p:nvPr>
        </p:nvSpPr>
        <p:spPr>
          <a:xfrm>
            <a:off x="2939374"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7506630"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7166957" y="2545738"/>
            <a:ext cx="4338675" cy="3354060"/>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CDD9A9DF-F7BF-45A3-A115-51D2B315D325}" type="datetimeFigureOut">
              <a:rPr lang="x-none" smtClean="0"/>
              <a:pPr/>
              <a:t>1/9/2019</a:t>
            </a:fld>
            <a:endParaRPr lang="x-none"/>
          </a:p>
        </p:txBody>
      </p:sp>
      <p:sp>
        <p:nvSpPr>
          <p:cNvPr id="8" name="Footer Placeholder 7"/>
          <p:cNvSpPr>
            <a:spLocks noGrp="1"/>
          </p:cNvSpPr>
          <p:nvPr>
            <p:ph type="ftr" sz="quarter" idx="11"/>
          </p:nvPr>
        </p:nvSpPr>
        <p:spPr/>
        <p:txBody>
          <a:bodyPr/>
          <a:lstStyle/>
          <a:p>
            <a:endParaRPr lang="x-none"/>
          </a:p>
        </p:txBody>
      </p:sp>
      <p:sp>
        <p:nvSpPr>
          <p:cNvPr id="12" name="Freeform 11"/>
          <p:cNvSpPr/>
          <p:nvPr/>
        </p:nvSpPr>
        <p:spPr bwMode="auto">
          <a:xfrm flipV="1">
            <a:off x="-4188" y="714377"/>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4" y="787784"/>
            <a:ext cx="779767" cy="365125"/>
          </a:xfrm>
        </p:spPr>
        <p:txBody>
          <a:bodyPr/>
          <a:lstStyle/>
          <a:p>
            <a:fld id="{1AE20A01-5461-4F6E-AD76-EF76649BF391}" type="slidenum">
              <a:rPr lang="x-none" smtClean="0"/>
              <a:pPr/>
              <a:t>‹#›</a:t>
            </a:fld>
            <a:endParaRPr lang="x-none"/>
          </a:p>
        </p:txBody>
      </p:sp>
    </p:spTree>
    <p:extLst>
      <p:ext uri="{BB962C8B-B14F-4D97-AF65-F5344CB8AC3E}">
        <p14:creationId xmlns:p14="http://schemas.microsoft.com/office/powerpoint/2010/main" xmlns="" val="1762465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CDD9A9DF-F7BF-45A3-A115-51D2B315D325}" type="datetimeFigureOut">
              <a:rPr lang="x-none" smtClean="0"/>
              <a:pPr/>
              <a:t>1/9/2019</a:t>
            </a:fld>
            <a:endParaRPr lang="x-none"/>
          </a:p>
        </p:txBody>
      </p:sp>
      <p:sp>
        <p:nvSpPr>
          <p:cNvPr id="4" name="Footer Placeholder 3"/>
          <p:cNvSpPr>
            <a:spLocks noGrp="1"/>
          </p:cNvSpPr>
          <p:nvPr>
            <p:ph type="ftr" sz="quarter" idx="11"/>
          </p:nvPr>
        </p:nvSpPr>
        <p:spPr/>
        <p:txBody>
          <a:bodyPr/>
          <a:lstStyle/>
          <a:p>
            <a:endParaRPr lang="x-none"/>
          </a:p>
        </p:txBody>
      </p:sp>
      <p:sp>
        <p:nvSpPr>
          <p:cNvPr id="7" name="Freeform 11"/>
          <p:cNvSpPr/>
          <p:nvPr/>
        </p:nvSpPr>
        <p:spPr bwMode="auto">
          <a:xfrm flipV="1">
            <a:off x="-4188" y="714377"/>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1AE20A01-5461-4F6E-AD76-EF76649BF391}" type="slidenum">
              <a:rPr lang="x-none" smtClean="0"/>
              <a:pPr/>
              <a:t>‹#›</a:t>
            </a:fld>
            <a:endParaRPr lang="x-none"/>
          </a:p>
        </p:txBody>
      </p:sp>
    </p:spTree>
    <p:extLst>
      <p:ext uri="{BB962C8B-B14F-4D97-AF65-F5344CB8AC3E}">
        <p14:creationId xmlns:p14="http://schemas.microsoft.com/office/powerpoint/2010/main" xmlns="" val="203576739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DD9A9DF-F7BF-45A3-A115-51D2B315D325}" type="datetimeFigureOut">
              <a:rPr lang="x-none" smtClean="0"/>
              <a:pPr/>
              <a:t>1/9/2019</a:t>
            </a:fld>
            <a:endParaRPr lang="x-none"/>
          </a:p>
        </p:txBody>
      </p:sp>
      <p:sp>
        <p:nvSpPr>
          <p:cNvPr id="3" name="Footer Placeholder 2"/>
          <p:cNvSpPr>
            <a:spLocks noGrp="1"/>
          </p:cNvSpPr>
          <p:nvPr>
            <p:ph type="ftr" sz="quarter" idx="11"/>
          </p:nvPr>
        </p:nvSpPr>
        <p:spPr/>
        <p:txBody>
          <a:bodyPr/>
          <a:lstStyle/>
          <a:p>
            <a:endParaRPr lang="x-none"/>
          </a:p>
        </p:txBody>
      </p:sp>
      <p:sp>
        <p:nvSpPr>
          <p:cNvPr id="6" name="Freeform 11"/>
          <p:cNvSpPr/>
          <p:nvPr/>
        </p:nvSpPr>
        <p:spPr bwMode="auto">
          <a:xfrm flipV="1">
            <a:off x="-4188" y="714377"/>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1AE20A01-5461-4F6E-AD76-EF76649BF391}" type="slidenum">
              <a:rPr lang="x-none" smtClean="0"/>
              <a:pPr/>
              <a:t>‹#›</a:t>
            </a:fld>
            <a:endParaRPr lang="x-none"/>
          </a:p>
        </p:txBody>
      </p:sp>
    </p:spTree>
    <p:extLst>
      <p:ext uri="{BB962C8B-B14F-4D97-AF65-F5344CB8AC3E}">
        <p14:creationId xmlns:p14="http://schemas.microsoft.com/office/powerpoint/2010/main" xmlns="" val="2273016986"/>
      </p:ext>
    </p:extLst>
  </p:cSld>
  <p:clrMapOvr>
    <a:masterClrMapping/>
  </p:clrMapOvr>
  <p:extLst>
    <p:ext uri="{DCECCB84-F9BA-43D5-87BE-67443E8EF086}">
      <p15:sldGuideLst xmlns:p15="http://schemas.microsoft.com/office/powerpoint/2012/main" xmlns=""/>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4" y="446088"/>
            <a:ext cx="3505199" cy="976312"/>
          </a:xfrm>
        </p:spPr>
        <p:txBody>
          <a:bodyPr anchor="b"/>
          <a:lstStyle>
            <a:lvl1pPr algn="l">
              <a:defRPr sz="2000" b="0"/>
            </a:lvl1pPr>
          </a:lstStyle>
          <a:p>
            <a:r>
              <a:rPr lang="en-US"/>
              <a:t>Click to edit Master title style</a:t>
            </a:r>
            <a:endParaRPr lang="en-US" dirty="0"/>
          </a:p>
        </p:txBody>
      </p:sp>
      <p:sp>
        <p:nvSpPr>
          <p:cNvPr id="3" name="Content Placeholder 2"/>
          <p:cNvSpPr>
            <a:spLocks noGrp="1"/>
          </p:cNvSpPr>
          <p:nvPr>
            <p:ph idx="1"/>
          </p:nvPr>
        </p:nvSpPr>
        <p:spPr>
          <a:xfrm>
            <a:off x="6323012" y="446090"/>
            <a:ext cx="5181600" cy="5414963"/>
          </a:xfrm>
        </p:spPr>
        <p:txBody>
          <a:bodyPr anchor="ct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2589214"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CDD9A9DF-F7BF-45A3-A115-51D2B315D325}" type="datetimeFigureOut">
              <a:rPr lang="x-none" smtClean="0"/>
              <a:pPr/>
              <a:t>1/9/2019</a:t>
            </a:fld>
            <a:endParaRPr lang="x-none"/>
          </a:p>
        </p:txBody>
      </p:sp>
      <p:sp>
        <p:nvSpPr>
          <p:cNvPr id="6" name="Footer Placeholder 5"/>
          <p:cNvSpPr>
            <a:spLocks noGrp="1"/>
          </p:cNvSpPr>
          <p:nvPr>
            <p:ph type="ftr" sz="quarter" idx="11"/>
          </p:nvPr>
        </p:nvSpPr>
        <p:spPr/>
        <p:txBody>
          <a:bodyPr/>
          <a:lstStyle/>
          <a:p>
            <a:endParaRPr lang="x-none"/>
          </a:p>
        </p:txBody>
      </p:sp>
      <p:sp>
        <p:nvSpPr>
          <p:cNvPr id="9" name="Freeform 11"/>
          <p:cNvSpPr/>
          <p:nvPr/>
        </p:nvSpPr>
        <p:spPr bwMode="auto">
          <a:xfrm flipV="1">
            <a:off x="-4188" y="714377"/>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1AE20A01-5461-4F6E-AD76-EF76649BF391}" type="slidenum">
              <a:rPr lang="x-none" smtClean="0"/>
              <a:pPr/>
              <a:t>‹#›</a:t>
            </a:fld>
            <a:endParaRPr lang="x-none"/>
          </a:p>
        </p:txBody>
      </p:sp>
    </p:spTree>
    <p:extLst>
      <p:ext uri="{BB962C8B-B14F-4D97-AF65-F5344CB8AC3E}">
        <p14:creationId xmlns:p14="http://schemas.microsoft.com/office/powerpoint/2010/main" xmlns="" val="339938510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CDD9A9DF-F7BF-45A3-A115-51D2B315D325}" type="datetimeFigureOut">
              <a:rPr lang="x-none" smtClean="0"/>
              <a:pPr/>
              <a:t>1/9/2019</a:t>
            </a:fld>
            <a:endParaRPr lang="x-none"/>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8" y="4911727"/>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4" y="4983089"/>
            <a:ext cx="779767" cy="365125"/>
          </a:xfrm>
        </p:spPr>
        <p:txBody>
          <a:bodyPr/>
          <a:lstStyle/>
          <a:p>
            <a:fld id="{1AE20A01-5461-4F6E-AD76-EF76649BF391}" type="slidenum">
              <a:rPr lang="x-none" smtClean="0"/>
              <a:pPr/>
              <a:t>‹#›</a:t>
            </a:fld>
            <a:endParaRPr lang="x-none"/>
          </a:p>
        </p:txBody>
      </p:sp>
    </p:spTree>
    <p:extLst>
      <p:ext uri="{BB962C8B-B14F-4D97-AF65-F5344CB8AC3E}">
        <p14:creationId xmlns:p14="http://schemas.microsoft.com/office/powerpoint/2010/main" xmlns="" val="271617681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23" name="Group 22"/>
          <p:cNvGrpSpPr/>
          <p:nvPr/>
        </p:nvGrpSpPr>
        <p:grpSpPr>
          <a:xfrm>
            <a:off x="2"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32"/>
            <a:ext cx="2356675" cy="6853285"/>
            <a:chOff x="6627813" y="195454"/>
            <a:chExt cx="1952625" cy="5678297"/>
          </a:xfrm>
        </p:grpSpPr>
        <p:sp>
          <p:nvSpPr>
            <p:cNvPr id="11" name="Freeform 27"/>
            <p:cNvSpPr/>
            <p:nvPr/>
          </p:nvSpPr>
          <p:spPr bwMode="auto">
            <a:xfrm>
              <a:off x="6627813" y="195454"/>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6" y="624110"/>
            <a:ext cx="8911687" cy="128089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0361613"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CDD9A9DF-F7BF-45A3-A115-51D2B315D325}" type="datetimeFigureOut">
              <a:rPr lang="x-none" smtClean="0"/>
              <a:pPr/>
              <a:t>1/9/2019</a:t>
            </a:fld>
            <a:endParaRPr lang="x-none"/>
          </a:p>
        </p:txBody>
      </p:sp>
      <p:sp>
        <p:nvSpPr>
          <p:cNvPr id="5" name="Footer Placeholder 4"/>
          <p:cNvSpPr>
            <a:spLocks noGrp="1"/>
          </p:cNvSpPr>
          <p:nvPr>
            <p:ph type="ftr" sz="quarter" idx="3"/>
          </p:nvPr>
        </p:nvSpPr>
        <p:spPr>
          <a:xfrm>
            <a:off x="2589214" y="6135810"/>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x-none"/>
          </a:p>
        </p:txBody>
      </p:sp>
      <p:sp>
        <p:nvSpPr>
          <p:cNvPr id="6" name="Slide Number Placeholder 5"/>
          <p:cNvSpPr>
            <a:spLocks noGrp="1"/>
          </p:cNvSpPr>
          <p:nvPr>
            <p:ph type="sldNum" sz="quarter" idx="4"/>
          </p:nvPr>
        </p:nvSpPr>
        <p:spPr>
          <a:xfrm>
            <a:off x="531814" y="787784"/>
            <a:ext cx="779767" cy="365125"/>
          </a:xfrm>
          <a:prstGeom prst="rect">
            <a:avLst/>
          </a:prstGeom>
        </p:spPr>
        <p:txBody>
          <a:bodyPr vert="horz" lIns="91440" tIns="45720" rIns="91440" bIns="45720" rtlCol="0" anchor="ctr"/>
          <a:lstStyle>
            <a:lvl1pPr algn="r">
              <a:defRPr sz="2000">
                <a:solidFill>
                  <a:srgbClr val="FEFFFF"/>
                </a:solidFill>
              </a:defRPr>
            </a:lvl1pPr>
          </a:lstStyle>
          <a:p>
            <a:fld id="{1AE20A01-5461-4F6E-AD76-EF76649BF391}" type="slidenum">
              <a:rPr lang="x-none" smtClean="0"/>
              <a:pPr/>
              <a:t>‹#›</a:t>
            </a:fld>
            <a:endParaRPr lang="x-none"/>
          </a:p>
        </p:txBody>
      </p:sp>
    </p:spTree>
    <p:extLst>
      <p:ext uri="{BB962C8B-B14F-4D97-AF65-F5344CB8AC3E}">
        <p14:creationId xmlns:p14="http://schemas.microsoft.com/office/powerpoint/2010/main" xmlns="" val="932994107"/>
      </p:ext>
    </p:extLst>
  </p:cSld>
  <p:clrMap bg1="lt1" tx1="dk1" bg2="lt2" tx2="dk2" accent1="accent1" accent2="accent2" accent3="accent3" accent4="accent4" accent5="accent5" accent6="accent6" hlink="hlink" folHlink="folHlink"/>
  <p:sldLayoutIdLst>
    <p:sldLayoutId id="2147484228" r:id="rId1"/>
    <p:sldLayoutId id="2147484229" r:id="rId2"/>
    <p:sldLayoutId id="2147484230" r:id="rId3"/>
    <p:sldLayoutId id="2147484231" r:id="rId4"/>
    <p:sldLayoutId id="2147484232" r:id="rId5"/>
    <p:sldLayoutId id="2147484233" r:id="rId6"/>
    <p:sldLayoutId id="2147484234" r:id="rId7"/>
    <p:sldLayoutId id="2147484235" r:id="rId8"/>
    <p:sldLayoutId id="2147484236" r:id="rId9"/>
    <p:sldLayoutId id="2147484237" r:id="rId10"/>
    <p:sldLayoutId id="2147484238" r:id="rId11"/>
    <p:sldLayoutId id="2147484239" r:id="rId12"/>
    <p:sldLayoutId id="2147484240" r:id="rId13"/>
    <p:sldLayoutId id="2147484241" r:id="rId14"/>
    <p:sldLayoutId id="2147484242" r:id="rId15"/>
    <p:sldLayoutId id="2147484243" r:id="rId16"/>
  </p:sldLayoutIdLst>
  <p:txStyles>
    <p:titleStyle>
      <a:lvl1pPr algn="l" defTabSz="457200" rtl="1" eaLnBrk="1" latinLnBrk="0" hangingPunct="1">
        <a:spcBef>
          <a:spcPct val="0"/>
        </a:spcBef>
        <a:buNone/>
        <a:defRPr sz="3600" kern="1200">
          <a:solidFill>
            <a:schemeClr val="tx1">
              <a:lumMod val="85000"/>
              <a:lumOff val="15000"/>
            </a:schemeClr>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p:titleStyle>
    <p:bodyStyle>
      <a:lvl1pPr marL="342900" indent="-342900" algn="r" defTabSz="457200" rtl="1"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r" defTabSz="457200" rtl="1"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r" defTabSz="457200" rtl="1"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r" defTabSz="457200" rtl="1" eaLnBrk="1" latinLnBrk="0" hangingPunct="1">
        <a:defRPr sz="1800" kern="1200">
          <a:solidFill>
            <a:schemeClr val="tx1"/>
          </a:solidFill>
          <a:latin typeface="+mn-lt"/>
          <a:ea typeface="+mn-ea"/>
          <a:cs typeface="+mn-cs"/>
        </a:defRPr>
      </a:lvl1pPr>
      <a:lvl2pPr marL="457200" algn="r" defTabSz="457200" rtl="1" eaLnBrk="1" latinLnBrk="0" hangingPunct="1">
        <a:defRPr sz="1800" kern="1200">
          <a:solidFill>
            <a:schemeClr val="tx1"/>
          </a:solidFill>
          <a:latin typeface="+mn-lt"/>
          <a:ea typeface="+mn-ea"/>
          <a:cs typeface="+mn-cs"/>
        </a:defRPr>
      </a:lvl2pPr>
      <a:lvl3pPr marL="914400" algn="r" defTabSz="457200" rtl="1" eaLnBrk="1" latinLnBrk="0" hangingPunct="1">
        <a:defRPr sz="1800" kern="1200">
          <a:solidFill>
            <a:schemeClr val="tx1"/>
          </a:solidFill>
          <a:latin typeface="+mn-lt"/>
          <a:ea typeface="+mn-ea"/>
          <a:cs typeface="+mn-cs"/>
        </a:defRPr>
      </a:lvl3pPr>
      <a:lvl4pPr marL="1371600" algn="r" defTabSz="457200" rtl="1" eaLnBrk="1" latinLnBrk="0" hangingPunct="1">
        <a:defRPr sz="1800" kern="1200">
          <a:solidFill>
            <a:schemeClr val="tx1"/>
          </a:solidFill>
          <a:latin typeface="+mn-lt"/>
          <a:ea typeface="+mn-ea"/>
          <a:cs typeface="+mn-cs"/>
        </a:defRPr>
      </a:lvl4pPr>
      <a:lvl5pPr marL="1828800" algn="r" defTabSz="457200" rtl="1" eaLnBrk="1" latinLnBrk="0" hangingPunct="1">
        <a:defRPr sz="1800" kern="1200">
          <a:solidFill>
            <a:schemeClr val="tx1"/>
          </a:solidFill>
          <a:latin typeface="+mn-lt"/>
          <a:ea typeface="+mn-ea"/>
          <a:cs typeface="+mn-cs"/>
        </a:defRPr>
      </a:lvl5pPr>
      <a:lvl6pPr marL="2286000" algn="r" defTabSz="457200" rtl="1" eaLnBrk="1" latinLnBrk="0" hangingPunct="1">
        <a:defRPr sz="1800" kern="1200">
          <a:solidFill>
            <a:schemeClr val="tx1"/>
          </a:solidFill>
          <a:latin typeface="+mn-lt"/>
          <a:ea typeface="+mn-ea"/>
          <a:cs typeface="+mn-cs"/>
        </a:defRPr>
      </a:lvl6pPr>
      <a:lvl7pPr marL="2743200" algn="r" defTabSz="457200" rtl="1" eaLnBrk="1" latinLnBrk="0" hangingPunct="1">
        <a:defRPr sz="1800" kern="1200">
          <a:solidFill>
            <a:schemeClr val="tx1"/>
          </a:solidFill>
          <a:latin typeface="+mn-lt"/>
          <a:ea typeface="+mn-ea"/>
          <a:cs typeface="+mn-cs"/>
        </a:defRPr>
      </a:lvl7pPr>
      <a:lvl8pPr marL="3200400" algn="r" defTabSz="457200" rtl="1" eaLnBrk="1" latinLnBrk="0" hangingPunct="1">
        <a:defRPr sz="1800" kern="1200">
          <a:solidFill>
            <a:schemeClr val="tx1"/>
          </a:solidFill>
          <a:latin typeface="+mn-lt"/>
          <a:ea typeface="+mn-ea"/>
          <a:cs typeface="+mn-cs"/>
        </a:defRPr>
      </a:lvl8pPr>
      <a:lvl9pPr marL="3657600" algn="r" defTabSz="457200" rtl="1"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xmlns=""/>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6.xml"/><Relationship Id="rId4" Type="http://schemas.openxmlformats.org/officeDocument/2006/relationships/image" Target="../media/image18.png"/></Relationships>
</file>

<file path=ppt/slides/_rels/slide13.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2.xml"/><Relationship Id="rId1" Type="http://schemas.openxmlformats.org/officeDocument/2006/relationships/slideLayout" Target="../slideLayouts/slideLayout6.xml"/><Relationship Id="rId4" Type="http://schemas.openxmlformats.org/officeDocument/2006/relationships/image" Target="../media/image20.png"/></Relationships>
</file>

<file path=ppt/slides/_rels/slide14.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1.jpeg"/><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3.xml"/><Relationship Id="rId1" Type="http://schemas.openxmlformats.org/officeDocument/2006/relationships/slideLayout" Target="../slideLayouts/slideLayout6.xml"/><Relationship Id="rId4" Type="http://schemas.openxmlformats.org/officeDocument/2006/relationships/image" Target="../media/image24.jpeg"/></Relationships>
</file>

<file path=ppt/slides/_rels/slide17.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5.png"/><Relationship Id="rId1" Type="http://schemas.openxmlformats.org/officeDocument/2006/relationships/slideLayout" Target="../slideLayouts/slideLayout6.xml"/><Relationship Id="rId5" Type="http://schemas.microsoft.com/office/2007/relationships/hdphoto" Target="../media/hdphoto2.wdp"/><Relationship Id="rId4" Type="http://schemas.openxmlformats.org/officeDocument/2006/relationships/image" Target="../media/image26.png"/></Relationships>
</file>

<file path=ppt/slides/_rels/slide18.xml.rels><?xml version="1.0" encoding="UTF-8" standalone="yes"?>
<Relationships xmlns="http://schemas.openxmlformats.org/package/2006/relationships"><Relationship Id="rId3" Type="http://schemas.microsoft.com/office/2007/relationships/hdphoto" Target="../media/hdphoto3.wdp"/><Relationship Id="rId2" Type="http://schemas.openxmlformats.org/officeDocument/2006/relationships/image" Target="../media/image27.png"/><Relationship Id="rId1" Type="http://schemas.openxmlformats.org/officeDocument/2006/relationships/slideLayout" Target="../slideLayouts/slideLayout6.xml"/><Relationship Id="rId5" Type="http://schemas.microsoft.com/office/2007/relationships/hdphoto" Target="../media/hdphoto4.wdp"/><Relationship Id="rId4" Type="http://schemas.openxmlformats.org/officeDocument/2006/relationships/image" Target="../media/image28.png"/></Relationships>
</file>

<file path=ppt/slides/_rels/slide19.xml.rels><?xml version="1.0" encoding="UTF-8" standalone="yes"?>
<Relationships xmlns="http://schemas.openxmlformats.org/package/2006/relationships"><Relationship Id="rId3" Type="http://schemas.microsoft.com/office/2007/relationships/hdphoto" Target="../media/hdphoto5.wdp"/><Relationship Id="rId2" Type="http://schemas.openxmlformats.org/officeDocument/2006/relationships/image" Target="../media/image29.png"/><Relationship Id="rId1" Type="http://schemas.openxmlformats.org/officeDocument/2006/relationships/slideLayout" Target="../slideLayouts/slideLayout6.xml"/><Relationship Id="rId5" Type="http://schemas.microsoft.com/office/2007/relationships/hdphoto" Target="../media/hdphoto6.wdp"/><Relationship Id="rId4" Type="http://schemas.openxmlformats.org/officeDocument/2006/relationships/image" Target="../media/image30.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2" Type="http://schemas.openxmlformats.org/officeDocument/2006/relationships/image" Target="../media/image33.jpeg"/><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7.xml"/><Relationship Id="rId4" Type="http://schemas.openxmlformats.org/officeDocument/2006/relationships/image" Target="../media/image6.jpeg"/></Relationships>
</file>

<file path=ppt/slides/_rels/slide6.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7.xml"/><Relationship Id="rId5" Type="http://schemas.openxmlformats.org/officeDocument/2006/relationships/image" Target="../media/image10.jpeg"/><Relationship Id="rId4" Type="http://schemas.openxmlformats.org/officeDocument/2006/relationships/image" Target="../media/image9.jpeg"/></Relationships>
</file>

<file path=ppt/slides/_rels/slide7.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xml"/><Relationship Id="rId1" Type="http://schemas.openxmlformats.org/officeDocument/2006/relationships/slideLayout" Target="../slideLayouts/slideLayout7.xml"/><Relationship Id="rId5" Type="http://schemas.openxmlformats.org/officeDocument/2006/relationships/image" Target="../media/image13.jpeg"/><Relationship Id="rId4" Type="http://schemas.openxmlformats.org/officeDocument/2006/relationships/image" Target="../media/image12.jpeg"/></Relationships>
</file>

<file path=ppt/slides/_rels/slide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a:gsLst>
            <a:gs pos="0">
              <a:schemeClr val="bg2">
                <a:tint val="90000"/>
                <a:satMod val="92000"/>
                <a:lumMod val="120000"/>
              </a:schemeClr>
            </a:gs>
            <a:gs pos="100000">
              <a:schemeClr val="bg2">
                <a:shade val="98000"/>
                <a:satMod val="120000"/>
                <a:lumMod val="98000"/>
              </a:schemeClr>
            </a:gs>
          </a:gsLst>
          <a:path path="circle">
            <a:fillToRect l="50000" t="50000" r="100000" b="100000"/>
          </a:path>
        </a:gra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B428A9D9-EA3F-4AEC-A247-566FA2355EF6}"/>
              </a:ext>
            </a:extLst>
          </p:cNvPr>
          <p:cNvSpPr>
            <a:spLocks noGrp="1"/>
          </p:cNvSpPr>
          <p:nvPr>
            <p:ph type="ctrTitle"/>
          </p:nvPr>
        </p:nvSpPr>
        <p:spPr>
          <a:xfrm>
            <a:off x="1371599" y="1398041"/>
            <a:ext cx="9448800" cy="2203998"/>
          </a:xfrm>
        </p:spPr>
        <p:txBody>
          <a:bodyPr>
            <a:normAutofit fontScale="90000"/>
          </a:bodyPr>
          <a:lstStyle/>
          <a:p>
            <a:pPr algn="ctr"/>
            <a:r>
              <a:rPr lang="en-US" dirty="0"/>
              <a:t>Cultivation of Calendula Herb and Formulation of Calendula Products </a:t>
            </a:r>
            <a:endParaRPr lang="x-none" dirty="0"/>
          </a:p>
        </p:txBody>
      </p:sp>
      <p:sp>
        <p:nvSpPr>
          <p:cNvPr id="3" name="Subtitle 2">
            <a:extLst>
              <a:ext uri="{FF2B5EF4-FFF2-40B4-BE49-F238E27FC236}">
                <a16:creationId xmlns:a16="http://schemas.microsoft.com/office/drawing/2014/main" xmlns="" id="{B452B526-E0BA-47C5-B80E-4745561473D7}"/>
              </a:ext>
            </a:extLst>
          </p:cNvPr>
          <p:cNvSpPr>
            <a:spLocks noGrp="1"/>
          </p:cNvSpPr>
          <p:nvPr>
            <p:ph type="subTitle" idx="1"/>
          </p:nvPr>
        </p:nvSpPr>
        <p:spPr>
          <a:xfrm>
            <a:off x="1280158" y="3735978"/>
            <a:ext cx="9631681" cy="3226526"/>
          </a:xfrm>
        </p:spPr>
        <p:txBody>
          <a:bodyPr>
            <a:normAutofit/>
          </a:bodyPr>
          <a:lstStyle/>
          <a:p>
            <a:pPr algn="ctr"/>
            <a:r>
              <a:rPr lang="en-US" b="1" dirty="0"/>
              <a:t>Prepared by:</a:t>
            </a:r>
            <a:endParaRPr lang="en-US" dirty="0"/>
          </a:p>
          <a:p>
            <a:pPr algn="ctr"/>
            <a:r>
              <a:rPr lang="en-US" b="1" dirty="0"/>
              <a:t>Amani “Haj Yousef”</a:t>
            </a:r>
          </a:p>
          <a:p>
            <a:pPr algn="ctr"/>
            <a:r>
              <a:rPr lang="en-US" b="1" dirty="0"/>
              <a:t>Azeeza Saleem</a:t>
            </a:r>
          </a:p>
          <a:p>
            <a:pPr algn="ctr"/>
            <a:r>
              <a:rPr lang="en-US" b="1" dirty="0"/>
              <a:t>Muna Alhamad</a:t>
            </a:r>
          </a:p>
          <a:p>
            <a:pPr algn="ctr"/>
            <a:r>
              <a:rPr lang="en-US" b="1" dirty="0"/>
              <a:t> </a:t>
            </a:r>
            <a:endParaRPr lang="en-US" dirty="0"/>
          </a:p>
          <a:p>
            <a:pPr algn="ctr"/>
            <a:r>
              <a:rPr lang="en-US" sz="2000" b="1" dirty="0"/>
              <a:t>Supervised By:</a:t>
            </a:r>
            <a:endParaRPr lang="en-US" sz="2000" dirty="0"/>
          </a:p>
          <a:p>
            <a:pPr algn="ctr"/>
            <a:r>
              <a:rPr lang="en-US" b="1" dirty="0"/>
              <a:t>Dr. Husni Odeh</a:t>
            </a:r>
          </a:p>
          <a:p>
            <a:pPr algn="ctr"/>
            <a:endParaRPr lang="x-none" dirty="0"/>
          </a:p>
        </p:txBody>
      </p:sp>
      <p:pic>
        <p:nvPicPr>
          <p:cNvPr id="4" name="صورة 1">
            <a:extLst>
              <a:ext uri="{FF2B5EF4-FFF2-40B4-BE49-F238E27FC236}">
                <a16:creationId xmlns:a16="http://schemas.microsoft.com/office/drawing/2014/main" xmlns="" id="{E0389939-1232-4910-A599-CCFB19D08695}"/>
              </a:ext>
            </a:extLst>
          </p:cNvPr>
          <p:cNvPicPr/>
          <p:nvPr/>
        </p:nvPicPr>
        <p:blipFill>
          <a:blip r:embed="rId2">
            <a:extLst>
              <a:ext uri="{28A0092B-C50C-407E-A947-70E740481C1C}">
                <a14:useLocalDpi xmlns:a14="http://schemas.microsoft.com/office/drawing/2010/main" xmlns="" val="0"/>
              </a:ext>
            </a:extLst>
          </a:blip>
          <a:srcRect/>
          <a:stretch>
            <a:fillRect/>
          </a:stretch>
        </p:blipFill>
        <p:spPr bwMode="auto">
          <a:xfrm>
            <a:off x="4953509" y="93057"/>
            <a:ext cx="2284982" cy="2110942"/>
          </a:xfrm>
          <a:prstGeom prst="rect">
            <a:avLst/>
          </a:prstGeom>
          <a:noFill/>
          <a:ln w="9525">
            <a:noFill/>
            <a:miter lim="800000"/>
            <a:headEnd/>
            <a:tailEnd/>
          </a:ln>
        </p:spPr>
      </p:pic>
    </p:spTree>
    <p:extLst>
      <p:ext uri="{BB962C8B-B14F-4D97-AF65-F5344CB8AC3E}">
        <p14:creationId xmlns:p14="http://schemas.microsoft.com/office/powerpoint/2010/main" xmlns="" val="61862835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01E19762-DABC-470D-832D-42DAAB87DC93}"/>
              </a:ext>
            </a:extLst>
          </p:cNvPr>
          <p:cNvSpPr>
            <a:spLocks noGrp="1"/>
          </p:cNvSpPr>
          <p:nvPr>
            <p:ph type="title"/>
          </p:nvPr>
        </p:nvSpPr>
        <p:spPr>
          <a:xfrm>
            <a:off x="1952846" y="519606"/>
            <a:ext cx="8911687" cy="1280890"/>
          </a:xfrm>
        </p:spPr>
        <p:txBody>
          <a:bodyPr>
            <a:normAutofit/>
          </a:bodyPr>
          <a:lstStyle/>
          <a:p>
            <a:r>
              <a:rPr lang="en-GB" sz="4400" b="1" dirty="0">
                <a:solidFill>
                  <a:srgbClr val="002060"/>
                </a:solidFill>
              </a:rPr>
              <a:t>Developments on Cream Formulae. </a:t>
            </a:r>
            <a:endParaRPr lang="x-none" sz="4400" dirty="0"/>
          </a:p>
        </p:txBody>
      </p:sp>
      <p:sp>
        <p:nvSpPr>
          <p:cNvPr id="3" name="عنوان فرعي 2">
            <a:extLst>
              <a:ext uri="{FF2B5EF4-FFF2-40B4-BE49-F238E27FC236}">
                <a16:creationId xmlns:a16="http://schemas.microsoft.com/office/drawing/2014/main" xmlns="" id="{24347D87-DEE8-461C-8F72-51AA5FF69B10}"/>
              </a:ext>
            </a:extLst>
          </p:cNvPr>
          <p:cNvSpPr txBox="1">
            <a:spLocks/>
          </p:cNvSpPr>
          <p:nvPr/>
        </p:nvSpPr>
        <p:spPr>
          <a:xfrm>
            <a:off x="1952844" y="1273840"/>
            <a:ext cx="9751476" cy="838200"/>
          </a:xfrm>
          <a:prstGeom prst="rect">
            <a:avLst/>
          </a:prstGeom>
        </p:spPr>
        <p:txBody>
          <a:bodyPr>
            <a:normAutofit/>
          </a:bodyPr>
          <a:lstStyle>
            <a:lvl1pPr marL="342900" indent="-342900" algn="r" defTabSz="457200" rtl="1"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r" defTabSz="457200" rtl="1"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r" defTabSz="457200" rtl="1"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a:lstStyle>
          <a:p>
            <a:pPr algn="l" rtl="0"/>
            <a:r>
              <a:rPr lang="en-GB" sz="2400" dirty="0">
                <a:solidFill>
                  <a:schemeClr val="tx1"/>
                </a:solidFill>
              </a:rPr>
              <a:t>Four different formulae have been prepared as presented in table 1. The fourth formula is the approved formulae of the project. </a:t>
            </a:r>
            <a:endParaRPr lang="ar-SA" sz="2400" dirty="0">
              <a:solidFill>
                <a:schemeClr val="tx1"/>
              </a:solidFill>
            </a:endParaRPr>
          </a:p>
        </p:txBody>
      </p:sp>
      <p:graphicFrame>
        <p:nvGraphicFramePr>
          <p:cNvPr id="7" name="Table 6">
            <a:extLst>
              <a:ext uri="{FF2B5EF4-FFF2-40B4-BE49-F238E27FC236}">
                <a16:creationId xmlns:a16="http://schemas.microsoft.com/office/drawing/2014/main" xmlns="" id="{78C63AA3-E9B1-4C98-87CD-6F9382FEE003}"/>
              </a:ext>
            </a:extLst>
          </p:cNvPr>
          <p:cNvGraphicFramePr>
            <a:graphicFrameLocks noGrp="1"/>
          </p:cNvGraphicFramePr>
          <p:nvPr>
            <p:extLst>
              <p:ext uri="{D42A27DB-BD31-4B8C-83A1-F6EECF244321}">
                <p14:modId xmlns:p14="http://schemas.microsoft.com/office/powerpoint/2010/main" xmlns="" val="2972028313"/>
              </p:ext>
            </p:extLst>
          </p:nvPr>
        </p:nvGraphicFramePr>
        <p:xfrm>
          <a:off x="3229294" y="2112040"/>
          <a:ext cx="6097587" cy="4745954"/>
        </p:xfrm>
        <a:graphic>
          <a:graphicData uri="http://schemas.openxmlformats.org/drawingml/2006/table">
            <a:tbl>
              <a:tblPr>
                <a:noFill/>
              </a:tblPr>
              <a:tblGrid>
                <a:gridCol w="1728169">
                  <a:extLst>
                    <a:ext uri="{9D8B030D-6E8A-4147-A177-3AD203B41FA5}">
                      <a16:colId xmlns:a16="http://schemas.microsoft.com/office/drawing/2014/main" xmlns="" val="1096216776"/>
                    </a:ext>
                  </a:extLst>
                </a:gridCol>
                <a:gridCol w="1055609">
                  <a:extLst>
                    <a:ext uri="{9D8B030D-6E8A-4147-A177-3AD203B41FA5}">
                      <a16:colId xmlns:a16="http://schemas.microsoft.com/office/drawing/2014/main" xmlns="" val="3937749300"/>
                    </a:ext>
                  </a:extLst>
                </a:gridCol>
                <a:gridCol w="1229316">
                  <a:extLst>
                    <a:ext uri="{9D8B030D-6E8A-4147-A177-3AD203B41FA5}">
                      <a16:colId xmlns:a16="http://schemas.microsoft.com/office/drawing/2014/main" xmlns="" val="3137845686"/>
                    </a:ext>
                  </a:extLst>
                </a:gridCol>
                <a:gridCol w="962074">
                  <a:extLst>
                    <a:ext uri="{9D8B030D-6E8A-4147-A177-3AD203B41FA5}">
                      <a16:colId xmlns:a16="http://schemas.microsoft.com/office/drawing/2014/main" xmlns="" val="1362255631"/>
                    </a:ext>
                  </a:extLst>
                </a:gridCol>
                <a:gridCol w="1122419">
                  <a:extLst>
                    <a:ext uri="{9D8B030D-6E8A-4147-A177-3AD203B41FA5}">
                      <a16:colId xmlns:a16="http://schemas.microsoft.com/office/drawing/2014/main" xmlns="" val="919807983"/>
                    </a:ext>
                  </a:extLst>
                </a:gridCol>
              </a:tblGrid>
              <a:tr h="247049">
                <a:tc>
                  <a:txBody>
                    <a:bodyPr/>
                    <a:lstStyle/>
                    <a:p>
                      <a:pPr algn="ctr" fontAlgn="ctr"/>
                      <a:r>
                        <a:rPr lang="en-US" sz="1400" b="0" i="0" u="none" strike="noStrike" dirty="0">
                          <a:solidFill>
                            <a:schemeClr val="accent1">
                              <a:lumMod val="50000"/>
                            </a:schemeClr>
                          </a:solidFill>
                          <a:effectLst/>
                          <a:latin typeface="Adobe Fan Heiti Std B" panose="020B0700000000000000" pitchFamily="34" charset="-128"/>
                          <a:ea typeface="Adobe Fan Heiti Std B" panose="020B0700000000000000" pitchFamily="34" charset="-128"/>
                        </a:rPr>
                        <a:t>Trial</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CD5B4"/>
                    </a:solidFill>
                  </a:tcPr>
                </a:tc>
                <a:tc rowSpan="2">
                  <a:txBody>
                    <a:bodyPr/>
                    <a:lstStyle/>
                    <a:p>
                      <a:pPr algn="ctr" fontAlgn="ctr"/>
                      <a:r>
                        <a:rPr lang="en-US" sz="1400" b="0" i="0" u="none" strike="noStrike" dirty="0">
                          <a:solidFill>
                            <a:schemeClr val="accent1">
                              <a:lumMod val="50000"/>
                            </a:schemeClr>
                          </a:solidFill>
                          <a:effectLst/>
                          <a:latin typeface="Adobe Fan Heiti Std B" panose="020B0700000000000000" pitchFamily="34" charset="-128"/>
                          <a:ea typeface="Adobe Fan Heiti Std B" panose="020B0700000000000000" pitchFamily="34" charset="-128"/>
                        </a:rPr>
                        <a:t>F1</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CD5B4"/>
                    </a:solidFill>
                  </a:tcPr>
                </a:tc>
                <a:tc rowSpan="2">
                  <a:txBody>
                    <a:bodyPr/>
                    <a:lstStyle/>
                    <a:p>
                      <a:pPr algn="ctr" fontAlgn="ctr"/>
                      <a:r>
                        <a:rPr lang="en-US" sz="1400" b="0" i="0" u="none" strike="noStrike" dirty="0">
                          <a:solidFill>
                            <a:schemeClr val="accent1">
                              <a:lumMod val="50000"/>
                            </a:schemeClr>
                          </a:solidFill>
                          <a:effectLst/>
                          <a:latin typeface="Adobe Fan Heiti Std B" panose="020B0700000000000000" pitchFamily="34" charset="-128"/>
                          <a:ea typeface="Adobe Fan Heiti Std B" panose="020B0700000000000000" pitchFamily="34" charset="-128"/>
                        </a:rPr>
                        <a:t>F2</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CD5B4"/>
                    </a:solidFill>
                  </a:tcPr>
                </a:tc>
                <a:tc rowSpan="2">
                  <a:txBody>
                    <a:bodyPr/>
                    <a:lstStyle/>
                    <a:p>
                      <a:pPr algn="ctr" fontAlgn="ctr"/>
                      <a:r>
                        <a:rPr lang="en-US" sz="1400" b="0" i="0" u="none" strike="noStrike" dirty="0">
                          <a:solidFill>
                            <a:schemeClr val="accent1">
                              <a:lumMod val="50000"/>
                            </a:schemeClr>
                          </a:solidFill>
                          <a:effectLst/>
                          <a:latin typeface="Adobe Fan Heiti Std B" panose="020B0700000000000000" pitchFamily="34" charset="-128"/>
                          <a:ea typeface="Adobe Fan Heiti Std B" panose="020B0700000000000000" pitchFamily="34" charset="-128"/>
                        </a:rPr>
                        <a:t>F3</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CD5B4"/>
                    </a:solidFill>
                  </a:tcPr>
                </a:tc>
                <a:tc rowSpan="2">
                  <a:txBody>
                    <a:bodyPr/>
                    <a:lstStyle/>
                    <a:p>
                      <a:pPr algn="ctr" fontAlgn="ctr"/>
                      <a:r>
                        <a:rPr lang="en-US" sz="1400" b="0" i="0" u="none" strike="noStrike" dirty="0">
                          <a:solidFill>
                            <a:schemeClr val="accent1">
                              <a:lumMod val="50000"/>
                            </a:schemeClr>
                          </a:solidFill>
                          <a:effectLst/>
                          <a:latin typeface="Adobe Fan Heiti Std B" panose="020B0700000000000000" pitchFamily="34" charset="-128"/>
                          <a:ea typeface="Adobe Fan Heiti Std B" panose="020B0700000000000000" pitchFamily="34" charset="-128"/>
                        </a:rPr>
                        <a:t>F4</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CD5B4"/>
                    </a:solidFill>
                  </a:tcPr>
                </a:tc>
                <a:extLst>
                  <a:ext uri="{0D108BD9-81ED-4DB2-BD59-A6C34878D82A}">
                    <a16:rowId xmlns:a16="http://schemas.microsoft.com/office/drawing/2014/main" xmlns="" val="1475622483"/>
                  </a:ext>
                </a:extLst>
              </a:tr>
              <a:tr h="247049">
                <a:tc>
                  <a:txBody>
                    <a:bodyPr/>
                    <a:lstStyle/>
                    <a:p>
                      <a:pPr algn="ctr" fontAlgn="ctr"/>
                      <a:r>
                        <a:rPr lang="en-US" sz="1400" b="0" i="0" u="none" strike="noStrike" dirty="0">
                          <a:solidFill>
                            <a:schemeClr val="accent1">
                              <a:lumMod val="50000"/>
                            </a:schemeClr>
                          </a:solidFill>
                          <a:effectLst/>
                          <a:latin typeface="Adobe Fan Heiti Std B" panose="020B0700000000000000" pitchFamily="34" charset="-128"/>
                          <a:ea typeface="Adobe Fan Heiti Std B" panose="020B0700000000000000" pitchFamily="34" charset="-128"/>
                        </a:rPr>
                        <a:t>Ingredient</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CD5B4"/>
                    </a:solidFill>
                  </a:tcPr>
                </a:tc>
                <a:tc vMerge="1">
                  <a:txBody>
                    <a:bodyPr/>
                    <a:lstStyle/>
                    <a:p>
                      <a:pPr rtl="1"/>
                      <a:endParaRPr lang="x-none"/>
                    </a:p>
                  </a:txBody>
                  <a:tcPr/>
                </a:tc>
                <a:tc vMerge="1">
                  <a:txBody>
                    <a:bodyPr/>
                    <a:lstStyle/>
                    <a:p>
                      <a:pPr rtl="1"/>
                      <a:endParaRPr lang="x-none"/>
                    </a:p>
                  </a:txBody>
                  <a:tcPr/>
                </a:tc>
                <a:tc vMerge="1">
                  <a:txBody>
                    <a:bodyPr/>
                    <a:lstStyle/>
                    <a:p>
                      <a:pPr rtl="1"/>
                      <a:endParaRPr lang="x-none"/>
                    </a:p>
                  </a:txBody>
                  <a:tcPr/>
                </a:tc>
                <a:tc vMerge="1">
                  <a:txBody>
                    <a:bodyPr/>
                    <a:lstStyle/>
                    <a:p>
                      <a:pPr rtl="1"/>
                      <a:endParaRPr lang="x-none"/>
                    </a:p>
                  </a:txBody>
                  <a:tcPr/>
                </a:tc>
                <a:extLst>
                  <a:ext uri="{0D108BD9-81ED-4DB2-BD59-A6C34878D82A}">
                    <a16:rowId xmlns:a16="http://schemas.microsoft.com/office/drawing/2014/main" xmlns="" val="713069442"/>
                  </a:ext>
                </a:extLst>
              </a:tr>
              <a:tr h="247049">
                <a:tc>
                  <a:txBody>
                    <a:bodyPr/>
                    <a:lstStyle/>
                    <a:p>
                      <a:pPr algn="ctr" fontAlgn="ctr"/>
                      <a:r>
                        <a:rPr lang="en-US" sz="1400" b="0" i="0" u="none" strike="noStrike">
                          <a:solidFill>
                            <a:schemeClr val="accent1">
                              <a:lumMod val="50000"/>
                            </a:schemeClr>
                          </a:solidFill>
                          <a:effectLst/>
                          <a:latin typeface="Adobe Fan Heiti Std B" panose="020B0700000000000000" pitchFamily="34" charset="-128"/>
                          <a:ea typeface="Adobe Fan Heiti Std B" panose="020B0700000000000000" pitchFamily="34" charset="-128"/>
                        </a:rPr>
                        <a:t>Stearic acid (gm)</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CD5B4"/>
                    </a:solidFill>
                  </a:tcPr>
                </a:tc>
                <a:tc>
                  <a:txBody>
                    <a:bodyPr/>
                    <a:lstStyle/>
                    <a:p>
                      <a:pPr algn="ctr" fontAlgn="ctr"/>
                      <a:r>
                        <a:rPr lang="x-none" sz="1400" b="0" i="0" u="none" strike="noStrike" dirty="0">
                          <a:solidFill>
                            <a:srgbClr val="000000"/>
                          </a:solidFill>
                          <a:effectLst/>
                          <a:latin typeface="Adobe Fan Heiti Std B" panose="020B0700000000000000" pitchFamily="34" charset="-128"/>
                          <a:ea typeface="Adobe Fan Heiti Std B" panose="020B0700000000000000" pitchFamily="34" charset="-128"/>
                        </a:rPr>
                        <a:t>101</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E9D9"/>
                    </a:solidFill>
                  </a:tcPr>
                </a:tc>
                <a:tc>
                  <a:txBody>
                    <a:bodyPr/>
                    <a:lstStyle/>
                    <a:p>
                      <a:pPr algn="ctr" fontAlgn="ctr"/>
                      <a:r>
                        <a:rPr lang="x-none" sz="1400" b="0" i="0" u="none" strike="noStrike">
                          <a:solidFill>
                            <a:srgbClr val="000000"/>
                          </a:solidFill>
                          <a:effectLst/>
                          <a:latin typeface="Adobe Fan Heiti Std B" panose="020B0700000000000000" pitchFamily="34" charset="-128"/>
                          <a:ea typeface="Adobe Fan Heiti Std B" panose="020B0700000000000000" pitchFamily="34" charset="-128"/>
                        </a:rPr>
                        <a:t>101</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E9D9"/>
                    </a:solidFill>
                  </a:tcPr>
                </a:tc>
                <a:tc>
                  <a:txBody>
                    <a:bodyPr/>
                    <a:lstStyle/>
                    <a:p>
                      <a:pPr algn="ctr" fontAlgn="ctr"/>
                      <a:r>
                        <a:rPr lang="x-none" sz="1400" b="0" i="0" u="none" strike="noStrike">
                          <a:solidFill>
                            <a:srgbClr val="000000"/>
                          </a:solidFill>
                          <a:effectLst/>
                          <a:latin typeface="Adobe Fan Heiti Std B" panose="020B0700000000000000" pitchFamily="34" charset="-128"/>
                          <a:ea typeface="Adobe Fan Heiti Std B" panose="020B0700000000000000" pitchFamily="34" charset="-128"/>
                        </a:rPr>
                        <a:t>101</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E9D9"/>
                    </a:solidFill>
                  </a:tcPr>
                </a:tc>
                <a:tc>
                  <a:txBody>
                    <a:bodyPr/>
                    <a:lstStyle/>
                    <a:p>
                      <a:pPr algn="ctr" fontAlgn="ctr"/>
                      <a:r>
                        <a:rPr lang="x-none" sz="1400" b="0" i="0" u="none" strike="noStrike">
                          <a:solidFill>
                            <a:srgbClr val="000000"/>
                          </a:solidFill>
                          <a:effectLst/>
                          <a:latin typeface="Adobe Fan Heiti Std B" panose="020B0700000000000000" pitchFamily="34" charset="-128"/>
                          <a:ea typeface="Adobe Fan Heiti Std B" panose="020B0700000000000000" pitchFamily="34" charset="-128"/>
                        </a:rPr>
                        <a:t>101</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E9D9"/>
                    </a:solidFill>
                  </a:tcPr>
                </a:tc>
                <a:extLst>
                  <a:ext uri="{0D108BD9-81ED-4DB2-BD59-A6C34878D82A}">
                    <a16:rowId xmlns:a16="http://schemas.microsoft.com/office/drawing/2014/main" xmlns="" val="3290318998"/>
                  </a:ext>
                </a:extLst>
              </a:tr>
              <a:tr h="741151">
                <a:tc>
                  <a:txBody>
                    <a:bodyPr/>
                    <a:lstStyle/>
                    <a:p>
                      <a:pPr algn="ctr" fontAlgn="ctr"/>
                      <a:r>
                        <a:rPr lang="en-US" sz="1400" b="0" i="0" u="none" strike="noStrike" dirty="0">
                          <a:solidFill>
                            <a:schemeClr val="accent1">
                              <a:lumMod val="50000"/>
                            </a:schemeClr>
                          </a:solidFill>
                          <a:effectLst/>
                          <a:latin typeface="Adobe Fan Heiti Std B" panose="020B0700000000000000" pitchFamily="34" charset="-128"/>
                          <a:ea typeface="Adobe Fan Heiti Std B" panose="020B0700000000000000" pitchFamily="34" charset="-128"/>
                        </a:rPr>
                        <a:t>Emulsifier (gm)</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CD5B4"/>
                    </a:solidFill>
                  </a:tcPr>
                </a:tc>
                <a:tc>
                  <a:txBody>
                    <a:bodyPr/>
                    <a:lstStyle/>
                    <a:p>
                      <a:pPr algn="ctr" fontAlgn="ctr"/>
                      <a:r>
                        <a:rPr lang="x-none" sz="1400" b="0" i="0" u="none" strike="noStrike" dirty="0">
                          <a:solidFill>
                            <a:srgbClr val="000000"/>
                          </a:solidFill>
                          <a:effectLst/>
                          <a:latin typeface="Adobe Fan Heiti Std B" panose="020B0700000000000000" pitchFamily="34" charset="-128"/>
                          <a:ea typeface="Adobe Fan Heiti Std B" panose="020B0700000000000000" pitchFamily="34" charset="-128"/>
                        </a:rPr>
                        <a:t>70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E9D9"/>
                    </a:solidFill>
                  </a:tcPr>
                </a:tc>
                <a:tc>
                  <a:txBody>
                    <a:bodyPr/>
                    <a:lstStyle/>
                    <a:p>
                      <a:pPr algn="ctr" fontAlgn="ctr"/>
                      <a:r>
                        <a:rPr lang="x-none" sz="1400" b="0" i="0" u="none" strike="noStrike" dirty="0">
                          <a:solidFill>
                            <a:srgbClr val="000000"/>
                          </a:solidFill>
                          <a:effectLst/>
                          <a:latin typeface="Adobe Fan Heiti Std B" panose="020B0700000000000000" pitchFamily="34" charset="-128"/>
                          <a:ea typeface="Adobe Fan Heiti Std B" panose="020B0700000000000000" pitchFamily="34" charset="-128"/>
                        </a:rPr>
                        <a:t>75</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E9D9"/>
                    </a:solidFill>
                  </a:tcPr>
                </a:tc>
                <a:tc>
                  <a:txBody>
                    <a:bodyPr/>
                    <a:lstStyle/>
                    <a:p>
                      <a:pPr algn="ctr" fontAlgn="ctr"/>
                      <a:r>
                        <a:rPr lang="x-none" sz="1400" b="0" i="0" u="none" strike="noStrike" dirty="0">
                          <a:solidFill>
                            <a:srgbClr val="000000"/>
                          </a:solidFill>
                          <a:effectLst/>
                          <a:latin typeface="Adobe Fan Heiti Std B" panose="020B0700000000000000" pitchFamily="34" charset="-128"/>
                          <a:ea typeface="Adobe Fan Heiti Std B" panose="020B0700000000000000" pitchFamily="34" charset="-128"/>
                        </a:rPr>
                        <a:t>65</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E9D9"/>
                    </a:solidFill>
                  </a:tcPr>
                </a:tc>
                <a:tc>
                  <a:txBody>
                    <a:bodyPr/>
                    <a:lstStyle/>
                    <a:p>
                      <a:pPr algn="ctr" fontAlgn="ctr"/>
                      <a:r>
                        <a:rPr lang="x-none" sz="1400" b="0" i="0" u="none" strike="noStrike">
                          <a:solidFill>
                            <a:srgbClr val="000000"/>
                          </a:solidFill>
                          <a:effectLst/>
                          <a:latin typeface="Adobe Fan Heiti Std B" panose="020B0700000000000000" pitchFamily="34" charset="-128"/>
                          <a:ea typeface="Adobe Fan Heiti Std B" panose="020B0700000000000000" pitchFamily="34" charset="-128"/>
                        </a:rPr>
                        <a:t>75</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E9D9"/>
                    </a:solidFill>
                  </a:tcPr>
                </a:tc>
                <a:extLst>
                  <a:ext uri="{0D108BD9-81ED-4DB2-BD59-A6C34878D82A}">
                    <a16:rowId xmlns:a16="http://schemas.microsoft.com/office/drawing/2014/main" xmlns="" val="4196334785"/>
                  </a:ext>
                </a:extLst>
              </a:tr>
              <a:tr h="494101">
                <a:tc>
                  <a:txBody>
                    <a:bodyPr/>
                    <a:lstStyle/>
                    <a:p>
                      <a:pPr algn="ctr" fontAlgn="ctr"/>
                      <a:r>
                        <a:rPr lang="en-US" sz="1400" b="0" i="0" u="none" strike="noStrike" dirty="0">
                          <a:solidFill>
                            <a:schemeClr val="accent1">
                              <a:lumMod val="50000"/>
                            </a:schemeClr>
                          </a:solidFill>
                          <a:effectLst/>
                          <a:latin typeface="Adobe Fan Heiti Std B" panose="020B0700000000000000" pitchFamily="34" charset="-128"/>
                          <a:ea typeface="Adobe Fan Heiti Std B" panose="020B0700000000000000" pitchFamily="34" charset="-128"/>
                        </a:rPr>
                        <a:t>Calendula Extract (gm)</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CD5B4"/>
                    </a:solidFill>
                  </a:tcPr>
                </a:tc>
                <a:tc>
                  <a:txBody>
                    <a:bodyPr/>
                    <a:lstStyle/>
                    <a:p>
                      <a:pPr algn="ctr" fontAlgn="ctr"/>
                      <a:r>
                        <a:rPr lang="x-none" sz="1400" b="0" i="0" u="none" strike="noStrike" dirty="0">
                          <a:solidFill>
                            <a:srgbClr val="000000"/>
                          </a:solidFill>
                          <a:effectLst/>
                          <a:latin typeface="Adobe Fan Heiti Std B" panose="020B0700000000000000" pitchFamily="34" charset="-128"/>
                          <a:ea typeface="Adobe Fan Heiti Std B" panose="020B0700000000000000" pitchFamily="34" charset="-128"/>
                        </a:rPr>
                        <a:t>1.5</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E9D9"/>
                    </a:solidFill>
                  </a:tcPr>
                </a:tc>
                <a:tc>
                  <a:txBody>
                    <a:bodyPr/>
                    <a:lstStyle/>
                    <a:p>
                      <a:pPr algn="ctr" fontAlgn="ctr"/>
                      <a:r>
                        <a:rPr lang="x-none" sz="1400" b="0" i="0" u="none" strike="noStrike" dirty="0">
                          <a:solidFill>
                            <a:srgbClr val="000000"/>
                          </a:solidFill>
                          <a:effectLst/>
                          <a:latin typeface="Adobe Fan Heiti Std B" panose="020B0700000000000000" pitchFamily="34" charset="-128"/>
                          <a:ea typeface="Adobe Fan Heiti Std B" panose="020B0700000000000000" pitchFamily="34" charset="-128"/>
                        </a:rPr>
                        <a:t>1.5</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E9D9"/>
                    </a:solidFill>
                  </a:tcPr>
                </a:tc>
                <a:tc>
                  <a:txBody>
                    <a:bodyPr/>
                    <a:lstStyle/>
                    <a:p>
                      <a:pPr algn="ctr" fontAlgn="ctr"/>
                      <a:r>
                        <a:rPr lang="x-none" sz="1400" b="0" i="0" u="none" strike="noStrike">
                          <a:solidFill>
                            <a:srgbClr val="000000"/>
                          </a:solidFill>
                          <a:effectLst/>
                          <a:latin typeface="Adobe Fan Heiti Std B" panose="020B0700000000000000" pitchFamily="34" charset="-128"/>
                          <a:ea typeface="Adobe Fan Heiti Std B" panose="020B0700000000000000" pitchFamily="34" charset="-128"/>
                        </a:rPr>
                        <a:t>1.5</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E9D9"/>
                    </a:solidFill>
                  </a:tcPr>
                </a:tc>
                <a:tc>
                  <a:txBody>
                    <a:bodyPr/>
                    <a:lstStyle/>
                    <a:p>
                      <a:pPr algn="ctr" fontAlgn="ctr"/>
                      <a:r>
                        <a:rPr lang="x-none" sz="1400" b="0" i="0" u="none" strike="noStrike">
                          <a:solidFill>
                            <a:srgbClr val="000000"/>
                          </a:solidFill>
                          <a:effectLst/>
                          <a:latin typeface="Adobe Fan Heiti Std B" panose="020B0700000000000000" pitchFamily="34" charset="-128"/>
                          <a:ea typeface="Adobe Fan Heiti Std B" panose="020B0700000000000000" pitchFamily="34" charset="-128"/>
                        </a:rPr>
                        <a:t>2.0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E9D9"/>
                    </a:solidFill>
                  </a:tcPr>
                </a:tc>
                <a:extLst>
                  <a:ext uri="{0D108BD9-81ED-4DB2-BD59-A6C34878D82A}">
                    <a16:rowId xmlns:a16="http://schemas.microsoft.com/office/drawing/2014/main" xmlns="" val="1222116785"/>
                  </a:ext>
                </a:extLst>
              </a:tr>
              <a:tr h="520106">
                <a:tc>
                  <a:txBody>
                    <a:bodyPr/>
                    <a:lstStyle/>
                    <a:p>
                      <a:pPr algn="ctr" fontAlgn="ctr"/>
                      <a:r>
                        <a:rPr lang="en-US" sz="1400" b="0" i="0" u="none" strike="noStrike" dirty="0">
                          <a:solidFill>
                            <a:schemeClr val="accent1">
                              <a:lumMod val="50000"/>
                            </a:schemeClr>
                          </a:solidFill>
                          <a:effectLst/>
                          <a:latin typeface="Adobe Fan Heiti Std B" panose="020B0700000000000000" pitchFamily="34" charset="-128"/>
                          <a:ea typeface="Adobe Fan Heiti Std B" panose="020B0700000000000000" pitchFamily="34" charset="-128"/>
                        </a:rPr>
                        <a:t>Jojoba oil (gm)</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CD5B4"/>
                    </a:solidFill>
                  </a:tcPr>
                </a:tc>
                <a:tc>
                  <a:txBody>
                    <a:bodyPr/>
                    <a:lstStyle/>
                    <a:p>
                      <a:pPr algn="ctr" fontAlgn="ctr"/>
                      <a:r>
                        <a:rPr lang="x-none" sz="1400" b="0" i="0" u="none" strike="noStrike">
                          <a:solidFill>
                            <a:srgbClr val="000000"/>
                          </a:solidFill>
                          <a:effectLst/>
                          <a:latin typeface="Adobe Fan Heiti Std B" panose="020B0700000000000000" pitchFamily="34" charset="-128"/>
                          <a:ea typeface="Adobe Fan Heiti Std B" panose="020B0700000000000000" pitchFamily="34" charset="-128"/>
                        </a:rPr>
                        <a:t>17.36</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E9D9"/>
                    </a:solidFill>
                  </a:tcPr>
                </a:tc>
                <a:tc>
                  <a:txBody>
                    <a:bodyPr/>
                    <a:lstStyle/>
                    <a:p>
                      <a:pPr algn="ctr" fontAlgn="ctr"/>
                      <a:r>
                        <a:rPr lang="x-none" sz="1400" b="0" i="0" u="none" strike="noStrike" dirty="0">
                          <a:solidFill>
                            <a:srgbClr val="000000"/>
                          </a:solidFill>
                          <a:effectLst/>
                          <a:latin typeface="Adobe Fan Heiti Std B" panose="020B0700000000000000" pitchFamily="34" charset="-128"/>
                          <a:ea typeface="Adobe Fan Heiti Std B" panose="020B0700000000000000" pitchFamily="34" charset="-128"/>
                        </a:rPr>
                        <a:t>26.04</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E9D9"/>
                    </a:solidFill>
                  </a:tcPr>
                </a:tc>
                <a:tc>
                  <a:txBody>
                    <a:bodyPr/>
                    <a:lstStyle/>
                    <a:p>
                      <a:pPr algn="ctr" fontAlgn="ctr"/>
                      <a:r>
                        <a:rPr lang="x-none" sz="1400" b="0" i="0" u="none" strike="noStrike" dirty="0">
                          <a:solidFill>
                            <a:srgbClr val="000000"/>
                          </a:solidFill>
                          <a:effectLst/>
                          <a:latin typeface="Adobe Fan Heiti Std B" panose="020B0700000000000000" pitchFamily="34" charset="-128"/>
                          <a:ea typeface="Adobe Fan Heiti Std B" panose="020B0700000000000000" pitchFamily="34" charset="-128"/>
                        </a:rPr>
                        <a:t>17.36</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E9D9"/>
                    </a:solidFill>
                  </a:tcPr>
                </a:tc>
                <a:tc>
                  <a:txBody>
                    <a:bodyPr/>
                    <a:lstStyle/>
                    <a:p>
                      <a:pPr algn="ctr" fontAlgn="ctr"/>
                      <a:r>
                        <a:rPr lang="x-none" sz="1400" b="0" i="0" u="none" strike="noStrike">
                          <a:solidFill>
                            <a:srgbClr val="000000"/>
                          </a:solidFill>
                          <a:effectLst/>
                          <a:latin typeface="Adobe Fan Heiti Std B" panose="020B0700000000000000" pitchFamily="34" charset="-128"/>
                          <a:ea typeface="Adobe Fan Heiti Std B" panose="020B0700000000000000" pitchFamily="34" charset="-128"/>
                        </a:rPr>
                        <a:t>21.7</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E9D9"/>
                    </a:solidFill>
                  </a:tcPr>
                </a:tc>
                <a:extLst>
                  <a:ext uri="{0D108BD9-81ED-4DB2-BD59-A6C34878D82A}">
                    <a16:rowId xmlns:a16="http://schemas.microsoft.com/office/drawing/2014/main" xmlns="" val="71746219"/>
                  </a:ext>
                </a:extLst>
              </a:tr>
              <a:tr h="247049">
                <a:tc>
                  <a:txBody>
                    <a:bodyPr/>
                    <a:lstStyle/>
                    <a:p>
                      <a:pPr algn="ctr" fontAlgn="ctr"/>
                      <a:r>
                        <a:rPr lang="en-US" sz="1400" b="0" i="0" u="none" strike="noStrike">
                          <a:solidFill>
                            <a:schemeClr val="accent1">
                              <a:lumMod val="50000"/>
                            </a:schemeClr>
                          </a:solidFill>
                          <a:effectLst/>
                          <a:latin typeface="Adobe Fan Heiti Std B" panose="020B0700000000000000" pitchFamily="34" charset="-128"/>
                          <a:ea typeface="Adobe Fan Heiti Std B" panose="020B0700000000000000" pitchFamily="34" charset="-128"/>
                        </a:rPr>
                        <a:t>Almond oil (gm)</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CD5B4"/>
                    </a:solidFill>
                  </a:tcPr>
                </a:tc>
                <a:tc>
                  <a:txBody>
                    <a:bodyPr/>
                    <a:lstStyle/>
                    <a:p>
                      <a:pPr algn="ctr" fontAlgn="ctr"/>
                      <a:r>
                        <a:rPr lang="x-none" sz="1400" b="0" i="0" u="none" strike="noStrike" dirty="0">
                          <a:solidFill>
                            <a:srgbClr val="000000"/>
                          </a:solidFill>
                          <a:effectLst/>
                          <a:latin typeface="Adobe Fan Heiti Std B" panose="020B0700000000000000" pitchFamily="34" charset="-128"/>
                          <a:ea typeface="Adobe Fan Heiti Std B" panose="020B0700000000000000" pitchFamily="34" charset="-128"/>
                        </a:rPr>
                        <a:t>27</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E9D9"/>
                    </a:solidFill>
                  </a:tcPr>
                </a:tc>
                <a:tc>
                  <a:txBody>
                    <a:bodyPr/>
                    <a:lstStyle/>
                    <a:p>
                      <a:pPr algn="ctr" fontAlgn="ctr"/>
                      <a:r>
                        <a:rPr lang="x-none" sz="1400" b="0" i="0" u="none" strike="noStrike" dirty="0">
                          <a:solidFill>
                            <a:srgbClr val="000000"/>
                          </a:solidFill>
                          <a:effectLst/>
                          <a:latin typeface="Adobe Fan Heiti Std B" panose="020B0700000000000000" pitchFamily="34" charset="-128"/>
                          <a:ea typeface="Adobe Fan Heiti Std B" panose="020B0700000000000000" pitchFamily="34" charset="-128"/>
                        </a:rPr>
                        <a:t>27</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E9D9"/>
                    </a:solidFill>
                  </a:tcPr>
                </a:tc>
                <a:tc>
                  <a:txBody>
                    <a:bodyPr/>
                    <a:lstStyle/>
                    <a:p>
                      <a:pPr algn="ctr" fontAlgn="ctr"/>
                      <a:r>
                        <a:rPr lang="x-none" sz="1400" b="0" i="0" u="none" strike="noStrike">
                          <a:solidFill>
                            <a:srgbClr val="000000"/>
                          </a:solidFill>
                          <a:effectLst/>
                          <a:latin typeface="Adobe Fan Heiti Std B" panose="020B0700000000000000" pitchFamily="34" charset="-128"/>
                          <a:ea typeface="Adobe Fan Heiti Std B" panose="020B0700000000000000" pitchFamily="34" charset="-128"/>
                        </a:rPr>
                        <a:t>36</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E9D9"/>
                    </a:solidFill>
                  </a:tcPr>
                </a:tc>
                <a:tc>
                  <a:txBody>
                    <a:bodyPr/>
                    <a:lstStyle/>
                    <a:p>
                      <a:pPr algn="ctr" fontAlgn="ctr"/>
                      <a:r>
                        <a:rPr lang="x-none" sz="1400" b="0" i="0" u="none" strike="noStrike">
                          <a:solidFill>
                            <a:srgbClr val="000000"/>
                          </a:solidFill>
                          <a:effectLst/>
                          <a:latin typeface="Adobe Fan Heiti Std B" panose="020B0700000000000000" pitchFamily="34" charset="-128"/>
                          <a:ea typeface="Adobe Fan Heiti Std B" panose="020B0700000000000000" pitchFamily="34" charset="-128"/>
                        </a:rPr>
                        <a:t>32</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E9D9"/>
                    </a:solidFill>
                  </a:tcPr>
                </a:tc>
                <a:extLst>
                  <a:ext uri="{0D108BD9-81ED-4DB2-BD59-A6C34878D82A}">
                    <a16:rowId xmlns:a16="http://schemas.microsoft.com/office/drawing/2014/main" xmlns="" val="3558552892"/>
                  </a:ext>
                </a:extLst>
              </a:tr>
              <a:tr h="247049">
                <a:tc>
                  <a:txBody>
                    <a:bodyPr/>
                    <a:lstStyle/>
                    <a:p>
                      <a:pPr algn="ctr" fontAlgn="ctr"/>
                      <a:r>
                        <a:rPr lang="en-US" sz="1400" b="0" i="0" u="none" strike="noStrike" dirty="0">
                          <a:solidFill>
                            <a:schemeClr val="accent1">
                              <a:lumMod val="50000"/>
                            </a:schemeClr>
                          </a:solidFill>
                          <a:effectLst/>
                          <a:latin typeface="Adobe Fan Heiti Std B" panose="020B0700000000000000" pitchFamily="34" charset="-128"/>
                          <a:ea typeface="Adobe Fan Heiti Std B" panose="020B0700000000000000" pitchFamily="34" charset="-128"/>
                        </a:rPr>
                        <a:t>Glycerin (gm)</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CD5B4"/>
                    </a:solidFill>
                  </a:tcPr>
                </a:tc>
                <a:tc>
                  <a:txBody>
                    <a:bodyPr/>
                    <a:lstStyle/>
                    <a:p>
                      <a:pPr algn="ctr" fontAlgn="ctr"/>
                      <a:r>
                        <a:rPr lang="x-none" sz="1400" b="0" i="0" u="none" strike="noStrike">
                          <a:solidFill>
                            <a:srgbClr val="000000"/>
                          </a:solidFill>
                          <a:effectLst/>
                          <a:latin typeface="Adobe Fan Heiti Std B" panose="020B0700000000000000" pitchFamily="34" charset="-128"/>
                          <a:ea typeface="Adobe Fan Heiti Std B" panose="020B0700000000000000" pitchFamily="34" charset="-128"/>
                        </a:rPr>
                        <a:t>50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E9D9"/>
                    </a:solidFill>
                  </a:tcPr>
                </a:tc>
                <a:tc>
                  <a:txBody>
                    <a:bodyPr/>
                    <a:lstStyle/>
                    <a:p>
                      <a:pPr algn="ctr" fontAlgn="ctr"/>
                      <a:r>
                        <a:rPr lang="x-none" sz="1400" b="0" i="0" u="none" strike="noStrike" dirty="0">
                          <a:solidFill>
                            <a:srgbClr val="000000"/>
                          </a:solidFill>
                          <a:effectLst/>
                          <a:latin typeface="Adobe Fan Heiti Std B" panose="020B0700000000000000" pitchFamily="34" charset="-128"/>
                          <a:ea typeface="Adobe Fan Heiti Std B" panose="020B0700000000000000" pitchFamily="34" charset="-128"/>
                        </a:rPr>
                        <a:t>50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E9D9"/>
                    </a:solidFill>
                  </a:tcPr>
                </a:tc>
                <a:tc>
                  <a:txBody>
                    <a:bodyPr/>
                    <a:lstStyle/>
                    <a:p>
                      <a:pPr algn="ctr" fontAlgn="ctr"/>
                      <a:r>
                        <a:rPr lang="x-none" sz="1400" b="0" i="0" u="none" strike="noStrike" dirty="0">
                          <a:solidFill>
                            <a:srgbClr val="000000"/>
                          </a:solidFill>
                          <a:effectLst/>
                          <a:latin typeface="Adobe Fan Heiti Std B" panose="020B0700000000000000" pitchFamily="34" charset="-128"/>
                          <a:ea typeface="Adobe Fan Heiti Std B" panose="020B0700000000000000" pitchFamily="34" charset="-128"/>
                        </a:rPr>
                        <a:t>50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E9D9"/>
                    </a:solidFill>
                  </a:tcPr>
                </a:tc>
                <a:tc>
                  <a:txBody>
                    <a:bodyPr/>
                    <a:lstStyle/>
                    <a:p>
                      <a:pPr algn="ctr" fontAlgn="ctr"/>
                      <a:r>
                        <a:rPr lang="x-none" sz="1400" b="0" i="0" u="none" strike="noStrike">
                          <a:solidFill>
                            <a:srgbClr val="000000"/>
                          </a:solidFill>
                          <a:effectLst/>
                          <a:latin typeface="Adobe Fan Heiti Std B" panose="020B0700000000000000" pitchFamily="34" charset="-128"/>
                          <a:ea typeface="Adobe Fan Heiti Std B" panose="020B0700000000000000" pitchFamily="34" charset="-128"/>
                        </a:rPr>
                        <a:t>50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E9D9"/>
                    </a:solidFill>
                  </a:tcPr>
                </a:tc>
                <a:extLst>
                  <a:ext uri="{0D108BD9-81ED-4DB2-BD59-A6C34878D82A}">
                    <a16:rowId xmlns:a16="http://schemas.microsoft.com/office/drawing/2014/main" xmlns="" val="3135305676"/>
                  </a:ext>
                </a:extLst>
              </a:tr>
              <a:tr h="299060">
                <a:tc>
                  <a:txBody>
                    <a:bodyPr/>
                    <a:lstStyle/>
                    <a:p>
                      <a:pPr algn="ctr" fontAlgn="ctr"/>
                      <a:r>
                        <a:rPr lang="en-US" sz="1400" b="0" i="0" u="none" strike="noStrike" dirty="0">
                          <a:solidFill>
                            <a:schemeClr val="accent1">
                              <a:lumMod val="50000"/>
                            </a:schemeClr>
                          </a:solidFill>
                          <a:effectLst/>
                          <a:latin typeface="Adobe Fan Heiti Std B" panose="020B0700000000000000" pitchFamily="34" charset="-128"/>
                          <a:ea typeface="Adobe Fan Heiti Std B" panose="020B0700000000000000" pitchFamily="34" charset="-128"/>
                        </a:rPr>
                        <a:t>perfume(gm)</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CD5B4"/>
                    </a:solidFill>
                  </a:tcPr>
                </a:tc>
                <a:tc>
                  <a:txBody>
                    <a:bodyPr/>
                    <a:lstStyle/>
                    <a:p>
                      <a:pPr algn="ctr" fontAlgn="ctr"/>
                      <a:r>
                        <a:rPr lang="x-none" sz="1400" b="0" i="0" u="none" strike="noStrike">
                          <a:solidFill>
                            <a:srgbClr val="000000"/>
                          </a:solidFill>
                          <a:effectLst/>
                          <a:latin typeface="Adobe Fan Heiti Std B" panose="020B0700000000000000" pitchFamily="34" charset="-128"/>
                          <a:ea typeface="Adobe Fan Heiti Std B" panose="020B0700000000000000" pitchFamily="34" charset="-128"/>
                        </a:rPr>
                        <a:t>-</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E9D9"/>
                    </a:solidFill>
                  </a:tcPr>
                </a:tc>
                <a:tc>
                  <a:txBody>
                    <a:bodyPr/>
                    <a:lstStyle/>
                    <a:p>
                      <a:pPr algn="ctr" fontAlgn="ctr"/>
                      <a:r>
                        <a:rPr lang="x-none" sz="1400" b="0" i="0" u="none" strike="noStrike" dirty="0">
                          <a:solidFill>
                            <a:srgbClr val="000000"/>
                          </a:solidFill>
                          <a:effectLst/>
                          <a:latin typeface="Adobe Fan Heiti Std B" panose="020B0700000000000000" pitchFamily="34" charset="-128"/>
                          <a:ea typeface="Adobe Fan Heiti Std B" panose="020B0700000000000000" pitchFamily="34" charset="-128"/>
                        </a:rPr>
                        <a:t>0.1</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E9D9"/>
                    </a:solidFill>
                  </a:tcPr>
                </a:tc>
                <a:tc>
                  <a:txBody>
                    <a:bodyPr/>
                    <a:lstStyle/>
                    <a:p>
                      <a:pPr algn="ctr" fontAlgn="ctr"/>
                      <a:r>
                        <a:rPr lang="x-none" sz="1400" b="0" i="0" u="none" strike="noStrike">
                          <a:solidFill>
                            <a:srgbClr val="000000"/>
                          </a:solidFill>
                          <a:effectLst/>
                          <a:latin typeface="Adobe Fan Heiti Std B" panose="020B0700000000000000" pitchFamily="34" charset="-128"/>
                          <a:ea typeface="Adobe Fan Heiti Std B" panose="020B0700000000000000" pitchFamily="34" charset="-128"/>
                        </a:rPr>
                        <a:t>0.1</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E9D9"/>
                    </a:solidFill>
                  </a:tcPr>
                </a:tc>
                <a:tc>
                  <a:txBody>
                    <a:bodyPr/>
                    <a:lstStyle/>
                    <a:p>
                      <a:pPr algn="ctr" fontAlgn="ctr"/>
                      <a:r>
                        <a:rPr lang="x-none" sz="1400" b="0" i="0" u="none" strike="noStrike" dirty="0">
                          <a:solidFill>
                            <a:srgbClr val="000000"/>
                          </a:solidFill>
                          <a:effectLst/>
                          <a:latin typeface="Adobe Fan Heiti Std B" panose="020B0700000000000000" pitchFamily="34" charset="-128"/>
                          <a:ea typeface="Adobe Fan Heiti Std B" panose="020B0700000000000000" pitchFamily="34" charset="-128"/>
                        </a:rPr>
                        <a:t>0.1</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E9D9"/>
                    </a:solidFill>
                  </a:tcPr>
                </a:tc>
                <a:extLst>
                  <a:ext uri="{0D108BD9-81ED-4DB2-BD59-A6C34878D82A}">
                    <a16:rowId xmlns:a16="http://schemas.microsoft.com/office/drawing/2014/main" xmlns="" val="1383515685"/>
                  </a:ext>
                </a:extLst>
              </a:tr>
              <a:tr h="247049">
                <a:tc>
                  <a:txBody>
                    <a:bodyPr/>
                    <a:lstStyle/>
                    <a:p>
                      <a:pPr algn="ctr" fontAlgn="ctr"/>
                      <a:r>
                        <a:rPr lang="en-US" sz="1400" b="0" i="0" u="none" strike="noStrike" dirty="0">
                          <a:solidFill>
                            <a:schemeClr val="accent1">
                              <a:lumMod val="50000"/>
                            </a:schemeClr>
                          </a:solidFill>
                          <a:effectLst/>
                          <a:latin typeface="Adobe Fan Heiti Std B" panose="020B0700000000000000" pitchFamily="34" charset="-128"/>
                          <a:ea typeface="Adobe Fan Heiti Std B" panose="020B0700000000000000" pitchFamily="34" charset="-128"/>
                        </a:rPr>
                        <a:t>Aloe Vera l (gm)</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CD5B4"/>
                    </a:solidFill>
                  </a:tcPr>
                </a:tc>
                <a:tc>
                  <a:txBody>
                    <a:bodyPr/>
                    <a:lstStyle/>
                    <a:p>
                      <a:pPr algn="ctr" fontAlgn="ctr"/>
                      <a:r>
                        <a:rPr lang="x-none" sz="1400" b="0" i="0" u="none" strike="noStrike">
                          <a:solidFill>
                            <a:srgbClr val="000000"/>
                          </a:solidFill>
                          <a:effectLst/>
                          <a:latin typeface="Adobe Fan Heiti Std B" panose="020B0700000000000000" pitchFamily="34" charset="-128"/>
                          <a:ea typeface="Adobe Fan Heiti Std B" panose="020B0700000000000000" pitchFamily="34" charset="-128"/>
                        </a:rPr>
                        <a:t>-</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E9D9"/>
                    </a:solidFill>
                  </a:tcPr>
                </a:tc>
                <a:tc>
                  <a:txBody>
                    <a:bodyPr/>
                    <a:lstStyle/>
                    <a:p>
                      <a:pPr algn="ctr" fontAlgn="ctr"/>
                      <a:r>
                        <a:rPr lang="x-none" sz="1400" b="0" i="0" u="none" strike="noStrike" dirty="0">
                          <a:solidFill>
                            <a:srgbClr val="000000"/>
                          </a:solidFill>
                          <a:effectLst/>
                          <a:latin typeface="Adobe Fan Heiti Std B" panose="020B0700000000000000" pitchFamily="34" charset="-128"/>
                          <a:ea typeface="Adobe Fan Heiti Std B" panose="020B0700000000000000" pitchFamily="34" charset="-128"/>
                        </a:rPr>
                        <a:t>-</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E9D9"/>
                    </a:solidFill>
                  </a:tcPr>
                </a:tc>
                <a:tc>
                  <a:txBody>
                    <a:bodyPr/>
                    <a:lstStyle/>
                    <a:p>
                      <a:pPr algn="ctr" fontAlgn="ctr"/>
                      <a:r>
                        <a:rPr lang="x-none" sz="1400" b="0" i="0" u="none" strike="noStrike">
                          <a:solidFill>
                            <a:srgbClr val="000000"/>
                          </a:solidFill>
                          <a:effectLst/>
                          <a:latin typeface="Adobe Fan Heiti Std B" panose="020B0700000000000000" pitchFamily="34" charset="-128"/>
                          <a:ea typeface="Adobe Fan Heiti Std B" panose="020B0700000000000000" pitchFamily="34" charset="-128"/>
                        </a:rPr>
                        <a:t>-</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E9D9"/>
                    </a:solidFill>
                  </a:tcPr>
                </a:tc>
                <a:tc>
                  <a:txBody>
                    <a:bodyPr/>
                    <a:lstStyle/>
                    <a:p>
                      <a:pPr algn="ctr" fontAlgn="ctr"/>
                      <a:r>
                        <a:rPr lang="x-none" sz="1400" b="0" i="0" u="none" strike="noStrike">
                          <a:solidFill>
                            <a:srgbClr val="000000"/>
                          </a:solidFill>
                          <a:effectLst/>
                          <a:latin typeface="Adobe Fan Heiti Std B" panose="020B0700000000000000" pitchFamily="34" charset="-128"/>
                          <a:ea typeface="Adobe Fan Heiti Std B" panose="020B0700000000000000" pitchFamily="34" charset="-128"/>
                        </a:rPr>
                        <a:t>50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E9D9"/>
                    </a:solidFill>
                  </a:tcPr>
                </a:tc>
                <a:extLst>
                  <a:ext uri="{0D108BD9-81ED-4DB2-BD59-A6C34878D82A}">
                    <a16:rowId xmlns:a16="http://schemas.microsoft.com/office/drawing/2014/main" xmlns="" val="2434501352"/>
                  </a:ext>
                </a:extLst>
              </a:tr>
              <a:tr h="247049">
                <a:tc>
                  <a:txBody>
                    <a:bodyPr/>
                    <a:lstStyle/>
                    <a:p>
                      <a:pPr algn="ctr" fontAlgn="ctr"/>
                      <a:r>
                        <a:rPr lang="en-US" sz="1400" b="0" i="0" u="none" strike="noStrike" dirty="0" err="1">
                          <a:solidFill>
                            <a:schemeClr val="accent1">
                              <a:lumMod val="50000"/>
                            </a:schemeClr>
                          </a:solidFill>
                          <a:effectLst/>
                          <a:latin typeface="Adobe Fan Heiti Std B" panose="020B0700000000000000" pitchFamily="34" charset="-128"/>
                          <a:ea typeface="Adobe Fan Heiti Std B" panose="020B0700000000000000" pitchFamily="34" charset="-128"/>
                        </a:rPr>
                        <a:t>Rosmary</a:t>
                      </a:r>
                      <a:r>
                        <a:rPr lang="en-US" sz="1400" b="0" i="0" u="none" strike="noStrike" dirty="0">
                          <a:solidFill>
                            <a:schemeClr val="accent1">
                              <a:lumMod val="50000"/>
                            </a:schemeClr>
                          </a:solidFill>
                          <a:effectLst/>
                          <a:latin typeface="Adobe Fan Heiti Std B" panose="020B0700000000000000" pitchFamily="34" charset="-128"/>
                          <a:ea typeface="Adobe Fan Heiti Std B" panose="020B0700000000000000" pitchFamily="34" charset="-128"/>
                        </a:rPr>
                        <a:t> Oil (gm)</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CD5B4"/>
                    </a:solidFill>
                  </a:tcPr>
                </a:tc>
                <a:tc>
                  <a:txBody>
                    <a:bodyPr/>
                    <a:lstStyle/>
                    <a:p>
                      <a:pPr algn="ctr" fontAlgn="ctr"/>
                      <a:r>
                        <a:rPr lang="x-none" sz="1400" b="0" i="0" u="none" strike="noStrike">
                          <a:solidFill>
                            <a:srgbClr val="000000"/>
                          </a:solidFill>
                          <a:effectLst/>
                          <a:latin typeface="Adobe Fan Heiti Std B" panose="020B0700000000000000" pitchFamily="34" charset="-128"/>
                          <a:ea typeface="Adobe Fan Heiti Std B" panose="020B0700000000000000" pitchFamily="34" charset="-128"/>
                        </a:rPr>
                        <a:t>-</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E9D9"/>
                    </a:solidFill>
                  </a:tcPr>
                </a:tc>
                <a:tc>
                  <a:txBody>
                    <a:bodyPr/>
                    <a:lstStyle/>
                    <a:p>
                      <a:pPr algn="ctr" fontAlgn="ctr"/>
                      <a:r>
                        <a:rPr lang="x-none" sz="1400" b="0" i="0" u="none" strike="noStrike">
                          <a:solidFill>
                            <a:srgbClr val="000000"/>
                          </a:solidFill>
                          <a:effectLst/>
                          <a:latin typeface="Adobe Fan Heiti Std B" panose="020B0700000000000000" pitchFamily="34" charset="-128"/>
                          <a:ea typeface="Adobe Fan Heiti Std B" panose="020B0700000000000000" pitchFamily="34" charset="-128"/>
                        </a:rPr>
                        <a:t>-</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E9D9"/>
                    </a:solidFill>
                  </a:tcPr>
                </a:tc>
                <a:tc>
                  <a:txBody>
                    <a:bodyPr/>
                    <a:lstStyle/>
                    <a:p>
                      <a:pPr algn="ctr" fontAlgn="ctr"/>
                      <a:r>
                        <a:rPr lang="x-none" sz="1400" b="0" i="0" u="none" strike="noStrike">
                          <a:solidFill>
                            <a:srgbClr val="000000"/>
                          </a:solidFill>
                          <a:effectLst/>
                          <a:latin typeface="Adobe Fan Heiti Std B" panose="020B0700000000000000" pitchFamily="34" charset="-128"/>
                          <a:ea typeface="Adobe Fan Heiti Std B" panose="020B0700000000000000" pitchFamily="34" charset="-128"/>
                        </a:rPr>
                        <a:t>-</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E9D9"/>
                    </a:solidFill>
                  </a:tcPr>
                </a:tc>
                <a:tc>
                  <a:txBody>
                    <a:bodyPr/>
                    <a:lstStyle/>
                    <a:p>
                      <a:pPr algn="ctr" fontAlgn="ctr"/>
                      <a:r>
                        <a:rPr lang="x-none" sz="1400" b="0" i="0" u="none" strike="noStrike" dirty="0">
                          <a:solidFill>
                            <a:srgbClr val="000000"/>
                          </a:solidFill>
                          <a:effectLst/>
                          <a:latin typeface="Adobe Fan Heiti Std B" panose="020B0700000000000000" pitchFamily="34" charset="-128"/>
                          <a:ea typeface="Adobe Fan Heiti Std B" panose="020B0700000000000000" pitchFamily="34" charset="-128"/>
                        </a:rPr>
                        <a:t>1.5</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E9D9"/>
                    </a:solidFill>
                  </a:tcPr>
                </a:tc>
                <a:extLst>
                  <a:ext uri="{0D108BD9-81ED-4DB2-BD59-A6C34878D82A}">
                    <a16:rowId xmlns:a16="http://schemas.microsoft.com/office/drawing/2014/main" xmlns="" val="3811755776"/>
                  </a:ext>
                </a:extLst>
              </a:tr>
              <a:tr h="247049">
                <a:tc>
                  <a:txBody>
                    <a:bodyPr/>
                    <a:lstStyle/>
                    <a:p>
                      <a:pPr algn="ctr" fontAlgn="ctr"/>
                      <a:r>
                        <a:rPr lang="en-US" sz="1400" b="0" i="0" u="none" strike="noStrike">
                          <a:solidFill>
                            <a:schemeClr val="accent1">
                              <a:lumMod val="50000"/>
                            </a:schemeClr>
                          </a:solidFill>
                          <a:effectLst/>
                          <a:latin typeface="Adobe Fan Heiti Std B" panose="020B0700000000000000" pitchFamily="34" charset="-128"/>
                          <a:ea typeface="Adobe Fan Heiti Std B" panose="020B0700000000000000" pitchFamily="34" charset="-128"/>
                        </a:rPr>
                        <a:t>TEA (gm)</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CD5B4"/>
                    </a:solidFill>
                  </a:tcPr>
                </a:tc>
                <a:tc>
                  <a:txBody>
                    <a:bodyPr/>
                    <a:lstStyle/>
                    <a:p>
                      <a:pPr algn="ctr" fontAlgn="ctr"/>
                      <a:r>
                        <a:rPr lang="x-none" sz="1400" b="0" i="0" u="none" strike="noStrike">
                          <a:solidFill>
                            <a:srgbClr val="000000"/>
                          </a:solidFill>
                          <a:effectLst/>
                          <a:latin typeface="Adobe Fan Heiti Std B" panose="020B0700000000000000" pitchFamily="34" charset="-128"/>
                          <a:ea typeface="Adobe Fan Heiti Std B" panose="020B0700000000000000" pitchFamily="34" charset="-128"/>
                        </a:rPr>
                        <a:t>-</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E9D9"/>
                    </a:solidFill>
                  </a:tcPr>
                </a:tc>
                <a:tc>
                  <a:txBody>
                    <a:bodyPr/>
                    <a:lstStyle/>
                    <a:p>
                      <a:pPr algn="ctr" fontAlgn="ctr"/>
                      <a:r>
                        <a:rPr lang="x-none" sz="1400" b="0" i="0" u="none" strike="noStrike">
                          <a:solidFill>
                            <a:srgbClr val="000000"/>
                          </a:solidFill>
                          <a:effectLst/>
                          <a:latin typeface="Adobe Fan Heiti Std B" panose="020B0700000000000000" pitchFamily="34" charset="-128"/>
                          <a:ea typeface="Adobe Fan Heiti Std B" panose="020B0700000000000000" pitchFamily="34" charset="-128"/>
                        </a:rPr>
                        <a:t>0.1</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E9D9"/>
                    </a:solidFill>
                  </a:tcPr>
                </a:tc>
                <a:tc>
                  <a:txBody>
                    <a:bodyPr/>
                    <a:lstStyle/>
                    <a:p>
                      <a:pPr algn="ctr" fontAlgn="ctr"/>
                      <a:r>
                        <a:rPr lang="x-none" sz="1400" b="0" i="0" u="none" strike="noStrike" dirty="0">
                          <a:solidFill>
                            <a:srgbClr val="000000"/>
                          </a:solidFill>
                          <a:effectLst/>
                          <a:latin typeface="Adobe Fan Heiti Std B" panose="020B0700000000000000" pitchFamily="34" charset="-128"/>
                          <a:ea typeface="Adobe Fan Heiti Std B" panose="020B0700000000000000" pitchFamily="34" charset="-128"/>
                        </a:rPr>
                        <a:t>0.1</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E9D9"/>
                    </a:solidFill>
                  </a:tcPr>
                </a:tc>
                <a:tc>
                  <a:txBody>
                    <a:bodyPr/>
                    <a:lstStyle/>
                    <a:p>
                      <a:pPr algn="ctr" fontAlgn="ctr"/>
                      <a:r>
                        <a:rPr lang="x-none" sz="1400" b="0" i="0" u="none" strike="noStrike" dirty="0">
                          <a:solidFill>
                            <a:srgbClr val="000000"/>
                          </a:solidFill>
                          <a:effectLst/>
                          <a:latin typeface="Adobe Fan Heiti Std B" panose="020B0700000000000000" pitchFamily="34" charset="-128"/>
                          <a:ea typeface="Adobe Fan Heiti Std B" panose="020B0700000000000000" pitchFamily="34" charset="-128"/>
                        </a:rPr>
                        <a:t>0.1</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E9D9"/>
                    </a:solidFill>
                  </a:tcPr>
                </a:tc>
                <a:extLst>
                  <a:ext uri="{0D108BD9-81ED-4DB2-BD59-A6C34878D82A}">
                    <a16:rowId xmlns:a16="http://schemas.microsoft.com/office/drawing/2014/main" xmlns="" val="900973036"/>
                  </a:ext>
                </a:extLst>
              </a:tr>
              <a:tr h="247049">
                <a:tc>
                  <a:txBody>
                    <a:bodyPr/>
                    <a:lstStyle/>
                    <a:p>
                      <a:pPr algn="ctr" fontAlgn="ctr"/>
                      <a:r>
                        <a:rPr lang="en-US" sz="1400" b="0" i="0" u="none" strike="noStrike" dirty="0">
                          <a:solidFill>
                            <a:schemeClr val="accent1">
                              <a:lumMod val="50000"/>
                            </a:schemeClr>
                          </a:solidFill>
                          <a:effectLst/>
                          <a:latin typeface="Adobe Fan Heiti Std B" panose="020B0700000000000000" pitchFamily="34" charset="-128"/>
                          <a:ea typeface="Adobe Fan Heiti Std B" panose="020B0700000000000000" pitchFamily="34" charset="-128"/>
                        </a:rPr>
                        <a:t>Distill water (gm)</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CD5B4"/>
                    </a:solidFill>
                  </a:tcPr>
                </a:tc>
                <a:tc>
                  <a:txBody>
                    <a:bodyPr/>
                    <a:lstStyle/>
                    <a:p>
                      <a:pPr algn="ctr" fontAlgn="ctr"/>
                      <a:r>
                        <a:rPr lang="x-none" sz="1400" b="0" i="0" u="none" strike="noStrike">
                          <a:solidFill>
                            <a:srgbClr val="000000"/>
                          </a:solidFill>
                          <a:effectLst/>
                          <a:latin typeface="Adobe Fan Heiti Std B" panose="020B0700000000000000" pitchFamily="34" charset="-128"/>
                          <a:ea typeface="Adobe Fan Heiti Std B" panose="020B0700000000000000" pitchFamily="34" charset="-128"/>
                        </a:rPr>
                        <a:t>598</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E9D9"/>
                    </a:solidFill>
                  </a:tcPr>
                </a:tc>
                <a:tc>
                  <a:txBody>
                    <a:bodyPr/>
                    <a:lstStyle/>
                    <a:p>
                      <a:pPr algn="ctr" fontAlgn="ctr"/>
                      <a:r>
                        <a:rPr lang="x-none" sz="1400" b="0" i="0" u="none" strike="noStrike">
                          <a:solidFill>
                            <a:srgbClr val="000000"/>
                          </a:solidFill>
                          <a:effectLst/>
                          <a:latin typeface="Adobe Fan Heiti Std B" panose="020B0700000000000000" pitchFamily="34" charset="-128"/>
                          <a:ea typeface="Adobe Fan Heiti Std B" panose="020B0700000000000000" pitchFamily="34" charset="-128"/>
                        </a:rPr>
                        <a:t>598</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E9D9"/>
                    </a:solidFill>
                  </a:tcPr>
                </a:tc>
                <a:tc>
                  <a:txBody>
                    <a:bodyPr/>
                    <a:lstStyle/>
                    <a:p>
                      <a:pPr algn="ctr" fontAlgn="ctr"/>
                      <a:r>
                        <a:rPr lang="x-none" sz="1400" b="0" i="0" u="none" strike="noStrike">
                          <a:solidFill>
                            <a:srgbClr val="000000"/>
                          </a:solidFill>
                          <a:effectLst/>
                          <a:latin typeface="Adobe Fan Heiti Std B" panose="020B0700000000000000" pitchFamily="34" charset="-128"/>
                          <a:ea typeface="Adobe Fan Heiti Std B" panose="020B0700000000000000" pitchFamily="34" charset="-128"/>
                        </a:rPr>
                        <a:t>598</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E9D9"/>
                    </a:solidFill>
                  </a:tcPr>
                </a:tc>
                <a:tc>
                  <a:txBody>
                    <a:bodyPr/>
                    <a:lstStyle/>
                    <a:p>
                      <a:pPr algn="ctr" fontAlgn="ctr"/>
                      <a:r>
                        <a:rPr lang="x-none" sz="1400" b="0" i="0" u="none" strike="noStrike" dirty="0">
                          <a:solidFill>
                            <a:srgbClr val="000000"/>
                          </a:solidFill>
                          <a:effectLst/>
                          <a:latin typeface="Adobe Fan Heiti Std B" panose="020B0700000000000000" pitchFamily="34" charset="-128"/>
                          <a:ea typeface="Adobe Fan Heiti Std B" panose="020B0700000000000000" pitchFamily="34" charset="-128"/>
                        </a:rPr>
                        <a:t>550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E9D9"/>
                    </a:solidFill>
                  </a:tcPr>
                </a:tc>
                <a:extLst>
                  <a:ext uri="{0D108BD9-81ED-4DB2-BD59-A6C34878D82A}">
                    <a16:rowId xmlns:a16="http://schemas.microsoft.com/office/drawing/2014/main" xmlns="" val="147324492"/>
                  </a:ext>
                </a:extLst>
              </a:tr>
              <a:tr h="468095">
                <a:tc>
                  <a:txBody>
                    <a:bodyPr/>
                    <a:lstStyle/>
                    <a:p>
                      <a:pPr algn="ctr" fontAlgn="ctr"/>
                      <a:r>
                        <a:rPr lang="en-US" sz="1400" b="0" i="0" u="none" strike="noStrike" dirty="0">
                          <a:solidFill>
                            <a:schemeClr val="accent1">
                              <a:lumMod val="50000"/>
                            </a:schemeClr>
                          </a:solidFill>
                          <a:effectLst/>
                          <a:latin typeface="Adobe Fan Heiti Std B" panose="020B0700000000000000" pitchFamily="34" charset="-128"/>
                          <a:ea typeface="Adobe Fan Heiti Std B" panose="020B0700000000000000" pitchFamily="34" charset="-128"/>
                        </a:rPr>
                        <a:t>Total (gm)</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CD5B4"/>
                    </a:solidFill>
                  </a:tcPr>
                </a:tc>
                <a:tc>
                  <a:txBody>
                    <a:bodyPr/>
                    <a:lstStyle/>
                    <a:p>
                      <a:pPr algn="ctr" fontAlgn="ctr"/>
                      <a:r>
                        <a:rPr lang="x-none" sz="1400" b="0" i="0" u="none" strike="noStrike">
                          <a:solidFill>
                            <a:srgbClr val="000000"/>
                          </a:solidFill>
                          <a:effectLst/>
                          <a:latin typeface="Adobe Fan Heiti Std B" panose="020B0700000000000000" pitchFamily="34" charset="-128"/>
                          <a:ea typeface="Adobe Fan Heiti Std B" panose="020B0700000000000000" pitchFamily="34" charset="-128"/>
                        </a:rPr>
                        <a:t>866</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E9D9"/>
                    </a:solidFill>
                  </a:tcPr>
                </a:tc>
                <a:tc>
                  <a:txBody>
                    <a:bodyPr/>
                    <a:lstStyle/>
                    <a:p>
                      <a:pPr algn="ctr" fontAlgn="ctr"/>
                      <a:r>
                        <a:rPr lang="x-none" sz="1400" b="0" i="0" u="none" strike="noStrike">
                          <a:solidFill>
                            <a:srgbClr val="000000"/>
                          </a:solidFill>
                          <a:effectLst/>
                          <a:latin typeface="Adobe Fan Heiti Std B" panose="020B0700000000000000" pitchFamily="34" charset="-128"/>
                          <a:ea typeface="Adobe Fan Heiti Std B" panose="020B0700000000000000" pitchFamily="34" charset="-128"/>
                        </a:rPr>
                        <a:t>880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E9D9"/>
                    </a:solidFill>
                  </a:tcPr>
                </a:tc>
                <a:tc>
                  <a:txBody>
                    <a:bodyPr/>
                    <a:lstStyle/>
                    <a:p>
                      <a:pPr algn="ctr" fontAlgn="ctr"/>
                      <a:r>
                        <a:rPr lang="x-none" sz="1400" b="0" i="0" u="none" strike="noStrike">
                          <a:solidFill>
                            <a:srgbClr val="000000"/>
                          </a:solidFill>
                          <a:effectLst/>
                          <a:latin typeface="Adobe Fan Heiti Std B" panose="020B0700000000000000" pitchFamily="34" charset="-128"/>
                          <a:ea typeface="Adobe Fan Heiti Std B" panose="020B0700000000000000" pitchFamily="34" charset="-128"/>
                        </a:rPr>
                        <a:t>870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E9D9"/>
                    </a:solidFill>
                  </a:tcPr>
                </a:tc>
                <a:tc>
                  <a:txBody>
                    <a:bodyPr/>
                    <a:lstStyle/>
                    <a:p>
                      <a:pPr algn="ctr" fontAlgn="ctr"/>
                      <a:r>
                        <a:rPr lang="x-none" sz="1400" b="0" i="0" u="none" strike="noStrike" dirty="0">
                          <a:solidFill>
                            <a:srgbClr val="000000"/>
                          </a:solidFill>
                          <a:effectLst/>
                          <a:latin typeface="Adobe Fan Heiti Std B" panose="020B0700000000000000" pitchFamily="34" charset="-128"/>
                          <a:ea typeface="Adobe Fan Heiti Std B" panose="020B0700000000000000" pitchFamily="34" charset="-128"/>
                        </a:rPr>
                        <a:t>884</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E9D9"/>
                    </a:solidFill>
                  </a:tcPr>
                </a:tc>
                <a:extLst>
                  <a:ext uri="{0D108BD9-81ED-4DB2-BD59-A6C34878D82A}">
                    <a16:rowId xmlns:a16="http://schemas.microsoft.com/office/drawing/2014/main" xmlns="" val="2784106975"/>
                  </a:ext>
                </a:extLst>
              </a:tr>
            </a:tbl>
          </a:graphicData>
        </a:graphic>
      </p:graphicFrame>
    </p:spTree>
    <p:extLst>
      <p:ext uri="{BB962C8B-B14F-4D97-AF65-F5344CB8AC3E}">
        <p14:creationId xmlns:p14="http://schemas.microsoft.com/office/powerpoint/2010/main" xmlns="" val="292573735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89F8A183-61A7-4366-B351-2E0E29EB6825}"/>
              </a:ext>
            </a:extLst>
          </p:cNvPr>
          <p:cNvSpPr>
            <a:spLocks noGrp="1"/>
          </p:cNvSpPr>
          <p:nvPr>
            <p:ph type="title"/>
          </p:nvPr>
        </p:nvSpPr>
        <p:spPr>
          <a:xfrm>
            <a:off x="1783029" y="676361"/>
            <a:ext cx="8911687" cy="1280890"/>
          </a:xfrm>
        </p:spPr>
        <p:txBody>
          <a:bodyPr>
            <a:normAutofit/>
          </a:bodyPr>
          <a:lstStyle/>
          <a:p>
            <a:r>
              <a:rPr lang="en-GB" sz="4000" b="1" dirty="0">
                <a:solidFill>
                  <a:srgbClr val="002060"/>
                </a:solidFill>
              </a:rPr>
              <a:t>Evaluation of Formulae. </a:t>
            </a:r>
            <a:endParaRPr lang="x-none" sz="4000" dirty="0"/>
          </a:p>
        </p:txBody>
      </p:sp>
      <p:sp>
        <p:nvSpPr>
          <p:cNvPr id="3" name="Rectangle 2">
            <a:extLst>
              <a:ext uri="{FF2B5EF4-FFF2-40B4-BE49-F238E27FC236}">
                <a16:creationId xmlns:a16="http://schemas.microsoft.com/office/drawing/2014/main" xmlns="" id="{F73D7EBF-0CDC-4B65-BEA7-B0C4F5748929}"/>
              </a:ext>
            </a:extLst>
          </p:cNvPr>
          <p:cNvSpPr/>
          <p:nvPr/>
        </p:nvSpPr>
        <p:spPr>
          <a:xfrm>
            <a:off x="2317499" y="1479983"/>
            <a:ext cx="7557005" cy="461665"/>
          </a:xfrm>
          <a:prstGeom prst="rect">
            <a:avLst/>
          </a:prstGeom>
        </p:spPr>
        <p:txBody>
          <a:bodyPr wrap="none">
            <a:spAutoFit/>
          </a:bodyPr>
          <a:lstStyle/>
          <a:p>
            <a:r>
              <a:rPr lang="en-GB" sz="2400" dirty="0"/>
              <a:t>Physical and biological tests were occurred for forth formula. </a:t>
            </a:r>
            <a:endParaRPr lang="ar-SA" sz="2400" dirty="0"/>
          </a:p>
        </p:txBody>
      </p:sp>
      <p:sp>
        <p:nvSpPr>
          <p:cNvPr id="4" name="Rectangle 3">
            <a:extLst>
              <a:ext uri="{FF2B5EF4-FFF2-40B4-BE49-F238E27FC236}">
                <a16:creationId xmlns:a16="http://schemas.microsoft.com/office/drawing/2014/main" xmlns="" id="{935BE110-C170-41F1-A263-DF054E1025B1}"/>
              </a:ext>
            </a:extLst>
          </p:cNvPr>
          <p:cNvSpPr/>
          <p:nvPr/>
        </p:nvSpPr>
        <p:spPr>
          <a:xfrm>
            <a:off x="2317497" y="1957251"/>
            <a:ext cx="2797754" cy="400110"/>
          </a:xfrm>
          <a:prstGeom prst="rect">
            <a:avLst/>
          </a:prstGeom>
        </p:spPr>
        <p:txBody>
          <a:bodyPr wrap="none">
            <a:spAutoFit/>
          </a:bodyPr>
          <a:lstStyle/>
          <a:p>
            <a:r>
              <a:rPr lang="en-GB" sz="2000" b="1" dirty="0"/>
              <a:t>1. Physical Evaluations. </a:t>
            </a:r>
            <a:endParaRPr lang="ar-SA" sz="2000" dirty="0"/>
          </a:p>
        </p:txBody>
      </p:sp>
      <p:graphicFrame>
        <p:nvGraphicFramePr>
          <p:cNvPr id="6" name="جدول 4">
            <a:extLst>
              <a:ext uri="{FF2B5EF4-FFF2-40B4-BE49-F238E27FC236}">
                <a16:creationId xmlns:a16="http://schemas.microsoft.com/office/drawing/2014/main" xmlns="" id="{2A806061-9592-49B9-850C-9D540668CA0C}"/>
              </a:ext>
            </a:extLst>
          </p:cNvPr>
          <p:cNvGraphicFramePr>
            <a:graphicFrameLocks noGrp="1"/>
          </p:cNvGraphicFramePr>
          <p:nvPr>
            <p:extLst>
              <p:ext uri="{D42A27DB-BD31-4B8C-83A1-F6EECF244321}">
                <p14:modId xmlns:p14="http://schemas.microsoft.com/office/powerpoint/2010/main" xmlns="" val="3338285676"/>
              </p:ext>
            </p:extLst>
          </p:nvPr>
        </p:nvGraphicFramePr>
        <p:xfrm>
          <a:off x="3152192" y="2372964"/>
          <a:ext cx="6173360" cy="4494299"/>
        </p:xfrm>
        <a:graphic>
          <a:graphicData uri="http://schemas.openxmlformats.org/drawingml/2006/table">
            <a:tbl>
              <a:tblPr/>
              <a:tblGrid>
                <a:gridCol w="2565553">
                  <a:extLst>
                    <a:ext uri="{9D8B030D-6E8A-4147-A177-3AD203B41FA5}">
                      <a16:colId xmlns:a16="http://schemas.microsoft.com/office/drawing/2014/main" xmlns="" val="20000"/>
                    </a:ext>
                  </a:extLst>
                </a:gridCol>
                <a:gridCol w="3607807">
                  <a:extLst>
                    <a:ext uri="{9D8B030D-6E8A-4147-A177-3AD203B41FA5}">
                      <a16:colId xmlns:a16="http://schemas.microsoft.com/office/drawing/2014/main" xmlns="" val="20001"/>
                    </a:ext>
                  </a:extLst>
                </a:gridCol>
              </a:tblGrid>
              <a:tr h="451435">
                <a:tc>
                  <a:txBody>
                    <a:bodyPr/>
                    <a:lstStyle/>
                    <a:p>
                      <a:pPr algn="ctr" rtl="0" fontAlgn="ctr"/>
                      <a:r>
                        <a:rPr lang="en-US" sz="1600" b="0" i="0" u="none" strike="noStrike" dirty="0">
                          <a:solidFill>
                            <a:srgbClr val="000000"/>
                          </a:solidFill>
                          <a:latin typeface="Times New Roman"/>
                          <a:ea typeface="Times New Roman"/>
                        </a:rPr>
                        <a:t>PH</a:t>
                      </a:r>
                      <a:endParaRPr lang="en-US" sz="1600" b="0" i="0" u="none" strike="noStrike" dirty="0">
                        <a:solidFill>
                          <a:srgbClr val="000000"/>
                        </a:solidFill>
                        <a:latin typeface="Times New Roman"/>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BD4B4"/>
                    </a:solidFill>
                  </a:tcPr>
                </a:tc>
                <a:tc>
                  <a:txBody>
                    <a:bodyPr/>
                    <a:lstStyle/>
                    <a:p>
                      <a:pPr algn="ctr" rtl="0" fontAlgn="ctr"/>
                      <a:r>
                        <a:rPr lang="en-US" sz="1600" b="0" i="0" u="none" strike="noStrike" dirty="0">
                          <a:solidFill>
                            <a:srgbClr val="000000"/>
                          </a:solidFill>
                          <a:latin typeface="Times New Roman"/>
                        </a:rPr>
                        <a:t>5.2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E9D9"/>
                    </a:solidFill>
                  </a:tcPr>
                </a:tc>
                <a:extLst>
                  <a:ext uri="{0D108BD9-81ED-4DB2-BD59-A6C34878D82A}">
                    <a16:rowId xmlns:a16="http://schemas.microsoft.com/office/drawing/2014/main" xmlns="" val="10000"/>
                  </a:ext>
                </a:extLst>
              </a:tr>
              <a:tr h="489057">
                <a:tc>
                  <a:txBody>
                    <a:bodyPr/>
                    <a:lstStyle/>
                    <a:p>
                      <a:pPr algn="ctr" rtl="0" fontAlgn="ctr"/>
                      <a:r>
                        <a:rPr lang="en-US" sz="1600" b="0" i="0" u="none" strike="noStrike" dirty="0">
                          <a:solidFill>
                            <a:srgbClr val="000000"/>
                          </a:solidFill>
                          <a:latin typeface="Times New Roman"/>
                          <a:ea typeface="Times New Roman"/>
                        </a:rPr>
                        <a:t>Viscosity (Cp)</a:t>
                      </a:r>
                      <a:endParaRPr lang="en-US" sz="1600" b="0" i="0" u="none" strike="noStrike" dirty="0">
                        <a:solidFill>
                          <a:srgbClr val="000000"/>
                        </a:solidFill>
                        <a:latin typeface="Times New Roman"/>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BD4B4"/>
                    </a:solidFill>
                  </a:tcPr>
                </a:tc>
                <a:tc>
                  <a:txBody>
                    <a:bodyPr/>
                    <a:lstStyle/>
                    <a:p>
                      <a:pPr algn="ctr" rtl="0" fontAlgn="ctr"/>
                      <a:r>
                        <a:rPr lang="en-US" sz="1600" b="0" i="0" u="none" strike="noStrike" dirty="0">
                          <a:solidFill>
                            <a:schemeClr val="tx1"/>
                          </a:solidFill>
                          <a:latin typeface="Times New Roman"/>
                        </a:rPr>
                        <a:t>788 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E9D9"/>
                    </a:solidFill>
                  </a:tcPr>
                </a:tc>
                <a:extLst>
                  <a:ext uri="{0D108BD9-81ED-4DB2-BD59-A6C34878D82A}">
                    <a16:rowId xmlns:a16="http://schemas.microsoft.com/office/drawing/2014/main" xmlns="" val="10001"/>
                  </a:ext>
                </a:extLst>
              </a:tr>
              <a:tr h="890332">
                <a:tc>
                  <a:txBody>
                    <a:bodyPr/>
                    <a:lstStyle/>
                    <a:p>
                      <a:pPr algn="ctr" rtl="0" fontAlgn="ctr"/>
                      <a:r>
                        <a:rPr lang="en-US" sz="1600" b="0" i="0" u="none" strike="noStrike" dirty="0">
                          <a:solidFill>
                            <a:srgbClr val="000000"/>
                          </a:solidFill>
                          <a:latin typeface="Times New Roman"/>
                          <a:ea typeface="Times New Roman"/>
                        </a:rPr>
                        <a:t>Appearance</a:t>
                      </a:r>
                      <a:endParaRPr lang="en-US" sz="1600" b="0" i="0" u="none" strike="noStrike" dirty="0">
                        <a:solidFill>
                          <a:srgbClr val="000000"/>
                        </a:solidFill>
                        <a:latin typeface="Times New Roman"/>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BD4B4"/>
                    </a:solidFill>
                  </a:tcPr>
                </a:tc>
                <a:tc>
                  <a:txBody>
                    <a:bodyPr/>
                    <a:lstStyle/>
                    <a:p>
                      <a:pPr algn="ctr" rtl="0" fontAlgn="ctr"/>
                      <a:r>
                        <a:rPr lang="en-US" sz="1600" b="0" i="0" u="none" strike="noStrike" dirty="0">
                          <a:solidFill>
                            <a:srgbClr val="000000"/>
                          </a:solidFill>
                          <a:latin typeface="Times New Roman"/>
                        </a:rPr>
                        <a:t>Its creamy appearance is homogeneous yellow with acceptable viscosity.</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E9D9"/>
                    </a:solidFill>
                  </a:tcPr>
                </a:tc>
                <a:extLst>
                  <a:ext uri="{0D108BD9-81ED-4DB2-BD59-A6C34878D82A}">
                    <a16:rowId xmlns:a16="http://schemas.microsoft.com/office/drawing/2014/main" xmlns="" val="10002"/>
                  </a:ext>
                </a:extLst>
              </a:tr>
              <a:tr h="501595">
                <a:tc>
                  <a:txBody>
                    <a:bodyPr/>
                    <a:lstStyle/>
                    <a:p>
                      <a:pPr algn="ctr" rtl="0" fontAlgn="ctr"/>
                      <a:r>
                        <a:rPr lang="en-US" sz="1600" b="0" i="0" u="none" strike="noStrike" dirty="0">
                          <a:solidFill>
                            <a:srgbClr val="000000"/>
                          </a:solidFill>
                          <a:latin typeface="Times New Roman"/>
                          <a:ea typeface="Times New Roman"/>
                        </a:rPr>
                        <a:t>Separation</a:t>
                      </a:r>
                      <a:endParaRPr lang="en-US" sz="1600" b="0" i="0" u="none" strike="noStrike" dirty="0">
                        <a:solidFill>
                          <a:srgbClr val="000000"/>
                        </a:solidFill>
                        <a:latin typeface="Times New Roman"/>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BD4B4"/>
                    </a:solidFill>
                  </a:tcPr>
                </a:tc>
                <a:tc>
                  <a:txBody>
                    <a:bodyPr/>
                    <a:lstStyle/>
                    <a:p>
                      <a:pPr algn="ctr" rtl="0" fontAlgn="ctr"/>
                      <a:r>
                        <a:rPr lang="en-US" sz="1600" b="0" i="0" u="none" strike="noStrike" dirty="0">
                          <a:solidFill>
                            <a:srgbClr val="000000"/>
                          </a:solidFill>
                          <a:latin typeface="Times New Roman"/>
                        </a:rPr>
                        <a:t>No Separation during period of month</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E9D9"/>
                    </a:solidFill>
                  </a:tcPr>
                </a:tc>
                <a:extLst>
                  <a:ext uri="{0D108BD9-81ED-4DB2-BD59-A6C34878D82A}">
                    <a16:rowId xmlns:a16="http://schemas.microsoft.com/office/drawing/2014/main" xmlns="" val="10003"/>
                  </a:ext>
                </a:extLst>
              </a:tr>
              <a:tr h="401277">
                <a:tc>
                  <a:txBody>
                    <a:bodyPr/>
                    <a:lstStyle/>
                    <a:p>
                      <a:pPr algn="ctr" rtl="0" fontAlgn="ctr"/>
                      <a:r>
                        <a:rPr lang="en-US" sz="1600" b="0" i="0" u="none" strike="noStrike">
                          <a:solidFill>
                            <a:srgbClr val="000000"/>
                          </a:solidFill>
                          <a:latin typeface="Times New Roman"/>
                          <a:ea typeface="Times New Roman"/>
                        </a:rPr>
                        <a:t>Homogeneity</a:t>
                      </a:r>
                      <a:endParaRPr lang="en-US" sz="1600" b="0" i="0" u="none" strike="noStrike">
                        <a:solidFill>
                          <a:srgbClr val="000000"/>
                        </a:solidFill>
                        <a:latin typeface="Times New Roman"/>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BD4B4"/>
                    </a:solidFill>
                  </a:tcPr>
                </a:tc>
                <a:tc>
                  <a:txBody>
                    <a:bodyPr/>
                    <a:lstStyle/>
                    <a:p>
                      <a:pPr algn="ctr" rtl="0" fontAlgn="ctr"/>
                      <a:r>
                        <a:rPr lang="en-US" sz="1600" b="0" i="0" u="none" strike="noStrike" dirty="0">
                          <a:solidFill>
                            <a:srgbClr val="000000"/>
                          </a:solidFill>
                          <a:latin typeface="Times New Roman"/>
                        </a:rPr>
                        <a:t>Good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E9D9"/>
                    </a:solidFill>
                  </a:tcPr>
                </a:tc>
                <a:extLst>
                  <a:ext uri="{0D108BD9-81ED-4DB2-BD59-A6C34878D82A}">
                    <a16:rowId xmlns:a16="http://schemas.microsoft.com/office/drawing/2014/main" xmlns="" val="10004"/>
                  </a:ext>
                </a:extLst>
              </a:tr>
              <a:tr h="401277">
                <a:tc>
                  <a:txBody>
                    <a:bodyPr/>
                    <a:lstStyle/>
                    <a:p>
                      <a:pPr algn="ctr" rtl="0" fontAlgn="ctr"/>
                      <a:r>
                        <a:rPr lang="en-US" sz="1600" b="0" i="0" u="none" strike="noStrike">
                          <a:solidFill>
                            <a:srgbClr val="000000"/>
                          </a:solidFill>
                          <a:latin typeface="Times New Roman"/>
                          <a:ea typeface="Times New Roman"/>
                        </a:rPr>
                        <a:t>Color</a:t>
                      </a:r>
                      <a:endParaRPr lang="en-US" sz="1600" b="0" i="0" u="none" strike="noStrike">
                        <a:solidFill>
                          <a:srgbClr val="000000"/>
                        </a:solidFill>
                        <a:latin typeface="Times New Roman"/>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BD4B4"/>
                    </a:solidFill>
                  </a:tcPr>
                </a:tc>
                <a:tc>
                  <a:txBody>
                    <a:bodyPr/>
                    <a:lstStyle/>
                    <a:p>
                      <a:pPr algn="ctr" rtl="0" fontAlgn="ctr"/>
                      <a:r>
                        <a:rPr lang="en-US" sz="1600" b="0" i="0" u="none" strike="noStrike" dirty="0">
                          <a:solidFill>
                            <a:srgbClr val="000000"/>
                          </a:solidFill>
                          <a:latin typeface="Times New Roman"/>
                        </a:rPr>
                        <a:t>stable yellow</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E9D9"/>
                    </a:solidFill>
                  </a:tcPr>
                </a:tc>
                <a:extLst>
                  <a:ext uri="{0D108BD9-81ED-4DB2-BD59-A6C34878D82A}">
                    <a16:rowId xmlns:a16="http://schemas.microsoft.com/office/drawing/2014/main" xmlns="" val="10005"/>
                  </a:ext>
                </a:extLst>
              </a:tr>
              <a:tr h="388737">
                <a:tc>
                  <a:txBody>
                    <a:bodyPr/>
                    <a:lstStyle/>
                    <a:p>
                      <a:pPr algn="ctr" rtl="0" fontAlgn="ctr"/>
                      <a:r>
                        <a:rPr lang="en-US" sz="1600" b="0" i="0" u="none" strike="noStrike">
                          <a:solidFill>
                            <a:srgbClr val="000000"/>
                          </a:solidFill>
                          <a:latin typeface="Times New Roman"/>
                          <a:ea typeface="Times New Roman"/>
                        </a:rPr>
                        <a:t>odor</a:t>
                      </a:r>
                      <a:endParaRPr lang="en-US" sz="1600" b="0" i="0" u="none" strike="noStrike">
                        <a:solidFill>
                          <a:srgbClr val="000000"/>
                        </a:solidFill>
                        <a:latin typeface="Times New Roman"/>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BD4B4"/>
                    </a:solidFill>
                  </a:tcPr>
                </a:tc>
                <a:tc>
                  <a:txBody>
                    <a:bodyPr/>
                    <a:lstStyle/>
                    <a:p>
                      <a:pPr algn="ctr" rtl="0" fontAlgn="ctr"/>
                      <a:r>
                        <a:rPr lang="en-US" sz="1600" b="0" i="0" u="none" strike="noStrike" dirty="0">
                          <a:solidFill>
                            <a:srgbClr val="000000"/>
                          </a:solidFill>
                          <a:latin typeface="Times New Roman"/>
                        </a:rPr>
                        <a:t>Aromatic substances were added</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E9D9"/>
                    </a:solidFill>
                  </a:tcPr>
                </a:tc>
                <a:extLst>
                  <a:ext uri="{0D108BD9-81ED-4DB2-BD59-A6C34878D82A}">
                    <a16:rowId xmlns:a16="http://schemas.microsoft.com/office/drawing/2014/main" xmlns="" val="10006"/>
                  </a:ext>
                </a:extLst>
              </a:tr>
              <a:tr h="481532">
                <a:tc>
                  <a:txBody>
                    <a:bodyPr/>
                    <a:lstStyle/>
                    <a:p>
                      <a:pPr algn="ctr" rtl="0" fontAlgn="ctr"/>
                      <a:r>
                        <a:rPr lang="en-US" sz="1600" b="0" i="0" u="none" strike="noStrike">
                          <a:solidFill>
                            <a:srgbClr val="000000"/>
                          </a:solidFill>
                          <a:latin typeface="Times New Roman"/>
                          <a:ea typeface="Times New Roman"/>
                        </a:rPr>
                        <a:t>content of active ingredient</a:t>
                      </a:r>
                      <a:endParaRPr lang="en-US" sz="1600" b="0" i="0" u="none" strike="noStrike">
                        <a:solidFill>
                          <a:srgbClr val="000000"/>
                        </a:solidFill>
                        <a:latin typeface="Times New Roman"/>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BD4B4"/>
                    </a:solidFill>
                  </a:tcPr>
                </a:tc>
                <a:tc>
                  <a:txBody>
                    <a:bodyPr/>
                    <a:lstStyle/>
                    <a:p>
                      <a:pPr algn="ctr" rtl="0" fontAlgn="ctr"/>
                      <a:r>
                        <a:rPr lang="en-US" sz="1600" b="0" i="0" u="none" strike="noStrike" dirty="0">
                          <a:solidFill>
                            <a:srgbClr val="000000"/>
                          </a:solidFill>
                          <a:latin typeface="Times New Roman"/>
                        </a:rPr>
                        <a:t>6.70%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E9D9"/>
                    </a:solidFill>
                  </a:tcPr>
                </a:tc>
                <a:extLst>
                  <a:ext uri="{0D108BD9-81ED-4DB2-BD59-A6C34878D82A}">
                    <a16:rowId xmlns:a16="http://schemas.microsoft.com/office/drawing/2014/main" xmlns="" val="10007"/>
                  </a:ext>
                </a:extLst>
              </a:tr>
              <a:tr h="489057">
                <a:tc>
                  <a:txBody>
                    <a:bodyPr/>
                    <a:lstStyle/>
                    <a:p>
                      <a:pPr algn="ctr" rtl="0" fontAlgn="ctr"/>
                      <a:r>
                        <a:rPr lang="en-US" sz="1600" b="0" i="0" u="none" strike="noStrike" dirty="0">
                          <a:solidFill>
                            <a:srgbClr val="000000"/>
                          </a:solidFill>
                          <a:latin typeface="Times New Roman"/>
                          <a:ea typeface="Times New Roman"/>
                        </a:rPr>
                        <a:t>Average filling weight</a:t>
                      </a:r>
                      <a:endParaRPr lang="en-US" sz="1600" b="0" i="0" u="none" strike="noStrike" dirty="0">
                        <a:solidFill>
                          <a:srgbClr val="000000"/>
                        </a:solidFill>
                        <a:latin typeface="Times New Roman"/>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BD4B4"/>
                    </a:solidFill>
                  </a:tcPr>
                </a:tc>
                <a:tc>
                  <a:txBody>
                    <a:bodyPr/>
                    <a:lstStyle/>
                    <a:p>
                      <a:pPr algn="ctr" rtl="0" fontAlgn="ctr"/>
                      <a:r>
                        <a:rPr lang="en-US" sz="1600" b="0" i="0" u="none" strike="noStrike" dirty="0">
                          <a:solidFill>
                            <a:srgbClr val="000000"/>
                          </a:solidFill>
                          <a:latin typeface="Times New Roman"/>
                        </a:rPr>
                        <a:t>10ml &amp;15ml filling tubes</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E9D9"/>
                    </a:solidFill>
                  </a:tcPr>
                </a:tc>
                <a:extLst>
                  <a:ext uri="{0D108BD9-81ED-4DB2-BD59-A6C34878D82A}">
                    <a16:rowId xmlns:a16="http://schemas.microsoft.com/office/drawing/2014/main" xmlns="" val="10008"/>
                  </a:ext>
                </a:extLst>
              </a:tr>
            </a:tbl>
          </a:graphicData>
        </a:graphic>
      </p:graphicFrame>
    </p:spTree>
    <p:extLst>
      <p:ext uri="{BB962C8B-B14F-4D97-AF65-F5344CB8AC3E}">
        <p14:creationId xmlns:p14="http://schemas.microsoft.com/office/powerpoint/2010/main" xmlns="" val="207344940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1F6BEA35-38FE-40B7-97C2-340566781CAA}"/>
              </a:ext>
            </a:extLst>
          </p:cNvPr>
          <p:cNvSpPr>
            <a:spLocks noGrp="1"/>
          </p:cNvSpPr>
          <p:nvPr>
            <p:ph type="title"/>
          </p:nvPr>
        </p:nvSpPr>
        <p:spPr>
          <a:xfrm>
            <a:off x="1756903" y="662477"/>
            <a:ext cx="8911687" cy="786679"/>
          </a:xfrm>
        </p:spPr>
        <p:txBody>
          <a:bodyPr>
            <a:normAutofit/>
          </a:bodyPr>
          <a:lstStyle/>
          <a:p>
            <a:r>
              <a:rPr lang="en-GB" sz="2400" b="1" dirty="0"/>
              <a:t>2. Biological Screening. </a:t>
            </a:r>
            <a:endParaRPr lang="x-none" sz="2400" dirty="0"/>
          </a:p>
        </p:txBody>
      </p:sp>
      <p:sp>
        <p:nvSpPr>
          <p:cNvPr id="3" name="Rectangle 2">
            <a:extLst>
              <a:ext uri="{FF2B5EF4-FFF2-40B4-BE49-F238E27FC236}">
                <a16:creationId xmlns:a16="http://schemas.microsoft.com/office/drawing/2014/main" xmlns="" id="{2DFBFE04-1C02-42B5-8B68-D0204A4F4890}"/>
              </a:ext>
            </a:extLst>
          </p:cNvPr>
          <p:cNvSpPr/>
          <p:nvPr/>
        </p:nvSpPr>
        <p:spPr>
          <a:xfrm>
            <a:off x="1756901" y="1074005"/>
            <a:ext cx="9281214" cy="830997"/>
          </a:xfrm>
          <a:prstGeom prst="rect">
            <a:avLst/>
          </a:prstGeom>
        </p:spPr>
        <p:txBody>
          <a:bodyPr wrap="square">
            <a:spAutoFit/>
          </a:bodyPr>
          <a:lstStyle/>
          <a:p>
            <a:pPr marL="342900" indent="-342900">
              <a:buFont typeface="Arial" panose="020B0604020202020204" pitchFamily="34" charset="0"/>
              <a:buChar char="•"/>
            </a:pPr>
            <a:r>
              <a:rPr lang="en-GB" sz="2400" dirty="0"/>
              <a:t>Total aerobic bacteria (APC) and E. Coli bacteria Tests were occurred using specific media and microbial incubator. </a:t>
            </a:r>
            <a:endParaRPr lang="ar-SA" sz="2400" dirty="0"/>
          </a:p>
        </p:txBody>
      </p:sp>
      <p:pic>
        <p:nvPicPr>
          <p:cNvPr id="4" name="صورة 3" descr="س.PNG">
            <a:extLst>
              <a:ext uri="{FF2B5EF4-FFF2-40B4-BE49-F238E27FC236}">
                <a16:creationId xmlns:a16="http://schemas.microsoft.com/office/drawing/2014/main" xmlns="" id="{042D93DF-82E6-4C7B-A59D-C679B3653B8E}"/>
              </a:ext>
            </a:extLst>
          </p:cNvPr>
          <p:cNvPicPr>
            <a:picLocks noChangeAspect="1"/>
          </p:cNvPicPr>
          <p:nvPr/>
        </p:nvPicPr>
        <p:blipFill>
          <a:blip r:embed="rId2"/>
          <a:stretch>
            <a:fillRect/>
          </a:stretch>
        </p:blipFill>
        <p:spPr>
          <a:xfrm>
            <a:off x="2995748" y="2069068"/>
            <a:ext cx="2057400" cy="2209800"/>
          </a:xfrm>
          <a:prstGeom prst="rect">
            <a:avLst/>
          </a:prstGeom>
        </p:spPr>
      </p:pic>
      <p:pic>
        <p:nvPicPr>
          <p:cNvPr id="5" name="صورة 4" descr="ش.PNG">
            <a:extLst>
              <a:ext uri="{FF2B5EF4-FFF2-40B4-BE49-F238E27FC236}">
                <a16:creationId xmlns:a16="http://schemas.microsoft.com/office/drawing/2014/main" xmlns="" id="{950CD98F-AF63-4753-B6B7-0389E1F49CEA}"/>
              </a:ext>
            </a:extLst>
          </p:cNvPr>
          <p:cNvPicPr>
            <a:picLocks noChangeAspect="1"/>
          </p:cNvPicPr>
          <p:nvPr/>
        </p:nvPicPr>
        <p:blipFill>
          <a:blip r:embed="rId3"/>
          <a:stretch>
            <a:fillRect/>
          </a:stretch>
        </p:blipFill>
        <p:spPr>
          <a:xfrm>
            <a:off x="6043750" y="2069068"/>
            <a:ext cx="2614989" cy="2209800"/>
          </a:xfrm>
          <a:prstGeom prst="rect">
            <a:avLst/>
          </a:prstGeom>
        </p:spPr>
      </p:pic>
      <p:pic>
        <p:nvPicPr>
          <p:cNvPr id="6" name="صورة 5" descr="ي.PNG">
            <a:extLst>
              <a:ext uri="{FF2B5EF4-FFF2-40B4-BE49-F238E27FC236}">
                <a16:creationId xmlns:a16="http://schemas.microsoft.com/office/drawing/2014/main" xmlns="" id="{F32498DF-6251-4D85-9941-618FF9A73C21}"/>
              </a:ext>
            </a:extLst>
          </p:cNvPr>
          <p:cNvPicPr>
            <a:picLocks noChangeAspect="1"/>
          </p:cNvPicPr>
          <p:nvPr/>
        </p:nvPicPr>
        <p:blipFill>
          <a:blip r:embed="rId4"/>
          <a:stretch>
            <a:fillRect/>
          </a:stretch>
        </p:blipFill>
        <p:spPr>
          <a:xfrm>
            <a:off x="4138748" y="4736070"/>
            <a:ext cx="3124200" cy="1674571"/>
          </a:xfrm>
          <a:prstGeom prst="rect">
            <a:avLst/>
          </a:prstGeom>
        </p:spPr>
      </p:pic>
      <p:sp>
        <p:nvSpPr>
          <p:cNvPr id="7" name="مربع نص 6">
            <a:extLst>
              <a:ext uri="{FF2B5EF4-FFF2-40B4-BE49-F238E27FC236}">
                <a16:creationId xmlns:a16="http://schemas.microsoft.com/office/drawing/2014/main" xmlns="" id="{28012B0D-B1F8-42FB-97AB-4D9D199671FC}"/>
              </a:ext>
            </a:extLst>
          </p:cNvPr>
          <p:cNvSpPr txBox="1"/>
          <p:nvPr/>
        </p:nvSpPr>
        <p:spPr>
          <a:xfrm>
            <a:off x="3029902" y="4259009"/>
            <a:ext cx="2023246" cy="369332"/>
          </a:xfrm>
          <a:prstGeom prst="rect">
            <a:avLst/>
          </a:prstGeom>
          <a:noFill/>
        </p:spPr>
        <p:txBody>
          <a:bodyPr wrap="none" rtlCol="1">
            <a:spAutoFit/>
          </a:bodyPr>
          <a:lstStyle/>
          <a:p>
            <a:r>
              <a:rPr lang="en-GB" dirty="0">
                <a:solidFill>
                  <a:schemeClr val="tx2"/>
                </a:solidFill>
              </a:rPr>
              <a:t>Microbial incubator</a:t>
            </a:r>
            <a:endParaRPr lang="ar-SA" dirty="0">
              <a:solidFill>
                <a:schemeClr val="tx2"/>
              </a:solidFill>
            </a:endParaRPr>
          </a:p>
        </p:txBody>
      </p:sp>
      <p:sp>
        <p:nvSpPr>
          <p:cNvPr id="8" name="مربع نص 7">
            <a:extLst>
              <a:ext uri="{FF2B5EF4-FFF2-40B4-BE49-F238E27FC236}">
                <a16:creationId xmlns:a16="http://schemas.microsoft.com/office/drawing/2014/main" xmlns="" id="{BE4763E0-0098-499A-B53F-24CBDB65CE4C}"/>
              </a:ext>
            </a:extLst>
          </p:cNvPr>
          <p:cNvSpPr txBox="1"/>
          <p:nvPr/>
        </p:nvSpPr>
        <p:spPr>
          <a:xfrm>
            <a:off x="6397510" y="4262842"/>
            <a:ext cx="1808765" cy="369332"/>
          </a:xfrm>
          <a:prstGeom prst="rect">
            <a:avLst/>
          </a:prstGeom>
          <a:noFill/>
        </p:spPr>
        <p:txBody>
          <a:bodyPr wrap="none" rtlCol="1">
            <a:spAutoFit/>
          </a:bodyPr>
          <a:lstStyle/>
          <a:p>
            <a:r>
              <a:rPr lang="en-GB" dirty="0">
                <a:solidFill>
                  <a:schemeClr val="tx2"/>
                </a:solidFill>
              </a:rPr>
              <a:t>Water Bath device</a:t>
            </a:r>
            <a:endParaRPr lang="ar-SA" dirty="0">
              <a:solidFill>
                <a:schemeClr val="tx2"/>
              </a:solidFill>
            </a:endParaRPr>
          </a:p>
        </p:txBody>
      </p:sp>
      <p:sp>
        <p:nvSpPr>
          <p:cNvPr id="9" name="مربع نص 8">
            <a:extLst>
              <a:ext uri="{FF2B5EF4-FFF2-40B4-BE49-F238E27FC236}">
                <a16:creationId xmlns:a16="http://schemas.microsoft.com/office/drawing/2014/main" xmlns="" id="{423E4CCD-4EBA-4991-BF4C-8B4E9CE2462A}"/>
              </a:ext>
            </a:extLst>
          </p:cNvPr>
          <p:cNvSpPr txBox="1"/>
          <p:nvPr/>
        </p:nvSpPr>
        <p:spPr>
          <a:xfrm>
            <a:off x="4268660" y="6488668"/>
            <a:ext cx="2914580" cy="369332"/>
          </a:xfrm>
          <a:prstGeom prst="rect">
            <a:avLst/>
          </a:prstGeom>
          <a:noFill/>
        </p:spPr>
        <p:txBody>
          <a:bodyPr wrap="none" rtlCol="1">
            <a:spAutoFit/>
          </a:bodyPr>
          <a:lstStyle/>
          <a:p>
            <a:r>
              <a:rPr lang="en-GB" dirty="0">
                <a:solidFill>
                  <a:schemeClr val="tx2"/>
                </a:solidFill>
              </a:rPr>
              <a:t>Broth, E. Coli and APC media</a:t>
            </a:r>
            <a:endParaRPr lang="ar-SA" dirty="0">
              <a:solidFill>
                <a:schemeClr val="tx2"/>
              </a:solidFill>
            </a:endParaRPr>
          </a:p>
        </p:txBody>
      </p:sp>
    </p:spTree>
    <p:extLst>
      <p:ext uri="{BB962C8B-B14F-4D97-AF65-F5344CB8AC3E}">
        <p14:creationId xmlns:p14="http://schemas.microsoft.com/office/powerpoint/2010/main" xmlns="" val="59099402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07237664-426C-451B-A1A5-9615352C6B94}"/>
              </a:ext>
            </a:extLst>
          </p:cNvPr>
          <p:cNvSpPr>
            <a:spLocks noGrp="1"/>
          </p:cNvSpPr>
          <p:nvPr>
            <p:ph type="title"/>
          </p:nvPr>
        </p:nvSpPr>
        <p:spPr>
          <a:xfrm>
            <a:off x="1783029" y="663300"/>
            <a:ext cx="8911687" cy="642987"/>
          </a:xfrm>
        </p:spPr>
        <p:txBody>
          <a:bodyPr>
            <a:normAutofit/>
          </a:bodyPr>
          <a:lstStyle/>
          <a:p>
            <a:r>
              <a:rPr lang="en-GB" sz="3200" dirty="0"/>
              <a:t>Biological test</a:t>
            </a:r>
            <a:r>
              <a:rPr lang="en-US" sz="3200" dirty="0"/>
              <a:t>s</a:t>
            </a:r>
            <a:endParaRPr lang="x-none" sz="3200" dirty="0"/>
          </a:p>
        </p:txBody>
      </p:sp>
      <p:graphicFrame>
        <p:nvGraphicFramePr>
          <p:cNvPr id="8" name="جدول 3">
            <a:extLst>
              <a:ext uri="{FF2B5EF4-FFF2-40B4-BE49-F238E27FC236}">
                <a16:creationId xmlns:a16="http://schemas.microsoft.com/office/drawing/2014/main" xmlns="" id="{EFB98601-20C2-4C33-8415-D20DC065CE4B}"/>
              </a:ext>
            </a:extLst>
          </p:cNvPr>
          <p:cNvGraphicFramePr>
            <a:graphicFrameLocks noGrp="1"/>
          </p:cNvGraphicFramePr>
          <p:nvPr>
            <p:extLst>
              <p:ext uri="{D42A27DB-BD31-4B8C-83A1-F6EECF244321}">
                <p14:modId xmlns:p14="http://schemas.microsoft.com/office/powerpoint/2010/main" xmlns="" val="1784107230"/>
              </p:ext>
            </p:extLst>
          </p:nvPr>
        </p:nvGraphicFramePr>
        <p:xfrm>
          <a:off x="3927540" y="1306287"/>
          <a:ext cx="4580724" cy="2115233"/>
        </p:xfrm>
        <a:graphic>
          <a:graphicData uri="http://schemas.openxmlformats.org/drawingml/2006/table">
            <a:tbl>
              <a:tblPr/>
              <a:tblGrid>
                <a:gridCol w="1691092">
                  <a:extLst>
                    <a:ext uri="{9D8B030D-6E8A-4147-A177-3AD203B41FA5}">
                      <a16:colId xmlns:a16="http://schemas.microsoft.com/office/drawing/2014/main" xmlns="" val="20000"/>
                    </a:ext>
                  </a:extLst>
                </a:gridCol>
                <a:gridCol w="1422925">
                  <a:extLst>
                    <a:ext uri="{9D8B030D-6E8A-4147-A177-3AD203B41FA5}">
                      <a16:colId xmlns:a16="http://schemas.microsoft.com/office/drawing/2014/main" xmlns="" val="20001"/>
                    </a:ext>
                  </a:extLst>
                </a:gridCol>
                <a:gridCol w="1466707">
                  <a:extLst>
                    <a:ext uri="{9D8B030D-6E8A-4147-A177-3AD203B41FA5}">
                      <a16:colId xmlns:a16="http://schemas.microsoft.com/office/drawing/2014/main" xmlns="" val="20002"/>
                    </a:ext>
                  </a:extLst>
                </a:gridCol>
              </a:tblGrid>
              <a:tr h="734213">
                <a:tc>
                  <a:txBody>
                    <a:bodyPr/>
                    <a:lstStyle/>
                    <a:p>
                      <a:pPr algn="ctr" rtl="0" fontAlgn="ctr"/>
                      <a:r>
                        <a:rPr lang="en-US" sz="1600" b="0" i="0" u="none" strike="noStrike" dirty="0">
                          <a:solidFill>
                            <a:srgbClr val="000000"/>
                          </a:solidFill>
                          <a:latin typeface="Times New Roman"/>
                        </a:rPr>
                        <a:t>Microbial Test</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BD4B4"/>
                    </a:solidFill>
                  </a:tcPr>
                </a:tc>
                <a:tc>
                  <a:txBody>
                    <a:bodyPr/>
                    <a:lstStyle/>
                    <a:p>
                      <a:pPr algn="ctr" rtl="0" fontAlgn="ctr"/>
                      <a:r>
                        <a:rPr lang="en-US" sz="1600" b="0" i="0" u="none" strike="noStrike" dirty="0">
                          <a:solidFill>
                            <a:srgbClr val="000000"/>
                          </a:solidFill>
                          <a:latin typeface="Times New Roman"/>
                        </a:rPr>
                        <a:t>No. Bacteria</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BD4B4"/>
                    </a:solidFill>
                  </a:tcPr>
                </a:tc>
                <a:tc>
                  <a:txBody>
                    <a:bodyPr/>
                    <a:lstStyle/>
                    <a:p>
                      <a:pPr algn="ctr" rtl="0" fontAlgn="ctr"/>
                      <a:r>
                        <a:rPr lang="en-US" sz="1600" b="0" i="0" u="none" strike="noStrike" dirty="0">
                          <a:solidFill>
                            <a:srgbClr val="000000"/>
                          </a:solidFill>
                          <a:latin typeface="Times New Roman"/>
                        </a:rPr>
                        <a:t>Acceptable limit</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BD4B4"/>
                    </a:solidFill>
                  </a:tcPr>
                </a:tc>
                <a:extLst>
                  <a:ext uri="{0D108BD9-81ED-4DB2-BD59-A6C34878D82A}">
                    <a16:rowId xmlns:a16="http://schemas.microsoft.com/office/drawing/2014/main" xmlns="" val="10000"/>
                  </a:ext>
                </a:extLst>
              </a:tr>
              <a:tr h="646807">
                <a:tc>
                  <a:txBody>
                    <a:bodyPr/>
                    <a:lstStyle/>
                    <a:p>
                      <a:pPr algn="ctr" rtl="0" fontAlgn="ctr"/>
                      <a:r>
                        <a:rPr lang="en-US" sz="1600" b="0" i="0" u="none" strike="noStrike" dirty="0">
                          <a:solidFill>
                            <a:srgbClr val="000000"/>
                          </a:solidFill>
                          <a:latin typeface="Times New Roman"/>
                          <a:ea typeface="Times New Roman"/>
                        </a:rPr>
                        <a:t>APC</a:t>
                      </a:r>
                      <a:endParaRPr lang="en-US" sz="1600" b="0" i="0" u="none" strike="noStrike" dirty="0">
                        <a:solidFill>
                          <a:srgbClr val="000000"/>
                        </a:solidFill>
                        <a:latin typeface="Times New Roman"/>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BD4B4"/>
                    </a:solidFill>
                  </a:tcPr>
                </a:tc>
                <a:tc>
                  <a:txBody>
                    <a:bodyPr/>
                    <a:lstStyle/>
                    <a:p>
                      <a:pPr algn="ctr" rtl="0" fontAlgn="ctr"/>
                      <a:r>
                        <a:rPr lang="en-US" sz="1600" b="0" i="0" u="none" strike="noStrike" dirty="0">
                          <a:solidFill>
                            <a:srgbClr val="000000"/>
                          </a:solidFill>
                          <a:latin typeface="Times New Roman"/>
                        </a:rPr>
                        <a:t>170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E9D9"/>
                    </a:solidFill>
                  </a:tcPr>
                </a:tc>
                <a:tc>
                  <a:txBody>
                    <a:bodyPr/>
                    <a:lstStyle/>
                    <a:p>
                      <a:pPr algn="ctr" rtl="0" fontAlgn="ctr"/>
                      <a:r>
                        <a:rPr lang="en-US" sz="1600" b="0" i="0" u="none" strike="noStrike" dirty="0">
                          <a:solidFill>
                            <a:srgbClr val="000000"/>
                          </a:solidFill>
                          <a:latin typeface="Times New Roman"/>
                        </a:rPr>
                        <a:t>&lt; 15000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E9D9"/>
                    </a:solidFill>
                  </a:tcPr>
                </a:tc>
                <a:extLst>
                  <a:ext uri="{0D108BD9-81ED-4DB2-BD59-A6C34878D82A}">
                    <a16:rowId xmlns:a16="http://schemas.microsoft.com/office/drawing/2014/main" xmlns="" val="10001"/>
                  </a:ext>
                </a:extLst>
              </a:tr>
              <a:tr h="734213">
                <a:tc>
                  <a:txBody>
                    <a:bodyPr/>
                    <a:lstStyle/>
                    <a:p>
                      <a:pPr algn="ctr" rtl="0" fontAlgn="ctr"/>
                      <a:r>
                        <a:rPr lang="en-US" sz="1600" b="0" i="0" u="none" strike="noStrike" dirty="0">
                          <a:solidFill>
                            <a:srgbClr val="000000"/>
                          </a:solidFill>
                          <a:latin typeface="Times New Roman"/>
                          <a:ea typeface="Times New Roman"/>
                        </a:rPr>
                        <a:t>E. Coil bacteria</a:t>
                      </a:r>
                      <a:endParaRPr lang="en-US" sz="1600" b="0" i="0" u="none" strike="noStrike" dirty="0">
                        <a:solidFill>
                          <a:srgbClr val="000000"/>
                        </a:solidFill>
                        <a:latin typeface="Times New Roman"/>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BD4B4"/>
                    </a:solidFill>
                  </a:tcPr>
                </a:tc>
                <a:tc>
                  <a:txBody>
                    <a:bodyPr/>
                    <a:lstStyle/>
                    <a:p>
                      <a:pPr algn="ctr" rtl="0" fontAlgn="ctr"/>
                      <a:r>
                        <a:rPr lang="en-US" sz="1600" b="0" i="0" u="none" strike="noStrike" dirty="0">
                          <a:solidFill>
                            <a:srgbClr val="000000"/>
                          </a:solidFill>
                          <a:latin typeface="Times New Roman"/>
                        </a:rPr>
                        <a:t>7</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E9D9"/>
                    </a:solidFill>
                  </a:tcPr>
                </a:tc>
                <a:tc>
                  <a:txBody>
                    <a:bodyPr/>
                    <a:lstStyle/>
                    <a:p>
                      <a:pPr algn="ctr" rtl="0" fontAlgn="ctr"/>
                      <a:r>
                        <a:rPr lang="en-US" sz="1600" b="0" i="0" u="none" strike="noStrike" dirty="0">
                          <a:solidFill>
                            <a:srgbClr val="000000"/>
                          </a:solidFill>
                          <a:latin typeface="Times New Roman"/>
                        </a:rPr>
                        <a:t>&lt; 10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E9D9"/>
                    </a:solidFill>
                  </a:tcPr>
                </a:tc>
                <a:extLst>
                  <a:ext uri="{0D108BD9-81ED-4DB2-BD59-A6C34878D82A}">
                    <a16:rowId xmlns:a16="http://schemas.microsoft.com/office/drawing/2014/main" xmlns="" val="10002"/>
                  </a:ext>
                </a:extLst>
              </a:tr>
            </a:tbl>
          </a:graphicData>
        </a:graphic>
      </p:graphicFrame>
      <p:pic>
        <p:nvPicPr>
          <p:cNvPr id="9" name="صورة 4" descr="6.PNG">
            <a:extLst>
              <a:ext uri="{FF2B5EF4-FFF2-40B4-BE49-F238E27FC236}">
                <a16:creationId xmlns:a16="http://schemas.microsoft.com/office/drawing/2014/main" xmlns="" id="{208B8631-0A26-4FB7-8955-18EEDE5EB141}"/>
              </a:ext>
            </a:extLst>
          </p:cNvPr>
          <p:cNvPicPr>
            <a:picLocks noChangeAspect="1"/>
          </p:cNvPicPr>
          <p:nvPr/>
        </p:nvPicPr>
        <p:blipFill>
          <a:blip r:embed="rId3"/>
          <a:stretch>
            <a:fillRect/>
          </a:stretch>
        </p:blipFill>
        <p:spPr>
          <a:xfrm>
            <a:off x="1110343" y="3482862"/>
            <a:ext cx="5107559" cy="2810244"/>
          </a:xfrm>
          <a:prstGeom prst="rect">
            <a:avLst/>
          </a:prstGeom>
        </p:spPr>
      </p:pic>
      <p:pic>
        <p:nvPicPr>
          <p:cNvPr id="10" name="صورة 5" descr="66.PNG">
            <a:extLst>
              <a:ext uri="{FF2B5EF4-FFF2-40B4-BE49-F238E27FC236}">
                <a16:creationId xmlns:a16="http://schemas.microsoft.com/office/drawing/2014/main" xmlns="" id="{7949CB19-10EB-4880-960F-853D308A9F6C}"/>
              </a:ext>
            </a:extLst>
          </p:cNvPr>
          <p:cNvPicPr>
            <a:picLocks noChangeAspect="1"/>
          </p:cNvPicPr>
          <p:nvPr/>
        </p:nvPicPr>
        <p:blipFill rotWithShape="1">
          <a:blip r:embed="rId4"/>
          <a:srcRect l="12224" r="5461"/>
          <a:stretch/>
        </p:blipFill>
        <p:spPr>
          <a:xfrm>
            <a:off x="6598973" y="3492581"/>
            <a:ext cx="4922468" cy="2810244"/>
          </a:xfrm>
          <a:prstGeom prst="rect">
            <a:avLst/>
          </a:prstGeom>
        </p:spPr>
      </p:pic>
      <p:sp>
        <p:nvSpPr>
          <p:cNvPr id="12" name="مربع نص 11">
            <a:extLst>
              <a:ext uri="{FF2B5EF4-FFF2-40B4-BE49-F238E27FC236}">
                <a16:creationId xmlns:a16="http://schemas.microsoft.com/office/drawing/2014/main" xmlns="" id="{44FFE9D2-6D12-43A5-BE58-751F398D9DDC}"/>
              </a:ext>
            </a:extLst>
          </p:cNvPr>
          <p:cNvSpPr txBox="1"/>
          <p:nvPr/>
        </p:nvSpPr>
        <p:spPr>
          <a:xfrm>
            <a:off x="3029441" y="6414643"/>
            <a:ext cx="1796197" cy="369332"/>
          </a:xfrm>
          <a:prstGeom prst="rect">
            <a:avLst/>
          </a:prstGeom>
          <a:noFill/>
        </p:spPr>
        <p:txBody>
          <a:bodyPr wrap="none" rtlCol="1">
            <a:spAutoFit/>
          </a:bodyPr>
          <a:lstStyle/>
          <a:p>
            <a:r>
              <a:rPr lang="en-US" dirty="0">
                <a:solidFill>
                  <a:schemeClr val="tx2"/>
                </a:solidFill>
              </a:rPr>
              <a:t>E. Coli Result test</a:t>
            </a:r>
            <a:endParaRPr lang="ar-SA" dirty="0">
              <a:solidFill>
                <a:schemeClr val="tx2"/>
              </a:solidFill>
            </a:endParaRPr>
          </a:p>
        </p:txBody>
      </p:sp>
      <p:sp>
        <p:nvSpPr>
          <p:cNvPr id="13" name="مربع نص 12">
            <a:extLst>
              <a:ext uri="{FF2B5EF4-FFF2-40B4-BE49-F238E27FC236}">
                <a16:creationId xmlns:a16="http://schemas.microsoft.com/office/drawing/2014/main" xmlns="" id="{C88597A4-B128-4EF8-B203-4B02E6CE5F47}"/>
              </a:ext>
            </a:extLst>
          </p:cNvPr>
          <p:cNvSpPr txBox="1"/>
          <p:nvPr/>
        </p:nvSpPr>
        <p:spPr>
          <a:xfrm>
            <a:off x="8283423" y="6414643"/>
            <a:ext cx="1553567" cy="369332"/>
          </a:xfrm>
          <a:prstGeom prst="rect">
            <a:avLst/>
          </a:prstGeom>
          <a:noFill/>
        </p:spPr>
        <p:txBody>
          <a:bodyPr wrap="none" rtlCol="1">
            <a:spAutoFit/>
          </a:bodyPr>
          <a:lstStyle/>
          <a:p>
            <a:r>
              <a:rPr lang="en-US" dirty="0">
                <a:solidFill>
                  <a:schemeClr val="tx2"/>
                </a:solidFill>
              </a:rPr>
              <a:t>APC result test</a:t>
            </a:r>
            <a:endParaRPr lang="ar-SA" dirty="0">
              <a:solidFill>
                <a:schemeClr val="tx2"/>
              </a:solidFill>
            </a:endParaRPr>
          </a:p>
        </p:txBody>
      </p:sp>
    </p:spTree>
    <p:extLst>
      <p:ext uri="{BB962C8B-B14F-4D97-AF65-F5344CB8AC3E}">
        <p14:creationId xmlns:p14="http://schemas.microsoft.com/office/powerpoint/2010/main" xmlns="" val="72011604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BB1A3DAA-FDF3-4709-812B-FA023D997F52}"/>
              </a:ext>
            </a:extLst>
          </p:cNvPr>
          <p:cNvSpPr>
            <a:spLocks noGrp="1"/>
          </p:cNvSpPr>
          <p:nvPr>
            <p:ph type="title"/>
          </p:nvPr>
        </p:nvSpPr>
        <p:spPr>
          <a:xfrm>
            <a:off x="1913658" y="689426"/>
            <a:ext cx="8911687" cy="734427"/>
          </a:xfrm>
        </p:spPr>
        <p:txBody>
          <a:bodyPr/>
          <a:lstStyle/>
          <a:p>
            <a:r>
              <a:rPr lang="en-GB" dirty="0">
                <a:solidFill>
                  <a:srgbClr val="002060"/>
                </a:solidFill>
              </a:rPr>
              <a:t>PH of four formulae </a:t>
            </a:r>
            <a:endParaRPr lang="x-none" dirty="0"/>
          </a:p>
        </p:txBody>
      </p:sp>
      <p:graphicFrame>
        <p:nvGraphicFramePr>
          <p:cNvPr id="3" name="مخطط 6">
            <a:extLst>
              <a:ext uri="{FF2B5EF4-FFF2-40B4-BE49-F238E27FC236}">
                <a16:creationId xmlns:a16="http://schemas.microsoft.com/office/drawing/2014/main" xmlns="" id="{156653C8-FF92-426D-99D9-E09DB8C2DB32}"/>
              </a:ext>
            </a:extLst>
          </p:cNvPr>
          <p:cNvGraphicFramePr/>
          <p:nvPr>
            <p:extLst>
              <p:ext uri="{D42A27DB-BD31-4B8C-83A1-F6EECF244321}">
                <p14:modId xmlns:p14="http://schemas.microsoft.com/office/powerpoint/2010/main" xmlns="" val="1126097352"/>
              </p:ext>
            </p:extLst>
          </p:nvPr>
        </p:nvGraphicFramePr>
        <p:xfrm>
          <a:off x="2643052" y="1885516"/>
          <a:ext cx="7601329" cy="4825250"/>
        </p:xfrm>
        <a:graphic>
          <a:graphicData uri="http://schemas.openxmlformats.org/drawingml/2006/chart">
            <c:chart xmlns:c="http://schemas.openxmlformats.org/drawingml/2006/chart" xmlns:r="http://schemas.openxmlformats.org/officeDocument/2006/relationships" r:id="rId2"/>
          </a:graphicData>
        </a:graphic>
      </p:graphicFrame>
      <p:sp>
        <p:nvSpPr>
          <p:cNvPr id="4" name="مربع نص 8">
            <a:extLst>
              <a:ext uri="{FF2B5EF4-FFF2-40B4-BE49-F238E27FC236}">
                <a16:creationId xmlns:a16="http://schemas.microsoft.com/office/drawing/2014/main" xmlns="" id="{2197B5D3-DBA9-4534-8E77-76CFC55AE3D6}"/>
              </a:ext>
            </a:extLst>
          </p:cNvPr>
          <p:cNvSpPr txBox="1"/>
          <p:nvPr/>
        </p:nvSpPr>
        <p:spPr>
          <a:xfrm>
            <a:off x="2262051" y="1423853"/>
            <a:ext cx="8358052" cy="461665"/>
          </a:xfrm>
          <a:prstGeom prst="rect">
            <a:avLst/>
          </a:prstGeom>
          <a:noFill/>
        </p:spPr>
        <p:txBody>
          <a:bodyPr wrap="square" rtlCol="1">
            <a:spAutoFit/>
          </a:bodyPr>
          <a:lstStyle/>
          <a:p>
            <a:pPr algn="l" rtl="0"/>
            <a:r>
              <a:rPr lang="en-US" sz="2400" dirty="0"/>
              <a:t>Acceptable Range of PH is 4.5 – 5.5 for all formulas of cream.</a:t>
            </a:r>
            <a:endParaRPr lang="ar-SA" sz="2400" dirty="0"/>
          </a:p>
        </p:txBody>
      </p:sp>
    </p:spTree>
    <p:extLst>
      <p:ext uri="{BB962C8B-B14F-4D97-AF65-F5344CB8AC3E}">
        <p14:creationId xmlns:p14="http://schemas.microsoft.com/office/powerpoint/2010/main" xmlns="" val="197035105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91E8B504-4C22-4269-8DB6-299182F6D050}"/>
              </a:ext>
            </a:extLst>
          </p:cNvPr>
          <p:cNvSpPr>
            <a:spLocks noGrp="1"/>
          </p:cNvSpPr>
          <p:nvPr>
            <p:ph type="title"/>
          </p:nvPr>
        </p:nvSpPr>
        <p:spPr>
          <a:xfrm>
            <a:off x="1640158" y="496548"/>
            <a:ext cx="8911687" cy="1280890"/>
          </a:xfrm>
        </p:spPr>
        <p:txBody>
          <a:bodyPr>
            <a:normAutofit/>
          </a:bodyPr>
          <a:lstStyle/>
          <a:p>
            <a:r>
              <a:rPr lang="en-US" sz="4400" dirty="0"/>
              <a:t>Results</a:t>
            </a:r>
            <a:endParaRPr lang="x-none" sz="4400" dirty="0"/>
          </a:p>
        </p:txBody>
      </p:sp>
      <p:sp>
        <p:nvSpPr>
          <p:cNvPr id="3" name="Rectangle 2">
            <a:extLst>
              <a:ext uri="{FF2B5EF4-FFF2-40B4-BE49-F238E27FC236}">
                <a16:creationId xmlns:a16="http://schemas.microsoft.com/office/drawing/2014/main" xmlns="" id="{FF5A6131-DE4C-406F-A07D-E260AB48113A}"/>
              </a:ext>
            </a:extLst>
          </p:cNvPr>
          <p:cNvSpPr/>
          <p:nvPr/>
        </p:nvSpPr>
        <p:spPr>
          <a:xfrm>
            <a:off x="1515291" y="1276461"/>
            <a:ext cx="10676709" cy="400110"/>
          </a:xfrm>
          <a:prstGeom prst="rect">
            <a:avLst/>
          </a:prstGeom>
        </p:spPr>
        <p:txBody>
          <a:bodyPr wrap="square">
            <a:spAutoFit/>
          </a:bodyPr>
          <a:lstStyle/>
          <a:p>
            <a:r>
              <a:rPr lang="en-US" sz="2000" dirty="0">
                <a:solidFill>
                  <a:srgbClr val="000000"/>
                </a:solidFill>
                <a:latin typeface="Times New Roman" panose="02020603050405020304" pitchFamily="18" charset="0"/>
              </a:rPr>
              <a:t>The following figures are before and after the usage of the cream; for several dermatological diseases:</a:t>
            </a:r>
            <a:endParaRPr lang="x-none" sz="2000" dirty="0"/>
          </a:p>
        </p:txBody>
      </p:sp>
      <p:pic>
        <p:nvPicPr>
          <p:cNvPr id="5" name="Picture 4">
            <a:extLst>
              <a:ext uri="{FF2B5EF4-FFF2-40B4-BE49-F238E27FC236}">
                <a16:creationId xmlns:a16="http://schemas.microsoft.com/office/drawing/2014/main" xmlns="" id="{29A706B2-7C7C-415C-A349-8CF10AD99AF3}"/>
              </a:ext>
            </a:extLst>
          </p:cNvPr>
          <p:cNvPicPr>
            <a:picLocks noChangeAspect="1"/>
          </p:cNvPicPr>
          <p:nvPr/>
        </p:nvPicPr>
        <p:blipFill rotWithShape="1">
          <a:blip r:embed="rId2">
            <a:extLst>
              <a:ext uri="{28A0092B-C50C-407E-A947-70E740481C1C}">
                <a14:useLocalDpi xmlns:a14="http://schemas.microsoft.com/office/drawing/2010/main" xmlns="" val="0"/>
              </a:ext>
            </a:extLst>
          </a:blip>
          <a:srcRect r="17864"/>
          <a:stretch/>
        </p:blipFill>
        <p:spPr>
          <a:xfrm rot="10800000">
            <a:off x="1887529" y="2314316"/>
            <a:ext cx="3925338" cy="3854261"/>
          </a:xfrm>
          <a:prstGeom prst="rect">
            <a:avLst/>
          </a:prstGeom>
        </p:spPr>
      </p:pic>
      <p:pic>
        <p:nvPicPr>
          <p:cNvPr id="7" name="Picture 6">
            <a:extLst>
              <a:ext uri="{FF2B5EF4-FFF2-40B4-BE49-F238E27FC236}">
                <a16:creationId xmlns:a16="http://schemas.microsoft.com/office/drawing/2014/main" xmlns="" id="{BCBDBB76-A3F7-4406-8007-A1ABCABA5B74}"/>
              </a:ext>
            </a:extLst>
          </p:cNvPr>
          <p:cNvPicPr>
            <a:picLocks noChangeAspect="1"/>
          </p:cNvPicPr>
          <p:nvPr/>
        </p:nvPicPr>
        <p:blipFill rotWithShape="1">
          <a:blip r:embed="rId3">
            <a:extLst>
              <a:ext uri="{28A0092B-C50C-407E-A947-70E740481C1C}">
                <a14:useLocalDpi xmlns:a14="http://schemas.microsoft.com/office/drawing/2010/main" xmlns="" val="0"/>
              </a:ext>
            </a:extLst>
          </a:blip>
          <a:srcRect r="18797"/>
          <a:stretch/>
        </p:blipFill>
        <p:spPr>
          <a:xfrm>
            <a:off x="6096002" y="2314314"/>
            <a:ext cx="5660571" cy="3857692"/>
          </a:xfrm>
          <a:prstGeom prst="rect">
            <a:avLst/>
          </a:prstGeom>
        </p:spPr>
      </p:pic>
      <p:sp>
        <p:nvSpPr>
          <p:cNvPr id="8" name="TextBox 7">
            <a:extLst>
              <a:ext uri="{FF2B5EF4-FFF2-40B4-BE49-F238E27FC236}">
                <a16:creationId xmlns:a16="http://schemas.microsoft.com/office/drawing/2014/main" xmlns="" id="{C3B77A94-56CE-48D4-8376-022D89AB30B0}"/>
              </a:ext>
            </a:extLst>
          </p:cNvPr>
          <p:cNvSpPr txBox="1"/>
          <p:nvPr/>
        </p:nvSpPr>
        <p:spPr>
          <a:xfrm>
            <a:off x="3347277" y="6282869"/>
            <a:ext cx="1005840" cy="461665"/>
          </a:xfrm>
          <a:prstGeom prst="rect">
            <a:avLst/>
          </a:prstGeom>
          <a:noFill/>
        </p:spPr>
        <p:txBody>
          <a:bodyPr wrap="square" rtlCol="1">
            <a:spAutoFit/>
          </a:bodyPr>
          <a:lstStyle/>
          <a:p>
            <a:pPr algn="ctr"/>
            <a:r>
              <a:rPr lang="en-US" sz="2400" dirty="0"/>
              <a:t>Before</a:t>
            </a:r>
            <a:endParaRPr lang="x-none" sz="2400" dirty="0"/>
          </a:p>
        </p:txBody>
      </p:sp>
      <p:sp>
        <p:nvSpPr>
          <p:cNvPr id="9" name="TextBox 8">
            <a:extLst>
              <a:ext uri="{FF2B5EF4-FFF2-40B4-BE49-F238E27FC236}">
                <a16:creationId xmlns:a16="http://schemas.microsoft.com/office/drawing/2014/main" xmlns="" id="{C387A05F-AB88-4A30-BD12-E361B50A8009}"/>
              </a:ext>
            </a:extLst>
          </p:cNvPr>
          <p:cNvSpPr txBox="1"/>
          <p:nvPr/>
        </p:nvSpPr>
        <p:spPr>
          <a:xfrm>
            <a:off x="8423365" y="6260018"/>
            <a:ext cx="1005840" cy="461665"/>
          </a:xfrm>
          <a:prstGeom prst="rect">
            <a:avLst/>
          </a:prstGeom>
          <a:noFill/>
        </p:spPr>
        <p:txBody>
          <a:bodyPr wrap="square" rtlCol="1">
            <a:spAutoFit/>
          </a:bodyPr>
          <a:lstStyle/>
          <a:p>
            <a:pPr algn="ctr"/>
            <a:r>
              <a:rPr lang="en-US" sz="2400" dirty="0"/>
              <a:t>After</a:t>
            </a:r>
            <a:endParaRPr lang="x-none" sz="2400" dirty="0"/>
          </a:p>
        </p:txBody>
      </p:sp>
      <p:sp>
        <p:nvSpPr>
          <p:cNvPr id="10" name="TextBox 9">
            <a:extLst>
              <a:ext uri="{FF2B5EF4-FFF2-40B4-BE49-F238E27FC236}">
                <a16:creationId xmlns:a16="http://schemas.microsoft.com/office/drawing/2014/main" xmlns="" id="{78D37E8C-0603-42A5-8DDB-4FEA13DBE36F}"/>
              </a:ext>
            </a:extLst>
          </p:cNvPr>
          <p:cNvSpPr txBox="1"/>
          <p:nvPr/>
        </p:nvSpPr>
        <p:spPr>
          <a:xfrm>
            <a:off x="4790406" y="1371924"/>
            <a:ext cx="2328056" cy="1138773"/>
          </a:xfrm>
          <a:prstGeom prst="rect">
            <a:avLst/>
          </a:prstGeom>
          <a:noFill/>
        </p:spPr>
        <p:txBody>
          <a:bodyPr wrap="square" rtlCol="1">
            <a:spAutoFit/>
          </a:bodyPr>
          <a:lstStyle/>
          <a:p>
            <a:endParaRPr lang="x-none" dirty="0"/>
          </a:p>
          <a:p>
            <a:pPr algn="ctr"/>
            <a:r>
              <a:rPr lang="en-US" sz="3200" dirty="0"/>
              <a:t>Sunburns</a:t>
            </a:r>
            <a:r>
              <a:rPr lang="en-US" dirty="0"/>
              <a:t> </a:t>
            </a:r>
          </a:p>
          <a:p>
            <a:endParaRPr lang="x-none" dirty="0"/>
          </a:p>
        </p:txBody>
      </p:sp>
    </p:spTree>
    <p:extLst>
      <p:ext uri="{BB962C8B-B14F-4D97-AF65-F5344CB8AC3E}">
        <p14:creationId xmlns:p14="http://schemas.microsoft.com/office/powerpoint/2010/main" xmlns="" val="53454190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46137B1D-71ED-4D29-A6A9-BCC71A548E40}"/>
              </a:ext>
            </a:extLst>
          </p:cNvPr>
          <p:cNvSpPr>
            <a:spLocks noGrp="1"/>
          </p:cNvSpPr>
          <p:nvPr>
            <p:ph type="title"/>
          </p:nvPr>
        </p:nvSpPr>
        <p:spPr>
          <a:xfrm>
            <a:off x="4787726" y="872083"/>
            <a:ext cx="3048459" cy="786236"/>
          </a:xfrm>
        </p:spPr>
        <p:txBody>
          <a:bodyPr>
            <a:normAutofit/>
          </a:bodyPr>
          <a:lstStyle/>
          <a:p>
            <a:r>
              <a:rPr lang="en-US" sz="4000" dirty="0"/>
              <a:t>leather cracks </a:t>
            </a:r>
            <a:endParaRPr lang="x-none" sz="4000" dirty="0"/>
          </a:p>
        </p:txBody>
      </p:sp>
      <p:pic>
        <p:nvPicPr>
          <p:cNvPr id="4" name="Picture 3">
            <a:extLst>
              <a:ext uri="{FF2B5EF4-FFF2-40B4-BE49-F238E27FC236}">
                <a16:creationId xmlns:a16="http://schemas.microsoft.com/office/drawing/2014/main" xmlns="" id="{FFB14B58-14A1-4767-855A-53240E2E6FB9}"/>
              </a:ext>
            </a:extLst>
          </p:cNvPr>
          <p:cNvPicPr>
            <a:picLocks noChangeAspect="1"/>
          </p:cNvPicPr>
          <p:nvPr/>
        </p:nvPicPr>
        <p:blipFill>
          <a:blip r:embed="rId3">
            <a:extLst>
              <a:ext uri="{28A0092B-C50C-407E-A947-70E740481C1C}">
                <a14:useLocalDpi xmlns:a14="http://schemas.microsoft.com/office/drawing/2010/main" xmlns="" val="0"/>
              </a:ext>
            </a:extLst>
          </a:blip>
          <a:stretch>
            <a:fillRect/>
          </a:stretch>
        </p:blipFill>
        <p:spPr>
          <a:xfrm>
            <a:off x="184641" y="1905730"/>
            <a:ext cx="5978518" cy="4328890"/>
          </a:xfrm>
          <a:prstGeom prst="rect">
            <a:avLst/>
          </a:prstGeom>
        </p:spPr>
      </p:pic>
      <p:pic>
        <p:nvPicPr>
          <p:cNvPr id="6" name="Picture 5">
            <a:extLst>
              <a:ext uri="{FF2B5EF4-FFF2-40B4-BE49-F238E27FC236}">
                <a16:creationId xmlns:a16="http://schemas.microsoft.com/office/drawing/2014/main" xmlns="" id="{B497AFB8-EBC4-4112-9776-2D740D559801}"/>
              </a:ext>
            </a:extLst>
          </p:cNvPr>
          <p:cNvPicPr>
            <a:picLocks noChangeAspect="1"/>
          </p:cNvPicPr>
          <p:nvPr/>
        </p:nvPicPr>
        <p:blipFill>
          <a:blip r:embed="rId4">
            <a:extLst>
              <a:ext uri="{28A0092B-C50C-407E-A947-70E740481C1C}">
                <a14:useLocalDpi xmlns:a14="http://schemas.microsoft.com/office/drawing/2010/main" xmlns="" val="0"/>
              </a:ext>
            </a:extLst>
          </a:blip>
          <a:stretch>
            <a:fillRect/>
          </a:stretch>
        </p:blipFill>
        <p:spPr>
          <a:xfrm>
            <a:off x="6311956" y="1905000"/>
            <a:ext cx="5695405" cy="4271554"/>
          </a:xfrm>
          <a:prstGeom prst="rect">
            <a:avLst/>
          </a:prstGeom>
        </p:spPr>
      </p:pic>
      <p:sp>
        <p:nvSpPr>
          <p:cNvPr id="7" name="TextBox 6">
            <a:extLst>
              <a:ext uri="{FF2B5EF4-FFF2-40B4-BE49-F238E27FC236}">
                <a16:creationId xmlns:a16="http://schemas.microsoft.com/office/drawing/2014/main" xmlns="" id="{78D259EA-F170-4F01-A1C7-372D67981408}"/>
              </a:ext>
            </a:extLst>
          </p:cNvPr>
          <p:cNvSpPr txBox="1"/>
          <p:nvPr/>
        </p:nvSpPr>
        <p:spPr>
          <a:xfrm>
            <a:off x="2684878" y="6262925"/>
            <a:ext cx="1005840" cy="461665"/>
          </a:xfrm>
          <a:prstGeom prst="rect">
            <a:avLst/>
          </a:prstGeom>
          <a:noFill/>
        </p:spPr>
        <p:txBody>
          <a:bodyPr wrap="square" rtlCol="1">
            <a:spAutoFit/>
          </a:bodyPr>
          <a:lstStyle/>
          <a:p>
            <a:pPr algn="ctr"/>
            <a:r>
              <a:rPr lang="en-US" sz="2400" dirty="0"/>
              <a:t>Before</a:t>
            </a:r>
            <a:endParaRPr lang="x-none" sz="2400" dirty="0"/>
          </a:p>
        </p:txBody>
      </p:sp>
      <p:sp>
        <p:nvSpPr>
          <p:cNvPr id="8" name="TextBox 7">
            <a:extLst>
              <a:ext uri="{FF2B5EF4-FFF2-40B4-BE49-F238E27FC236}">
                <a16:creationId xmlns:a16="http://schemas.microsoft.com/office/drawing/2014/main" xmlns="" id="{BAFE8AB1-86D0-4845-815C-D00A651EF405}"/>
              </a:ext>
            </a:extLst>
          </p:cNvPr>
          <p:cNvSpPr txBox="1"/>
          <p:nvPr/>
        </p:nvSpPr>
        <p:spPr>
          <a:xfrm>
            <a:off x="8656736" y="6262925"/>
            <a:ext cx="1005840" cy="461665"/>
          </a:xfrm>
          <a:prstGeom prst="rect">
            <a:avLst/>
          </a:prstGeom>
          <a:noFill/>
        </p:spPr>
        <p:txBody>
          <a:bodyPr wrap="square" rtlCol="1">
            <a:spAutoFit/>
          </a:bodyPr>
          <a:lstStyle/>
          <a:p>
            <a:pPr algn="ctr"/>
            <a:r>
              <a:rPr lang="en-US" sz="2400" dirty="0"/>
              <a:t>After</a:t>
            </a:r>
            <a:endParaRPr lang="x-none" sz="2400" dirty="0"/>
          </a:p>
        </p:txBody>
      </p:sp>
    </p:spTree>
    <p:extLst>
      <p:ext uri="{BB962C8B-B14F-4D97-AF65-F5344CB8AC3E}">
        <p14:creationId xmlns:p14="http://schemas.microsoft.com/office/powerpoint/2010/main" xmlns="" val="190504831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89973B92-E1B8-481A-AB09-C3D526135025}"/>
              </a:ext>
            </a:extLst>
          </p:cNvPr>
          <p:cNvSpPr>
            <a:spLocks noGrp="1"/>
          </p:cNvSpPr>
          <p:nvPr>
            <p:ph type="title"/>
          </p:nvPr>
        </p:nvSpPr>
        <p:spPr>
          <a:xfrm>
            <a:off x="4691104" y="136796"/>
            <a:ext cx="2323653" cy="1280890"/>
          </a:xfrm>
        </p:spPr>
        <p:txBody>
          <a:bodyPr/>
          <a:lstStyle/>
          <a:p>
            <a:r>
              <a:rPr lang="en-US" dirty="0"/>
              <a:t>allergy pills </a:t>
            </a:r>
            <a:endParaRPr lang="x-none" dirty="0"/>
          </a:p>
        </p:txBody>
      </p:sp>
      <p:pic>
        <p:nvPicPr>
          <p:cNvPr id="4" name="Picture 3">
            <a:extLst>
              <a:ext uri="{FF2B5EF4-FFF2-40B4-BE49-F238E27FC236}">
                <a16:creationId xmlns:a16="http://schemas.microsoft.com/office/drawing/2014/main" xmlns="" id="{4BEA7E0D-C074-4A4D-B71D-18ED2484F0D5}"/>
              </a:ext>
            </a:extLst>
          </p:cNvPr>
          <p:cNvPicPr>
            <a:picLocks noChangeAspect="1"/>
          </p:cNvPicPr>
          <p:nvPr/>
        </p:nvPicPr>
        <p:blipFill rotWithShape="1">
          <a:blip r:embed="rId2">
            <a:extLst>
              <a:ext uri="{BEBA8EAE-BF5A-486C-A8C5-ECC9F3942E4B}">
                <a14:imgProps xmlns:a14="http://schemas.microsoft.com/office/drawing/2010/main" xmlns="">
                  <a14:imgLayer r:embed="rId3">
                    <a14:imgEffect>
                      <a14:sharpenSoften amount="54000"/>
                    </a14:imgEffect>
                  </a14:imgLayer>
                </a14:imgProps>
              </a:ext>
              <a:ext uri="{28A0092B-C50C-407E-A947-70E740481C1C}">
                <a14:useLocalDpi xmlns:a14="http://schemas.microsoft.com/office/drawing/2010/main" xmlns="" val="0"/>
              </a:ext>
            </a:extLst>
          </a:blip>
          <a:srcRect t="5905" r="10942" b="20762"/>
          <a:stretch/>
        </p:blipFill>
        <p:spPr>
          <a:xfrm>
            <a:off x="1720399" y="1342892"/>
            <a:ext cx="4237308" cy="4407353"/>
          </a:xfrm>
          <a:prstGeom prst="rect">
            <a:avLst/>
          </a:prstGeom>
        </p:spPr>
      </p:pic>
      <p:pic>
        <p:nvPicPr>
          <p:cNvPr id="6" name="Picture 5">
            <a:extLst>
              <a:ext uri="{FF2B5EF4-FFF2-40B4-BE49-F238E27FC236}">
                <a16:creationId xmlns:a16="http://schemas.microsoft.com/office/drawing/2014/main" xmlns="" id="{0D0BA850-6386-4744-9D7D-A78AF646DC17}"/>
              </a:ext>
            </a:extLst>
          </p:cNvPr>
          <p:cNvPicPr>
            <a:picLocks noChangeAspect="1"/>
          </p:cNvPicPr>
          <p:nvPr/>
        </p:nvPicPr>
        <p:blipFill rotWithShape="1">
          <a:blip r:embed="rId4">
            <a:extLst>
              <a:ext uri="{BEBA8EAE-BF5A-486C-A8C5-ECC9F3942E4B}">
                <a14:imgProps xmlns:a14="http://schemas.microsoft.com/office/drawing/2010/main" xmlns="">
                  <a14:imgLayer r:embed="rId5">
                    <a14:imgEffect>
                      <a14:sharpenSoften amount="100000"/>
                    </a14:imgEffect>
                    <a14:imgEffect>
                      <a14:brightnessContrast contrast="-9000"/>
                    </a14:imgEffect>
                  </a14:imgLayer>
                </a14:imgProps>
              </a:ext>
              <a:ext uri="{28A0092B-C50C-407E-A947-70E740481C1C}">
                <a14:useLocalDpi xmlns:a14="http://schemas.microsoft.com/office/drawing/2010/main" xmlns="" val="0"/>
              </a:ext>
            </a:extLst>
          </a:blip>
          <a:srcRect t="6095" b="11048"/>
          <a:stretch/>
        </p:blipFill>
        <p:spPr>
          <a:xfrm>
            <a:off x="6438346" y="777241"/>
            <a:ext cx="3801854" cy="5538650"/>
          </a:xfrm>
          <a:prstGeom prst="rect">
            <a:avLst/>
          </a:prstGeom>
        </p:spPr>
      </p:pic>
      <p:sp>
        <p:nvSpPr>
          <p:cNvPr id="7" name="TextBox 6">
            <a:extLst>
              <a:ext uri="{FF2B5EF4-FFF2-40B4-BE49-F238E27FC236}">
                <a16:creationId xmlns:a16="http://schemas.microsoft.com/office/drawing/2014/main" xmlns="" id="{AB057045-4ADD-4F76-A88B-610FE70AE632}"/>
              </a:ext>
            </a:extLst>
          </p:cNvPr>
          <p:cNvSpPr txBox="1"/>
          <p:nvPr/>
        </p:nvSpPr>
        <p:spPr>
          <a:xfrm>
            <a:off x="3349808" y="5876729"/>
            <a:ext cx="1005840" cy="461665"/>
          </a:xfrm>
          <a:prstGeom prst="rect">
            <a:avLst/>
          </a:prstGeom>
          <a:noFill/>
        </p:spPr>
        <p:txBody>
          <a:bodyPr wrap="square" rtlCol="1">
            <a:spAutoFit/>
          </a:bodyPr>
          <a:lstStyle/>
          <a:p>
            <a:pPr algn="ctr"/>
            <a:r>
              <a:rPr lang="en-US" sz="2400" dirty="0"/>
              <a:t>Before</a:t>
            </a:r>
            <a:endParaRPr lang="x-none" sz="2400" dirty="0"/>
          </a:p>
        </p:txBody>
      </p:sp>
      <p:sp>
        <p:nvSpPr>
          <p:cNvPr id="8" name="TextBox 7">
            <a:extLst>
              <a:ext uri="{FF2B5EF4-FFF2-40B4-BE49-F238E27FC236}">
                <a16:creationId xmlns:a16="http://schemas.microsoft.com/office/drawing/2014/main" xmlns="" id="{277E7AE8-9F0A-40BC-A9BF-CC18EB1F1EA0}"/>
              </a:ext>
            </a:extLst>
          </p:cNvPr>
          <p:cNvSpPr txBox="1"/>
          <p:nvPr/>
        </p:nvSpPr>
        <p:spPr>
          <a:xfrm>
            <a:off x="7836353" y="6312268"/>
            <a:ext cx="1005840" cy="461665"/>
          </a:xfrm>
          <a:prstGeom prst="rect">
            <a:avLst/>
          </a:prstGeom>
          <a:noFill/>
        </p:spPr>
        <p:txBody>
          <a:bodyPr wrap="square" rtlCol="1">
            <a:spAutoFit/>
          </a:bodyPr>
          <a:lstStyle/>
          <a:p>
            <a:pPr algn="ctr"/>
            <a:r>
              <a:rPr lang="en-US" sz="2400" dirty="0"/>
              <a:t>After</a:t>
            </a:r>
            <a:endParaRPr lang="x-none" sz="2400" dirty="0"/>
          </a:p>
        </p:txBody>
      </p:sp>
    </p:spTree>
    <p:extLst>
      <p:ext uri="{BB962C8B-B14F-4D97-AF65-F5344CB8AC3E}">
        <p14:creationId xmlns:p14="http://schemas.microsoft.com/office/powerpoint/2010/main" xmlns="" val="204672171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C2775985-AC45-4DD4-9A76-186AA61CEBD0}"/>
              </a:ext>
            </a:extLst>
          </p:cNvPr>
          <p:cNvSpPr>
            <a:spLocks noGrp="1"/>
          </p:cNvSpPr>
          <p:nvPr>
            <p:ph type="title"/>
          </p:nvPr>
        </p:nvSpPr>
        <p:spPr>
          <a:xfrm>
            <a:off x="5824968" y="27938"/>
            <a:ext cx="6232049" cy="1280890"/>
          </a:xfrm>
        </p:spPr>
        <p:txBody>
          <a:bodyPr/>
          <a:lstStyle/>
          <a:p>
            <a:r>
              <a:rPr lang="en-US" dirty="0"/>
              <a:t>allergy</a:t>
            </a:r>
            <a:endParaRPr lang="x-none" dirty="0"/>
          </a:p>
        </p:txBody>
      </p:sp>
      <p:pic>
        <p:nvPicPr>
          <p:cNvPr id="4" name="Picture 3">
            <a:extLst>
              <a:ext uri="{FF2B5EF4-FFF2-40B4-BE49-F238E27FC236}">
                <a16:creationId xmlns:a16="http://schemas.microsoft.com/office/drawing/2014/main" xmlns="" id="{D23DAACF-E910-4B47-8D03-0AC3F3E7B451}"/>
              </a:ext>
            </a:extLst>
          </p:cNvPr>
          <p:cNvPicPr>
            <a:picLocks noChangeAspect="1"/>
          </p:cNvPicPr>
          <p:nvPr/>
        </p:nvPicPr>
        <p:blipFill rotWithShape="1">
          <a:blip r:embed="rId2">
            <a:extLst>
              <a:ext uri="{BEBA8EAE-BF5A-486C-A8C5-ECC9F3942E4B}">
                <a14:imgProps xmlns:a14="http://schemas.microsoft.com/office/drawing/2010/main" xmlns="">
                  <a14:imgLayer r:embed="rId3">
                    <a14:imgEffect>
                      <a14:sharpenSoften amount="6000"/>
                    </a14:imgEffect>
                    <a14:imgEffect>
                      <a14:colorTemperature colorTemp="8883"/>
                    </a14:imgEffect>
                    <a14:imgEffect>
                      <a14:brightnessContrast bright="9000"/>
                    </a14:imgEffect>
                  </a14:imgLayer>
                </a14:imgProps>
              </a:ext>
              <a:ext uri="{28A0092B-C50C-407E-A947-70E740481C1C}">
                <a14:useLocalDpi xmlns:a14="http://schemas.microsoft.com/office/drawing/2010/main" xmlns="" val="0"/>
              </a:ext>
            </a:extLst>
          </a:blip>
          <a:srcRect l="7164" t="25142" r="10213" b="34857"/>
          <a:stretch/>
        </p:blipFill>
        <p:spPr>
          <a:xfrm>
            <a:off x="134983" y="734955"/>
            <a:ext cx="6232048" cy="5454662"/>
          </a:xfrm>
          <a:prstGeom prst="rect">
            <a:avLst/>
          </a:prstGeom>
        </p:spPr>
      </p:pic>
      <p:pic>
        <p:nvPicPr>
          <p:cNvPr id="6" name="Picture 5">
            <a:extLst>
              <a:ext uri="{FF2B5EF4-FFF2-40B4-BE49-F238E27FC236}">
                <a16:creationId xmlns:a16="http://schemas.microsoft.com/office/drawing/2014/main" xmlns="" id="{C59FC3FB-38A7-474F-82FB-307797BEC09A}"/>
              </a:ext>
            </a:extLst>
          </p:cNvPr>
          <p:cNvPicPr>
            <a:picLocks noChangeAspect="1"/>
          </p:cNvPicPr>
          <p:nvPr/>
        </p:nvPicPr>
        <p:blipFill rotWithShape="1">
          <a:blip r:embed="rId4">
            <a:extLst>
              <a:ext uri="{BEBA8EAE-BF5A-486C-A8C5-ECC9F3942E4B}">
                <a14:imgProps xmlns:a14="http://schemas.microsoft.com/office/drawing/2010/main" xmlns="">
                  <a14:imgLayer r:embed="rId5">
                    <a14:imgEffect>
                      <a14:colorTemperature colorTemp="8299"/>
                    </a14:imgEffect>
                    <a14:imgEffect>
                      <a14:brightnessContrast bright="39000"/>
                    </a14:imgEffect>
                  </a14:imgLayer>
                </a14:imgProps>
              </a:ext>
              <a:ext uri="{28A0092B-C50C-407E-A947-70E740481C1C}">
                <a14:useLocalDpi xmlns:a14="http://schemas.microsoft.com/office/drawing/2010/main" xmlns="" val="0"/>
              </a:ext>
            </a:extLst>
          </a:blip>
          <a:srcRect t="7047" b="35619"/>
          <a:stretch/>
        </p:blipFill>
        <p:spPr>
          <a:xfrm>
            <a:off x="6690114" y="734955"/>
            <a:ext cx="5262401" cy="5454662"/>
          </a:xfrm>
          <a:prstGeom prst="rect">
            <a:avLst/>
          </a:prstGeom>
        </p:spPr>
      </p:pic>
    </p:spTree>
    <p:extLst>
      <p:ext uri="{BB962C8B-B14F-4D97-AF65-F5344CB8AC3E}">
        <p14:creationId xmlns:p14="http://schemas.microsoft.com/office/powerpoint/2010/main" xmlns="" val="392421688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94698473-D7B8-4B38-8A3C-8CBE4B735C4B}"/>
              </a:ext>
            </a:extLst>
          </p:cNvPr>
          <p:cNvSpPr>
            <a:spLocks noGrp="1"/>
          </p:cNvSpPr>
          <p:nvPr>
            <p:ph type="title"/>
          </p:nvPr>
        </p:nvSpPr>
        <p:spPr>
          <a:xfrm>
            <a:off x="3442013" y="220366"/>
            <a:ext cx="8911687" cy="1280890"/>
          </a:xfrm>
        </p:spPr>
        <p:txBody>
          <a:bodyPr/>
          <a:lstStyle/>
          <a:p>
            <a:r>
              <a:rPr lang="en-US" dirty="0"/>
              <a:t>skin dryness and sunburns</a:t>
            </a:r>
            <a:endParaRPr lang="x-none" dirty="0"/>
          </a:p>
        </p:txBody>
      </p:sp>
      <p:pic>
        <p:nvPicPr>
          <p:cNvPr id="4" name="Picture 3">
            <a:extLst>
              <a:ext uri="{FF2B5EF4-FFF2-40B4-BE49-F238E27FC236}">
                <a16:creationId xmlns:a16="http://schemas.microsoft.com/office/drawing/2014/main" xmlns="" id="{2033E6E7-3383-48A7-845E-554A75406E2B}"/>
              </a:ext>
            </a:extLst>
          </p:cNvPr>
          <p:cNvPicPr>
            <a:picLocks noChangeAspect="1"/>
          </p:cNvPicPr>
          <p:nvPr/>
        </p:nvPicPr>
        <p:blipFill rotWithShape="1">
          <a:blip r:embed="rId2">
            <a:extLst>
              <a:ext uri="{BEBA8EAE-BF5A-486C-A8C5-ECC9F3942E4B}">
                <a14:imgProps xmlns:a14="http://schemas.microsoft.com/office/drawing/2010/main" xmlns="">
                  <a14:imgLayer r:embed="rId3">
                    <a14:imgEffect>
                      <a14:saturation sat="72000"/>
                    </a14:imgEffect>
                    <a14:imgEffect>
                      <a14:brightnessContrast bright="-20000" contrast="28000"/>
                    </a14:imgEffect>
                  </a14:imgLayer>
                </a14:imgProps>
              </a:ext>
              <a:ext uri="{28A0092B-C50C-407E-A947-70E740481C1C}">
                <a14:useLocalDpi xmlns:a14="http://schemas.microsoft.com/office/drawing/2010/main" xmlns="" val="0"/>
              </a:ext>
            </a:extLst>
          </a:blip>
          <a:srcRect l="27550" t="24782" r="23285"/>
          <a:stretch/>
        </p:blipFill>
        <p:spPr>
          <a:xfrm>
            <a:off x="177271" y="873871"/>
            <a:ext cx="6270460" cy="5396298"/>
          </a:xfrm>
          <a:prstGeom prst="rect">
            <a:avLst/>
          </a:prstGeom>
        </p:spPr>
      </p:pic>
      <p:pic>
        <p:nvPicPr>
          <p:cNvPr id="6" name="Picture 5">
            <a:extLst>
              <a:ext uri="{FF2B5EF4-FFF2-40B4-BE49-F238E27FC236}">
                <a16:creationId xmlns:a16="http://schemas.microsoft.com/office/drawing/2014/main" xmlns="" id="{23FA1321-EB13-4FCA-B7B2-C1D15C4F226E}"/>
              </a:ext>
            </a:extLst>
          </p:cNvPr>
          <p:cNvPicPr>
            <a:picLocks noChangeAspect="1"/>
          </p:cNvPicPr>
          <p:nvPr/>
        </p:nvPicPr>
        <p:blipFill rotWithShape="1">
          <a:blip r:embed="rId4">
            <a:extLst>
              <a:ext uri="{BEBA8EAE-BF5A-486C-A8C5-ECC9F3942E4B}">
                <a14:imgProps xmlns:a14="http://schemas.microsoft.com/office/drawing/2010/main" xmlns="">
                  <a14:imgLayer r:embed="rId5">
                    <a14:imgEffect>
                      <a14:sharpenSoften amount="25000"/>
                    </a14:imgEffect>
                    <a14:imgEffect>
                      <a14:saturation sat="110000"/>
                    </a14:imgEffect>
                    <a14:imgEffect>
                      <a14:brightnessContrast contrast="27000"/>
                    </a14:imgEffect>
                  </a14:imgLayer>
                </a14:imgProps>
              </a:ext>
              <a:ext uri="{28A0092B-C50C-407E-A947-70E740481C1C}">
                <a14:useLocalDpi xmlns:a14="http://schemas.microsoft.com/office/drawing/2010/main" xmlns="" val="0"/>
              </a:ext>
            </a:extLst>
          </a:blip>
          <a:srcRect l="38161" r="7965"/>
          <a:stretch/>
        </p:blipFill>
        <p:spPr>
          <a:xfrm rot="5400000">
            <a:off x="6566659" y="754945"/>
            <a:ext cx="5396298" cy="5634155"/>
          </a:xfrm>
          <a:prstGeom prst="rect">
            <a:avLst/>
          </a:prstGeom>
        </p:spPr>
      </p:pic>
      <p:sp>
        <p:nvSpPr>
          <p:cNvPr id="7" name="TextBox 6">
            <a:extLst>
              <a:ext uri="{FF2B5EF4-FFF2-40B4-BE49-F238E27FC236}">
                <a16:creationId xmlns:a16="http://schemas.microsoft.com/office/drawing/2014/main" xmlns="" id="{F551DCA7-834C-49E5-9A26-6C3AECE5EDD6}"/>
              </a:ext>
            </a:extLst>
          </p:cNvPr>
          <p:cNvSpPr txBox="1"/>
          <p:nvPr/>
        </p:nvSpPr>
        <p:spPr>
          <a:xfrm>
            <a:off x="2809581" y="6289048"/>
            <a:ext cx="1005840" cy="461665"/>
          </a:xfrm>
          <a:prstGeom prst="rect">
            <a:avLst/>
          </a:prstGeom>
          <a:noFill/>
        </p:spPr>
        <p:txBody>
          <a:bodyPr wrap="square" rtlCol="1">
            <a:spAutoFit/>
          </a:bodyPr>
          <a:lstStyle/>
          <a:p>
            <a:pPr algn="ctr"/>
            <a:r>
              <a:rPr lang="en-US" sz="2400" dirty="0"/>
              <a:t>Before</a:t>
            </a:r>
            <a:endParaRPr lang="x-none" sz="2400" dirty="0"/>
          </a:p>
        </p:txBody>
      </p:sp>
      <p:sp>
        <p:nvSpPr>
          <p:cNvPr id="8" name="TextBox 7">
            <a:extLst>
              <a:ext uri="{FF2B5EF4-FFF2-40B4-BE49-F238E27FC236}">
                <a16:creationId xmlns:a16="http://schemas.microsoft.com/office/drawing/2014/main" xmlns="" id="{B3846C2C-95CD-417C-AEA8-E87330C80D33}"/>
              </a:ext>
            </a:extLst>
          </p:cNvPr>
          <p:cNvSpPr txBox="1"/>
          <p:nvPr/>
        </p:nvSpPr>
        <p:spPr>
          <a:xfrm>
            <a:off x="8761888" y="6270169"/>
            <a:ext cx="1005840" cy="461665"/>
          </a:xfrm>
          <a:prstGeom prst="rect">
            <a:avLst/>
          </a:prstGeom>
          <a:noFill/>
        </p:spPr>
        <p:txBody>
          <a:bodyPr wrap="square" rtlCol="1">
            <a:spAutoFit/>
          </a:bodyPr>
          <a:lstStyle/>
          <a:p>
            <a:pPr algn="ctr"/>
            <a:r>
              <a:rPr lang="en-US" sz="2400" dirty="0"/>
              <a:t>After</a:t>
            </a:r>
            <a:endParaRPr lang="x-none" sz="2400" dirty="0"/>
          </a:p>
        </p:txBody>
      </p:sp>
    </p:spTree>
    <p:extLst>
      <p:ext uri="{BB962C8B-B14F-4D97-AF65-F5344CB8AC3E}">
        <p14:creationId xmlns:p14="http://schemas.microsoft.com/office/powerpoint/2010/main" xmlns="" val="370838685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6AC1AB8D-D554-456F-A712-425E9AF9EDFE}"/>
              </a:ext>
            </a:extLst>
          </p:cNvPr>
          <p:cNvSpPr>
            <a:spLocks noGrp="1"/>
          </p:cNvSpPr>
          <p:nvPr>
            <p:ph type="title"/>
          </p:nvPr>
        </p:nvSpPr>
        <p:spPr>
          <a:xfrm>
            <a:off x="2083474" y="728613"/>
            <a:ext cx="8911687" cy="1280890"/>
          </a:xfrm>
        </p:spPr>
        <p:txBody>
          <a:bodyPr>
            <a:normAutofit/>
          </a:bodyPr>
          <a:lstStyle/>
          <a:p>
            <a:r>
              <a:rPr lang="en-US" sz="4400" b="1" dirty="0"/>
              <a:t>Outlines</a:t>
            </a:r>
            <a:endParaRPr lang="x-none" sz="4400" b="1" dirty="0"/>
          </a:p>
        </p:txBody>
      </p:sp>
      <p:sp>
        <p:nvSpPr>
          <p:cNvPr id="3" name="Content Placeholder 2">
            <a:extLst>
              <a:ext uri="{FF2B5EF4-FFF2-40B4-BE49-F238E27FC236}">
                <a16:creationId xmlns:a16="http://schemas.microsoft.com/office/drawing/2014/main" xmlns="" id="{A9445239-A15F-4EB0-A21F-2C1AD52A08BD}"/>
              </a:ext>
            </a:extLst>
          </p:cNvPr>
          <p:cNvSpPr>
            <a:spLocks noGrp="1"/>
          </p:cNvSpPr>
          <p:nvPr>
            <p:ph idx="1"/>
          </p:nvPr>
        </p:nvSpPr>
        <p:spPr>
          <a:xfrm>
            <a:off x="2540675" y="1616891"/>
            <a:ext cx="9156487" cy="5071296"/>
          </a:xfrm>
        </p:spPr>
        <p:txBody>
          <a:bodyPr>
            <a:normAutofit/>
          </a:bodyPr>
          <a:lstStyle/>
          <a:p>
            <a:pPr algn="l" rtl="0"/>
            <a:r>
              <a:rPr lang="en-US" sz="3200" dirty="0"/>
              <a:t>Background of Calendula.</a:t>
            </a:r>
          </a:p>
          <a:p>
            <a:pPr algn="l" rtl="0"/>
            <a:r>
              <a:rPr lang="en-US" sz="3200" dirty="0"/>
              <a:t>Objectives of the project.</a:t>
            </a:r>
          </a:p>
          <a:p>
            <a:pPr algn="l" rtl="0"/>
            <a:r>
              <a:rPr lang="en-US" sz="3200" dirty="0"/>
              <a:t>Methodology</a:t>
            </a:r>
          </a:p>
          <a:p>
            <a:pPr algn="l" rtl="0"/>
            <a:r>
              <a:rPr lang="en-US" sz="3200" dirty="0"/>
              <a:t>Cream improvements</a:t>
            </a:r>
          </a:p>
          <a:p>
            <a:pPr algn="l" rtl="0"/>
            <a:r>
              <a:rPr lang="en-US" sz="3200" dirty="0"/>
              <a:t>Cream tests</a:t>
            </a:r>
          </a:p>
          <a:p>
            <a:pPr algn="l" rtl="0"/>
            <a:r>
              <a:rPr lang="en-US" sz="3200" dirty="0"/>
              <a:t>Results</a:t>
            </a:r>
          </a:p>
          <a:p>
            <a:pPr algn="l" rtl="0"/>
            <a:r>
              <a:rPr lang="en-US" sz="3200" dirty="0"/>
              <a:t>Safety and precautions </a:t>
            </a:r>
          </a:p>
          <a:p>
            <a:pPr algn="l" rtl="0"/>
            <a:r>
              <a:rPr lang="en-US" sz="3200" dirty="0"/>
              <a:t>Recommendation</a:t>
            </a:r>
          </a:p>
          <a:p>
            <a:pPr algn="l" rtl="0"/>
            <a:endParaRPr lang="en-US" sz="2000" dirty="0"/>
          </a:p>
          <a:p>
            <a:pPr algn="l" rtl="0"/>
            <a:endParaRPr lang="en-US" sz="2000" dirty="0"/>
          </a:p>
          <a:p>
            <a:pPr algn="l" rtl="0"/>
            <a:endParaRPr lang="en-US" sz="2000" dirty="0"/>
          </a:p>
          <a:p>
            <a:pPr marL="0" indent="0" algn="l" rtl="0">
              <a:buNone/>
            </a:pPr>
            <a:endParaRPr lang="en-US" sz="1200" dirty="0"/>
          </a:p>
        </p:txBody>
      </p:sp>
    </p:spTree>
    <p:extLst>
      <p:ext uri="{BB962C8B-B14F-4D97-AF65-F5344CB8AC3E}">
        <p14:creationId xmlns:p14="http://schemas.microsoft.com/office/powerpoint/2010/main" xmlns="" val="399382122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3936D9E3-87DC-4815-9A4E-0475EB7D7C40}"/>
              </a:ext>
            </a:extLst>
          </p:cNvPr>
          <p:cNvSpPr>
            <a:spLocks noGrp="1"/>
          </p:cNvSpPr>
          <p:nvPr>
            <p:ph type="title"/>
          </p:nvPr>
        </p:nvSpPr>
        <p:spPr>
          <a:xfrm>
            <a:off x="1640156" y="611047"/>
            <a:ext cx="8911687" cy="1280890"/>
          </a:xfrm>
        </p:spPr>
        <p:txBody>
          <a:bodyPr/>
          <a:lstStyle/>
          <a:p>
            <a:r>
              <a:rPr lang="en-US" sz="4000" dirty="0"/>
              <a:t>Rosacea</a:t>
            </a:r>
            <a:r>
              <a:rPr lang="en-US" dirty="0"/>
              <a:t> </a:t>
            </a:r>
            <a:endParaRPr lang="x-none" dirty="0"/>
          </a:p>
        </p:txBody>
      </p:sp>
      <p:graphicFrame>
        <p:nvGraphicFramePr>
          <p:cNvPr id="1026" name="Object 2"/>
          <p:cNvGraphicFramePr>
            <a:graphicFrameLocks noChangeAspect="1"/>
          </p:cNvGraphicFramePr>
          <p:nvPr/>
        </p:nvGraphicFramePr>
        <p:xfrm>
          <a:off x="2259773" y="2039817"/>
          <a:ext cx="8579555" cy="3048000"/>
        </p:xfrm>
        <a:graphic>
          <a:graphicData uri="http://schemas.openxmlformats.org/presentationml/2006/ole">
            <p:oleObj spid="_x0000_s1026" name="Packager Shell Object" showAsIcon="1" r:id="rId3" imgW="1930680" imgH="685800" progId="Package">
              <p:embed/>
            </p:oleObj>
          </a:graphicData>
        </a:graphic>
      </p:graphicFrame>
    </p:spTree>
    <p:extLst>
      <p:ext uri="{BB962C8B-B14F-4D97-AF65-F5344CB8AC3E}">
        <p14:creationId xmlns:p14="http://schemas.microsoft.com/office/powerpoint/2010/main" xmlns="" val="330543959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770B858B-EE57-430D-BD66-2CD0697D857E}"/>
              </a:ext>
            </a:extLst>
          </p:cNvPr>
          <p:cNvSpPr>
            <a:spLocks noGrp="1"/>
          </p:cNvSpPr>
          <p:nvPr>
            <p:ph type="title"/>
          </p:nvPr>
        </p:nvSpPr>
        <p:spPr>
          <a:xfrm>
            <a:off x="1989907" y="728613"/>
            <a:ext cx="8911687" cy="1280890"/>
          </a:xfrm>
        </p:spPr>
        <p:txBody>
          <a:bodyPr/>
          <a:lstStyle/>
          <a:p>
            <a:r>
              <a:rPr lang="en-US" sz="4400" dirty="0"/>
              <a:t>Safety and Precautions</a:t>
            </a:r>
            <a:endParaRPr lang="x-none" dirty="0"/>
          </a:p>
        </p:txBody>
      </p:sp>
      <p:sp>
        <p:nvSpPr>
          <p:cNvPr id="7" name="Rectangle 6">
            <a:extLst>
              <a:ext uri="{FF2B5EF4-FFF2-40B4-BE49-F238E27FC236}">
                <a16:creationId xmlns:a16="http://schemas.microsoft.com/office/drawing/2014/main" xmlns="" id="{208701B3-F13E-46A9-9B7A-7A3970315F31}"/>
              </a:ext>
            </a:extLst>
          </p:cNvPr>
          <p:cNvSpPr/>
          <p:nvPr/>
        </p:nvSpPr>
        <p:spPr>
          <a:xfrm>
            <a:off x="1767838" y="1739955"/>
            <a:ext cx="9975670" cy="3108543"/>
          </a:xfrm>
          <a:prstGeom prst="rect">
            <a:avLst/>
          </a:prstGeom>
        </p:spPr>
        <p:txBody>
          <a:bodyPr wrap="square">
            <a:spAutoFit/>
          </a:bodyPr>
          <a:lstStyle/>
          <a:p>
            <a:pPr marL="285750" indent="-285750">
              <a:buFont typeface="Wingdings" panose="05000000000000000000" pitchFamily="2" charset="2"/>
              <a:buChar char="Ø"/>
            </a:pPr>
            <a:r>
              <a:rPr lang="en-US" sz="2800" dirty="0"/>
              <a:t>Calendula is generally considered safe to use on the skin. However, it must not apply to an open wound without a doctor's supervision. </a:t>
            </a:r>
          </a:p>
          <a:p>
            <a:pPr marL="285750" indent="-285750">
              <a:buFont typeface="Wingdings" panose="05000000000000000000" pitchFamily="2" charset="2"/>
              <a:buChar char="Ø"/>
            </a:pPr>
            <a:r>
              <a:rPr lang="en-US" sz="2800" dirty="0"/>
              <a:t>the conventional concentrations of topical calendula formulations, including the flower extract ranging from concentrations of 0.0001% to 0.8% is safe for use. </a:t>
            </a:r>
          </a:p>
          <a:p>
            <a:pPr marL="285750" indent="-285750">
              <a:buFont typeface="Wingdings" panose="05000000000000000000" pitchFamily="2" charset="2"/>
              <a:buChar char="Ø"/>
            </a:pPr>
            <a:r>
              <a:rPr lang="en-US" sz="2800" dirty="0"/>
              <a:t>The concentration of the extract in all formulae were within the safe limit:</a:t>
            </a:r>
            <a:endParaRPr lang="ar-SA" sz="2800" dirty="0"/>
          </a:p>
        </p:txBody>
      </p:sp>
      <p:graphicFrame>
        <p:nvGraphicFramePr>
          <p:cNvPr id="8" name="Table 7">
            <a:extLst>
              <a:ext uri="{FF2B5EF4-FFF2-40B4-BE49-F238E27FC236}">
                <a16:creationId xmlns:a16="http://schemas.microsoft.com/office/drawing/2014/main" xmlns="" id="{41F916B1-FC8D-48FD-88B4-9B31CA70EF26}"/>
              </a:ext>
            </a:extLst>
          </p:cNvPr>
          <p:cNvGraphicFramePr>
            <a:graphicFrameLocks noGrp="1"/>
          </p:cNvGraphicFramePr>
          <p:nvPr>
            <p:extLst>
              <p:ext uri="{D42A27DB-BD31-4B8C-83A1-F6EECF244321}">
                <p14:modId xmlns:p14="http://schemas.microsoft.com/office/powerpoint/2010/main" xmlns="" val="1898896487"/>
              </p:ext>
            </p:extLst>
          </p:nvPr>
        </p:nvGraphicFramePr>
        <p:xfrm>
          <a:off x="3166335" y="4848498"/>
          <a:ext cx="5859330" cy="1500053"/>
        </p:xfrm>
        <a:graphic>
          <a:graphicData uri="http://schemas.openxmlformats.org/drawingml/2006/table">
            <a:tbl>
              <a:tblPr/>
              <a:tblGrid>
                <a:gridCol w="1690249">
                  <a:extLst>
                    <a:ext uri="{9D8B030D-6E8A-4147-A177-3AD203B41FA5}">
                      <a16:colId xmlns:a16="http://schemas.microsoft.com/office/drawing/2014/main" xmlns="" val="1541414675"/>
                    </a:ext>
                  </a:extLst>
                </a:gridCol>
                <a:gridCol w="1086281">
                  <a:extLst>
                    <a:ext uri="{9D8B030D-6E8A-4147-A177-3AD203B41FA5}">
                      <a16:colId xmlns:a16="http://schemas.microsoft.com/office/drawing/2014/main" xmlns="" val="423035074"/>
                    </a:ext>
                  </a:extLst>
                </a:gridCol>
                <a:gridCol w="1007755">
                  <a:extLst>
                    <a:ext uri="{9D8B030D-6E8A-4147-A177-3AD203B41FA5}">
                      <a16:colId xmlns:a16="http://schemas.microsoft.com/office/drawing/2014/main" xmlns="" val="3383174203"/>
                    </a:ext>
                  </a:extLst>
                </a:gridCol>
                <a:gridCol w="1042134">
                  <a:extLst>
                    <a:ext uri="{9D8B030D-6E8A-4147-A177-3AD203B41FA5}">
                      <a16:colId xmlns:a16="http://schemas.microsoft.com/office/drawing/2014/main" xmlns="" val="3369421464"/>
                    </a:ext>
                  </a:extLst>
                </a:gridCol>
                <a:gridCol w="1032911">
                  <a:extLst>
                    <a:ext uri="{9D8B030D-6E8A-4147-A177-3AD203B41FA5}">
                      <a16:colId xmlns:a16="http://schemas.microsoft.com/office/drawing/2014/main" xmlns="" val="2031143493"/>
                    </a:ext>
                  </a:extLst>
                </a:gridCol>
              </a:tblGrid>
              <a:tr h="256178">
                <a:tc>
                  <a:txBody>
                    <a:bodyPr/>
                    <a:lstStyle/>
                    <a:p>
                      <a:pPr algn="l" fontAlgn="b"/>
                      <a:endParaRPr lang="x-none" sz="2400" b="0" i="0" u="none" strike="noStrike">
                        <a:solidFill>
                          <a:srgbClr val="000000"/>
                        </a:solidFill>
                        <a:effectLst/>
                        <a:latin typeface="Arial" panose="020B0604020202020204" pitchFamily="34" charset="0"/>
                      </a:endParaRPr>
                    </a:p>
                  </a:txBody>
                  <a:tcPr marL="0" marR="0" marT="0" marB="0" anchor="b">
                    <a:lnL>
                      <a:noFill/>
                    </a:lnL>
                    <a:lnR w="6350" cap="flat" cmpd="sng" algn="ctr">
                      <a:solidFill>
                        <a:srgbClr val="000000"/>
                      </a:solidFill>
                      <a:prstDash val="solid"/>
                      <a:round/>
                      <a:headEnd type="none" w="med" len="med"/>
                      <a:tailEnd type="none" w="med" len="med"/>
                    </a:lnR>
                    <a:lnT>
                      <a:noFill/>
                    </a:lnT>
                    <a:lnB>
                      <a:noFill/>
                    </a:lnB>
                  </a:tcPr>
                </a:tc>
                <a:tc rowSpan="2">
                  <a:txBody>
                    <a:bodyPr/>
                    <a:lstStyle/>
                    <a:p>
                      <a:pPr algn="ctr" fontAlgn="ctr"/>
                      <a:r>
                        <a:rPr lang="en-US" sz="2400" b="0" i="0" u="none" strike="noStrike" dirty="0">
                          <a:solidFill>
                            <a:srgbClr val="000000"/>
                          </a:solidFill>
                          <a:effectLst/>
                          <a:latin typeface="Arial" panose="020B0604020202020204" pitchFamily="34" charset="0"/>
                        </a:rPr>
                        <a:t>F1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CD5B4"/>
                    </a:solidFill>
                  </a:tcPr>
                </a:tc>
                <a:tc rowSpan="2">
                  <a:txBody>
                    <a:bodyPr/>
                    <a:lstStyle/>
                    <a:p>
                      <a:pPr algn="ctr" fontAlgn="ctr"/>
                      <a:r>
                        <a:rPr lang="en-US" sz="2400" b="0" i="0" u="none" strike="noStrike" dirty="0">
                          <a:solidFill>
                            <a:srgbClr val="000000"/>
                          </a:solidFill>
                          <a:effectLst/>
                          <a:latin typeface="Arial" panose="020B0604020202020204" pitchFamily="34" charset="0"/>
                        </a:rPr>
                        <a:t>F2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CD5B4"/>
                    </a:solidFill>
                  </a:tcPr>
                </a:tc>
                <a:tc rowSpan="2">
                  <a:txBody>
                    <a:bodyPr/>
                    <a:lstStyle/>
                    <a:p>
                      <a:pPr algn="ctr" fontAlgn="ctr"/>
                      <a:r>
                        <a:rPr lang="en-US" sz="2400" b="0" i="0" u="none" strike="noStrike">
                          <a:solidFill>
                            <a:srgbClr val="000000"/>
                          </a:solidFill>
                          <a:effectLst/>
                          <a:latin typeface="Arial" panose="020B0604020202020204" pitchFamily="34" charset="0"/>
                        </a:rPr>
                        <a:t>F3</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CD5B4"/>
                    </a:solidFill>
                  </a:tcPr>
                </a:tc>
                <a:tc rowSpan="2">
                  <a:txBody>
                    <a:bodyPr/>
                    <a:lstStyle/>
                    <a:p>
                      <a:pPr algn="ctr" fontAlgn="ctr"/>
                      <a:r>
                        <a:rPr lang="en-US" sz="2400" b="0" i="0" u="none" strike="noStrike">
                          <a:solidFill>
                            <a:srgbClr val="000000"/>
                          </a:solidFill>
                          <a:effectLst/>
                          <a:latin typeface="Arial" panose="020B0604020202020204" pitchFamily="34" charset="0"/>
                        </a:rPr>
                        <a:t>F4</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CD5B4"/>
                    </a:solidFill>
                  </a:tcPr>
                </a:tc>
                <a:extLst>
                  <a:ext uri="{0D108BD9-81ED-4DB2-BD59-A6C34878D82A}">
                    <a16:rowId xmlns:a16="http://schemas.microsoft.com/office/drawing/2014/main" xmlns="" val="1631918178"/>
                  </a:ext>
                </a:extLst>
              </a:tr>
              <a:tr h="256178">
                <a:tc>
                  <a:txBody>
                    <a:bodyPr/>
                    <a:lstStyle/>
                    <a:p>
                      <a:pPr algn="l" fontAlgn="b"/>
                      <a:endParaRPr lang="x-none" sz="2400" b="0" i="0" u="none" strike="noStrike">
                        <a:solidFill>
                          <a:srgbClr val="000000"/>
                        </a:solidFill>
                        <a:effectLst/>
                        <a:latin typeface="Arial" panose="020B0604020202020204" pitchFamily="34" charset="0"/>
                      </a:endParaRPr>
                    </a:p>
                  </a:txBody>
                  <a:tcPr marL="0" marR="0" marT="0" marB="0" anchor="b">
                    <a:lnL>
                      <a:noFill/>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vMerge="1">
                  <a:txBody>
                    <a:bodyPr/>
                    <a:lstStyle/>
                    <a:p>
                      <a:pPr rtl="1"/>
                      <a:endParaRPr lang="x-none"/>
                    </a:p>
                  </a:txBody>
                  <a:tcPr/>
                </a:tc>
                <a:tc vMerge="1">
                  <a:txBody>
                    <a:bodyPr/>
                    <a:lstStyle/>
                    <a:p>
                      <a:pPr rtl="1"/>
                      <a:endParaRPr lang="x-none"/>
                    </a:p>
                  </a:txBody>
                  <a:tcPr/>
                </a:tc>
                <a:tc vMerge="1">
                  <a:txBody>
                    <a:bodyPr/>
                    <a:lstStyle/>
                    <a:p>
                      <a:pPr rtl="1"/>
                      <a:endParaRPr lang="x-none"/>
                    </a:p>
                  </a:txBody>
                  <a:tcPr/>
                </a:tc>
                <a:tc vMerge="1">
                  <a:txBody>
                    <a:bodyPr/>
                    <a:lstStyle/>
                    <a:p>
                      <a:pPr rtl="1"/>
                      <a:endParaRPr lang="x-none"/>
                    </a:p>
                  </a:txBody>
                  <a:tcPr/>
                </a:tc>
                <a:extLst>
                  <a:ext uri="{0D108BD9-81ED-4DB2-BD59-A6C34878D82A}">
                    <a16:rowId xmlns:a16="http://schemas.microsoft.com/office/drawing/2014/main" xmlns="" val="475846693"/>
                  </a:ext>
                </a:extLst>
              </a:tr>
              <a:tr h="768533">
                <a:tc>
                  <a:txBody>
                    <a:bodyPr/>
                    <a:lstStyle/>
                    <a:p>
                      <a:pPr algn="ctr" fontAlgn="ctr"/>
                      <a:r>
                        <a:rPr lang="en-US" sz="2400" b="0" i="0" u="none" strike="noStrike" dirty="0">
                          <a:solidFill>
                            <a:srgbClr val="000000"/>
                          </a:solidFill>
                          <a:effectLst/>
                          <a:latin typeface="Arial" panose="020B0604020202020204" pitchFamily="34" charset="0"/>
                        </a:rPr>
                        <a:t>Calendula Extract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CD5B4"/>
                    </a:solidFill>
                  </a:tcPr>
                </a:tc>
                <a:tc>
                  <a:txBody>
                    <a:bodyPr/>
                    <a:lstStyle/>
                    <a:p>
                      <a:pPr algn="ctr" fontAlgn="ctr"/>
                      <a:r>
                        <a:rPr lang="x-none" sz="2400" b="0" i="0" u="none" strike="noStrike">
                          <a:solidFill>
                            <a:srgbClr val="000000"/>
                          </a:solidFill>
                          <a:effectLst/>
                          <a:latin typeface="Arial" panose="020B0604020202020204" pitchFamily="34" charset="0"/>
                        </a:rPr>
                        <a:t>0.0017</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E9D9"/>
                    </a:solidFill>
                  </a:tcPr>
                </a:tc>
                <a:tc>
                  <a:txBody>
                    <a:bodyPr/>
                    <a:lstStyle/>
                    <a:p>
                      <a:pPr algn="ctr" fontAlgn="ctr"/>
                      <a:r>
                        <a:rPr lang="x-none" sz="2400" b="0" i="0" u="none" strike="noStrike">
                          <a:solidFill>
                            <a:srgbClr val="000000"/>
                          </a:solidFill>
                          <a:effectLst/>
                          <a:latin typeface="Arial" panose="020B0604020202020204" pitchFamily="34" charset="0"/>
                        </a:rPr>
                        <a:t>0.0017</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E9D9"/>
                    </a:solidFill>
                  </a:tcPr>
                </a:tc>
                <a:tc>
                  <a:txBody>
                    <a:bodyPr/>
                    <a:lstStyle/>
                    <a:p>
                      <a:pPr algn="ctr" fontAlgn="ctr"/>
                      <a:r>
                        <a:rPr lang="x-none" sz="2400" b="0" i="0" u="none" strike="noStrike" dirty="0">
                          <a:solidFill>
                            <a:srgbClr val="000000"/>
                          </a:solidFill>
                          <a:effectLst/>
                          <a:latin typeface="Arial" panose="020B0604020202020204" pitchFamily="34" charset="0"/>
                        </a:rPr>
                        <a:t>0.0017</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E9D9"/>
                    </a:solidFill>
                  </a:tcPr>
                </a:tc>
                <a:tc>
                  <a:txBody>
                    <a:bodyPr/>
                    <a:lstStyle/>
                    <a:p>
                      <a:pPr algn="ctr" fontAlgn="ctr"/>
                      <a:r>
                        <a:rPr lang="x-none" sz="2400" b="0" i="0" u="none" strike="noStrike" dirty="0">
                          <a:solidFill>
                            <a:srgbClr val="000000"/>
                          </a:solidFill>
                          <a:effectLst/>
                          <a:latin typeface="Arial" panose="020B0604020202020204" pitchFamily="34" charset="0"/>
                        </a:rPr>
                        <a:t>0.0023</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E9D9"/>
                    </a:solidFill>
                  </a:tcPr>
                </a:tc>
                <a:extLst>
                  <a:ext uri="{0D108BD9-81ED-4DB2-BD59-A6C34878D82A}">
                    <a16:rowId xmlns:a16="http://schemas.microsoft.com/office/drawing/2014/main" xmlns="" val="176784647"/>
                  </a:ext>
                </a:extLst>
              </a:tr>
            </a:tbl>
          </a:graphicData>
        </a:graphic>
      </p:graphicFrame>
    </p:spTree>
    <p:extLst>
      <p:ext uri="{BB962C8B-B14F-4D97-AF65-F5344CB8AC3E}">
        <p14:creationId xmlns:p14="http://schemas.microsoft.com/office/powerpoint/2010/main" xmlns="" val="343609157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F23976C4-59E2-4A52-B9C3-AAAB501B2F8E}"/>
              </a:ext>
            </a:extLst>
          </p:cNvPr>
          <p:cNvSpPr>
            <a:spLocks noGrp="1"/>
          </p:cNvSpPr>
          <p:nvPr>
            <p:ph type="title"/>
          </p:nvPr>
        </p:nvSpPr>
        <p:spPr>
          <a:xfrm>
            <a:off x="1978971" y="624110"/>
            <a:ext cx="8911687" cy="1280890"/>
          </a:xfrm>
        </p:spPr>
        <p:txBody>
          <a:bodyPr>
            <a:normAutofit/>
          </a:bodyPr>
          <a:lstStyle/>
          <a:p>
            <a:r>
              <a:rPr lang="en-US" sz="4400" dirty="0"/>
              <a:t>Recommendations</a:t>
            </a:r>
            <a:endParaRPr lang="x-none" sz="4400" dirty="0"/>
          </a:p>
        </p:txBody>
      </p:sp>
      <p:sp>
        <p:nvSpPr>
          <p:cNvPr id="3" name="Rectangle 2">
            <a:extLst>
              <a:ext uri="{FF2B5EF4-FFF2-40B4-BE49-F238E27FC236}">
                <a16:creationId xmlns:a16="http://schemas.microsoft.com/office/drawing/2014/main" xmlns="" id="{8D677F42-B165-45B0-B84C-1401E305B304}"/>
              </a:ext>
            </a:extLst>
          </p:cNvPr>
          <p:cNvSpPr/>
          <p:nvPr/>
        </p:nvSpPr>
        <p:spPr>
          <a:xfrm>
            <a:off x="1859280" y="1647209"/>
            <a:ext cx="9966960" cy="3970318"/>
          </a:xfrm>
          <a:prstGeom prst="rect">
            <a:avLst/>
          </a:prstGeom>
        </p:spPr>
        <p:txBody>
          <a:bodyPr wrap="square">
            <a:spAutoFit/>
          </a:bodyPr>
          <a:lstStyle/>
          <a:p>
            <a:endParaRPr lang="x-none" sz="2000" dirty="0">
              <a:solidFill>
                <a:srgbClr val="000000"/>
              </a:solidFill>
              <a:latin typeface="Times New Roman" panose="02020603050405020304" pitchFamily="18" charset="0"/>
            </a:endParaRPr>
          </a:p>
          <a:p>
            <a:pPr marL="285750" indent="-285750">
              <a:buFont typeface="Wingdings" panose="05000000000000000000" pitchFamily="2" charset="2"/>
              <a:buChar char="Ø"/>
            </a:pPr>
            <a:r>
              <a:rPr lang="en-US" sz="2800" dirty="0">
                <a:solidFill>
                  <a:srgbClr val="000000"/>
                </a:solidFill>
                <a:latin typeface="+mj-lt"/>
              </a:rPr>
              <a:t>Cultivate larger amount of seeds to extract a greater proportion of the active ingredient to ensure more effective cream. </a:t>
            </a:r>
          </a:p>
          <a:p>
            <a:endParaRPr lang="x-none" sz="2800" dirty="0">
              <a:latin typeface="+mj-lt"/>
            </a:endParaRPr>
          </a:p>
          <a:p>
            <a:pPr marL="285750" indent="-285750">
              <a:buFont typeface="Wingdings" panose="05000000000000000000" pitchFamily="2" charset="2"/>
              <a:buChar char="Ø"/>
            </a:pPr>
            <a:r>
              <a:rPr lang="en-US" sz="2800" dirty="0">
                <a:latin typeface="+mj-lt"/>
              </a:rPr>
              <a:t>This project should be continued to study the effect on varicose veins and eczema since there are many variables need to be studied. </a:t>
            </a:r>
          </a:p>
          <a:p>
            <a:endParaRPr lang="x-none" sz="2800" dirty="0">
              <a:latin typeface="+mj-lt"/>
            </a:endParaRPr>
          </a:p>
          <a:p>
            <a:pPr marL="285750" indent="-285750">
              <a:buFont typeface="Wingdings" panose="05000000000000000000" pitchFamily="2" charset="2"/>
              <a:buChar char="Ø"/>
            </a:pPr>
            <a:r>
              <a:rPr lang="en-US" sz="2800" dirty="0">
                <a:latin typeface="+mj-lt"/>
              </a:rPr>
              <a:t>Ensure a longer period of study of the healing process. </a:t>
            </a:r>
          </a:p>
          <a:p>
            <a:pPr marL="285750" indent="-285750">
              <a:buFont typeface="Wingdings" panose="05000000000000000000" pitchFamily="2" charset="2"/>
              <a:buChar char="Ø"/>
            </a:pPr>
            <a:endParaRPr lang="en-US" dirty="0"/>
          </a:p>
          <a:p>
            <a:endParaRPr lang="en-US" dirty="0">
              <a:solidFill>
                <a:srgbClr val="000000"/>
              </a:solidFill>
              <a:latin typeface="Times New Roman" panose="02020603050405020304" pitchFamily="18" charset="0"/>
            </a:endParaRPr>
          </a:p>
        </p:txBody>
      </p:sp>
      <p:pic>
        <p:nvPicPr>
          <p:cNvPr id="5" name="Picture 4">
            <a:extLst>
              <a:ext uri="{FF2B5EF4-FFF2-40B4-BE49-F238E27FC236}">
                <a16:creationId xmlns:a16="http://schemas.microsoft.com/office/drawing/2014/main" xmlns="" id="{E17D526F-5E67-4ABA-B594-8F945C5EF454}"/>
              </a:ext>
            </a:extLst>
          </p:cNvPr>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4427628" y="4993976"/>
            <a:ext cx="3266396" cy="1864023"/>
          </a:xfrm>
          <a:prstGeom prst="rect">
            <a:avLst/>
          </a:prstGeom>
        </p:spPr>
      </p:pic>
    </p:spTree>
    <p:extLst>
      <p:ext uri="{BB962C8B-B14F-4D97-AF65-F5344CB8AC3E}">
        <p14:creationId xmlns:p14="http://schemas.microsoft.com/office/powerpoint/2010/main" xmlns="" val="271465211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4BD1D56E-1124-4080-A728-D85429B15757}"/>
              </a:ext>
            </a:extLst>
          </p:cNvPr>
          <p:cNvSpPr>
            <a:spLocks noGrp="1"/>
          </p:cNvSpPr>
          <p:nvPr>
            <p:ph type="title"/>
          </p:nvPr>
        </p:nvSpPr>
        <p:spPr>
          <a:xfrm>
            <a:off x="2227166" y="4856476"/>
            <a:ext cx="8911687" cy="1280890"/>
          </a:xfrm>
        </p:spPr>
        <p:txBody>
          <a:bodyPr/>
          <a:lstStyle/>
          <a:p>
            <a:endParaRPr lang="x-none" dirty="0"/>
          </a:p>
        </p:txBody>
      </p:sp>
      <p:pic>
        <p:nvPicPr>
          <p:cNvPr id="18" name="Picture 17">
            <a:extLst>
              <a:ext uri="{FF2B5EF4-FFF2-40B4-BE49-F238E27FC236}">
                <a16:creationId xmlns:a16="http://schemas.microsoft.com/office/drawing/2014/main" xmlns="" id="{7BB88E8E-36B6-4645-9BCC-27A31B4AF483}"/>
              </a:ext>
            </a:extLst>
          </p:cNvPr>
          <p:cNvPicPr>
            <a:picLocks noChangeAspect="1"/>
          </p:cNvPicPr>
          <p:nvPr/>
        </p:nvPicPr>
        <p:blipFill rotWithShape="1">
          <a:blip r:embed="rId2" cstate="print">
            <a:extLst>
              <a:ext uri="{28A0092B-C50C-407E-A947-70E740481C1C}">
                <a14:useLocalDpi xmlns:a14="http://schemas.microsoft.com/office/drawing/2010/main" xmlns="" val="0"/>
              </a:ext>
            </a:extLst>
          </a:blip>
          <a:srcRect t="2095" b="1524"/>
          <a:stretch/>
        </p:blipFill>
        <p:spPr>
          <a:xfrm>
            <a:off x="-1" y="0"/>
            <a:ext cx="12192001" cy="6858000"/>
          </a:xfrm>
          <a:prstGeom prst="rect">
            <a:avLst/>
          </a:prstGeom>
        </p:spPr>
      </p:pic>
      <p:sp>
        <p:nvSpPr>
          <p:cNvPr id="19" name="TextBox 18">
            <a:extLst>
              <a:ext uri="{FF2B5EF4-FFF2-40B4-BE49-F238E27FC236}">
                <a16:creationId xmlns:a16="http://schemas.microsoft.com/office/drawing/2014/main" xmlns="" id="{7A99B333-F28E-4BBC-A5CC-4779ACD04D3D}"/>
              </a:ext>
            </a:extLst>
          </p:cNvPr>
          <p:cNvSpPr txBox="1"/>
          <p:nvPr/>
        </p:nvSpPr>
        <p:spPr>
          <a:xfrm>
            <a:off x="5643154" y="1060268"/>
            <a:ext cx="6444343" cy="5401479"/>
          </a:xfrm>
          <a:prstGeom prst="rect">
            <a:avLst/>
          </a:prstGeom>
          <a:noFill/>
        </p:spPr>
        <p:txBody>
          <a:bodyPr wrap="square" rtlCol="1">
            <a:spAutoFit/>
          </a:bodyPr>
          <a:lstStyle/>
          <a:p>
            <a:pPr algn="ctr"/>
            <a:r>
              <a:rPr lang="en-US" sz="11500" b="1" dirty="0">
                <a:solidFill>
                  <a:srgbClr val="FF8029"/>
                </a:solidFill>
                <a:latin typeface="Bradley Hand ITC" panose="03070402050302030203" pitchFamily="66" charset="0"/>
              </a:rPr>
              <a:t>Thanks</a:t>
            </a:r>
            <a:r>
              <a:rPr lang="en-US" sz="11500" b="1" dirty="0">
                <a:latin typeface="Bradley Hand ITC" panose="03070402050302030203" pitchFamily="66" charset="0"/>
              </a:rPr>
              <a:t> </a:t>
            </a:r>
            <a:r>
              <a:rPr lang="en-US" sz="11500" b="1" dirty="0">
                <a:solidFill>
                  <a:srgbClr val="FFC000"/>
                </a:solidFill>
                <a:latin typeface="Bradley Hand ITC" panose="03070402050302030203" pitchFamily="66" charset="0"/>
              </a:rPr>
              <a:t>for</a:t>
            </a:r>
            <a:r>
              <a:rPr lang="en-US" sz="11500" b="1" dirty="0">
                <a:latin typeface="Bradley Hand ITC" panose="03070402050302030203" pitchFamily="66" charset="0"/>
              </a:rPr>
              <a:t> </a:t>
            </a:r>
            <a:r>
              <a:rPr lang="en-US" sz="11500" b="1" dirty="0">
                <a:solidFill>
                  <a:srgbClr val="FF6600"/>
                </a:solidFill>
                <a:latin typeface="Bradley Hand ITC" panose="03070402050302030203" pitchFamily="66" charset="0"/>
              </a:rPr>
              <a:t>Listening</a:t>
            </a:r>
            <a:endParaRPr lang="x-none" sz="11500" b="1" dirty="0">
              <a:solidFill>
                <a:srgbClr val="FF6600"/>
              </a:solidFill>
              <a:latin typeface="Bradley Hand ITC" panose="03070402050302030203" pitchFamily="66" charset="0"/>
            </a:endParaRPr>
          </a:p>
        </p:txBody>
      </p:sp>
    </p:spTree>
    <p:extLst>
      <p:ext uri="{BB962C8B-B14F-4D97-AF65-F5344CB8AC3E}">
        <p14:creationId xmlns:p14="http://schemas.microsoft.com/office/powerpoint/2010/main" xmlns="" val="410184810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679A072A-0293-41CC-A012-347EB322A739}"/>
              </a:ext>
            </a:extLst>
          </p:cNvPr>
          <p:cNvSpPr>
            <a:spLocks noGrp="1"/>
          </p:cNvSpPr>
          <p:nvPr>
            <p:ph type="title"/>
          </p:nvPr>
        </p:nvSpPr>
        <p:spPr>
          <a:xfrm>
            <a:off x="1741110" y="721177"/>
            <a:ext cx="8911687" cy="1280890"/>
          </a:xfrm>
        </p:spPr>
        <p:txBody>
          <a:bodyPr>
            <a:normAutofit/>
          </a:bodyPr>
          <a:lstStyle/>
          <a:p>
            <a:r>
              <a:rPr lang="en-US" sz="4400" b="1" dirty="0"/>
              <a:t>Calendula Flower</a:t>
            </a:r>
          </a:p>
        </p:txBody>
      </p:sp>
      <p:sp>
        <p:nvSpPr>
          <p:cNvPr id="3" name="Content Placeholder 2">
            <a:extLst>
              <a:ext uri="{FF2B5EF4-FFF2-40B4-BE49-F238E27FC236}">
                <a16:creationId xmlns:a16="http://schemas.microsoft.com/office/drawing/2014/main" xmlns="" id="{E857BE84-8928-4AA3-9F29-B46B28A5B378}"/>
              </a:ext>
            </a:extLst>
          </p:cNvPr>
          <p:cNvSpPr>
            <a:spLocks noGrp="1"/>
          </p:cNvSpPr>
          <p:nvPr>
            <p:ph idx="1"/>
          </p:nvPr>
        </p:nvSpPr>
        <p:spPr>
          <a:xfrm>
            <a:off x="1741109" y="1785257"/>
            <a:ext cx="10198341" cy="4746171"/>
          </a:xfrm>
        </p:spPr>
        <p:txBody>
          <a:bodyPr>
            <a:noAutofit/>
          </a:bodyPr>
          <a:lstStyle/>
          <a:p>
            <a:pPr algn="just" rtl="0">
              <a:lnSpc>
                <a:spcPct val="200000"/>
              </a:lnSpc>
            </a:pPr>
            <a:r>
              <a:rPr lang="en-US" sz="2300" dirty="0"/>
              <a:t>Calendula flower petals’ extract contains a large number of anti-inflammatory and oxidative organic compounds like polysaccharides, </a:t>
            </a:r>
            <a:r>
              <a:rPr lang="en-US" sz="2300" dirty="0" err="1"/>
              <a:t>flavanoids</a:t>
            </a:r>
            <a:r>
              <a:rPr lang="en-US" sz="2300" dirty="0"/>
              <a:t>, triterpene alcohols, phenol acids, tannins, glycosides, sterols, carotenoids, </a:t>
            </a:r>
            <a:r>
              <a:rPr lang="en-US" sz="2300" dirty="0" err="1"/>
              <a:t>saponosides</a:t>
            </a:r>
            <a:r>
              <a:rPr lang="en-US" sz="2300" dirty="0"/>
              <a:t> while “the most impressive health benefits of calendula extracts include its ability to rapid healing, protect oral health, improve the appearance of the skin, heal burns, scars, acne, varicose veins, skin cracks, joints pains, lower inflammation, reduce the risk of certain cancers, and eliminate cramps.</a:t>
            </a:r>
          </a:p>
        </p:txBody>
      </p:sp>
      <p:pic>
        <p:nvPicPr>
          <p:cNvPr id="5" name="Picture 4">
            <a:extLst>
              <a:ext uri="{FF2B5EF4-FFF2-40B4-BE49-F238E27FC236}">
                <a16:creationId xmlns:a16="http://schemas.microsoft.com/office/drawing/2014/main" xmlns="" id="{19140937-B47A-4102-AC10-6D021E163523}"/>
              </a:ext>
            </a:extLst>
          </p:cNvPr>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10450892" y="2"/>
            <a:ext cx="1615776" cy="2137233"/>
          </a:xfrm>
          <a:prstGeom prst="ellipse">
            <a:avLst/>
          </a:prstGeom>
          <a:ln>
            <a:noFill/>
          </a:ln>
          <a:effectLst>
            <a:softEdge rad="112500"/>
          </a:effectLst>
        </p:spPr>
      </p:pic>
    </p:spTree>
    <p:extLst>
      <p:ext uri="{BB962C8B-B14F-4D97-AF65-F5344CB8AC3E}">
        <p14:creationId xmlns:p14="http://schemas.microsoft.com/office/powerpoint/2010/main" xmlns="" val="151253619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841F25A6-F819-4C96-B28C-2F7932A60C16}"/>
              </a:ext>
            </a:extLst>
          </p:cNvPr>
          <p:cNvSpPr>
            <a:spLocks noGrp="1"/>
          </p:cNvSpPr>
          <p:nvPr>
            <p:ph type="title"/>
          </p:nvPr>
        </p:nvSpPr>
        <p:spPr>
          <a:xfrm>
            <a:off x="1965910" y="650235"/>
            <a:ext cx="8911687" cy="1280890"/>
          </a:xfrm>
        </p:spPr>
        <p:txBody>
          <a:bodyPr>
            <a:normAutofit/>
          </a:bodyPr>
          <a:lstStyle/>
          <a:p>
            <a:r>
              <a:rPr lang="en-US" sz="4400" b="1" dirty="0"/>
              <a:t>Objectives of the project</a:t>
            </a:r>
            <a:endParaRPr lang="x-none" sz="4400" b="1" dirty="0"/>
          </a:p>
        </p:txBody>
      </p:sp>
      <p:sp>
        <p:nvSpPr>
          <p:cNvPr id="3" name="Content Placeholder 2">
            <a:extLst>
              <a:ext uri="{FF2B5EF4-FFF2-40B4-BE49-F238E27FC236}">
                <a16:creationId xmlns:a16="http://schemas.microsoft.com/office/drawing/2014/main" xmlns="" id="{78FE5726-CC51-4E10-8975-5EA48B93E1B8}"/>
              </a:ext>
            </a:extLst>
          </p:cNvPr>
          <p:cNvSpPr>
            <a:spLocks noGrp="1"/>
          </p:cNvSpPr>
          <p:nvPr>
            <p:ph idx="1"/>
          </p:nvPr>
        </p:nvSpPr>
        <p:spPr>
          <a:xfrm>
            <a:off x="1965908" y="1489166"/>
            <a:ext cx="10104172" cy="5185954"/>
          </a:xfrm>
        </p:spPr>
        <p:txBody>
          <a:bodyPr>
            <a:normAutofit lnSpcReduction="10000"/>
          </a:bodyPr>
          <a:lstStyle/>
          <a:p>
            <a:pPr algn="l" rtl="0">
              <a:lnSpc>
                <a:spcPct val="170000"/>
              </a:lnSpc>
            </a:pPr>
            <a:r>
              <a:rPr lang="en-US" sz="2800" dirty="0"/>
              <a:t>The aim of this project is to produce effective cream containing calendula extracts.</a:t>
            </a:r>
          </a:p>
          <a:p>
            <a:pPr algn="l" rtl="0">
              <a:lnSpc>
                <a:spcPct val="170000"/>
              </a:lnSpc>
            </a:pPr>
            <a:r>
              <a:rPr lang="en-US" sz="2800" dirty="0"/>
              <a:t>This study will focus on calendula petals; which are the richest part of nutrients and healing medicines.</a:t>
            </a:r>
          </a:p>
          <a:p>
            <a:pPr algn="l" rtl="0">
              <a:lnSpc>
                <a:spcPct val="170000"/>
              </a:lnSpc>
            </a:pPr>
            <a:r>
              <a:rPr lang="en-US" sz="2800" dirty="0"/>
              <a:t> The products will be tested on many specific cases such as  burns, scars, acne, varicose veins, skin cracks and joints pains. to assembly data on these products for developments.</a:t>
            </a:r>
          </a:p>
          <a:p>
            <a:pPr marL="0" indent="0" algn="l" rtl="0">
              <a:buNone/>
            </a:pPr>
            <a:endParaRPr lang="x-none" dirty="0"/>
          </a:p>
        </p:txBody>
      </p:sp>
    </p:spTree>
    <p:extLst>
      <p:ext uri="{BB962C8B-B14F-4D97-AF65-F5344CB8AC3E}">
        <p14:creationId xmlns:p14="http://schemas.microsoft.com/office/powerpoint/2010/main" xmlns="" val="61373015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xmlns="" id="{01D199D1-2955-4C3B-819E-D4DA83AFDB59}"/>
              </a:ext>
            </a:extLst>
          </p:cNvPr>
          <p:cNvSpPr txBox="1"/>
          <p:nvPr/>
        </p:nvSpPr>
        <p:spPr>
          <a:xfrm>
            <a:off x="863239" y="6364281"/>
            <a:ext cx="2043735" cy="461665"/>
          </a:xfrm>
          <a:prstGeom prst="rect">
            <a:avLst/>
          </a:prstGeom>
          <a:noFill/>
        </p:spPr>
        <p:txBody>
          <a:bodyPr wrap="square" rtlCol="0">
            <a:spAutoFit/>
          </a:bodyPr>
          <a:lstStyle/>
          <a:p>
            <a:pPr algn="ctr"/>
            <a:r>
              <a:rPr lang="en-US" sz="2400" b="1" dirty="0"/>
              <a:t>Cultivation</a:t>
            </a:r>
            <a:endParaRPr lang="en-US" dirty="0"/>
          </a:p>
        </p:txBody>
      </p:sp>
      <p:sp>
        <p:nvSpPr>
          <p:cNvPr id="6" name="TextBox 5">
            <a:extLst>
              <a:ext uri="{FF2B5EF4-FFF2-40B4-BE49-F238E27FC236}">
                <a16:creationId xmlns:a16="http://schemas.microsoft.com/office/drawing/2014/main" xmlns="" id="{402F67A9-AC96-4B3F-B2BF-9358AD4CB2D8}"/>
              </a:ext>
            </a:extLst>
          </p:cNvPr>
          <p:cNvSpPr txBox="1"/>
          <p:nvPr/>
        </p:nvSpPr>
        <p:spPr>
          <a:xfrm>
            <a:off x="4968141" y="6275430"/>
            <a:ext cx="2271282" cy="523220"/>
          </a:xfrm>
          <a:prstGeom prst="rect">
            <a:avLst/>
          </a:prstGeom>
          <a:noFill/>
        </p:spPr>
        <p:txBody>
          <a:bodyPr wrap="square" rtlCol="0">
            <a:spAutoFit/>
          </a:bodyPr>
          <a:lstStyle/>
          <a:p>
            <a:pPr algn="ctr"/>
            <a:r>
              <a:rPr lang="en-US" sz="2800" b="1" dirty="0"/>
              <a:t>Separating</a:t>
            </a:r>
            <a:endParaRPr lang="en-US" sz="2800" dirty="0"/>
          </a:p>
        </p:txBody>
      </p:sp>
      <p:pic>
        <p:nvPicPr>
          <p:cNvPr id="9" name="Picture 8">
            <a:extLst>
              <a:ext uri="{FF2B5EF4-FFF2-40B4-BE49-F238E27FC236}">
                <a16:creationId xmlns:a16="http://schemas.microsoft.com/office/drawing/2014/main" xmlns="" id="{D8F71545-A9D0-4186-84C7-9B21865B00F6}"/>
              </a:ext>
            </a:extLst>
          </p:cNvPr>
          <p:cNvPicPr>
            <a:picLocks noChangeAspect="1"/>
          </p:cNvPicPr>
          <p:nvPr/>
        </p:nvPicPr>
        <p:blipFill rotWithShape="1">
          <a:blip r:embed="rId2">
            <a:extLst>
              <a:ext uri="{28A0092B-C50C-407E-A947-70E740481C1C}">
                <a14:useLocalDpi xmlns:a14="http://schemas.microsoft.com/office/drawing/2010/main" xmlns="" val="0"/>
              </a:ext>
            </a:extLst>
          </a:blip>
          <a:srcRect t="12190"/>
          <a:stretch/>
        </p:blipFill>
        <p:spPr>
          <a:xfrm>
            <a:off x="12711" y="1413924"/>
            <a:ext cx="3153570" cy="4959644"/>
          </a:xfrm>
          <a:prstGeom prst="rect">
            <a:avLst/>
          </a:prstGeom>
        </p:spPr>
      </p:pic>
      <p:pic>
        <p:nvPicPr>
          <p:cNvPr id="13" name="Picture 12">
            <a:extLst>
              <a:ext uri="{FF2B5EF4-FFF2-40B4-BE49-F238E27FC236}">
                <a16:creationId xmlns:a16="http://schemas.microsoft.com/office/drawing/2014/main" xmlns="" id="{AAC73D47-FA6C-4856-A4FE-6D06890DD63D}"/>
              </a:ext>
            </a:extLst>
          </p:cNvPr>
          <p:cNvPicPr>
            <a:picLocks noChangeAspect="1"/>
          </p:cNvPicPr>
          <p:nvPr/>
        </p:nvPicPr>
        <p:blipFill rotWithShape="1">
          <a:blip r:embed="rId3">
            <a:extLst>
              <a:ext uri="{28A0092B-C50C-407E-A947-70E740481C1C}">
                <a14:useLocalDpi xmlns:a14="http://schemas.microsoft.com/office/drawing/2010/main" xmlns="" val="0"/>
              </a:ext>
            </a:extLst>
          </a:blip>
          <a:srcRect l="17925" r="12560"/>
          <a:stretch/>
        </p:blipFill>
        <p:spPr>
          <a:xfrm>
            <a:off x="6062769" y="1413924"/>
            <a:ext cx="6129232" cy="4959644"/>
          </a:xfrm>
          <a:prstGeom prst="rect">
            <a:avLst/>
          </a:prstGeom>
        </p:spPr>
      </p:pic>
      <p:pic>
        <p:nvPicPr>
          <p:cNvPr id="15" name="Picture 14">
            <a:extLst>
              <a:ext uri="{FF2B5EF4-FFF2-40B4-BE49-F238E27FC236}">
                <a16:creationId xmlns:a16="http://schemas.microsoft.com/office/drawing/2014/main" xmlns="" id="{E8FCE18E-ACD4-4F6B-A722-19F33D4C35AA}"/>
              </a:ext>
            </a:extLst>
          </p:cNvPr>
          <p:cNvPicPr>
            <a:picLocks noChangeAspect="1"/>
          </p:cNvPicPr>
          <p:nvPr/>
        </p:nvPicPr>
        <p:blipFill>
          <a:blip r:embed="rId4">
            <a:extLst>
              <a:ext uri="{28A0092B-C50C-407E-A947-70E740481C1C}">
                <a14:useLocalDpi xmlns:a14="http://schemas.microsoft.com/office/drawing/2010/main" xmlns="" val="0"/>
              </a:ext>
            </a:extLst>
          </a:blip>
          <a:stretch>
            <a:fillRect/>
          </a:stretch>
        </p:blipFill>
        <p:spPr>
          <a:xfrm>
            <a:off x="3251015" y="1413924"/>
            <a:ext cx="2727805" cy="4959644"/>
          </a:xfrm>
          <a:prstGeom prst="rect">
            <a:avLst/>
          </a:prstGeom>
        </p:spPr>
      </p:pic>
      <p:sp>
        <p:nvSpPr>
          <p:cNvPr id="20" name="Title 3">
            <a:extLst>
              <a:ext uri="{FF2B5EF4-FFF2-40B4-BE49-F238E27FC236}">
                <a16:creationId xmlns:a16="http://schemas.microsoft.com/office/drawing/2014/main" xmlns="" id="{F3002F43-301F-4D60-A169-90E14AAC15B0}"/>
              </a:ext>
            </a:extLst>
          </p:cNvPr>
          <p:cNvSpPr txBox="1">
            <a:spLocks/>
          </p:cNvSpPr>
          <p:nvPr/>
        </p:nvSpPr>
        <p:spPr>
          <a:xfrm>
            <a:off x="1580608" y="619126"/>
            <a:ext cx="8761413" cy="804727"/>
          </a:xfrm>
          <a:prstGeom prst="rect">
            <a:avLst/>
          </a:prstGeom>
        </p:spPr>
        <p:txBody>
          <a:bodyPr vert="horz" lIns="91440" tIns="45720" rIns="91440" bIns="45720" rtlCol="0" anchor="t">
            <a:normAutofit/>
          </a:bodyPr>
          <a:lstStyle>
            <a:lvl1pPr algn="l" defTabSz="457200" rtl="1" eaLnBrk="1" latinLnBrk="0" hangingPunct="1">
              <a:spcBef>
                <a:spcPct val="0"/>
              </a:spcBef>
              <a:buNone/>
              <a:defRPr sz="3600" kern="1200">
                <a:solidFill>
                  <a:schemeClr val="tx1">
                    <a:lumMod val="85000"/>
                    <a:lumOff val="15000"/>
                  </a:schemeClr>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a:lstStyle>
          <a:p>
            <a:r>
              <a:rPr lang="en-US" sz="4400" b="1">
                <a:solidFill>
                  <a:schemeClr val="tx2"/>
                </a:solidFill>
              </a:rPr>
              <a:t>Methodology</a:t>
            </a:r>
            <a:endParaRPr lang="en-US" sz="4400" b="1" dirty="0">
              <a:solidFill>
                <a:schemeClr val="tx2"/>
              </a:solidFill>
            </a:endParaRPr>
          </a:p>
        </p:txBody>
      </p:sp>
    </p:spTree>
    <p:extLst>
      <p:ext uri="{BB962C8B-B14F-4D97-AF65-F5344CB8AC3E}">
        <p14:creationId xmlns:p14="http://schemas.microsoft.com/office/powerpoint/2010/main" xmlns="" val="11743983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xmlns="" id="{6E573111-D4C8-404E-81B8-3260707ABB38}"/>
              </a:ext>
            </a:extLst>
          </p:cNvPr>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136076" y="2781300"/>
            <a:ext cx="4034676" cy="3540860"/>
          </a:xfrm>
          <a:prstGeom prst="rect">
            <a:avLst/>
          </a:prstGeom>
        </p:spPr>
      </p:pic>
      <p:pic>
        <p:nvPicPr>
          <p:cNvPr id="8" name="Picture 7">
            <a:extLst>
              <a:ext uri="{FF2B5EF4-FFF2-40B4-BE49-F238E27FC236}">
                <a16:creationId xmlns:a16="http://schemas.microsoft.com/office/drawing/2014/main" xmlns="" id="{8EF0B2A8-A4F0-4580-B9D4-6FC48948E115}"/>
              </a:ext>
            </a:extLst>
          </p:cNvPr>
          <p:cNvPicPr>
            <a:picLocks noChangeAspect="1"/>
          </p:cNvPicPr>
          <p:nvPr/>
        </p:nvPicPr>
        <p:blipFill>
          <a:blip r:embed="rId3">
            <a:extLst>
              <a:ext uri="{28A0092B-C50C-407E-A947-70E740481C1C}">
                <a14:useLocalDpi xmlns:a14="http://schemas.microsoft.com/office/drawing/2010/main" xmlns="" val="0"/>
              </a:ext>
            </a:extLst>
          </a:blip>
          <a:stretch>
            <a:fillRect/>
          </a:stretch>
        </p:blipFill>
        <p:spPr>
          <a:xfrm>
            <a:off x="4321212" y="1419000"/>
            <a:ext cx="4294199" cy="3428999"/>
          </a:xfrm>
          <a:prstGeom prst="rect">
            <a:avLst/>
          </a:prstGeom>
        </p:spPr>
      </p:pic>
      <p:pic>
        <p:nvPicPr>
          <p:cNvPr id="10" name="Picture 9">
            <a:extLst>
              <a:ext uri="{FF2B5EF4-FFF2-40B4-BE49-F238E27FC236}">
                <a16:creationId xmlns:a16="http://schemas.microsoft.com/office/drawing/2014/main" xmlns="" id="{647371A8-225B-4AED-8C6D-EA305F030F03}"/>
              </a:ext>
            </a:extLst>
          </p:cNvPr>
          <p:cNvPicPr>
            <a:picLocks noChangeAspect="1"/>
          </p:cNvPicPr>
          <p:nvPr/>
        </p:nvPicPr>
        <p:blipFill>
          <a:blip r:embed="rId4">
            <a:extLst>
              <a:ext uri="{28A0092B-C50C-407E-A947-70E740481C1C}">
                <a14:useLocalDpi xmlns:a14="http://schemas.microsoft.com/office/drawing/2010/main" xmlns="" val="0"/>
              </a:ext>
            </a:extLst>
          </a:blip>
          <a:stretch>
            <a:fillRect/>
          </a:stretch>
        </p:blipFill>
        <p:spPr>
          <a:xfrm>
            <a:off x="8923709" y="382136"/>
            <a:ext cx="3146332" cy="5502728"/>
          </a:xfrm>
          <a:prstGeom prst="rect">
            <a:avLst/>
          </a:prstGeom>
        </p:spPr>
      </p:pic>
      <p:sp>
        <p:nvSpPr>
          <p:cNvPr id="15" name="TextBox 14">
            <a:extLst>
              <a:ext uri="{FF2B5EF4-FFF2-40B4-BE49-F238E27FC236}">
                <a16:creationId xmlns:a16="http://schemas.microsoft.com/office/drawing/2014/main" xmlns="" id="{BDE8ED65-CF5A-41E5-A71B-D7A913E63CCE}"/>
              </a:ext>
            </a:extLst>
          </p:cNvPr>
          <p:cNvSpPr txBox="1"/>
          <p:nvPr/>
        </p:nvSpPr>
        <p:spPr>
          <a:xfrm>
            <a:off x="718765" y="6295797"/>
            <a:ext cx="2968283" cy="461665"/>
          </a:xfrm>
          <a:prstGeom prst="rect">
            <a:avLst/>
          </a:prstGeom>
          <a:noFill/>
        </p:spPr>
        <p:txBody>
          <a:bodyPr wrap="square" rtlCol="0">
            <a:spAutoFit/>
          </a:bodyPr>
          <a:lstStyle/>
          <a:p>
            <a:r>
              <a:rPr lang="en-US" sz="2400" b="1" dirty="0"/>
              <a:t>Drying and milling</a:t>
            </a:r>
          </a:p>
        </p:txBody>
      </p:sp>
      <p:sp>
        <p:nvSpPr>
          <p:cNvPr id="16" name="TextBox 15">
            <a:extLst>
              <a:ext uri="{FF2B5EF4-FFF2-40B4-BE49-F238E27FC236}">
                <a16:creationId xmlns:a16="http://schemas.microsoft.com/office/drawing/2014/main" xmlns="" id="{C983504D-BEB7-46F9-9D9B-E37600243C79}"/>
              </a:ext>
            </a:extLst>
          </p:cNvPr>
          <p:cNvSpPr txBox="1"/>
          <p:nvPr/>
        </p:nvSpPr>
        <p:spPr>
          <a:xfrm>
            <a:off x="4929091" y="5884864"/>
            <a:ext cx="3078442" cy="461665"/>
          </a:xfrm>
          <a:prstGeom prst="rect">
            <a:avLst/>
          </a:prstGeom>
          <a:noFill/>
        </p:spPr>
        <p:txBody>
          <a:bodyPr wrap="square" rtlCol="0">
            <a:spAutoFit/>
          </a:bodyPr>
          <a:lstStyle/>
          <a:p>
            <a:r>
              <a:rPr lang="en-US" sz="2400" b="1" dirty="0"/>
              <a:t>Extraction by Ethanol</a:t>
            </a:r>
          </a:p>
        </p:txBody>
      </p:sp>
      <p:sp>
        <p:nvSpPr>
          <p:cNvPr id="17" name="TextBox 16">
            <a:extLst>
              <a:ext uri="{FF2B5EF4-FFF2-40B4-BE49-F238E27FC236}">
                <a16:creationId xmlns:a16="http://schemas.microsoft.com/office/drawing/2014/main" xmlns="" id="{C7750687-224B-421D-BDF0-0B7354802D02}"/>
              </a:ext>
            </a:extLst>
          </p:cNvPr>
          <p:cNvSpPr txBox="1"/>
          <p:nvPr/>
        </p:nvSpPr>
        <p:spPr>
          <a:xfrm>
            <a:off x="9249576" y="5884864"/>
            <a:ext cx="2494598" cy="461665"/>
          </a:xfrm>
          <a:prstGeom prst="rect">
            <a:avLst/>
          </a:prstGeom>
          <a:noFill/>
        </p:spPr>
        <p:txBody>
          <a:bodyPr wrap="square" rtlCol="0">
            <a:spAutoFit/>
          </a:bodyPr>
          <a:lstStyle/>
          <a:p>
            <a:r>
              <a:rPr lang="en-US" sz="2400" b="1" dirty="0"/>
              <a:t>Suction filtration</a:t>
            </a:r>
          </a:p>
        </p:txBody>
      </p:sp>
      <p:pic>
        <p:nvPicPr>
          <p:cNvPr id="7" name="Picture 6">
            <a:extLst>
              <a:ext uri="{FF2B5EF4-FFF2-40B4-BE49-F238E27FC236}">
                <a16:creationId xmlns:a16="http://schemas.microsoft.com/office/drawing/2014/main" xmlns="" id="{D37EFD36-624A-4808-97C9-EE5187B5D2F1}"/>
              </a:ext>
            </a:extLst>
          </p:cNvPr>
          <p:cNvPicPr>
            <a:picLocks noChangeAspect="1"/>
          </p:cNvPicPr>
          <p:nvPr/>
        </p:nvPicPr>
        <p:blipFill rotWithShape="1">
          <a:blip r:embed="rId5">
            <a:extLst>
              <a:ext uri="{28A0092B-C50C-407E-A947-70E740481C1C}">
                <a14:useLocalDpi xmlns:a14="http://schemas.microsoft.com/office/drawing/2010/main" xmlns="" val="0"/>
              </a:ext>
            </a:extLst>
          </a:blip>
          <a:srcRect l="40425" t="12139" r="11110" b="26965"/>
          <a:stretch/>
        </p:blipFill>
        <p:spPr>
          <a:xfrm>
            <a:off x="136076" y="136480"/>
            <a:ext cx="4034676" cy="2852382"/>
          </a:xfrm>
          <a:prstGeom prst="rect">
            <a:avLst/>
          </a:prstGeom>
        </p:spPr>
      </p:pic>
    </p:spTree>
    <p:extLst>
      <p:ext uri="{BB962C8B-B14F-4D97-AF65-F5344CB8AC3E}">
        <p14:creationId xmlns:p14="http://schemas.microsoft.com/office/powerpoint/2010/main" xmlns="" val="198055399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xmlns="" id="{E216AB62-00ED-4F4D-8EF8-56CC4BDC9C9A}"/>
              </a:ext>
            </a:extLst>
          </p:cNvPr>
          <p:cNvPicPr>
            <a:picLocks noChangeAspect="1"/>
          </p:cNvPicPr>
          <p:nvPr/>
        </p:nvPicPr>
        <p:blipFill rotWithShape="1">
          <a:blip r:embed="rId3">
            <a:extLst>
              <a:ext uri="{28A0092B-C50C-407E-A947-70E740481C1C}">
                <a14:useLocalDpi xmlns:a14="http://schemas.microsoft.com/office/drawing/2010/main" xmlns="" val="0"/>
              </a:ext>
            </a:extLst>
          </a:blip>
          <a:srcRect l="3170" t="11428" r="6602" b="18572"/>
          <a:stretch/>
        </p:blipFill>
        <p:spPr>
          <a:xfrm>
            <a:off x="256058" y="1162592"/>
            <a:ext cx="4453093" cy="3487783"/>
          </a:xfrm>
          <a:prstGeom prst="rect">
            <a:avLst/>
          </a:prstGeom>
        </p:spPr>
      </p:pic>
      <p:pic>
        <p:nvPicPr>
          <p:cNvPr id="3" name="Picture 2">
            <a:extLst>
              <a:ext uri="{FF2B5EF4-FFF2-40B4-BE49-F238E27FC236}">
                <a16:creationId xmlns:a16="http://schemas.microsoft.com/office/drawing/2014/main" xmlns="" id="{9BE6572B-C26E-4A68-A956-2DC84D2B7EDB}"/>
              </a:ext>
            </a:extLst>
          </p:cNvPr>
          <p:cNvPicPr>
            <a:picLocks noChangeAspect="1"/>
          </p:cNvPicPr>
          <p:nvPr/>
        </p:nvPicPr>
        <p:blipFill rotWithShape="1">
          <a:blip r:embed="rId4">
            <a:extLst>
              <a:ext uri="{28A0092B-C50C-407E-A947-70E740481C1C}">
                <a14:useLocalDpi xmlns:a14="http://schemas.microsoft.com/office/drawing/2010/main" xmlns="" val="0"/>
              </a:ext>
            </a:extLst>
          </a:blip>
          <a:srcRect l="8657" r="2481" b="29074"/>
          <a:stretch/>
        </p:blipFill>
        <p:spPr>
          <a:xfrm>
            <a:off x="7981406" y="287382"/>
            <a:ext cx="3576156" cy="5238205"/>
          </a:xfrm>
          <a:prstGeom prst="rect">
            <a:avLst/>
          </a:prstGeom>
        </p:spPr>
      </p:pic>
      <p:sp>
        <p:nvSpPr>
          <p:cNvPr id="6" name="TextBox 5">
            <a:extLst>
              <a:ext uri="{FF2B5EF4-FFF2-40B4-BE49-F238E27FC236}">
                <a16:creationId xmlns:a16="http://schemas.microsoft.com/office/drawing/2014/main" xmlns="" id="{9340102D-69F4-47F8-A85A-FD23704D9493}"/>
              </a:ext>
            </a:extLst>
          </p:cNvPr>
          <p:cNvSpPr txBox="1"/>
          <p:nvPr/>
        </p:nvSpPr>
        <p:spPr>
          <a:xfrm>
            <a:off x="1202444" y="4679745"/>
            <a:ext cx="2560320" cy="1015663"/>
          </a:xfrm>
          <a:prstGeom prst="rect">
            <a:avLst/>
          </a:prstGeom>
          <a:noFill/>
        </p:spPr>
        <p:txBody>
          <a:bodyPr wrap="square" rtlCol="0">
            <a:spAutoFit/>
          </a:bodyPr>
          <a:lstStyle/>
          <a:p>
            <a:pPr algn="ctr"/>
            <a:r>
              <a:rPr lang="en-US" sz="2000" b="1" dirty="0"/>
              <a:t>Calendula extract and ethanol solvent solution</a:t>
            </a:r>
            <a:r>
              <a:rPr lang="en-US" b="1" dirty="0"/>
              <a:t>.</a:t>
            </a:r>
          </a:p>
        </p:txBody>
      </p:sp>
      <p:pic>
        <p:nvPicPr>
          <p:cNvPr id="8" name="Picture 7">
            <a:extLst>
              <a:ext uri="{FF2B5EF4-FFF2-40B4-BE49-F238E27FC236}">
                <a16:creationId xmlns:a16="http://schemas.microsoft.com/office/drawing/2014/main" xmlns="" id="{46C4541E-DA38-447E-93E0-BEA692F27E93}"/>
              </a:ext>
            </a:extLst>
          </p:cNvPr>
          <p:cNvPicPr>
            <a:picLocks noChangeAspect="1"/>
          </p:cNvPicPr>
          <p:nvPr/>
        </p:nvPicPr>
        <p:blipFill rotWithShape="1">
          <a:blip r:embed="rId5">
            <a:extLst>
              <a:ext uri="{28A0092B-C50C-407E-A947-70E740481C1C}">
                <a14:useLocalDpi xmlns:a14="http://schemas.microsoft.com/office/drawing/2010/main" xmlns="" val="0"/>
              </a:ext>
            </a:extLst>
          </a:blip>
          <a:srcRect l="22307" t="25000" r="8367" b="26785"/>
          <a:stretch/>
        </p:blipFill>
        <p:spPr>
          <a:xfrm>
            <a:off x="4833259" y="812217"/>
            <a:ext cx="3024043" cy="4188539"/>
          </a:xfrm>
          <a:prstGeom prst="rect">
            <a:avLst/>
          </a:prstGeom>
        </p:spPr>
      </p:pic>
      <p:sp>
        <p:nvSpPr>
          <p:cNvPr id="9" name="TextBox 8">
            <a:extLst>
              <a:ext uri="{FF2B5EF4-FFF2-40B4-BE49-F238E27FC236}">
                <a16:creationId xmlns:a16="http://schemas.microsoft.com/office/drawing/2014/main" xmlns="" id="{70EFECFB-047F-498B-9F26-E84A0E1272A1}"/>
              </a:ext>
            </a:extLst>
          </p:cNvPr>
          <p:cNvSpPr txBox="1"/>
          <p:nvPr/>
        </p:nvSpPr>
        <p:spPr>
          <a:xfrm>
            <a:off x="4833257" y="5265206"/>
            <a:ext cx="3024042" cy="707886"/>
          </a:xfrm>
          <a:prstGeom prst="rect">
            <a:avLst/>
          </a:prstGeom>
          <a:noFill/>
        </p:spPr>
        <p:txBody>
          <a:bodyPr wrap="square" rtlCol="0">
            <a:spAutoFit/>
          </a:bodyPr>
          <a:lstStyle/>
          <a:p>
            <a:pPr algn="ctr"/>
            <a:r>
              <a:rPr lang="en-US" sz="2000" b="1" dirty="0"/>
              <a:t>Calendula extract After rotary evaporator.</a:t>
            </a:r>
          </a:p>
        </p:txBody>
      </p:sp>
      <p:sp>
        <p:nvSpPr>
          <p:cNvPr id="11" name="TextBox 10">
            <a:extLst>
              <a:ext uri="{FF2B5EF4-FFF2-40B4-BE49-F238E27FC236}">
                <a16:creationId xmlns:a16="http://schemas.microsoft.com/office/drawing/2014/main" xmlns="" id="{C10BBAB6-89E6-4B4F-AFC2-29F2A6BA6C71}"/>
              </a:ext>
            </a:extLst>
          </p:cNvPr>
          <p:cNvSpPr txBox="1"/>
          <p:nvPr/>
        </p:nvSpPr>
        <p:spPr>
          <a:xfrm>
            <a:off x="9188036" y="5619149"/>
            <a:ext cx="3024554" cy="400110"/>
          </a:xfrm>
          <a:prstGeom prst="rect">
            <a:avLst/>
          </a:prstGeom>
          <a:noFill/>
        </p:spPr>
        <p:txBody>
          <a:bodyPr wrap="square" rtlCol="0">
            <a:spAutoFit/>
          </a:bodyPr>
          <a:lstStyle/>
          <a:p>
            <a:r>
              <a:rPr lang="en-US" sz="2000" b="1" dirty="0"/>
              <a:t>Final Cream</a:t>
            </a:r>
          </a:p>
        </p:txBody>
      </p:sp>
    </p:spTree>
    <p:extLst>
      <p:ext uri="{BB962C8B-B14F-4D97-AF65-F5344CB8AC3E}">
        <p14:creationId xmlns:p14="http://schemas.microsoft.com/office/powerpoint/2010/main" xmlns="" val="175513971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3" descr="3.jpg">
            <a:extLst>
              <a:ext uri="{FF2B5EF4-FFF2-40B4-BE49-F238E27FC236}">
                <a16:creationId xmlns:a16="http://schemas.microsoft.com/office/drawing/2014/main" xmlns="" id="{6D50CEA3-DFBF-4ED2-B1A6-3F1043935051}"/>
              </a:ext>
            </a:extLst>
          </p:cNvPr>
          <p:cNvPicPr>
            <a:picLocks noChangeAspect="1"/>
          </p:cNvPicPr>
          <p:nvPr/>
        </p:nvPicPr>
        <p:blipFill rotWithShape="1">
          <a:blip r:embed="rId2"/>
          <a:srcRect t="29299" r="10806" b="16803"/>
          <a:stretch/>
        </p:blipFill>
        <p:spPr>
          <a:xfrm rot="16200000" flipH="1">
            <a:off x="249352" y="339634"/>
            <a:ext cx="4700314" cy="5199017"/>
          </a:xfrm>
          <a:prstGeom prst="rect">
            <a:avLst/>
          </a:prstGeom>
        </p:spPr>
      </p:pic>
      <p:pic>
        <p:nvPicPr>
          <p:cNvPr id="3" name="صورة 6" descr="54.PNG">
            <a:extLst>
              <a:ext uri="{FF2B5EF4-FFF2-40B4-BE49-F238E27FC236}">
                <a16:creationId xmlns:a16="http://schemas.microsoft.com/office/drawing/2014/main" xmlns="" id="{622E2F0F-C782-4B68-8784-B722E955DC3B}"/>
              </a:ext>
            </a:extLst>
          </p:cNvPr>
          <p:cNvPicPr>
            <a:picLocks noChangeAspect="1"/>
          </p:cNvPicPr>
          <p:nvPr/>
        </p:nvPicPr>
        <p:blipFill>
          <a:blip r:embed="rId3"/>
          <a:stretch>
            <a:fillRect/>
          </a:stretch>
        </p:blipFill>
        <p:spPr>
          <a:xfrm>
            <a:off x="5199017" y="981436"/>
            <a:ext cx="6992983" cy="3941537"/>
          </a:xfrm>
          <a:prstGeom prst="rect">
            <a:avLst/>
          </a:prstGeom>
        </p:spPr>
      </p:pic>
      <p:sp>
        <p:nvSpPr>
          <p:cNvPr id="4" name="مربع نص 8">
            <a:extLst>
              <a:ext uri="{FF2B5EF4-FFF2-40B4-BE49-F238E27FC236}">
                <a16:creationId xmlns:a16="http://schemas.microsoft.com/office/drawing/2014/main" xmlns="" id="{59C4DEBA-BFC8-462B-B377-161CE4810F40}"/>
              </a:ext>
            </a:extLst>
          </p:cNvPr>
          <p:cNvSpPr txBox="1"/>
          <p:nvPr/>
        </p:nvSpPr>
        <p:spPr>
          <a:xfrm>
            <a:off x="2354116" y="5472631"/>
            <a:ext cx="1329609" cy="523220"/>
          </a:xfrm>
          <a:prstGeom prst="rect">
            <a:avLst/>
          </a:prstGeom>
          <a:noFill/>
        </p:spPr>
        <p:txBody>
          <a:bodyPr wrap="square" rtlCol="1">
            <a:spAutoFit/>
          </a:bodyPr>
          <a:lstStyle/>
          <a:p>
            <a:r>
              <a:rPr lang="en-US" sz="2800" dirty="0">
                <a:solidFill>
                  <a:schemeClr val="tx2"/>
                </a:solidFill>
              </a:rPr>
              <a:t>Filling</a:t>
            </a:r>
            <a:endParaRPr lang="ar-SA" sz="2800" dirty="0">
              <a:solidFill>
                <a:schemeClr val="tx2"/>
              </a:solidFill>
            </a:endParaRPr>
          </a:p>
        </p:txBody>
      </p:sp>
      <p:sp>
        <p:nvSpPr>
          <p:cNvPr id="5" name="مربع نص 9">
            <a:extLst>
              <a:ext uri="{FF2B5EF4-FFF2-40B4-BE49-F238E27FC236}">
                <a16:creationId xmlns:a16="http://schemas.microsoft.com/office/drawing/2014/main" xmlns="" id="{74D269A1-54FB-4284-9C0A-141BAC864F52}"/>
              </a:ext>
            </a:extLst>
          </p:cNvPr>
          <p:cNvSpPr txBox="1"/>
          <p:nvPr/>
        </p:nvSpPr>
        <p:spPr>
          <a:xfrm>
            <a:off x="7814177" y="5472631"/>
            <a:ext cx="1624090" cy="523220"/>
          </a:xfrm>
          <a:prstGeom prst="rect">
            <a:avLst/>
          </a:prstGeom>
          <a:noFill/>
        </p:spPr>
        <p:txBody>
          <a:bodyPr wrap="square" rtlCol="1">
            <a:spAutoFit/>
          </a:bodyPr>
          <a:lstStyle/>
          <a:p>
            <a:r>
              <a:rPr lang="en-US" sz="2800" dirty="0">
                <a:solidFill>
                  <a:schemeClr val="tx2"/>
                </a:solidFill>
              </a:rPr>
              <a:t>Labeling</a:t>
            </a:r>
            <a:endParaRPr lang="ar-SA" sz="2800" dirty="0">
              <a:solidFill>
                <a:schemeClr val="tx2"/>
              </a:solidFill>
            </a:endParaRPr>
          </a:p>
        </p:txBody>
      </p:sp>
    </p:spTree>
    <p:extLst>
      <p:ext uri="{BB962C8B-B14F-4D97-AF65-F5344CB8AC3E}">
        <p14:creationId xmlns:p14="http://schemas.microsoft.com/office/powerpoint/2010/main" xmlns="" val="321498326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E27D724C-9BF3-4455-BD09-93A2095772C3}"/>
              </a:ext>
            </a:extLst>
          </p:cNvPr>
          <p:cNvSpPr>
            <a:spLocks noGrp="1"/>
          </p:cNvSpPr>
          <p:nvPr>
            <p:ph type="title"/>
          </p:nvPr>
        </p:nvSpPr>
        <p:spPr>
          <a:xfrm>
            <a:off x="1965910" y="702487"/>
            <a:ext cx="8911687" cy="1280890"/>
          </a:xfrm>
        </p:spPr>
        <p:txBody>
          <a:bodyPr>
            <a:normAutofit/>
          </a:bodyPr>
          <a:lstStyle/>
          <a:p>
            <a:r>
              <a:rPr lang="en-US" sz="4400" b="1" dirty="0"/>
              <a:t>Ingredients of Cream</a:t>
            </a:r>
          </a:p>
        </p:txBody>
      </p:sp>
      <p:sp>
        <p:nvSpPr>
          <p:cNvPr id="4" name="Content Placeholder 3">
            <a:extLst>
              <a:ext uri="{FF2B5EF4-FFF2-40B4-BE49-F238E27FC236}">
                <a16:creationId xmlns:a16="http://schemas.microsoft.com/office/drawing/2014/main" xmlns="" id="{1B04E4AF-CEBC-4A12-A573-1D585F85AA82}"/>
              </a:ext>
            </a:extLst>
          </p:cNvPr>
          <p:cNvSpPr>
            <a:spLocks noGrp="1"/>
          </p:cNvSpPr>
          <p:nvPr>
            <p:ph idx="1"/>
          </p:nvPr>
        </p:nvSpPr>
        <p:spPr>
          <a:xfrm>
            <a:off x="2566802" y="1603719"/>
            <a:ext cx="8825659" cy="5345723"/>
          </a:xfrm>
        </p:spPr>
        <p:txBody>
          <a:bodyPr>
            <a:normAutofit fontScale="92500" lnSpcReduction="20000"/>
          </a:bodyPr>
          <a:lstStyle/>
          <a:p>
            <a:pPr algn="l" rtl="0">
              <a:lnSpc>
                <a:spcPct val="120000"/>
              </a:lnSpc>
            </a:pPr>
            <a:r>
              <a:rPr lang="en-US" sz="2400" b="1" dirty="0"/>
              <a:t>Stearic acid</a:t>
            </a:r>
          </a:p>
          <a:p>
            <a:pPr algn="l" rtl="0">
              <a:lnSpc>
                <a:spcPct val="120000"/>
              </a:lnSpc>
            </a:pPr>
            <a:r>
              <a:rPr lang="en-US" sz="2400" b="1" dirty="0"/>
              <a:t>Wax</a:t>
            </a:r>
          </a:p>
          <a:p>
            <a:pPr algn="l" rtl="0">
              <a:lnSpc>
                <a:spcPct val="120000"/>
              </a:lnSpc>
            </a:pPr>
            <a:r>
              <a:rPr lang="en-US" sz="2400" b="1" dirty="0"/>
              <a:t>Jojoba oil</a:t>
            </a:r>
          </a:p>
          <a:p>
            <a:pPr algn="l" rtl="0">
              <a:lnSpc>
                <a:spcPct val="120000"/>
              </a:lnSpc>
            </a:pPr>
            <a:r>
              <a:rPr lang="en-US" sz="2400" b="1" dirty="0"/>
              <a:t>Almond oil</a:t>
            </a:r>
          </a:p>
          <a:p>
            <a:pPr algn="l" rtl="0">
              <a:lnSpc>
                <a:spcPct val="120000"/>
              </a:lnSpc>
            </a:pPr>
            <a:r>
              <a:rPr lang="en-US" sz="2400" b="1" dirty="0"/>
              <a:t>Glycerin</a:t>
            </a:r>
          </a:p>
          <a:p>
            <a:pPr algn="l" rtl="0">
              <a:lnSpc>
                <a:spcPct val="120000"/>
              </a:lnSpc>
            </a:pPr>
            <a:r>
              <a:rPr lang="en-US" sz="2400" b="1" dirty="0"/>
              <a:t>Calendula oil</a:t>
            </a:r>
          </a:p>
          <a:p>
            <a:pPr algn="l" rtl="0">
              <a:lnSpc>
                <a:spcPct val="120000"/>
              </a:lnSpc>
            </a:pPr>
            <a:r>
              <a:rPr lang="en-US" sz="2400" b="1" dirty="0"/>
              <a:t>Rosemary</a:t>
            </a:r>
          </a:p>
          <a:p>
            <a:pPr algn="l" rtl="0">
              <a:lnSpc>
                <a:spcPct val="120000"/>
              </a:lnSpc>
            </a:pPr>
            <a:r>
              <a:rPr lang="en-US" sz="2400" b="1" dirty="0"/>
              <a:t>Aloe Vera oil</a:t>
            </a:r>
          </a:p>
          <a:p>
            <a:pPr algn="l" rtl="0">
              <a:lnSpc>
                <a:spcPct val="120000"/>
              </a:lnSpc>
            </a:pPr>
            <a:r>
              <a:rPr lang="en-US" sz="2400" b="1" dirty="0"/>
              <a:t>TEA</a:t>
            </a:r>
          </a:p>
          <a:p>
            <a:pPr algn="l" rtl="0">
              <a:lnSpc>
                <a:spcPct val="120000"/>
              </a:lnSpc>
            </a:pPr>
            <a:r>
              <a:rPr lang="en-US" sz="2400" b="1" dirty="0"/>
              <a:t>Distilled water</a:t>
            </a:r>
          </a:p>
          <a:p>
            <a:pPr algn="l" rtl="0">
              <a:lnSpc>
                <a:spcPct val="120000"/>
              </a:lnSpc>
            </a:pPr>
            <a:r>
              <a:rPr lang="en-US" sz="2400" b="1" dirty="0"/>
              <a:t>Perfume</a:t>
            </a:r>
          </a:p>
          <a:p>
            <a:pPr algn="l" rtl="0"/>
            <a:endParaRPr lang="en-US" dirty="0"/>
          </a:p>
        </p:txBody>
      </p:sp>
    </p:spTree>
    <p:extLst>
      <p:ext uri="{BB962C8B-B14F-4D97-AF65-F5344CB8AC3E}">
        <p14:creationId xmlns:p14="http://schemas.microsoft.com/office/powerpoint/2010/main" xmlns="" val="2528248412"/>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Wisp">
  <a:themeElements>
    <a:clrScheme name="Marquee">
      <a:dk1>
        <a:srgbClr val="000000"/>
      </a:dk1>
      <a:lt1>
        <a:sysClr val="window" lastClr="FFFFFF"/>
      </a:lt1>
      <a:dk2>
        <a:srgbClr val="5E5E5E"/>
      </a:dk2>
      <a:lt2>
        <a:srgbClr val="DDDDDD"/>
      </a:lt2>
      <a:accent1>
        <a:srgbClr val="418AB3"/>
      </a:accent1>
      <a:accent2>
        <a:srgbClr val="A6B727"/>
      </a:accent2>
      <a:accent3>
        <a:srgbClr val="F69200"/>
      </a:accent3>
      <a:accent4>
        <a:srgbClr val="838383"/>
      </a:accent4>
      <a:accent5>
        <a:srgbClr val="FEC306"/>
      </a:accent5>
      <a:accent6>
        <a:srgbClr val="DF5327"/>
      </a:accent6>
      <a:hlink>
        <a:srgbClr val="F59E00"/>
      </a:hlink>
      <a:folHlink>
        <a:srgbClr val="B2B2B2"/>
      </a:folHlink>
    </a:clrScheme>
    <a:fontScheme name="Garamond">
      <a:majorFont>
        <a:latin typeface="Garamond"/>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aramond"/>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Grunge Texture">
      <a:fillStyleLst>
        <a:solidFill>
          <a:schemeClr val="phClr"/>
        </a:solidFill>
        <a:blipFill rotWithShape="1">
          <a:blip xmlns:r="http://schemas.openxmlformats.org/officeDocument/2006/relationships" r:embed="rId1">
            <a:duotone>
              <a:schemeClr val="phClr">
                <a:tint val="67000"/>
                <a:shade val="65000"/>
              </a:schemeClr>
              <a:schemeClr val="phClr">
                <a:tint val="10000"/>
                <a:satMod val="130000"/>
              </a:schemeClr>
            </a:duotone>
          </a:blip>
          <a:tile tx="0" ty="0" sx="60000" sy="59000" flip="none" algn="b"/>
        </a:blipFill>
        <a:blipFill rotWithShape="1">
          <a:blip xmlns:r="http://schemas.openxmlformats.org/officeDocument/2006/relationships" r:embed="rId1">
            <a:duotone>
              <a:schemeClr val="phClr">
                <a:shade val="30000"/>
                <a:satMod val="115000"/>
              </a:schemeClr>
              <a:schemeClr val="phClr">
                <a:tint val="34000"/>
              </a:schemeClr>
            </a:duotone>
          </a:blip>
          <a:tile tx="0" ty="0" sx="60000" sy="59000" flip="none" algn="b"/>
        </a:blipFill>
      </a:fillStyleLst>
      <a:lnStyleLst>
        <a:ln w="6350" cap="flat" cmpd="sng" algn="ctr">
          <a:solidFill>
            <a:schemeClr val="phClr">
              <a:tint val="70000"/>
            </a:scheme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softEdge rad="12700"/>
          </a:effectLst>
        </a:effectStyle>
        <a:effectStyle>
          <a:effectLst>
            <a:outerShdw blurRad="50800" dist="19050" dir="5400000" algn="tl" rotWithShape="0">
              <a:srgbClr val="000000">
                <a:alpha val="60000"/>
              </a:srgbClr>
            </a:outerShdw>
            <a:softEdge rad="12700"/>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xmlns="" name="Wisp" id="{7CB32D59-10C0-40DD-B7BD-2E94284A981C}" vid="{54F6613E-5ED7-40ED-90A8-F639BE712C0E}"/>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Wisp</Template>
  <TotalTime>867</TotalTime>
  <Words>731</Words>
  <Application>Microsoft Office PowerPoint</Application>
  <PresentationFormat>مخصص</PresentationFormat>
  <Paragraphs>199</Paragraphs>
  <Slides>23</Slides>
  <Notes>3</Notes>
  <HiddenSlides>0</HiddenSlides>
  <MMClips>0</MMClips>
  <ScaleCrop>false</ScaleCrop>
  <HeadingPairs>
    <vt:vector size="6" baseType="variant">
      <vt:variant>
        <vt:lpstr>سمة</vt:lpstr>
      </vt:variant>
      <vt:variant>
        <vt:i4>1</vt:i4>
      </vt:variant>
      <vt:variant>
        <vt:lpstr>خوادم OLE مضمنة</vt:lpstr>
      </vt:variant>
      <vt:variant>
        <vt:i4>1</vt:i4>
      </vt:variant>
      <vt:variant>
        <vt:lpstr>عناوين الشرائح</vt:lpstr>
      </vt:variant>
      <vt:variant>
        <vt:i4>23</vt:i4>
      </vt:variant>
    </vt:vector>
  </HeadingPairs>
  <TitlesOfParts>
    <vt:vector size="25" baseType="lpstr">
      <vt:lpstr>Wisp</vt:lpstr>
      <vt:lpstr>الحزمة</vt:lpstr>
      <vt:lpstr>Cultivation of Calendula Herb and Formulation of Calendula Products </vt:lpstr>
      <vt:lpstr>Outlines</vt:lpstr>
      <vt:lpstr>Calendula Flower</vt:lpstr>
      <vt:lpstr>Objectives of the project</vt:lpstr>
      <vt:lpstr>الشريحة 5</vt:lpstr>
      <vt:lpstr>الشريحة 6</vt:lpstr>
      <vt:lpstr>الشريحة 7</vt:lpstr>
      <vt:lpstr>الشريحة 8</vt:lpstr>
      <vt:lpstr>Ingredients of Cream</vt:lpstr>
      <vt:lpstr>Developments on Cream Formulae. </vt:lpstr>
      <vt:lpstr>Evaluation of Formulae. </vt:lpstr>
      <vt:lpstr>2. Biological Screening. </vt:lpstr>
      <vt:lpstr>Biological tests</vt:lpstr>
      <vt:lpstr>PH of four formulae </vt:lpstr>
      <vt:lpstr>Results</vt:lpstr>
      <vt:lpstr>leather cracks </vt:lpstr>
      <vt:lpstr>allergy pills </vt:lpstr>
      <vt:lpstr>allergy</vt:lpstr>
      <vt:lpstr>skin dryness and sunburns</vt:lpstr>
      <vt:lpstr>Rosacea </vt:lpstr>
      <vt:lpstr>Safety and Precautions</vt:lpstr>
      <vt:lpstr>Recommendations</vt:lpstr>
      <vt:lpstr>الشريحة 23</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Horizon</dc:creator>
  <cp:lastModifiedBy>mohmad</cp:lastModifiedBy>
  <cp:revision>111</cp:revision>
  <dcterms:created xsi:type="dcterms:W3CDTF">2018-05-19T13:45:29Z</dcterms:created>
  <dcterms:modified xsi:type="dcterms:W3CDTF">2019-01-09T18:25:03Z</dcterms:modified>
</cp:coreProperties>
</file>