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58" r:id="rId6"/>
    <p:sldId id="259" r:id="rId7"/>
    <p:sldId id="261" r:id="rId8"/>
    <p:sldId id="260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6" autoAdjust="0"/>
    <p:restoredTop sz="94660"/>
  </p:normalViewPr>
  <p:slideViewPr>
    <p:cSldViewPr>
      <p:cViewPr>
        <p:scale>
          <a:sx n="75" d="100"/>
          <a:sy n="75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082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205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3098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162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82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17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40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304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200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976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1080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EC1F4-3859-494D-86BA-7F7BF76F060C}" type="datetimeFigureOut">
              <a:rPr lang="ar-SA" smtClean="0"/>
              <a:t>05/12/1440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8FA61-0EC0-4A99-B453-2948BD36BD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984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7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rgbClr val="C00000"/>
                </a:solidFill>
              </a:rPr>
              <a:t>Smart Piano </a:t>
            </a:r>
            <a:endParaRPr lang="ar-SA" sz="4800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lay Your Songs without a Teacher</a:t>
            </a: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87624" y="1305342"/>
            <a:ext cx="72728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Piano or </a:t>
            </a:r>
            <a:r>
              <a:rPr lang="en-US" b="1" dirty="0" smtClean="0">
                <a:solidFill>
                  <a:srgbClr val="C00000"/>
                </a:solidFill>
              </a:rPr>
              <a:t>ORG</a:t>
            </a:r>
            <a:endParaRPr lang="ar-SA" b="1" dirty="0" smtClean="0">
              <a:solidFill>
                <a:srgbClr val="C00000"/>
              </a:solidFill>
            </a:endParaRP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C0000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indicators </a:t>
            </a:r>
            <a:r>
              <a:rPr lang="en-US" dirty="0" smtClean="0">
                <a:solidFill>
                  <a:srgbClr val="C00000"/>
                </a:solidFill>
              </a:rPr>
              <a:t> tell the user </a:t>
            </a:r>
            <a:r>
              <a:rPr lang="en-US" b="1" dirty="0" smtClean="0">
                <a:solidFill>
                  <a:srgbClr val="C00000"/>
                </a:solidFill>
              </a:rPr>
              <a:t>which keys must press </a:t>
            </a:r>
            <a:r>
              <a:rPr lang="en-US" dirty="0" smtClean="0">
                <a:solidFill>
                  <a:srgbClr val="C00000"/>
                </a:solidFill>
              </a:rPr>
              <a:t>to play a song .</a:t>
            </a:r>
            <a:endParaRPr lang="ar-SA" dirty="0" smtClean="0">
              <a:solidFill>
                <a:srgbClr val="C0000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ar-SA" dirty="0" smtClean="0">
              <a:solidFill>
                <a:srgbClr val="C00000"/>
              </a:solidFill>
            </a:endParaRP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indicators</a:t>
            </a:r>
            <a:r>
              <a:rPr lang="en-US" dirty="0" smtClean="0">
                <a:solidFill>
                  <a:srgbClr val="C00000"/>
                </a:solidFill>
              </a:rPr>
              <a:t> tell the controller that </a:t>
            </a:r>
            <a:r>
              <a:rPr lang="en-US" b="1" dirty="0" smtClean="0">
                <a:solidFill>
                  <a:srgbClr val="C00000"/>
                </a:solidFill>
              </a:rPr>
              <a:t>the key has been pressed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ar-SA" dirty="0" smtClean="0">
              <a:solidFill>
                <a:srgbClr val="C00000"/>
              </a:solidFill>
            </a:endParaRP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C00000"/>
              </a:solidFill>
            </a:endParaRP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A </a:t>
            </a:r>
            <a:r>
              <a:rPr lang="en-US" b="1" dirty="0" smtClean="0">
                <a:solidFill>
                  <a:srgbClr val="C00000"/>
                </a:solidFill>
              </a:rPr>
              <a:t>display screen </a:t>
            </a:r>
            <a:r>
              <a:rPr lang="en-US" dirty="0" smtClean="0">
                <a:solidFill>
                  <a:srgbClr val="C00000"/>
                </a:solidFill>
              </a:rPr>
              <a:t>shows the </a:t>
            </a:r>
            <a:r>
              <a:rPr lang="en-GB" dirty="0" smtClean="0">
                <a:solidFill>
                  <a:srgbClr val="C00000"/>
                </a:solidFill>
              </a:rPr>
              <a:t>notes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endParaRPr lang="ar-SA" dirty="0" smtClean="0">
              <a:solidFill>
                <a:srgbClr val="C00000"/>
              </a:solidFill>
            </a:endParaRP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mobile application </a:t>
            </a:r>
            <a:r>
              <a:rPr lang="en-US" dirty="0" smtClean="0">
                <a:solidFill>
                  <a:srgbClr val="C00000"/>
                </a:solidFill>
              </a:rPr>
              <a:t>play/</a:t>
            </a:r>
            <a:r>
              <a:rPr lang="en-GB" dirty="0" smtClean="0">
                <a:solidFill>
                  <a:srgbClr val="C00000"/>
                </a:solidFill>
              </a:rPr>
              <a:t>add/edit/remove new songs.</a:t>
            </a: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C00000"/>
              </a:solidFill>
            </a:endParaRPr>
          </a:p>
          <a:p>
            <a:pPr marL="285750" lvl="0" indent="-285750" algn="l" rtl="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Controller </a:t>
            </a:r>
            <a:r>
              <a:rPr lang="en-US" dirty="0" smtClean="0">
                <a:solidFill>
                  <a:srgbClr val="C00000"/>
                </a:solidFill>
              </a:rPr>
              <a:t>controls the two types of indicators, the display screen and receives data from the application through a Bluetooth component</a:t>
            </a:r>
          </a:p>
          <a:p>
            <a:pPr lvl="0"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43608" y="476082"/>
            <a:ext cx="235211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Requirements </a:t>
            </a:r>
            <a:endParaRPr lang="ar-SA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3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79512" y="764704"/>
            <a:ext cx="84249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Which component we used for controlling  to achieve our idea ??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http://microelectronicadesign.com/wp-content/uploads/2017/12/arduino-mega-2560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76673"/>
            <a:ext cx="3528392" cy="304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220072" y="3573016"/>
            <a:ext cx="280831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 it is Capable to  achieve our idea </a:t>
            </a:r>
            <a:endParaRPr lang="ar-SA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3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701556"/>
            <a:ext cx="579453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Which keys must I press to play my song ???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865894" y="3905018"/>
            <a:ext cx="30008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/>
              <a:t>+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150729" y="3660844"/>
            <a:ext cx="4619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/>
              <a:t>OR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547666" y="1444134"/>
            <a:ext cx="540059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</a:rPr>
              <a:t>LEDs + multi decoders    OR    RGB LED strip ? ?                               </a:t>
            </a:r>
          </a:p>
        </p:txBody>
      </p:sp>
      <p:pic>
        <p:nvPicPr>
          <p:cNvPr id="1033" name="Picture 9" descr="http://diwo.bq.com/wp-content/uploads/2014/11/LE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827" y="2119045"/>
            <a:ext cx="1944216" cy="172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www.robomart.com/image/cache/catalog/RM0061/ht12d-ics-rm0061-by-robomart-109-500x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589" y="4509120"/>
            <a:ext cx="1650692" cy="165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d114hh0cykhyb0.cloudfront.net/images/uploads/outdoor-led-strip-multi-color-plus-white-weatherproof-tape-light-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914" y="3067873"/>
            <a:ext cx="2882494" cy="288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72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2569468" cy="2569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078721" y="4365104"/>
            <a:ext cx="4619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/>
              <a:t>OR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67544" y="669029"/>
            <a:ext cx="734481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How 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will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 the Arduino controller know that you have pressed the key to move to the next note ?? 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2411760" y="2564904"/>
            <a:ext cx="433917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</a:rPr>
              <a:t>Touch sensors   OR    limit Switches ??  </a:t>
            </a:r>
            <a:endParaRPr lang="ar-SA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4" name="Picture 6" descr="https://www.servocity.com/media/catalog/product/cache/1/image/9df78eab33525d08d6e5fb8d27136e95/6/0/605634_snap_action_micro_switches_roller_lever_1500p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737" y="3552876"/>
            <a:ext cx="2756387" cy="199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5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 flipH="1">
            <a:off x="798718" y="890291"/>
            <a:ext cx="662473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How can I know which note I have played ??? 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6" name="Picture 4" descr="https://tse4.mm.bing.net/th?id=OIP.6sV7Nl7T7aKyrtXF8q6bbwHaHa&amp;pid=Api&amp;P=0&amp;w=300&amp;h=3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" t="29829" r="3649" b="28012"/>
          <a:stretch/>
        </p:blipFill>
        <p:spPr bwMode="auto">
          <a:xfrm>
            <a:off x="5076056" y="3789040"/>
            <a:ext cx="2641600" cy="120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4241845" y="4221088"/>
            <a:ext cx="51488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dirty="0" smtClean="0"/>
              <a:t>OR 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090007" y="1871841"/>
            <a:ext cx="5333448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</a:rPr>
              <a:t>Mobile application     OR     LCD display screen ??</a:t>
            </a:r>
            <a:endParaRPr lang="ar-SA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81" name="Picture 9" descr="https://tse4.mm.bing.net/th?id=OIP.3j3L9in1WHtMZ_gpqn_mSgHaKe&amp;pid=Api&amp;P=0&amp;w=300&amp;h=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92338"/>
            <a:ext cx="20288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80" y="3193812"/>
            <a:ext cx="1164039" cy="20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42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726976"/>
            <a:ext cx="689252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How can I add my songs, edit them and play them ??</a:t>
            </a:r>
            <a:endParaRPr lang="ar-SA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940" y="2276872"/>
            <a:ext cx="2094196" cy="372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s://cdn.pixabay.com/photo/2016/09/20/11/27/phone-1682317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0" y="1188641"/>
            <a:ext cx="3936655" cy="584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508104" y="2010240"/>
            <a:ext cx="280831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You can add a song , edit it and play it by the mobile application connected to the controller by Bluetooth component </a:t>
            </a:r>
            <a:endParaRPr lang="ar-SA" sz="2000" b="1" dirty="0">
              <a:solidFill>
                <a:srgbClr val="C00000"/>
              </a:solidFill>
            </a:endParaRPr>
          </a:p>
        </p:txBody>
      </p:sp>
      <p:pic>
        <p:nvPicPr>
          <p:cNvPr id="6150" name="Picture 6" descr="https://profmarcelomarchi.files.wordpress.com/2016/05/arduino-bluetooth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8"/>
          <a:stretch/>
        </p:blipFill>
        <p:spPr bwMode="auto">
          <a:xfrm>
            <a:off x="0" y="3949232"/>
            <a:ext cx="2560736" cy="236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8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se4.mm.bing.net/th?id=OIP.Fl4_met9Ws-az0aAODbOlAHaHa&amp;pid=Api&amp;P=0&amp;w=300&amp;h=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66" y="992805"/>
            <a:ext cx="285750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robotsforfun.com/images/bluetooth_HC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4" y="4189263"/>
            <a:ext cx="1825888" cy="126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www.servocity.com/media/catalog/product/cache/1/image/9df78eab33525d08d6e5fb8d27136e95/6/0/605634_snap_action_micro_switches_roller_lever_1500p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080" y="4459544"/>
            <a:ext cx="1155919" cy="8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tse4.mm.bing.net/th?id=OIP.6sV7Nl7T7aKyrtXF8q6bbwHaHa&amp;pid=Api&amp;P=0&amp;w=300&amp;h=30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" t="29829" r="3649" b="28012"/>
          <a:stretch/>
        </p:blipFill>
        <p:spPr bwMode="auto">
          <a:xfrm>
            <a:off x="5227802" y="4574382"/>
            <a:ext cx="1581594" cy="72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https://d114hh0cykhyb0.cloudfront.net/images/uploads/outdoor-led-strip-multi-color-plus-white-weatherproof-tape-light-rg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738" y="1403391"/>
            <a:ext cx="1768384" cy="176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microelectronicadesign.com/wp-content/uploads/2017/12/arduino-mega-2560-300x30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884" y="1813946"/>
            <a:ext cx="1357829" cy="135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606443" y="620688"/>
            <a:ext cx="420600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50000"/>
                  </a:schemeClr>
                </a:solidFill>
              </a:rPr>
              <a:t>Final project components : </a:t>
            </a:r>
            <a:endParaRPr lang="ar-SA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71527" y="3583756"/>
            <a:ext cx="1167307" cy="307777"/>
          </a:xfrm>
          <a:prstGeom prst="rect">
            <a:avLst/>
          </a:prstGeom>
          <a:noFill/>
          <a:ln>
            <a:noFill/>
          </a:ln>
        </p:spPr>
        <p:txBody>
          <a:bodyPr wrap="none" rtlCol="1">
            <a:spAutoFit/>
          </a:bodyPr>
          <a:lstStyle/>
          <a:p>
            <a:r>
              <a:rPr lang="en-GB" sz="1400" b="1" dirty="0" smtClean="0"/>
              <a:t>49 –key ORG </a:t>
            </a:r>
            <a:endParaRPr lang="ar-SA" sz="14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138766" y="3535180"/>
            <a:ext cx="205195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400" b="1" dirty="0" smtClean="0"/>
              <a:t>Arduino Mega for control </a:t>
            </a:r>
            <a:endParaRPr lang="ar-SA" sz="14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981865" y="3216048"/>
            <a:ext cx="120622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1400" b="1" dirty="0" smtClean="0"/>
              <a:t>LED strip for note-key indication </a:t>
            </a:r>
            <a:endParaRPr lang="ar-SA" sz="14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3138766" y="2406721"/>
            <a:ext cx="31085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5477809" y="2349290"/>
            <a:ext cx="50405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039016" y="3996059"/>
            <a:ext cx="447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/>
              <a:t>+</a:t>
            </a:r>
            <a:endParaRPr lang="ar-SA" sz="2400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2387834" y="4833994"/>
            <a:ext cx="5532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4608443" y="4716118"/>
            <a:ext cx="40801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8034702" y="2868386"/>
            <a:ext cx="42155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568793" y="5459187"/>
            <a:ext cx="1713854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1400" b="1" dirty="0" smtClean="0"/>
              <a:t>Bluetooth for communication with mobile app.</a:t>
            </a:r>
            <a:endParaRPr lang="ar-SA" sz="1400" b="1" dirty="0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229" y="3689068"/>
            <a:ext cx="11334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مربع نص 19"/>
          <p:cNvSpPr txBox="1"/>
          <p:nvPr/>
        </p:nvSpPr>
        <p:spPr>
          <a:xfrm>
            <a:off x="2949116" y="5566909"/>
            <a:ext cx="16378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GB" sz="1400" b="1" dirty="0" smtClean="0"/>
              <a:t>Limit switches to do the next note</a:t>
            </a:r>
            <a:endParaRPr lang="ar-SA" sz="1400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6940485" y="4646768"/>
            <a:ext cx="33855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2400" b="1" dirty="0" smtClean="0"/>
              <a:t>+</a:t>
            </a:r>
            <a:endParaRPr lang="ar-SA" sz="2400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5106478" y="5674630"/>
            <a:ext cx="155523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1400" b="1" dirty="0" smtClean="0"/>
              <a:t>LCD to show notes</a:t>
            </a:r>
            <a:endParaRPr lang="ar-SA" sz="1400" b="1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6982747" y="6038549"/>
            <a:ext cx="210391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1400" b="1" dirty="0" smtClean="0"/>
              <a:t>Mobile app. To play songs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398977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043608" y="980728"/>
            <a:ext cx="72008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adding new songs in midi files format instead of entering notes </a:t>
            </a:r>
            <a:r>
              <a:rPr lang="en-US" dirty="0" smtClean="0"/>
              <a:t>manually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en-US" dirty="0"/>
              <a:t>adding next levels of playing piano like using chords(using multiple keys to make one sound) instead of one key for </a:t>
            </a:r>
            <a:r>
              <a:rPr lang="en-US" dirty="0" smtClean="0"/>
              <a:t>note</a:t>
            </a:r>
          </a:p>
          <a:p>
            <a:pPr lvl="1"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4434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274</Words>
  <Application>Microsoft Office PowerPoint</Application>
  <PresentationFormat>عرض على الشاشة (3:4)‏</PresentationFormat>
  <Paragraphs>46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نسق Office</vt:lpstr>
      <vt:lpstr>Smart Piano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LAMA</dc:creator>
  <cp:lastModifiedBy>LAMA</cp:lastModifiedBy>
  <cp:revision>17</cp:revision>
  <dcterms:created xsi:type="dcterms:W3CDTF">2019-08-06T13:24:54Z</dcterms:created>
  <dcterms:modified xsi:type="dcterms:W3CDTF">2019-08-06T18:15:08Z</dcterms:modified>
</cp:coreProperties>
</file>