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6858000" cx="12192000"/>
  <p:notesSz cx="6858000" cy="9144000"/>
  <p:embeddedFontLst>
    <p:embeddedFont>
      <p:font typeface="Montserrat"/>
      <p:regular r:id="rId25"/>
      <p:bold r:id="rId26"/>
      <p:italic r:id="rId27"/>
      <p:boldItalic r:id="rId28"/>
    </p:embeddedFont>
    <p:embeddedFont>
      <p:font typeface="Bell MT"/>
      <p:regular r:id="rId29"/>
      <p:bold r:id="rId30"/>
      <p:italic r:id="rId31"/>
      <p:boldItalic r:id="rId32"/>
    </p:embeddedFont>
    <p:embeddedFont>
      <p:font typeface="Ope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7" roundtripDataSignature="AMtx7mhJhvDoyOiQkS0v+Ccti1hLGjmX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bold.fntdata"/><Relationship Id="rId25" Type="http://schemas.openxmlformats.org/officeDocument/2006/relationships/font" Target="fonts/Montserrat-regular.fntdata"/><Relationship Id="rId28" Type="http://schemas.openxmlformats.org/officeDocument/2006/relationships/font" Target="fonts/Montserrat-boldItalic.fntdata"/><Relationship Id="rId27" Type="http://schemas.openxmlformats.org/officeDocument/2006/relationships/font" Target="fonts/Montserrat-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BellMT-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BellMT-italic.fntdata"/><Relationship Id="rId30" Type="http://schemas.openxmlformats.org/officeDocument/2006/relationships/font" Target="fonts/BellMT-bold.fntdata"/><Relationship Id="rId11" Type="http://schemas.openxmlformats.org/officeDocument/2006/relationships/slide" Target="slides/slide7.xml"/><Relationship Id="rId33" Type="http://schemas.openxmlformats.org/officeDocument/2006/relationships/font" Target="fonts/OpenSans-regular.fntdata"/><Relationship Id="rId10" Type="http://schemas.openxmlformats.org/officeDocument/2006/relationships/slide" Target="slides/slide6.xml"/><Relationship Id="rId32" Type="http://schemas.openxmlformats.org/officeDocument/2006/relationships/font" Target="fonts/BellMT-boldItalic.fntdata"/><Relationship Id="rId13" Type="http://schemas.openxmlformats.org/officeDocument/2006/relationships/slide" Target="slides/slide9.xml"/><Relationship Id="rId35" Type="http://schemas.openxmlformats.org/officeDocument/2006/relationships/font" Target="fonts/OpenSans-italic.fntdata"/><Relationship Id="rId12" Type="http://schemas.openxmlformats.org/officeDocument/2006/relationships/slide" Target="slides/slide8.xml"/><Relationship Id="rId34" Type="http://schemas.openxmlformats.org/officeDocument/2006/relationships/font" Target="fonts/OpenSans-bold.fntdata"/><Relationship Id="rId15" Type="http://schemas.openxmlformats.org/officeDocument/2006/relationships/slide" Target="slides/slide11.xml"/><Relationship Id="rId37" Type="http://customschemas.google.com/relationships/presentationmetadata" Target="metadata"/><Relationship Id="rId14" Type="http://schemas.openxmlformats.org/officeDocument/2006/relationships/slide" Target="slides/slide10.xml"/><Relationship Id="rId36" Type="http://schemas.openxmlformats.org/officeDocument/2006/relationships/font" Target="fonts/OpenSans-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grpSp>
        <p:nvGrpSpPr>
          <p:cNvPr id="12" name="Google Shape;12;p22"/>
          <p:cNvGrpSpPr/>
          <p:nvPr/>
        </p:nvGrpSpPr>
        <p:grpSpPr>
          <a:xfrm>
            <a:off x="0" y="0"/>
            <a:ext cx="12191999" cy="6861600"/>
            <a:chOff x="1" y="0"/>
            <a:chExt cx="12191999" cy="6861600"/>
          </a:xfrm>
        </p:grpSpPr>
        <p:sp>
          <p:nvSpPr>
            <p:cNvPr id="13" name="Google Shape;13;p22"/>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4" name="Google Shape;14;p22"/>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5" name="Google Shape;15;p22"/>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nvGrpSpPr>
            <p:cNvPr id="16" name="Google Shape;16;p22"/>
            <p:cNvGrpSpPr/>
            <p:nvPr/>
          </p:nvGrpSpPr>
          <p:grpSpPr>
            <a:xfrm>
              <a:off x="690092" y="0"/>
              <a:ext cx="10800000" cy="6858000"/>
              <a:chOff x="2328000" y="0"/>
              <a:chExt cx="2880000" cy="1440000"/>
            </a:xfrm>
          </p:grpSpPr>
          <p:sp>
            <p:nvSpPr>
              <p:cNvPr id="17" name="Google Shape;17;p22"/>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8" name="Google Shape;18;p22"/>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grpSp>
          <p:nvGrpSpPr>
            <p:cNvPr id="19" name="Google Shape;19;p22"/>
            <p:cNvGrpSpPr/>
            <p:nvPr/>
          </p:nvGrpSpPr>
          <p:grpSpPr>
            <a:xfrm rot="5400000">
              <a:off x="7048499" y="1714500"/>
              <a:ext cx="6858000" cy="3429000"/>
              <a:chOff x="0" y="0"/>
              <a:chExt cx="2880000" cy="1440000"/>
            </a:xfrm>
          </p:grpSpPr>
          <p:sp>
            <p:nvSpPr>
              <p:cNvPr id="20" name="Google Shape;20;p22"/>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1" name="Google Shape;21;p22"/>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sp>
          <p:nvSpPr>
            <p:cNvPr id="22" name="Google Shape;22;p22"/>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sp>
        <p:nvSpPr>
          <p:cNvPr id="23" name="Google Shape;23;p22"/>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4" name="Google Shape;24;p22"/>
          <p:cNvSpPr txBox="1"/>
          <p:nvPr>
            <p:ph type="ctrTitle"/>
          </p:nvPr>
        </p:nvSpPr>
        <p:spPr>
          <a:xfrm>
            <a:off x="540000" y="540000"/>
            <a:ext cx="11090273" cy="3798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8800"/>
              <a:buFont typeface="Bell MT"/>
              <a:buNone/>
              <a:defRPr sz="8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2"/>
          <p:cNvSpPr txBox="1"/>
          <p:nvPr>
            <p:ph idx="1" type="subTitle"/>
          </p:nvPr>
        </p:nvSpPr>
        <p:spPr>
          <a:xfrm>
            <a:off x="540000" y="4508500"/>
            <a:ext cx="7345362" cy="1800224"/>
          </a:xfrm>
          <a:prstGeom prst="rect">
            <a:avLst/>
          </a:prstGeom>
          <a:noFill/>
          <a:ln>
            <a:noFill/>
          </a:ln>
        </p:spPr>
        <p:txBody>
          <a:bodyPr anchorCtr="0" anchor="t" bIns="45700" lIns="91425" spcFirstLastPara="1" rIns="91425" wrap="square" tIns="45700">
            <a:normAutofit/>
          </a:bodyPr>
          <a:lstStyle>
            <a:lvl1pPr lvl="0" algn="l">
              <a:lnSpc>
                <a:spcPct val="125000"/>
              </a:lnSpc>
              <a:spcBef>
                <a:spcPts val="1000"/>
              </a:spcBef>
              <a:spcAft>
                <a:spcPts val="0"/>
              </a:spcAft>
              <a:buClr>
                <a:schemeClr val="lt1"/>
              </a:buClr>
              <a:buSzPts val="1600"/>
              <a:buNone/>
              <a:defRPr sz="1600" cap="none"/>
            </a:lvl1pPr>
            <a:lvl2pPr lvl="1" algn="ctr">
              <a:lnSpc>
                <a:spcPct val="125000"/>
              </a:lnSpc>
              <a:spcBef>
                <a:spcPts val="500"/>
              </a:spcBef>
              <a:spcAft>
                <a:spcPts val="0"/>
              </a:spcAft>
              <a:buClr>
                <a:schemeClr val="lt1"/>
              </a:buClr>
              <a:buSzPts val="2000"/>
              <a:buNone/>
              <a:defRPr sz="2000"/>
            </a:lvl2pPr>
            <a:lvl3pPr lvl="2" algn="ctr">
              <a:lnSpc>
                <a:spcPct val="125000"/>
              </a:lnSpc>
              <a:spcBef>
                <a:spcPts val="500"/>
              </a:spcBef>
              <a:spcAft>
                <a:spcPts val="0"/>
              </a:spcAft>
              <a:buClr>
                <a:schemeClr val="lt1"/>
              </a:buClr>
              <a:buSzPts val="1800"/>
              <a:buNone/>
              <a:defRPr sz="1800"/>
            </a:lvl3pPr>
            <a:lvl4pPr lvl="3" algn="ctr">
              <a:lnSpc>
                <a:spcPct val="125000"/>
              </a:lnSpc>
              <a:spcBef>
                <a:spcPts val="500"/>
              </a:spcBef>
              <a:spcAft>
                <a:spcPts val="0"/>
              </a:spcAft>
              <a:buClr>
                <a:schemeClr val="lt1"/>
              </a:buClr>
              <a:buSzPts val="1600"/>
              <a:buNone/>
              <a:defRPr sz="1600"/>
            </a:lvl4pPr>
            <a:lvl5pPr lvl="4" algn="ctr">
              <a:lnSpc>
                <a:spcPct val="125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p:txBody>
      </p:sp>
      <p:sp>
        <p:nvSpPr>
          <p:cNvPr id="26" name="Google Shape;26;p22"/>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2"/>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2"/>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69" name="Shape 169"/>
        <p:cNvGrpSpPr/>
        <p:nvPr/>
      </p:nvGrpSpPr>
      <p:grpSpPr>
        <a:xfrm>
          <a:off x="0" y="0"/>
          <a:ext cx="0" cy="0"/>
          <a:chOff x="0" y="0"/>
          <a:chExt cx="0" cy="0"/>
        </a:xfrm>
      </p:grpSpPr>
      <p:grpSp>
        <p:nvGrpSpPr>
          <p:cNvPr id="170" name="Google Shape;170;p31"/>
          <p:cNvGrpSpPr/>
          <p:nvPr/>
        </p:nvGrpSpPr>
        <p:grpSpPr>
          <a:xfrm rot="10800000">
            <a:off x="5921828" y="2876440"/>
            <a:ext cx="6270171" cy="3981559"/>
            <a:chOff x="0" y="0"/>
            <a:chExt cx="10800000" cy="6858000"/>
          </a:xfrm>
        </p:grpSpPr>
        <p:sp>
          <p:nvSpPr>
            <p:cNvPr id="171" name="Google Shape;171;p31"/>
            <p:cNvSpPr/>
            <p:nvPr/>
          </p:nvSpPr>
          <p:spPr>
            <a:xfrm>
              <a:off x="540000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72" name="Google Shape;172;p31"/>
            <p:cNvSpPr/>
            <p:nvPr/>
          </p:nvSpPr>
          <p:spPr>
            <a:xfrm flipH="1">
              <a:off x="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73" name="Google Shape;173;p31"/>
          <p:cNvGrpSpPr/>
          <p:nvPr/>
        </p:nvGrpSpPr>
        <p:grpSpPr>
          <a:xfrm flipH="1">
            <a:off x="0" y="-1"/>
            <a:ext cx="9361714" cy="4680857"/>
            <a:chOff x="0" y="0"/>
            <a:chExt cx="2880000" cy="1440000"/>
          </a:xfrm>
        </p:grpSpPr>
        <p:sp>
          <p:nvSpPr>
            <p:cNvPr id="174" name="Google Shape;174;p31"/>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75" name="Google Shape;175;p31"/>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176" name="Google Shape;176;p31"/>
          <p:cNvSpPr/>
          <p:nvPr/>
        </p:nvSpPr>
        <p:spPr>
          <a:xfrm rot="10800000">
            <a:off x="8430794" y="3096793"/>
            <a:ext cx="3761205" cy="3761205"/>
          </a:xfrm>
          <a:prstGeom prst="rect">
            <a:avLst/>
          </a:prstGeom>
          <a:gradFill>
            <a:gsLst>
              <a:gs pos="0">
                <a:srgbClr val="00BAC8">
                  <a:alpha val="4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77" name="Google Shape;177;p31"/>
          <p:cNvSpPr/>
          <p:nvPr/>
        </p:nvSpPr>
        <p:spPr>
          <a:xfrm>
            <a:off x="0" y="0"/>
            <a:ext cx="6589713" cy="6589713"/>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78" name="Google Shape;178;p31"/>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79" name="Google Shape;179;p31"/>
          <p:cNvSpPr txBox="1"/>
          <p:nvPr>
            <p:ph type="title"/>
          </p:nvPr>
        </p:nvSpPr>
        <p:spPr>
          <a:xfrm>
            <a:off x="540000" y="540000"/>
            <a:ext cx="11090273" cy="1800224"/>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0" name="Google Shape;180;p31"/>
          <p:cNvSpPr txBox="1"/>
          <p:nvPr>
            <p:ph idx="1" type="body"/>
          </p:nvPr>
        </p:nvSpPr>
        <p:spPr>
          <a:xfrm rot="5400000">
            <a:off x="4195219" y="-1126332"/>
            <a:ext cx="3779837" cy="11090276"/>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181" name="Google Shape;181;p31"/>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31"/>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3" name="Google Shape;183;p31"/>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84" name="Shape 184"/>
        <p:cNvGrpSpPr/>
        <p:nvPr/>
      </p:nvGrpSpPr>
      <p:grpSpPr>
        <a:xfrm>
          <a:off x="0" y="0"/>
          <a:ext cx="0" cy="0"/>
          <a:chOff x="0" y="0"/>
          <a:chExt cx="0" cy="0"/>
        </a:xfrm>
      </p:grpSpPr>
      <p:grpSp>
        <p:nvGrpSpPr>
          <p:cNvPr id="185" name="Google Shape;185;p32"/>
          <p:cNvGrpSpPr/>
          <p:nvPr/>
        </p:nvGrpSpPr>
        <p:grpSpPr>
          <a:xfrm>
            <a:off x="0" y="-3"/>
            <a:ext cx="12192000" cy="6858003"/>
            <a:chOff x="0" y="-3"/>
            <a:chExt cx="12192000" cy="6858003"/>
          </a:xfrm>
        </p:grpSpPr>
        <p:sp>
          <p:nvSpPr>
            <p:cNvPr id="186" name="Google Shape;186;p32"/>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187" name="Google Shape;187;p32"/>
            <p:cNvGrpSpPr/>
            <p:nvPr/>
          </p:nvGrpSpPr>
          <p:grpSpPr>
            <a:xfrm>
              <a:off x="672000" y="-3"/>
              <a:ext cx="11520000" cy="5760000"/>
              <a:chOff x="5981700" y="-1"/>
              <a:chExt cx="6042660" cy="3021330"/>
            </a:xfrm>
          </p:grpSpPr>
          <p:sp>
            <p:nvSpPr>
              <p:cNvPr id="188" name="Google Shape;188;p32"/>
              <p:cNvSpPr/>
              <p:nvPr/>
            </p:nvSpPr>
            <p:spPr>
              <a:xfrm>
                <a:off x="9003030" y="-1"/>
                <a:ext cx="3021330" cy="3021330"/>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89" name="Google Shape;189;p32"/>
              <p:cNvSpPr/>
              <p:nvPr/>
            </p:nvSpPr>
            <p:spPr>
              <a:xfrm flipH="1">
                <a:off x="5981700" y="-1"/>
                <a:ext cx="3021330" cy="3021330"/>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190" name="Google Shape;190;p32"/>
            <p:cNvSpPr/>
            <p:nvPr/>
          </p:nvSpPr>
          <p:spPr>
            <a:xfrm rot="5400000">
              <a:off x="5334000" y="0"/>
              <a:ext cx="6858000" cy="6858000"/>
            </a:xfrm>
            <a:prstGeom prst="rect">
              <a:avLst/>
            </a:prstGeom>
            <a:gradFill>
              <a:gsLst>
                <a:gs pos="0">
                  <a:srgbClr val="00D17D">
                    <a:alpha val="60000"/>
                  </a:srgbClr>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91" name="Google Shape;191;p32"/>
            <p:cNvSpPr/>
            <p:nvPr/>
          </p:nvSpPr>
          <p:spPr>
            <a:xfrm>
              <a:off x="0" y="2538000"/>
              <a:ext cx="4320000" cy="4320000"/>
            </a:xfrm>
            <a:prstGeom prst="ellipse">
              <a:avLst/>
            </a:prstGeom>
            <a:solidFill>
              <a:schemeClr val="accent3">
                <a:alpha val="4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192" name="Google Shape;192;p32"/>
            <p:cNvGrpSpPr/>
            <p:nvPr/>
          </p:nvGrpSpPr>
          <p:grpSpPr>
            <a:xfrm rot="10800000">
              <a:off x="1" y="2948940"/>
              <a:ext cx="7818118" cy="3909059"/>
              <a:chOff x="0" y="0"/>
              <a:chExt cx="2880000" cy="1440000"/>
            </a:xfrm>
          </p:grpSpPr>
          <p:sp>
            <p:nvSpPr>
              <p:cNvPr id="193" name="Google Shape;193;p32"/>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94" name="Google Shape;194;p32"/>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195" name="Google Shape;195;p32"/>
            <p:cNvSpPr/>
            <p:nvPr/>
          </p:nvSpPr>
          <p:spPr>
            <a:xfrm flipH="1" rot="10800000">
              <a:off x="0" y="521786"/>
              <a:ext cx="6336213" cy="6336213"/>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196" name="Google Shape;196;p32"/>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97" name="Google Shape;197;p32"/>
          <p:cNvSpPr txBox="1"/>
          <p:nvPr>
            <p:ph type="title"/>
          </p:nvPr>
        </p:nvSpPr>
        <p:spPr>
          <a:xfrm rot="5400000">
            <a:off x="7442325" y="2109912"/>
            <a:ext cx="5768726" cy="26289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8" name="Google Shape;198;p32"/>
          <p:cNvSpPr txBox="1"/>
          <p:nvPr>
            <p:ph idx="1" type="body"/>
          </p:nvPr>
        </p:nvSpPr>
        <p:spPr>
          <a:xfrm rot="5400000">
            <a:off x="1789238" y="-698375"/>
            <a:ext cx="5768726" cy="8245475"/>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199" name="Google Shape;199;p32"/>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0" name="Google Shape;200;p32"/>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1" name="Google Shape;201;p32"/>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9" name="Shape 29"/>
        <p:cNvGrpSpPr/>
        <p:nvPr/>
      </p:nvGrpSpPr>
      <p:grpSpPr>
        <a:xfrm>
          <a:off x="0" y="0"/>
          <a:ext cx="0" cy="0"/>
          <a:chOff x="0" y="0"/>
          <a:chExt cx="0" cy="0"/>
        </a:xfrm>
      </p:grpSpPr>
      <p:grpSp>
        <p:nvGrpSpPr>
          <p:cNvPr id="30" name="Google Shape;30;p23"/>
          <p:cNvGrpSpPr/>
          <p:nvPr/>
        </p:nvGrpSpPr>
        <p:grpSpPr>
          <a:xfrm flipH="1" rot="10800000">
            <a:off x="0" y="-1"/>
            <a:ext cx="12191999" cy="6861601"/>
            <a:chOff x="0" y="-1"/>
            <a:chExt cx="12191999" cy="6861601"/>
          </a:xfrm>
        </p:grpSpPr>
        <p:sp>
          <p:nvSpPr>
            <p:cNvPr id="31" name="Google Shape;31;p23"/>
            <p:cNvSpPr/>
            <p:nvPr/>
          </p:nvSpPr>
          <p:spPr>
            <a:xfrm>
              <a:off x="0" y="0"/>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32" name="Google Shape;32;p23"/>
            <p:cNvSpPr/>
            <p:nvPr/>
          </p:nvSpPr>
          <p:spPr>
            <a:xfrm>
              <a:off x="5750280" y="2148106"/>
              <a:ext cx="4320000" cy="4320000"/>
            </a:xfrm>
            <a:prstGeom prst="ellipse">
              <a:avLst/>
            </a:prstGeom>
            <a:solidFill>
              <a:schemeClr val="accent3">
                <a:alpha val="6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33" name="Google Shape;33;p23"/>
            <p:cNvSpPr/>
            <p:nvPr/>
          </p:nvSpPr>
          <p:spPr>
            <a:xfrm>
              <a:off x="0" y="0"/>
              <a:ext cx="6347046" cy="6347046"/>
            </a:xfrm>
            <a:prstGeom prst="ellipse">
              <a:avLst/>
            </a:prstGeom>
            <a:solidFill>
              <a:schemeClr val="accent3">
                <a:alpha val="2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nvGrpSpPr>
            <p:cNvPr id="34" name="Google Shape;34;p23"/>
            <p:cNvGrpSpPr/>
            <p:nvPr/>
          </p:nvGrpSpPr>
          <p:grpSpPr>
            <a:xfrm rot="10800000">
              <a:off x="0" y="-1"/>
              <a:ext cx="10800000" cy="6858000"/>
              <a:chOff x="2328000" y="0"/>
              <a:chExt cx="2880000" cy="1440000"/>
            </a:xfrm>
          </p:grpSpPr>
          <p:sp>
            <p:nvSpPr>
              <p:cNvPr id="35" name="Google Shape;35;p23"/>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36" name="Google Shape;36;p23"/>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37" name="Google Shape;37;p23"/>
            <p:cNvSpPr/>
            <p:nvPr/>
          </p:nvSpPr>
          <p:spPr>
            <a:xfrm rot="10800000">
              <a:off x="5602286" y="271887"/>
              <a:ext cx="6589713" cy="6589713"/>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38" name="Google Shape;38;p23"/>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39" name="Google Shape;39;p23"/>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3"/>
          <p:cNvSpPr txBox="1"/>
          <p:nvPr>
            <p:ph idx="1" type="body"/>
          </p:nvPr>
        </p:nvSpPr>
        <p:spPr>
          <a:xfrm>
            <a:off x="540000" y="2528887"/>
            <a:ext cx="11101136" cy="3779837"/>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1" name="Google Shape;41;p23"/>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3"/>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3"/>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4" name="Shape 44"/>
        <p:cNvGrpSpPr/>
        <p:nvPr/>
      </p:nvGrpSpPr>
      <p:grpSpPr>
        <a:xfrm>
          <a:off x="0" y="0"/>
          <a:ext cx="0" cy="0"/>
          <a:chOff x="0" y="0"/>
          <a:chExt cx="0" cy="0"/>
        </a:xfrm>
      </p:grpSpPr>
      <p:grpSp>
        <p:nvGrpSpPr>
          <p:cNvPr id="45" name="Google Shape;45;p24"/>
          <p:cNvGrpSpPr/>
          <p:nvPr/>
        </p:nvGrpSpPr>
        <p:grpSpPr>
          <a:xfrm>
            <a:off x="0" y="0"/>
            <a:ext cx="12192000" cy="6858000"/>
            <a:chOff x="0" y="0"/>
            <a:chExt cx="12192000" cy="6858000"/>
          </a:xfrm>
        </p:grpSpPr>
        <p:sp>
          <p:nvSpPr>
            <p:cNvPr id="46" name="Google Shape;46;p24"/>
            <p:cNvSpPr/>
            <p:nvPr/>
          </p:nvSpPr>
          <p:spPr>
            <a:xfrm flipH="1" rot="10800000">
              <a:off x="0" y="2019649"/>
              <a:ext cx="4838350" cy="483835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7" name="Google Shape;47;p24"/>
            <p:cNvGrpSpPr/>
            <p:nvPr/>
          </p:nvGrpSpPr>
          <p:grpSpPr>
            <a:xfrm>
              <a:off x="5603875" y="0"/>
              <a:ext cx="6521820" cy="3260910"/>
              <a:chOff x="0" y="0"/>
              <a:chExt cx="2880000" cy="1440000"/>
            </a:xfrm>
          </p:grpSpPr>
          <p:sp>
            <p:nvSpPr>
              <p:cNvPr id="48" name="Google Shape;48;p24"/>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9" name="Google Shape;49;p24"/>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50" name="Google Shape;50;p24"/>
            <p:cNvSpPr/>
            <p:nvPr/>
          </p:nvSpPr>
          <p:spPr>
            <a:xfrm rot="5400000">
              <a:off x="5334000" y="0"/>
              <a:ext cx="6858000" cy="6858000"/>
            </a:xfrm>
            <a:prstGeom prst="rect">
              <a:avLst/>
            </a:prstGeom>
            <a:gradFill>
              <a:gsLst>
                <a:gs pos="0">
                  <a:srgbClr val="00D17D">
                    <a:alpha val="60000"/>
                  </a:srgbClr>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1" name="Google Shape;51;p24"/>
            <p:cNvSpPr/>
            <p:nvPr/>
          </p:nvSpPr>
          <p:spPr>
            <a:xfrm>
              <a:off x="494887" y="2538000"/>
              <a:ext cx="4320000" cy="4320000"/>
            </a:xfrm>
            <a:prstGeom prst="ellipse">
              <a:avLst/>
            </a:prstGeom>
            <a:solidFill>
              <a:schemeClr val="accent2">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52" name="Google Shape;52;p24"/>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3" name="Google Shape;53;p24"/>
          <p:cNvSpPr txBox="1"/>
          <p:nvPr>
            <p:ph type="title"/>
          </p:nvPr>
        </p:nvSpPr>
        <p:spPr>
          <a:xfrm>
            <a:off x="540000" y="540000"/>
            <a:ext cx="7345362" cy="576872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8800"/>
              <a:buFont typeface="Bell MT"/>
              <a:buNone/>
              <a:defRPr sz="8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24"/>
          <p:cNvSpPr txBox="1"/>
          <p:nvPr>
            <p:ph idx="1" type="body"/>
          </p:nvPr>
        </p:nvSpPr>
        <p:spPr>
          <a:xfrm>
            <a:off x="8075612" y="540000"/>
            <a:ext cx="3565523" cy="5768725"/>
          </a:xfrm>
          <a:prstGeom prst="rect">
            <a:avLst/>
          </a:prstGeom>
          <a:noFill/>
          <a:ln>
            <a:noFill/>
          </a:ln>
        </p:spPr>
        <p:txBody>
          <a:bodyPr anchorCtr="0" anchor="t" bIns="45700" lIns="91425" spcFirstLastPara="1" rIns="91425" wrap="square" tIns="45700">
            <a:normAutofit/>
          </a:bodyPr>
          <a:lstStyle>
            <a:lvl1pPr indent="-228600" lvl="0" marL="457200" algn="l">
              <a:lnSpc>
                <a:spcPct val="125000"/>
              </a:lnSpc>
              <a:spcBef>
                <a:spcPts val="1000"/>
              </a:spcBef>
              <a:spcAft>
                <a:spcPts val="0"/>
              </a:spcAft>
              <a:buClr>
                <a:schemeClr val="lt1"/>
              </a:buClr>
              <a:buSzPts val="1800"/>
              <a:buNone/>
              <a:defRPr sz="1800" cap="none">
                <a:solidFill>
                  <a:schemeClr val="lt1"/>
                </a:solidFill>
              </a:defRPr>
            </a:lvl1pPr>
            <a:lvl2pPr indent="-228600" lvl="1" marL="914400" algn="l">
              <a:lnSpc>
                <a:spcPct val="125000"/>
              </a:lnSpc>
              <a:spcBef>
                <a:spcPts val="500"/>
              </a:spcBef>
              <a:spcAft>
                <a:spcPts val="0"/>
              </a:spcAft>
              <a:buClr>
                <a:schemeClr val="lt1"/>
              </a:buClr>
              <a:buSzPts val="2000"/>
              <a:buNone/>
              <a:defRPr sz="2000">
                <a:solidFill>
                  <a:schemeClr val="lt1"/>
                </a:solidFill>
              </a:defRPr>
            </a:lvl2pPr>
            <a:lvl3pPr indent="-228600" lvl="2" marL="1371600" algn="l">
              <a:lnSpc>
                <a:spcPct val="125000"/>
              </a:lnSpc>
              <a:spcBef>
                <a:spcPts val="500"/>
              </a:spcBef>
              <a:spcAft>
                <a:spcPts val="0"/>
              </a:spcAft>
              <a:buClr>
                <a:schemeClr val="lt1"/>
              </a:buClr>
              <a:buSzPts val="1800"/>
              <a:buNone/>
              <a:defRPr sz="1800">
                <a:solidFill>
                  <a:schemeClr val="lt1"/>
                </a:solidFill>
              </a:defRPr>
            </a:lvl3pPr>
            <a:lvl4pPr indent="-228600" lvl="3" marL="1828800" algn="l">
              <a:lnSpc>
                <a:spcPct val="125000"/>
              </a:lnSpc>
              <a:spcBef>
                <a:spcPts val="500"/>
              </a:spcBef>
              <a:spcAft>
                <a:spcPts val="0"/>
              </a:spcAft>
              <a:buClr>
                <a:schemeClr val="lt1"/>
              </a:buClr>
              <a:buSzPts val="1600"/>
              <a:buNone/>
              <a:defRPr sz="1600">
                <a:solidFill>
                  <a:schemeClr val="lt1"/>
                </a:solidFill>
              </a:defRPr>
            </a:lvl4pPr>
            <a:lvl5pPr indent="-228600" lvl="4" marL="2286000" algn="l">
              <a:lnSpc>
                <a:spcPct val="125000"/>
              </a:lnSpc>
              <a:spcBef>
                <a:spcPts val="500"/>
              </a:spcBef>
              <a:spcAft>
                <a:spcPts val="0"/>
              </a:spcAft>
              <a:buClr>
                <a:schemeClr val="lt1"/>
              </a:buClr>
              <a:buSzPts val="1600"/>
              <a:buNone/>
              <a:defRPr sz="1600">
                <a:solidFill>
                  <a:schemeClr val="lt1"/>
                </a:solidFill>
              </a:defRPr>
            </a:lvl5pPr>
            <a:lvl6pPr indent="-228600" lvl="5" marL="2743200" algn="l">
              <a:lnSpc>
                <a:spcPct val="90000"/>
              </a:lnSpc>
              <a:spcBef>
                <a:spcPts val="500"/>
              </a:spcBef>
              <a:spcAft>
                <a:spcPts val="0"/>
              </a:spcAft>
              <a:buClr>
                <a:schemeClr val="lt1"/>
              </a:buClr>
              <a:buSzPts val="1600"/>
              <a:buNone/>
              <a:defRPr sz="1600">
                <a:solidFill>
                  <a:schemeClr val="lt1"/>
                </a:solidFill>
              </a:defRPr>
            </a:lvl6pPr>
            <a:lvl7pPr indent="-228600" lvl="6" marL="3200400" algn="l">
              <a:lnSpc>
                <a:spcPct val="90000"/>
              </a:lnSpc>
              <a:spcBef>
                <a:spcPts val="500"/>
              </a:spcBef>
              <a:spcAft>
                <a:spcPts val="0"/>
              </a:spcAft>
              <a:buClr>
                <a:schemeClr val="lt1"/>
              </a:buClr>
              <a:buSzPts val="1600"/>
              <a:buNone/>
              <a:defRPr sz="1600">
                <a:solidFill>
                  <a:schemeClr val="lt1"/>
                </a:solidFill>
              </a:defRPr>
            </a:lvl7pPr>
            <a:lvl8pPr indent="-228600" lvl="7" marL="3657600" algn="l">
              <a:lnSpc>
                <a:spcPct val="90000"/>
              </a:lnSpc>
              <a:spcBef>
                <a:spcPts val="500"/>
              </a:spcBef>
              <a:spcAft>
                <a:spcPts val="0"/>
              </a:spcAft>
              <a:buClr>
                <a:schemeClr val="lt1"/>
              </a:buClr>
              <a:buSzPts val="1600"/>
              <a:buNone/>
              <a:defRPr sz="1600">
                <a:solidFill>
                  <a:schemeClr val="lt1"/>
                </a:solidFill>
              </a:defRPr>
            </a:lvl8pPr>
            <a:lvl9pPr indent="-228600" lvl="8" marL="4114800" algn="l">
              <a:lnSpc>
                <a:spcPct val="90000"/>
              </a:lnSpc>
              <a:spcBef>
                <a:spcPts val="500"/>
              </a:spcBef>
              <a:spcAft>
                <a:spcPts val="0"/>
              </a:spcAft>
              <a:buClr>
                <a:schemeClr val="lt1"/>
              </a:buClr>
              <a:buSzPts val="1600"/>
              <a:buNone/>
              <a:defRPr sz="1600">
                <a:solidFill>
                  <a:schemeClr val="lt1"/>
                </a:solidFill>
              </a:defRPr>
            </a:lvl9pPr>
          </a:lstStyle>
          <a:p/>
        </p:txBody>
      </p:sp>
      <p:sp>
        <p:nvSpPr>
          <p:cNvPr id="55" name="Google Shape;55;p24"/>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4"/>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8" name="Shape 58"/>
        <p:cNvGrpSpPr/>
        <p:nvPr/>
      </p:nvGrpSpPr>
      <p:grpSpPr>
        <a:xfrm>
          <a:off x="0" y="0"/>
          <a:ext cx="0" cy="0"/>
          <a:chOff x="0" y="0"/>
          <a:chExt cx="0" cy="0"/>
        </a:xfrm>
      </p:grpSpPr>
      <p:grpSp>
        <p:nvGrpSpPr>
          <p:cNvPr id="59" name="Google Shape;59;p25"/>
          <p:cNvGrpSpPr/>
          <p:nvPr/>
        </p:nvGrpSpPr>
        <p:grpSpPr>
          <a:xfrm>
            <a:off x="0" y="-3"/>
            <a:ext cx="12192000" cy="6858003"/>
            <a:chOff x="0" y="-3"/>
            <a:chExt cx="12192000" cy="6858003"/>
          </a:xfrm>
        </p:grpSpPr>
        <p:sp>
          <p:nvSpPr>
            <p:cNvPr id="60" name="Google Shape;60;p25"/>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61" name="Google Shape;61;p25"/>
            <p:cNvGrpSpPr/>
            <p:nvPr/>
          </p:nvGrpSpPr>
          <p:grpSpPr>
            <a:xfrm>
              <a:off x="672000" y="-3"/>
              <a:ext cx="11520000" cy="5760000"/>
              <a:chOff x="5981700" y="-1"/>
              <a:chExt cx="6042660" cy="3021330"/>
            </a:xfrm>
          </p:grpSpPr>
          <p:sp>
            <p:nvSpPr>
              <p:cNvPr id="62" name="Google Shape;62;p25"/>
              <p:cNvSpPr/>
              <p:nvPr/>
            </p:nvSpPr>
            <p:spPr>
              <a:xfrm>
                <a:off x="9003030" y="-1"/>
                <a:ext cx="3021330" cy="3021330"/>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3" name="Google Shape;63;p25"/>
              <p:cNvSpPr/>
              <p:nvPr/>
            </p:nvSpPr>
            <p:spPr>
              <a:xfrm flipH="1">
                <a:off x="5981700" y="-1"/>
                <a:ext cx="3021330" cy="3021330"/>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4" name="Google Shape;64;p25"/>
            <p:cNvSpPr/>
            <p:nvPr/>
          </p:nvSpPr>
          <p:spPr>
            <a:xfrm rot="5400000">
              <a:off x="5334000" y="0"/>
              <a:ext cx="6858000" cy="6858000"/>
            </a:xfrm>
            <a:prstGeom prst="rect">
              <a:avLst/>
            </a:prstGeom>
            <a:gradFill>
              <a:gsLst>
                <a:gs pos="0">
                  <a:srgbClr val="00D17D">
                    <a:alpha val="60000"/>
                  </a:srgbClr>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5" name="Google Shape;65;p25"/>
            <p:cNvSpPr/>
            <p:nvPr/>
          </p:nvSpPr>
          <p:spPr>
            <a:xfrm>
              <a:off x="0" y="2538000"/>
              <a:ext cx="4320000" cy="4320000"/>
            </a:xfrm>
            <a:prstGeom prst="ellipse">
              <a:avLst/>
            </a:prstGeom>
            <a:solidFill>
              <a:schemeClr val="accent3">
                <a:alpha val="4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66" name="Google Shape;66;p25"/>
            <p:cNvGrpSpPr/>
            <p:nvPr/>
          </p:nvGrpSpPr>
          <p:grpSpPr>
            <a:xfrm rot="10800000">
              <a:off x="1" y="2948940"/>
              <a:ext cx="7818118" cy="3909059"/>
              <a:chOff x="0" y="0"/>
              <a:chExt cx="2880000" cy="1440000"/>
            </a:xfrm>
          </p:grpSpPr>
          <p:sp>
            <p:nvSpPr>
              <p:cNvPr id="67" name="Google Shape;67;p25"/>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8" name="Google Shape;68;p25"/>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9" name="Google Shape;69;p25"/>
            <p:cNvSpPr/>
            <p:nvPr/>
          </p:nvSpPr>
          <p:spPr>
            <a:xfrm flipH="1" rot="10800000">
              <a:off x="0" y="521786"/>
              <a:ext cx="6336213" cy="6336213"/>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70" name="Google Shape;70;p25"/>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71" name="Google Shape;71;p25"/>
          <p:cNvSpPr txBox="1"/>
          <p:nvPr>
            <p:ph type="title"/>
          </p:nvPr>
        </p:nvSpPr>
        <p:spPr>
          <a:xfrm>
            <a:off x="540000" y="539999"/>
            <a:ext cx="11090275" cy="12096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5"/>
          <p:cNvSpPr txBox="1"/>
          <p:nvPr>
            <p:ph idx="1" type="body"/>
          </p:nvPr>
        </p:nvSpPr>
        <p:spPr>
          <a:xfrm>
            <a:off x="540000" y="1929600"/>
            <a:ext cx="5437186" cy="4384800"/>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3" name="Google Shape;73;p25"/>
          <p:cNvSpPr txBox="1"/>
          <p:nvPr>
            <p:ph idx="2" type="body"/>
          </p:nvPr>
        </p:nvSpPr>
        <p:spPr>
          <a:xfrm>
            <a:off x="6203950" y="1929600"/>
            <a:ext cx="5437186" cy="4384800"/>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4" name="Google Shape;74;p25"/>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5"/>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5"/>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grpSp>
        <p:nvGrpSpPr>
          <p:cNvPr id="78" name="Google Shape;78;p26"/>
          <p:cNvGrpSpPr/>
          <p:nvPr/>
        </p:nvGrpSpPr>
        <p:grpSpPr>
          <a:xfrm>
            <a:off x="0" y="-2"/>
            <a:ext cx="12191999" cy="6858002"/>
            <a:chOff x="0" y="-2"/>
            <a:chExt cx="12191999" cy="6858002"/>
          </a:xfrm>
        </p:grpSpPr>
        <p:sp>
          <p:nvSpPr>
            <p:cNvPr id="79" name="Google Shape;79;p26"/>
            <p:cNvSpPr/>
            <p:nvPr/>
          </p:nvSpPr>
          <p:spPr>
            <a:xfrm>
              <a:off x="7995665" y="2562224"/>
              <a:ext cx="4196334" cy="4295775"/>
            </a:xfrm>
            <a:prstGeom prst="rect">
              <a:avLst/>
            </a:prstGeom>
            <a:gradFill>
              <a:gsLst>
                <a:gs pos="0">
                  <a:srgbClr val="00D17D">
                    <a:alpha val="40000"/>
                  </a:srgbClr>
                </a:gs>
                <a:gs pos="34000">
                  <a:srgbClr val="00D17D">
                    <a:alpha val="20000"/>
                  </a:srgbClr>
                </a:gs>
                <a:gs pos="65000">
                  <a:srgbClr val="00D17D">
                    <a:alpha val="0"/>
                  </a:srgbClr>
                </a:gs>
                <a:gs pos="100000">
                  <a:srgbClr val="00D17D">
                    <a:alpha val="0"/>
                  </a:srgbClr>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80" name="Google Shape;80;p26"/>
            <p:cNvGrpSpPr/>
            <p:nvPr/>
          </p:nvGrpSpPr>
          <p:grpSpPr>
            <a:xfrm rot="-5400000">
              <a:off x="2295528" y="-2295528"/>
              <a:ext cx="6858000" cy="11449051"/>
              <a:chOff x="0" y="2333625"/>
              <a:chExt cx="9515474" cy="3766109"/>
            </a:xfrm>
          </p:grpSpPr>
          <p:sp>
            <p:nvSpPr>
              <p:cNvPr id="81" name="Google Shape;81;p26"/>
              <p:cNvSpPr/>
              <p:nvPr/>
            </p:nvSpPr>
            <p:spPr>
              <a:xfrm>
                <a:off x="4757737" y="2333625"/>
                <a:ext cx="4757737"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82" name="Google Shape;82;p26"/>
              <p:cNvSpPr/>
              <p:nvPr/>
            </p:nvSpPr>
            <p:spPr>
              <a:xfrm flipH="1">
                <a:off x="0" y="2333625"/>
                <a:ext cx="4757737"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83" name="Google Shape;83;p26"/>
            <p:cNvGrpSpPr/>
            <p:nvPr/>
          </p:nvGrpSpPr>
          <p:grpSpPr>
            <a:xfrm rot="5400000">
              <a:off x="3583369" y="-3583369"/>
              <a:ext cx="4713262" cy="11880000"/>
              <a:chOff x="1" y="0"/>
              <a:chExt cx="8305797" cy="6858000"/>
            </a:xfrm>
          </p:grpSpPr>
          <p:sp>
            <p:nvSpPr>
              <p:cNvPr id="84" name="Google Shape;84;p26"/>
              <p:cNvSpPr/>
              <p:nvPr/>
            </p:nvSpPr>
            <p:spPr>
              <a:xfrm>
                <a:off x="931" y="3429000"/>
                <a:ext cx="8304867" cy="3429000"/>
              </a:xfrm>
              <a:prstGeom prst="rect">
                <a:avLst/>
              </a:prstGeom>
              <a:gradFill>
                <a:gsLst>
                  <a:gs pos="0">
                    <a:srgbClr val="00D17D">
                      <a:alpha val="60000"/>
                    </a:srgbClr>
                  </a:gs>
                  <a:gs pos="63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85" name="Google Shape;85;p26"/>
              <p:cNvSpPr/>
              <p:nvPr/>
            </p:nvSpPr>
            <p:spPr>
              <a:xfrm flipH="1" rot="10800000">
                <a:off x="1" y="0"/>
                <a:ext cx="8304867" cy="3429000"/>
              </a:xfrm>
              <a:prstGeom prst="rect">
                <a:avLst/>
              </a:prstGeom>
              <a:gradFill>
                <a:gsLst>
                  <a:gs pos="0">
                    <a:srgbClr val="00D17D">
                      <a:alpha val="60000"/>
                    </a:srgbClr>
                  </a:gs>
                  <a:gs pos="63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86" name="Google Shape;86;p26"/>
            <p:cNvGrpSpPr/>
            <p:nvPr/>
          </p:nvGrpSpPr>
          <p:grpSpPr>
            <a:xfrm>
              <a:off x="2676525" y="0"/>
              <a:ext cx="9515473" cy="3766109"/>
              <a:chOff x="2333625" y="2433367"/>
              <a:chExt cx="9897159" cy="3766109"/>
            </a:xfrm>
          </p:grpSpPr>
          <p:sp>
            <p:nvSpPr>
              <p:cNvPr id="87" name="Google Shape;87;p26"/>
              <p:cNvSpPr/>
              <p:nvPr/>
            </p:nvSpPr>
            <p:spPr>
              <a:xfrm>
                <a:off x="7282205" y="2433367"/>
                <a:ext cx="4948579" cy="3766109"/>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88" name="Google Shape;88;p26"/>
              <p:cNvSpPr/>
              <p:nvPr/>
            </p:nvSpPr>
            <p:spPr>
              <a:xfrm flipH="1">
                <a:off x="2333625" y="2433367"/>
                <a:ext cx="4948579" cy="3766109"/>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89" name="Google Shape;89;p26"/>
            <p:cNvGrpSpPr/>
            <p:nvPr/>
          </p:nvGrpSpPr>
          <p:grpSpPr>
            <a:xfrm>
              <a:off x="0" y="0"/>
              <a:ext cx="9515473" cy="3766109"/>
              <a:chOff x="0" y="2333625"/>
              <a:chExt cx="9515473" cy="3766109"/>
            </a:xfrm>
          </p:grpSpPr>
          <p:sp>
            <p:nvSpPr>
              <p:cNvPr id="90" name="Google Shape;90;p26"/>
              <p:cNvSpPr/>
              <p:nvPr/>
            </p:nvSpPr>
            <p:spPr>
              <a:xfrm>
                <a:off x="4757737" y="2333625"/>
                <a:ext cx="4757736"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91" name="Google Shape;91;p26"/>
              <p:cNvSpPr/>
              <p:nvPr/>
            </p:nvSpPr>
            <p:spPr>
              <a:xfrm flipH="1">
                <a:off x="0" y="2333625"/>
                <a:ext cx="4757736"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sp>
        <p:nvSpPr>
          <p:cNvPr id="92" name="Google Shape;92;p26"/>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93" name="Google Shape;93;p26"/>
          <p:cNvSpPr txBox="1"/>
          <p:nvPr>
            <p:ph type="title"/>
          </p:nvPr>
        </p:nvSpPr>
        <p:spPr>
          <a:xfrm>
            <a:off x="540000" y="539999"/>
            <a:ext cx="11090273" cy="121039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6000"/>
              <a:buFont typeface="Bell MT"/>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6"/>
          <p:cNvSpPr txBox="1"/>
          <p:nvPr>
            <p:ph idx="1" type="body"/>
          </p:nvPr>
        </p:nvSpPr>
        <p:spPr>
          <a:xfrm>
            <a:off x="540000" y="1929783"/>
            <a:ext cx="5448052" cy="792161"/>
          </a:xfrm>
          <a:prstGeom prst="rect">
            <a:avLst/>
          </a:prstGeom>
          <a:noFill/>
          <a:ln>
            <a:noFill/>
          </a:ln>
        </p:spPr>
        <p:txBody>
          <a:bodyPr anchorCtr="0" anchor="b" bIns="45700" lIns="91425" spcFirstLastPara="1" rIns="91425" wrap="square" tIns="45700">
            <a:normAutofit/>
          </a:bodyPr>
          <a:lstStyle>
            <a:lvl1pPr indent="-228600" lvl="0" marL="457200" algn="l">
              <a:lnSpc>
                <a:spcPct val="125000"/>
              </a:lnSpc>
              <a:spcBef>
                <a:spcPts val="1000"/>
              </a:spcBef>
              <a:spcAft>
                <a:spcPts val="0"/>
              </a:spcAft>
              <a:buClr>
                <a:schemeClr val="lt1"/>
              </a:buClr>
              <a:buSzPts val="1600"/>
              <a:buNone/>
              <a:defRPr b="0" sz="1600" cap="none"/>
            </a:lvl1pPr>
            <a:lvl2pPr indent="-228600" lvl="1" marL="914400" algn="l">
              <a:lnSpc>
                <a:spcPct val="125000"/>
              </a:lnSpc>
              <a:spcBef>
                <a:spcPts val="500"/>
              </a:spcBef>
              <a:spcAft>
                <a:spcPts val="0"/>
              </a:spcAft>
              <a:buClr>
                <a:schemeClr val="lt1"/>
              </a:buClr>
              <a:buSzPts val="2000"/>
              <a:buNone/>
              <a:defRPr b="1" sz="2000"/>
            </a:lvl2pPr>
            <a:lvl3pPr indent="-228600" lvl="2" marL="1371600" algn="l">
              <a:lnSpc>
                <a:spcPct val="125000"/>
              </a:lnSpc>
              <a:spcBef>
                <a:spcPts val="500"/>
              </a:spcBef>
              <a:spcAft>
                <a:spcPts val="0"/>
              </a:spcAft>
              <a:buClr>
                <a:schemeClr val="lt1"/>
              </a:buClr>
              <a:buSzPts val="1800"/>
              <a:buNone/>
              <a:defRPr b="1" sz="1800"/>
            </a:lvl3pPr>
            <a:lvl4pPr indent="-228600" lvl="3" marL="1828800" algn="l">
              <a:lnSpc>
                <a:spcPct val="125000"/>
              </a:lnSpc>
              <a:spcBef>
                <a:spcPts val="500"/>
              </a:spcBef>
              <a:spcAft>
                <a:spcPts val="0"/>
              </a:spcAft>
              <a:buClr>
                <a:schemeClr val="lt1"/>
              </a:buClr>
              <a:buSzPts val="1600"/>
              <a:buNone/>
              <a:defRPr b="1" sz="1600"/>
            </a:lvl4pPr>
            <a:lvl5pPr indent="-228600" lvl="4" marL="2286000" algn="l">
              <a:lnSpc>
                <a:spcPct val="125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95" name="Google Shape;95;p26"/>
          <p:cNvSpPr txBox="1"/>
          <p:nvPr>
            <p:ph idx="2" type="body"/>
          </p:nvPr>
        </p:nvSpPr>
        <p:spPr>
          <a:xfrm>
            <a:off x="540000" y="2937844"/>
            <a:ext cx="5437186" cy="3376555"/>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96" name="Google Shape;96;p26"/>
          <p:cNvSpPr txBox="1"/>
          <p:nvPr>
            <p:ph idx="3" type="body"/>
          </p:nvPr>
        </p:nvSpPr>
        <p:spPr>
          <a:xfrm>
            <a:off x="6203949" y="1929782"/>
            <a:ext cx="5437187" cy="792000"/>
          </a:xfrm>
          <a:prstGeom prst="rect">
            <a:avLst/>
          </a:prstGeom>
          <a:noFill/>
          <a:ln>
            <a:noFill/>
          </a:ln>
        </p:spPr>
        <p:txBody>
          <a:bodyPr anchorCtr="0" anchor="b" bIns="45700" lIns="91425" spcFirstLastPara="1" rIns="91425" wrap="square" tIns="45700">
            <a:normAutofit/>
          </a:bodyPr>
          <a:lstStyle>
            <a:lvl1pPr indent="-228600" lvl="0" marL="457200" algn="l">
              <a:lnSpc>
                <a:spcPct val="125000"/>
              </a:lnSpc>
              <a:spcBef>
                <a:spcPts val="1000"/>
              </a:spcBef>
              <a:spcAft>
                <a:spcPts val="0"/>
              </a:spcAft>
              <a:buClr>
                <a:schemeClr val="lt1"/>
              </a:buClr>
              <a:buSzPts val="1600"/>
              <a:buNone/>
              <a:defRPr b="0" i="0" sz="1600" cap="none"/>
            </a:lvl1pPr>
            <a:lvl2pPr indent="-228600" lvl="1" marL="914400" algn="l">
              <a:lnSpc>
                <a:spcPct val="125000"/>
              </a:lnSpc>
              <a:spcBef>
                <a:spcPts val="500"/>
              </a:spcBef>
              <a:spcAft>
                <a:spcPts val="0"/>
              </a:spcAft>
              <a:buClr>
                <a:schemeClr val="lt1"/>
              </a:buClr>
              <a:buSzPts val="2000"/>
              <a:buNone/>
              <a:defRPr b="1" sz="2000"/>
            </a:lvl2pPr>
            <a:lvl3pPr indent="-228600" lvl="2" marL="1371600" algn="l">
              <a:lnSpc>
                <a:spcPct val="125000"/>
              </a:lnSpc>
              <a:spcBef>
                <a:spcPts val="500"/>
              </a:spcBef>
              <a:spcAft>
                <a:spcPts val="0"/>
              </a:spcAft>
              <a:buClr>
                <a:schemeClr val="lt1"/>
              </a:buClr>
              <a:buSzPts val="1800"/>
              <a:buNone/>
              <a:defRPr b="1" sz="1800"/>
            </a:lvl3pPr>
            <a:lvl4pPr indent="-228600" lvl="3" marL="1828800" algn="l">
              <a:lnSpc>
                <a:spcPct val="125000"/>
              </a:lnSpc>
              <a:spcBef>
                <a:spcPts val="500"/>
              </a:spcBef>
              <a:spcAft>
                <a:spcPts val="0"/>
              </a:spcAft>
              <a:buClr>
                <a:schemeClr val="lt1"/>
              </a:buClr>
              <a:buSzPts val="1600"/>
              <a:buNone/>
              <a:defRPr b="1" sz="1600"/>
            </a:lvl4pPr>
            <a:lvl5pPr indent="-228600" lvl="4" marL="2286000" algn="l">
              <a:lnSpc>
                <a:spcPct val="125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97" name="Google Shape;97;p26"/>
          <p:cNvSpPr txBox="1"/>
          <p:nvPr>
            <p:ph idx="4" type="body"/>
          </p:nvPr>
        </p:nvSpPr>
        <p:spPr>
          <a:xfrm>
            <a:off x="6203950" y="2937844"/>
            <a:ext cx="5437186" cy="3376555"/>
          </a:xfrm>
          <a:prstGeom prst="rect">
            <a:avLst/>
          </a:prstGeom>
          <a:noFill/>
          <a:ln>
            <a:noFill/>
          </a:ln>
        </p:spPr>
        <p:txBody>
          <a:bodyPr anchorCtr="0" anchor="t" bIns="45700" lIns="91425" spcFirstLastPara="1" rIns="91425" wrap="square" tIns="45700">
            <a:normAutofit/>
          </a:bodyPr>
          <a:lstStyle>
            <a:lvl1pPr indent="-342900" lvl="0" marL="457200" algn="l">
              <a:lnSpc>
                <a:spcPct val="125000"/>
              </a:lnSpc>
              <a:spcBef>
                <a:spcPts val="1000"/>
              </a:spcBef>
              <a:spcAft>
                <a:spcPts val="0"/>
              </a:spcAft>
              <a:buClr>
                <a:schemeClr val="lt1"/>
              </a:buClr>
              <a:buSzPts val="1800"/>
              <a:buChar char="•"/>
              <a:defRPr/>
            </a:lvl1pPr>
            <a:lvl2pPr indent="-342900" lvl="1" marL="914400" algn="l">
              <a:lnSpc>
                <a:spcPct val="125000"/>
              </a:lnSpc>
              <a:spcBef>
                <a:spcPts val="500"/>
              </a:spcBef>
              <a:spcAft>
                <a:spcPts val="0"/>
              </a:spcAft>
              <a:buClr>
                <a:schemeClr val="lt1"/>
              </a:buClr>
              <a:buSzPts val="1800"/>
              <a:buChar char="•"/>
              <a:defRPr/>
            </a:lvl2pPr>
            <a:lvl3pPr indent="-342900" lvl="2" marL="1371600" algn="l">
              <a:lnSpc>
                <a:spcPct val="125000"/>
              </a:lnSpc>
              <a:spcBef>
                <a:spcPts val="500"/>
              </a:spcBef>
              <a:spcAft>
                <a:spcPts val="0"/>
              </a:spcAft>
              <a:buClr>
                <a:schemeClr val="lt1"/>
              </a:buClr>
              <a:buSzPts val="1800"/>
              <a:buChar char="•"/>
              <a:defRPr/>
            </a:lvl3pPr>
            <a:lvl4pPr indent="-342900" lvl="3" marL="1828800" algn="l">
              <a:lnSpc>
                <a:spcPct val="125000"/>
              </a:lnSpc>
              <a:spcBef>
                <a:spcPts val="500"/>
              </a:spcBef>
              <a:spcAft>
                <a:spcPts val="0"/>
              </a:spcAft>
              <a:buClr>
                <a:schemeClr val="lt1"/>
              </a:buClr>
              <a:buSzPts val="1800"/>
              <a:buChar char="•"/>
              <a:defRPr/>
            </a:lvl4pPr>
            <a:lvl5pPr indent="-342900" lvl="4" marL="2286000" algn="l">
              <a:lnSpc>
                <a:spcPct val="125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98" name="Google Shape;98;p26"/>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26"/>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6"/>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grpSp>
        <p:nvGrpSpPr>
          <p:cNvPr id="102" name="Google Shape;102;p27"/>
          <p:cNvGrpSpPr/>
          <p:nvPr/>
        </p:nvGrpSpPr>
        <p:grpSpPr>
          <a:xfrm rot="10800000">
            <a:off x="1392000" y="0"/>
            <a:ext cx="10800000" cy="6858000"/>
            <a:chOff x="0" y="0"/>
            <a:chExt cx="10800000" cy="6858000"/>
          </a:xfrm>
        </p:grpSpPr>
        <p:sp>
          <p:nvSpPr>
            <p:cNvPr id="103" name="Google Shape;103;p27"/>
            <p:cNvSpPr/>
            <p:nvPr/>
          </p:nvSpPr>
          <p:spPr>
            <a:xfrm>
              <a:off x="540000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04" name="Google Shape;104;p27"/>
            <p:cNvSpPr/>
            <p:nvPr/>
          </p:nvSpPr>
          <p:spPr>
            <a:xfrm flipH="1">
              <a:off x="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05" name="Google Shape;105;p27"/>
          <p:cNvGrpSpPr/>
          <p:nvPr/>
        </p:nvGrpSpPr>
        <p:grpSpPr>
          <a:xfrm flipH="1" rot="-5400000">
            <a:off x="-1714500" y="1714500"/>
            <a:ext cx="6858000" cy="3429000"/>
            <a:chOff x="0" y="0"/>
            <a:chExt cx="2880000" cy="1440000"/>
          </a:xfrm>
        </p:grpSpPr>
        <p:sp>
          <p:nvSpPr>
            <p:cNvPr id="106" name="Google Shape;106;p27"/>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07" name="Google Shape;107;p27"/>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108" name="Google Shape;108;p27"/>
          <p:cNvSpPr/>
          <p:nvPr/>
        </p:nvSpPr>
        <p:spPr>
          <a:xfrm rot="10800000">
            <a:off x="5602287" y="268286"/>
            <a:ext cx="6589713" cy="6589713"/>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09" name="Google Shape;109;p27"/>
          <p:cNvSpPr/>
          <p:nvPr/>
        </p:nvSpPr>
        <p:spPr>
          <a:xfrm>
            <a:off x="0" y="0"/>
            <a:ext cx="6589713" cy="6589713"/>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10" name="Google Shape;110;p27"/>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11" name="Google Shape;111;p27"/>
          <p:cNvSpPr txBox="1"/>
          <p:nvPr>
            <p:ph type="title"/>
          </p:nvPr>
        </p:nvSpPr>
        <p:spPr>
          <a:xfrm>
            <a:off x="550863" y="549276"/>
            <a:ext cx="11090275" cy="575945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8800"/>
              <a:buFont typeface="Bell MT"/>
              <a:buNone/>
              <a:defRPr sz="8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27"/>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7"/>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27"/>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5" name="Shape 115"/>
        <p:cNvGrpSpPr/>
        <p:nvPr/>
      </p:nvGrpSpPr>
      <p:grpSpPr>
        <a:xfrm>
          <a:off x="0" y="0"/>
          <a:ext cx="0" cy="0"/>
          <a:chOff x="0" y="0"/>
          <a:chExt cx="0" cy="0"/>
        </a:xfrm>
      </p:grpSpPr>
      <p:grpSp>
        <p:nvGrpSpPr>
          <p:cNvPr id="116" name="Google Shape;116;p28"/>
          <p:cNvGrpSpPr/>
          <p:nvPr/>
        </p:nvGrpSpPr>
        <p:grpSpPr>
          <a:xfrm>
            <a:off x="0" y="0"/>
            <a:ext cx="12191999" cy="6861600"/>
            <a:chOff x="1" y="0"/>
            <a:chExt cx="12191999" cy="6861600"/>
          </a:xfrm>
        </p:grpSpPr>
        <p:sp>
          <p:nvSpPr>
            <p:cNvPr id="117" name="Google Shape;117;p28"/>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18" name="Google Shape;118;p28"/>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19" name="Google Shape;119;p28"/>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nvGrpSpPr>
            <p:cNvPr id="120" name="Google Shape;120;p28"/>
            <p:cNvGrpSpPr/>
            <p:nvPr/>
          </p:nvGrpSpPr>
          <p:grpSpPr>
            <a:xfrm>
              <a:off x="690092" y="0"/>
              <a:ext cx="10800000" cy="6858000"/>
              <a:chOff x="2328000" y="0"/>
              <a:chExt cx="2880000" cy="1440000"/>
            </a:xfrm>
          </p:grpSpPr>
          <p:sp>
            <p:nvSpPr>
              <p:cNvPr id="121" name="Google Shape;121;p28"/>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22" name="Google Shape;122;p28"/>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23" name="Google Shape;123;p28"/>
            <p:cNvGrpSpPr/>
            <p:nvPr/>
          </p:nvGrpSpPr>
          <p:grpSpPr>
            <a:xfrm rot="5400000">
              <a:off x="7048499" y="1714500"/>
              <a:ext cx="6858000" cy="3429000"/>
              <a:chOff x="0" y="0"/>
              <a:chExt cx="2880000" cy="1440000"/>
            </a:xfrm>
          </p:grpSpPr>
          <p:sp>
            <p:nvSpPr>
              <p:cNvPr id="124" name="Google Shape;124;p28"/>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25" name="Google Shape;125;p28"/>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126" name="Google Shape;126;p28"/>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127" name="Google Shape;127;p28"/>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28" name="Google Shape;128;p28"/>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28"/>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8"/>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1" name="Shape 131"/>
        <p:cNvGrpSpPr/>
        <p:nvPr/>
      </p:nvGrpSpPr>
      <p:grpSpPr>
        <a:xfrm>
          <a:off x="0" y="0"/>
          <a:ext cx="0" cy="0"/>
          <a:chOff x="0" y="0"/>
          <a:chExt cx="0" cy="0"/>
        </a:xfrm>
      </p:grpSpPr>
      <p:grpSp>
        <p:nvGrpSpPr>
          <p:cNvPr id="132" name="Google Shape;132;p29"/>
          <p:cNvGrpSpPr/>
          <p:nvPr/>
        </p:nvGrpSpPr>
        <p:grpSpPr>
          <a:xfrm flipH="1">
            <a:off x="0" y="0"/>
            <a:ext cx="12191999" cy="6858002"/>
            <a:chOff x="0" y="-2"/>
            <a:chExt cx="12191999" cy="6858002"/>
          </a:xfrm>
        </p:grpSpPr>
        <p:sp>
          <p:nvSpPr>
            <p:cNvPr id="133" name="Google Shape;133;p29"/>
            <p:cNvSpPr/>
            <p:nvPr/>
          </p:nvSpPr>
          <p:spPr>
            <a:xfrm>
              <a:off x="7995665" y="2562224"/>
              <a:ext cx="4196334" cy="4295775"/>
            </a:xfrm>
            <a:prstGeom prst="rect">
              <a:avLst/>
            </a:prstGeom>
            <a:gradFill>
              <a:gsLst>
                <a:gs pos="0">
                  <a:srgbClr val="00D17D">
                    <a:alpha val="40000"/>
                  </a:srgbClr>
                </a:gs>
                <a:gs pos="34000">
                  <a:srgbClr val="00D17D">
                    <a:alpha val="20000"/>
                  </a:srgbClr>
                </a:gs>
                <a:gs pos="65000">
                  <a:srgbClr val="00D17D">
                    <a:alpha val="0"/>
                  </a:srgbClr>
                </a:gs>
                <a:gs pos="100000">
                  <a:srgbClr val="00D17D">
                    <a:alpha val="0"/>
                  </a:srgbClr>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134" name="Google Shape;134;p29"/>
            <p:cNvGrpSpPr/>
            <p:nvPr/>
          </p:nvGrpSpPr>
          <p:grpSpPr>
            <a:xfrm rot="-5400000">
              <a:off x="2295528" y="-2295528"/>
              <a:ext cx="6858000" cy="11449051"/>
              <a:chOff x="0" y="2333625"/>
              <a:chExt cx="9515474" cy="3766109"/>
            </a:xfrm>
          </p:grpSpPr>
          <p:sp>
            <p:nvSpPr>
              <p:cNvPr id="135" name="Google Shape;135;p29"/>
              <p:cNvSpPr/>
              <p:nvPr/>
            </p:nvSpPr>
            <p:spPr>
              <a:xfrm>
                <a:off x="4757737" y="2333625"/>
                <a:ext cx="4757737"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36" name="Google Shape;136;p29"/>
              <p:cNvSpPr/>
              <p:nvPr/>
            </p:nvSpPr>
            <p:spPr>
              <a:xfrm flipH="1">
                <a:off x="0" y="2333625"/>
                <a:ext cx="4757737"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37" name="Google Shape;137;p29"/>
            <p:cNvGrpSpPr/>
            <p:nvPr/>
          </p:nvGrpSpPr>
          <p:grpSpPr>
            <a:xfrm rot="5400000">
              <a:off x="3583369" y="-3583369"/>
              <a:ext cx="4713262" cy="11880000"/>
              <a:chOff x="1" y="0"/>
              <a:chExt cx="8305797" cy="6858000"/>
            </a:xfrm>
          </p:grpSpPr>
          <p:sp>
            <p:nvSpPr>
              <p:cNvPr id="138" name="Google Shape;138;p29"/>
              <p:cNvSpPr/>
              <p:nvPr/>
            </p:nvSpPr>
            <p:spPr>
              <a:xfrm>
                <a:off x="931" y="3429000"/>
                <a:ext cx="8304867" cy="3429000"/>
              </a:xfrm>
              <a:prstGeom prst="rect">
                <a:avLst/>
              </a:prstGeom>
              <a:gradFill>
                <a:gsLst>
                  <a:gs pos="0">
                    <a:srgbClr val="00D17D">
                      <a:alpha val="60000"/>
                    </a:srgbClr>
                  </a:gs>
                  <a:gs pos="63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39" name="Google Shape;139;p29"/>
              <p:cNvSpPr/>
              <p:nvPr/>
            </p:nvSpPr>
            <p:spPr>
              <a:xfrm flipH="1" rot="10800000">
                <a:off x="1" y="0"/>
                <a:ext cx="8304867" cy="3429000"/>
              </a:xfrm>
              <a:prstGeom prst="rect">
                <a:avLst/>
              </a:prstGeom>
              <a:gradFill>
                <a:gsLst>
                  <a:gs pos="0">
                    <a:srgbClr val="00D17D">
                      <a:alpha val="60000"/>
                    </a:srgbClr>
                  </a:gs>
                  <a:gs pos="63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40" name="Google Shape;140;p29"/>
            <p:cNvGrpSpPr/>
            <p:nvPr/>
          </p:nvGrpSpPr>
          <p:grpSpPr>
            <a:xfrm>
              <a:off x="2676525" y="0"/>
              <a:ext cx="9515473" cy="3766109"/>
              <a:chOff x="2333625" y="2433367"/>
              <a:chExt cx="9897159" cy="3766109"/>
            </a:xfrm>
          </p:grpSpPr>
          <p:sp>
            <p:nvSpPr>
              <p:cNvPr id="141" name="Google Shape;141;p29"/>
              <p:cNvSpPr/>
              <p:nvPr/>
            </p:nvSpPr>
            <p:spPr>
              <a:xfrm>
                <a:off x="7282205" y="2433367"/>
                <a:ext cx="4948579" cy="3766109"/>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42" name="Google Shape;142;p29"/>
              <p:cNvSpPr/>
              <p:nvPr/>
            </p:nvSpPr>
            <p:spPr>
              <a:xfrm flipH="1">
                <a:off x="2333625" y="2433367"/>
                <a:ext cx="4948579" cy="3766109"/>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43" name="Google Shape;143;p29"/>
            <p:cNvGrpSpPr/>
            <p:nvPr/>
          </p:nvGrpSpPr>
          <p:grpSpPr>
            <a:xfrm>
              <a:off x="0" y="0"/>
              <a:ext cx="9515473" cy="3766109"/>
              <a:chOff x="0" y="2333625"/>
              <a:chExt cx="9515473" cy="3766109"/>
            </a:xfrm>
          </p:grpSpPr>
          <p:sp>
            <p:nvSpPr>
              <p:cNvPr id="144" name="Google Shape;144;p29"/>
              <p:cNvSpPr/>
              <p:nvPr/>
            </p:nvSpPr>
            <p:spPr>
              <a:xfrm>
                <a:off x="4757737" y="2333625"/>
                <a:ext cx="4757736"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45" name="Google Shape;145;p29"/>
              <p:cNvSpPr/>
              <p:nvPr/>
            </p:nvSpPr>
            <p:spPr>
              <a:xfrm flipH="1">
                <a:off x="0" y="2333625"/>
                <a:ext cx="4757736" cy="3766109"/>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sp>
        <p:nvSpPr>
          <p:cNvPr id="146" name="Google Shape;146;p29"/>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47" name="Google Shape;147;p29"/>
          <p:cNvSpPr txBox="1"/>
          <p:nvPr>
            <p:ph type="title"/>
          </p:nvPr>
        </p:nvSpPr>
        <p:spPr>
          <a:xfrm>
            <a:off x="539999" y="540000"/>
            <a:ext cx="4511425" cy="2771774"/>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6000"/>
              <a:buFont typeface="Bell MT"/>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8" name="Google Shape;148;p29"/>
          <p:cNvSpPr txBox="1"/>
          <p:nvPr>
            <p:ph idx="1" type="body"/>
          </p:nvPr>
        </p:nvSpPr>
        <p:spPr>
          <a:xfrm>
            <a:off x="5232400" y="540000"/>
            <a:ext cx="6408736" cy="5759450"/>
          </a:xfrm>
          <a:prstGeom prst="rect">
            <a:avLst/>
          </a:prstGeom>
          <a:noFill/>
          <a:ln>
            <a:noFill/>
          </a:ln>
        </p:spPr>
        <p:txBody>
          <a:bodyPr anchorCtr="0" anchor="t" bIns="45700" lIns="91425" spcFirstLastPara="1" rIns="91425" wrap="square" tIns="45700">
            <a:normAutofit/>
          </a:bodyPr>
          <a:lstStyle>
            <a:lvl1pPr indent="-431800" lvl="0" marL="457200" algn="l">
              <a:lnSpc>
                <a:spcPct val="125000"/>
              </a:lnSpc>
              <a:spcBef>
                <a:spcPts val="1000"/>
              </a:spcBef>
              <a:spcAft>
                <a:spcPts val="0"/>
              </a:spcAft>
              <a:buClr>
                <a:schemeClr val="lt1"/>
              </a:buClr>
              <a:buSzPts val="3200"/>
              <a:buChar char="•"/>
              <a:defRPr sz="3200"/>
            </a:lvl1pPr>
            <a:lvl2pPr indent="-381000" lvl="1" marL="914400" algn="l">
              <a:lnSpc>
                <a:spcPct val="125000"/>
              </a:lnSpc>
              <a:spcBef>
                <a:spcPts val="500"/>
              </a:spcBef>
              <a:spcAft>
                <a:spcPts val="0"/>
              </a:spcAft>
              <a:buClr>
                <a:schemeClr val="lt1"/>
              </a:buClr>
              <a:buSzPts val="2400"/>
              <a:buChar char="•"/>
              <a:defRPr sz="2400"/>
            </a:lvl2pPr>
            <a:lvl3pPr indent="-342900" lvl="2" marL="1371600" algn="l">
              <a:lnSpc>
                <a:spcPct val="125000"/>
              </a:lnSpc>
              <a:spcBef>
                <a:spcPts val="500"/>
              </a:spcBef>
              <a:spcAft>
                <a:spcPts val="0"/>
              </a:spcAft>
              <a:buClr>
                <a:schemeClr val="lt1"/>
              </a:buClr>
              <a:buSzPts val="1800"/>
              <a:buChar char="•"/>
              <a:defRPr sz="1800"/>
            </a:lvl3pPr>
            <a:lvl4pPr indent="-342900" lvl="3" marL="1828800" algn="l">
              <a:lnSpc>
                <a:spcPct val="125000"/>
              </a:lnSpc>
              <a:spcBef>
                <a:spcPts val="500"/>
              </a:spcBef>
              <a:spcAft>
                <a:spcPts val="0"/>
              </a:spcAft>
              <a:buClr>
                <a:schemeClr val="lt1"/>
              </a:buClr>
              <a:buSzPts val="1800"/>
              <a:buChar char="•"/>
              <a:defRPr sz="1800"/>
            </a:lvl4pPr>
            <a:lvl5pPr indent="-342900" lvl="4" marL="2286000" algn="l">
              <a:lnSpc>
                <a:spcPct val="125000"/>
              </a:lnSpc>
              <a:spcBef>
                <a:spcPts val="500"/>
              </a:spcBef>
              <a:spcAft>
                <a:spcPts val="0"/>
              </a:spcAft>
              <a:buClr>
                <a:schemeClr val="lt1"/>
              </a:buClr>
              <a:buSzPts val="1800"/>
              <a:buChar char="•"/>
              <a:defRPr sz="1800"/>
            </a:lvl5pPr>
            <a:lvl6pPr indent="-355600" lvl="5" marL="2743200" algn="l">
              <a:lnSpc>
                <a:spcPct val="90000"/>
              </a:lnSpc>
              <a:spcBef>
                <a:spcPts val="500"/>
              </a:spcBef>
              <a:spcAft>
                <a:spcPts val="0"/>
              </a:spcAft>
              <a:buClr>
                <a:schemeClr val="lt1"/>
              </a:buClr>
              <a:buSzPts val="2000"/>
              <a:buChar char="•"/>
              <a:defRPr sz="2000"/>
            </a:lvl6pPr>
            <a:lvl7pPr indent="-355600" lvl="6" marL="3200400" algn="l">
              <a:lnSpc>
                <a:spcPct val="90000"/>
              </a:lnSpc>
              <a:spcBef>
                <a:spcPts val="500"/>
              </a:spcBef>
              <a:spcAft>
                <a:spcPts val="0"/>
              </a:spcAft>
              <a:buClr>
                <a:schemeClr val="lt1"/>
              </a:buClr>
              <a:buSzPts val="2000"/>
              <a:buChar char="•"/>
              <a:defRPr sz="2000"/>
            </a:lvl7pPr>
            <a:lvl8pPr indent="-355600" lvl="7" marL="3657600" algn="l">
              <a:lnSpc>
                <a:spcPct val="90000"/>
              </a:lnSpc>
              <a:spcBef>
                <a:spcPts val="500"/>
              </a:spcBef>
              <a:spcAft>
                <a:spcPts val="0"/>
              </a:spcAft>
              <a:buClr>
                <a:schemeClr val="lt1"/>
              </a:buClr>
              <a:buSzPts val="2000"/>
              <a:buChar char="•"/>
              <a:defRPr sz="2000"/>
            </a:lvl8pPr>
            <a:lvl9pPr indent="-355600" lvl="8" marL="4114800" algn="l">
              <a:lnSpc>
                <a:spcPct val="90000"/>
              </a:lnSpc>
              <a:spcBef>
                <a:spcPts val="500"/>
              </a:spcBef>
              <a:spcAft>
                <a:spcPts val="0"/>
              </a:spcAft>
              <a:buClr>
                <a:schemeClr val="lt1"/>
              </a:buClr>
              <a:buSzPts val="2000"/>
              <a:buChar char="•"/>
              <a:defRPr sz="2000"/>
            </a:lvl9pPr>
          </a:lstStyle>
          <a:p/>
        </p:txBody>
      </p:sp>
      <p:sp>
        <p:nvSpPr>
          <p:cNvPr id="149" name="Google Shape;149;p29"/>
          <p:cNvSpPr txBox="1"/>
          <p:nvPr>
            <p:ph idx="2" type="body"/>
          </p:nvPr>
        </p:nvSpPr>
        <p:spPr>
          <a:xfrm>
            <a:off x="540000" y="3536950"/>
            <a:ext cx="4511426" cy="2771775"/>
          </a:xfrm>
          <a:prstGeom prst="rect">
            <a:avLst/>
          </a:prstGeom>
          <a:noFill/>
          <a:ln>
            <a:noFill/>
          </a:ln>
        </p:spPr>
        <p:txBody>
          <a:bodyPr anchorCtr="0" anchor="t" bIns="45700" lIns="91425" spcFirstLastPara="1" rIns="91425" wrap="square" tIns="45700">
            <a:normAutofit/>
          </a:bodyPr>
          <a:lstStyle>
            <a:lvl1pPr indent="-228600" lvl="0" marL="457200" algn="l">
              <a:lnSpc>
                <a:spcPct val="125000"/>
              </a:lnSpc>
              <a:spcBef>
                <a:spcPts val="1000"/>
              </a:spcBef>
              <a:spcAft>
                <a:spcPts val="0"/>
              </a:spcAft>
              <a:buClr>
                <a:schemeClr val="lt1"/>
              </a:buClr>
              <a:buSzPts val="1600"/>
              <a:buNone/>
              <a:defRPr sz="1600" cap="none"/>
            </a:lvl1pPr>
            <a:lvl2pPr indent="-228600" lvl="1" marL="914400" algn="l">
              <a:lnSpc>
                <a:spcPct val="125000"/>
              </a:lnSpc>
              <a:spcBef>
                <a:spcPts val="500"/>
              </a:spcBef>
              <a:spcAft>
                <a:spcPts val="0"/>
              </a:spcAft>
              <a:buClr>
                <a:schemeClr val="lt1"/>
              </a:buClr>
              <a:buSzPts val="1400"/>
              <a:buNone/>
              <a:defRPr sz="1400"/>
            </a:lvl2pPr>
            <a:lvl3pPr indent="-228600" lvl="2" marL="1371600" algn="l">
              <a:lnSpc>
                <a:spcPct val="125000"/>
              </a:lnSpc>
              <a:spcBef>
                <a:spcPts val="500"/>
              </a:spcBef>
              <a:spcAft>
                <a:spcPts val="0"/>
              </a:spcAft>
              <a:buClr>
                <a:schemeClr val="lt1"/>
              </a:buClr>
              <a:buSzPts val="1200"/>
              <a:buNone/>
              <a:defRPr sz="1200"/>
            </a:lvl3pPr>
            <a:lvl4pPr indent="-228600" lvl="3" marL="1828800" algn="l">
              <a:lnSpc>
                <a:spcPct val="125000"/>
              </a:lnSpc>
              <a:spcBef>
                <a:spcPts val="500"/>
              </a:spcBef>
              <a:spcAft>
                <a:spcPts val="0"/>
              </a:spcAft>
              <a:buClr>
                <a:schemeClr val="lt1"/>
              </a:buClr>
              <a:buSzPts val="1000"/>
              <a:buNone/>
              <a:defRPr sz="1000"/>
            </a:lvl4pPr>
            <a:lvl5pPr indent="-228600" lvl="4" marL="2286000" algn="l">
              <a:lnSpc>
                <a:spcPct val="125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50" name="Google Shape;150;p29"/>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9"/>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9"/>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3" name="Shape 153"/>
        <p:cNvGrpSpPr/>
        <p:nvPr/>
      </p:nvGrpSpPr>
      <p:grpSpPr>
        <a:xfrm>
          <a:off x="0" y="0"/>
          <a:ext cx="0" cy="0"/>
          <a:chOff x="0" y="0"/>
          <a:chExt cx="0" cy="0"/>
        </a:xfrm>
      </p:grpSpPr>
      <p:grpSp>
        <p:nvGrpSpPr>
          <p:cNvPr id="154" name="Google Shape;154;p30"/>
          <p:cNvGrpSpPr/>
          <p:nvPr/>
        </p:nvGrpSpPr>
        <p:grpSpPr>
          <a:xfrm rot="10800000">
            <a:off x="1392000" y="0"/>
            <a:ext cx="10800000" cy="6858000"/>
            <a:chOff x="0" y="0"/>
            <a:chExt cx="10800000" cy="6858000"/>
          </a:xfrm>
        </p:grpSpPr>
        <p:sp>
          <p:nvSpPr>
            <p:cNvPr id="155" name="Google Shape;155;p30"/>
            <p:cNvSpPr/>
            <p:nvPr/>
          </p:nvSpPr>
          <p:spPr>
            <a:xfrm>
              <a:off x="540000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56" name="Google Shape;156;p30"/>
            <p:cNvSpPr/>
            <p:nvPr/>
          </p:nvSpPr>
          <p:spPr>
            <a:xfrm flipH="1">
              <a:off x="0" y="0"/>
              <a:ext cx="5400000" cy="6858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57" name="Google Shape;157;p30"/>
          <p:cNvGrpSpPr/>
          <p:nvPr/>
        </p:nvGrpSpPr>
        <p:grpSpPr>
          <a:xfrm flipH="1" rot="-5400000">
            <a:off x="-1714500" y="1714500"/>
            <a:ext cx="6858000" cy="3429000"/>
            <a:chOff x="0" y="0"/>
            <a:chExt cx="2880000" cy="1440000"/>
          </a:xfrm>
        </p:grpSpPr>
        <p:sp>
          <p:nvSpPr>
            <p:cNvPr id="158" name="Google Shape;158;p30"/>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59" name="Google Shape;159;p30"/>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160" name="Google Shape;160;p30"/>
          <p:cNvSpPr/>
          <p:nvPr/>
        </p:nvSpPr>
        <p:spPr>
          <a:xfrm rot="10800000">
            <a:off x="5602287" y="268286"/>
            <a:ext cx="6589713" cy="6589713"/>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61" name="Google Shape;161;p30"/>
          <p:cNvSpPr/>
          <p:nvPr/>
        </p:nvSpPr>
        <p:spPr>
          <a:xfrm>
            <a:off x="0" y="0"/>
            <a:ext cx="6589713" cy="6589713"/>
          </a:xfrm>
          <a:prstGeom prst="rect">
            <a:avLst/>
          </a:prstGeom>
          <a:gradFill>
            <a:gsLst>
              <a:gs pos="0">
                <a:srgbClr val="00BAC8">
                  <a:alpha val="60000"/>
                </a:srgbClr>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62" name="Google Shape;162;p30"/>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163" name="Google Shape;163;p30"/>
          <p:cNvSpPr txBox="1"/>
          <p:nvPr>
            <p:ph type="title"/>
          </p:nvPr>
        </p:nvSpPr>
        <p:spPr>
          <a:xfrm>
            <a:off x="539999" y="540000"/>
            <a:ext cx="4511425" cy="2771774"/>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6000"/>
              <a:buFont typeface="Bell MT"/>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4" name="Google Shape;164;p30"/>
          <p:cNvSpPr/>
          <p:nvPr>
            <p:ph idx="2" type="pic"/>
          </p:nvPr>
        </p:nvSpPr>
        <p:spPr>
          <a:xfrm>
            <a:off x="5232400" y="549275"/>
            <a:ext cx="6408736" cy="5759450"/>
          </a:xfrm>
          <a:prstGeom prst="rect">
            <a:avLst/>
          </a:prstGeom>
          <a:noFill/>
          <a:ln>
            <a:noFill/>
          </a:ln>
        </p:spPr>
      </p:sp>
      <p:sp>
        <p:nvSpPr>
          <p:cNvPr id="165" name="Google Shape;165;p30"/>
          <p:cNvSpPr txBox="1"/>
          <p:nvPr>
            <p:ph idx="1" type="body"/>
          </p:nvPr>
        </p:nvSpPr>
        <p:spPr>
          <a:xfrm>
            <a:off x="539999" y="3536950"/>
            <a:ext cx="4511425" cy="2771774"/>
          </a:xfrm>
          <a:prstGeom prst="rect">
            <a:avLst/>
          </a:prstGeom>
          <a:noFill/>
          <a:ln>
            <a:noFill/>
          </a:ln>
        </p:spPr>
        <p:txBody>
          <a:bodyPr anchorCtr="0" anchor="t" bIns="45700" lIns="91425" spcFirstLastPara="1" rIns="91425" wrap="square" tIns="45700">
            <a:normAutofit/>
          </a:bodyPr>
          <a:lstStyle>
            <a:lvl1pPr indent="-228600" lvl="0" marL="457200" algn="l">
              <a:lnSpc>
                <a:spcPct val="125000"/>
              </a:lnSpc>
              <a:spcBef>
                <a:spcPts val="1000"/>
              </a:spcBef>
              <a:spcAft>
                <a:spcPts val="0"/>
              </a:spcAft>
              <a:buClr>
                <a:schemeClr val="lt1"/>
              </a:buClr>
              <a:buSzPts val="1600"/>
              <a:buNone/>
              <a:defRPr sz="1600" cap="none"/>
            </a:lvl1pPr>
            <a:lvl2pPr indent="-228600" lvl="1" marL="914400" algn="l">
              <a:lnSpc>
                <a:spcPct val="125000"/>
              </a:lnSpc>
              <a:spcBef>
                <a:spcPts val="500"/>
              </a:spcBef>
              <a:spcAft>
                <a:spcPts val="0"/>
              </a:spcAft>
              <a:buClr>
                <a:schemeClr val="lt1"/>
              </a:buClr>
              <a:buSzPts val="1400"/>
              <a:buNone/>
              <a:defRPr sz="1400"/>
            </a:lvl2pPr>
            <a:lvl3pPr indent="-228600" lvl="2" marL="1371600" algn="l">
              <a:lnSpc>
                <a:spcPct val="125000"/>
              </a:lnSpc>
              <a:spcBef>
                <a:spcPts val="500"/>
              </a:spcBef>
              <a:spcAft>
                <a:spcPts val="0"/>
              </a:spcAft>
              <a:buClr>
                <a:schemeClr val="lt1"/>
              </a:buClr>
              <a:buSzPts val="1200"/>
              <a:buNone/>
              <a:defRPr sz="1200"/>
            </a:lvl3pPr>
            <a:lvl4pPr indent="-228600" lvl="3" marL="1828800" algn="l">
              <a:lnSpc>
                <a:spcPct val="125000"/>
              </a:lnSpc>
              <a:spcBef>
                <a:spcPts val="500"/>
              </a:spcBef>
              <a:spcAft>
                <a:spcPts val="0"/>
              </a:spcAft>
              <a:buClr>
                <a:schemeClr val="lt1"/>
              </a:buClr>
              <a:buSzPts val="1000"/>
              <a:buNone/>
              <a:defRPr sz="1000"/>
            </a:lvl4pPr>
            <a:lvl5pPr indent="-228600" lvl="4" marL="2286000" algn="l">
              <a:lnSpc>
                <a:spcPct val="125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66" name="Google Shape;166;p30"/>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30"/>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30"/>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lt1"/>
              </a:buClr>
              <a:buSzPts val="6000"/>
              <a:buFont typeface="Bell MT"/>
              <a:buNone/>
              <a:defRPr b="0" i="0" sz="6000" u="none" cap="none" strike="noStrike">
                <a:solidFill>
                  <a:schemeClr val="lt1"/>
                </a:solidFill>
                <a:latin typeface="Bell MT"/>
                <a:ea typeface="Bell MT"/>
                <a:cs typeface="Bell MT"/>
                <a:sym typeface="Bell M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1"/>
          <p:cNvSpPr txBox="1"/>
          <p:nvPr>
            <p:ph idx="1" type="body"/>
          </p:nvPr>
        </p:nvSpPr>
        <p:spPr>
          <a:xfrm>
            <a:off x="540000" y="2528887"/>
            <a:ext cx="11101136" cy="3779837"/>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125000"/>
              </a:lnSpc>
              <a:spcBef>
                <a:spcPts val="10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1pPr>
            <a:lvl2pPr indent="-342900" lvl="1" marL="914400" marR="0" rtl="0" algn="l">
              <a:lnSpc>
                <a:spcPct val="125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2pPr>
            <a:lvl3pPr indent="-342900" lvl="2" marL="1371600" marR="0" rtl="0" algn="l">
              <a:lnSpc>
                <a:spcPct val="125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3pPr>
            <a:lvl4pPr indent="-342900" lvl="3" marL="1828800" marR="0" rtl="0" algn="l">
              <a:lnSpc>
                <a:spcPct val="125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4pPr>
            <a:lvl5pPr indent="-342900" lvl="4" marL="2286000" marR="0" rtl="0" algn="l">
              <a:lnSpc>
                <a:spcPct val="125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venir"/>
                <a:ea typeface="Avenir"/>
                <a:cs typeface="Avenir"/>
                <a:sym typeface="Avenir"/>
              </a:defRPr>
            </a:lvl9pPr>
          </a:lstStyle>
          <a:p/>
        </p:txBody>
      </p:sp>
      <p:sp>
        <p:nvSpPr>
          <p:cNvPr id="8" name="Google Shape;8;p21"/>
          <p:cNvSpPr txBox="1"/>
          <p:nvPr>
            <p:ph idx="11" type="ftr"/>
          </p:nvPr>
        </p:nvSpPr>
        <p:spPr>
          <a:xfrm>
            <a:off x="540000" y="6314400"/>
            <a:ext cx="7350795"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lt1"/>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9pPr>
          </a:lstStyle>
          <a:p/>
        </p:txBody>
      </p:sp>
      <p:sp>
        <p:nvSpPr>
          <p:cNvPr id="9" name="Google Shape;9;p21"/>
          <p:cNvSpPr txBox="1"/>
          <p:nvPr>
            <p:ph idx="10" type="dt"/>
          </p:nvPr>
        </p:nvSpPr>
        <p:spPr>
          <a:xfrm>
            <a:off x="8075613" y="6314400"/>
            <a:ext cx="2623468"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chemeClr val="lt1"/>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lt1"/>
                </a:solidFill>
                <a:latin typeface="Avenir"/>
                <a:ea typeface="Avenir"/>
                <a:cs typeface="Avenir"/>
                <a:sym typeface="Avenir"/>
              </a:defRPr>
            </a:lvl9pPr>
          </a:lstStyle>
          <a:p/>
        </p:txBody>
      </p:sp>
      <p:sp>
        <p:nvSpPr>
          <p:cNvPr id="10" name="Google Shape;10;p21"/>
          <p:cNvSpPr txBox="1"/>
          <p:nvPr>
            <p:ph idx="12" type="sldNum"/>
          </p:nvPr>
        </p:nvSpPr>
        <p:spPr>
          <a:xfrm>
            <a:off x="10883899" y="6314400"/>
            <a:ext cx="757237"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lt1"/>
                </a:solidFill>
                <a:latin typeface="Avenir"/>
                <a:ea typeface="Avenir"/>
                <a:cs typeface="Avenir"/>
                <a:sym typeface="Avenir"/>
              </a:defRPr>
            </a:lvl1pPr>
            <a:lvl2pPr indent="0" lvl="1" marL="0" marR="0" rtl="0" algn="r">
              <a:spcBef>
                <a:spcPts val="0"/>
              </a:spcBef>
              <a:buNone/>
              <a:defRPr b="0" i="0" sz="1000" u="none" cap="none" strike="noStrike">
                <a:solidFill>
                  <a:schemeClr val="lt1"/>
                </a:solidFill>
                <a:latin typeface="Avenir"/>
                <a:ea typeface="Avenir"/>
                <a:cs typeface="Avenir"/>
                <a:sym typeface="Avenir"/>
              </a:defRPr>
            </a:lvl2pPr>
            <a:lvl3pPr indent="0" lvl="2" marL="0" marR="0" rtl="0" algn="r">
              <a:spcBef>
                <a:spcPts val="0"/>
              </a:spcBef>
              <a:buNone/>
              <a:defRPr b="0" i="0" sz="1000" u="none" cap="none" strike="noStrike">
                <a:solidFill>
                  <a:schemeClr val="lt1"/>
                </a:solidFill>
                <a:latin typeface="Avenir"/>
                <a:ea typeface="Avenir"/>
                <a:cs typeface="Avenir"/>
                <a:sym typeface="Avenir"/>
              </a:defRPr>
            </a:lvl3pPr>
            <a:lvl4pPr indent="0" lvl="3" marL="0" marR="0" rtl="0" algn="r">
              <a:spcBef>
                <a:spcPts val="0"/>
              </a:spcBef>
              <a:buNone/>
              <a:defRPr b="0" i="0" sz="1000" u="none" cap="none" strike="noStrike">
                <a:solidFill>
                  <a:schemeClr val="lt1"/>
                </a:solidFill>
                <a:latin typeface="Avenir"/>
                <a:ea typeface="Avenir"/>
                <a:cs typeface="Avenir"/>
                <a:sym typeface="Avenir"/>
              </a:defRPr>
            </a:lvl4pPr>
            <a:lvl5pPr indent="0" lvl="4" marL="0" marR="0" rtl="0" algn="r">
              <a:spcBef>
                <a:spcPts val="0"/>
              </a:spcBef>
              <a:buNone/>
              <a:defRPr b="0" i="0" sz="1000" u="none" cap="none" strike="noStrike">
                <a:solidFill>
                  <a:schemeClr val="lt1"/>
                </a:solidFill>
                <a:latin typeface="Avenir"/>
                <a:ea typeface="Avenir"/>
                <a:cs typeface="Avenir"/>
                <a:sym typeface="Avenir"/>
              </a:defRPr>
            </a:lvl5pPr>
            <a:lvl6pPr indent="0" lvl="5" marL="0" marR="0" rtl="0" algn="r">
              <a:spcBef>
                <a:spcPts val="0"/>
              </a:spcBef>
              <a:buNone/>
              <a:defRPr b="0" i="0" sz="1000" u="none" cap="none" strike="noStrike">
                <a:solidFill>
                  <a:schemeClr val="lt1"/>
                </a:solidFill>
                <a:latin typeface="Avenir"/>
                <a:ea typeface="Avenir"/>
                <a:cs typeface="Avenir"/>
                <a:sym typeface="Avenir"/>
              </a:defRPr>
            </a:lvl6pPr>
            <a:lvl7pPr indent="0" lvl="6" marL="0" marR="0" rtl="0" algn="r">
              <a:spcBef>
                <a:spcPts val="0"/>
              </a:spcBef>
              <a:buNone/>
              <a:defRPr b="0" i="0" sz="1000" u="none" cap="none" strike="noStrike">
                <a:solidFill>
                  <a:schemeClr val="lt1"/>
                </a:solidFill>
                <a:latin typeface="Avenir"/>
                <a:ea typeface="Avenir"/>
                <a:cs typeface="Avenir"/>
                <a:sym typeface="Avenir"/>
              </a:defRPr>
            </a:lvl7pPr>
            <a:lvl8pPr indent="0" lvl="7" marL="0" marR="0" rtl="0" algn="r">
              <a:spcBef>
                <a:spcPts val="0"/>
              </a:spcBef>
              <a:buNone/>
              <a:defRPr b="0" i="0" sz="1000" u="none" cap="none" strike="noStrike">
                <a:solidFill>
                  <a:schemeClr val="lt1"/>
                </a:solidFill>
                <a:latin typeface="Avenir"/>
                <a:ea typeface="Avenir"/>
                <a:cs typeface="Avenir"/>
                <a:sym typeface="Avenir"/>
              </a:defRPr>
            </a:lvl8pPr>
            <a:lvl9pPr indent="0" lvl="8" marL="0" marR="0" rtl="0" algn="r">
              <a:spcBef>
                <a:spcPts val="0"/>
              </a:spcBef>
              <a:buNone/>
              <a:defRPr b="0" i="0" sz="1000" u="none" cap="none" strike="noStrike">
                <a:solidFill>
                  <a:schemeClr val="lt1"/>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3.png"/><Relationship Id="rId4" Type="http://schemas.openxmlformats.org/officeDocument/2006/relationships/image" Target="../media/image46.png"/><Relationship Id="rId5" Type="http://schemas.openxmlformats.org/officeDocument/2006/relationships/image" Target="../media/image11.png"/><Relationship Id="rId6" Type="http://schemas.openxmlformats.org/officeDocument/2006/relationships/image" Target="../media/image21.png"/><Relationship Id="rId7" Type="http://schemas.openxmlformats.org/officeDocument/2006/relationships/image" Target="../media/image26.png"/><Relationship Id="rId8"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5.png"/><Relationship Id="rId4" Type="http://schemas.openxmlformats.org/officeDocument/2006/relationships/image" Target="../media/image21.png"/><Relationship Id="rId5" Type="http://schemas.openxmlformats.org/officeDocument/2006/relationships/image" Target="../media/image26.png"/><Relationship Id="rId6" Type="http://schemas.openxmlformats.org/officeDocument/2006/relationships/image" Target="../media/image33.png"/><Relationship Id="rId7" Type="http://schemas.openxmlformats.org/officeDocument/2006/relationships/image" Target="../media/image54.png"/><Relationship Id="rId8"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3.jpg"/><Relationship Id="rId4" Type="http://schemas.openxmlformats.org/officeDocument/2006/relationships/image" Target="../media/image37.png"/><Relationship Id="rId5" Type="http://schemas.openxmlformats.org/officeDocument/2006/relationships/image" Target="../media/image28.png"/><Relationship Id="rId6" Type="http://schemas.openxmlformats.org/officeDocument/2006/relationships/image" Target="../media/image40.png"/><Relationship Id="rId7" Type="http://schemas.openxmlformats.org/officeDocument/2006/relationships/image" Target="../media/image5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5.png"/><Relationship Id="rId4" Type="http://schemas.openxmlformats.org/officeDocument/2006/relationships/image" Target="../media/image46.png"/><Relationship Id="rId10" Type="http://schemas.openxmlformats.org/officeDocument/2006/relationships/image" Target="../media/image38.png"/><Relationship Id="rId9" Type="http://schemas.openxmlformats.org/officeDocument/2006/relationships/image" Target="../media/image48.png"/><Relationship Id="rId5" Type="http://schemas.openxmlformats.org/officeDocument/2006/relationships/image" Target="../media/image42.png"/><Relationship Id="rId6" Type="http://schemas.openxmlformats.org/officeDocument/2006/relationships/image" Target="../media/image32.png"/><Relationship Id="rId7" Type="http://schemas.openxmlformats.org/officeDocument/2006/relationships/image" Target="../media/image39.png"/><Relationship Id="rId8"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2.png"/><Relationship Id="rId4" Type="http://schemas.openxmlformats.org/officeDocument/2006/relationships/image" Target="../media/image50.png"/><Relationship Id="rId5" Type="http://schemas.openxmlformats.org/officeDocument/2006/relationships/image" Target="../media/image36.png"/><Relationship Id="rId6"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1.png"/><Relationship Id="rId4" Type="http://schemas.openxmlformats.org/officeDocument/2006/relationships/image" Target="../media/image14.png"/><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18.png"/><Relationship Id="rId8"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5.png"/><Relationship Id="rId4" Type="http://schemas.openxmlformats.org/officeDocument/2006/relationships/image" Target="../media/image16.jpg"/><Relationship Id="rId5" Type="http://schemas.openxmlformats.org/officeDocument/2006/relationships/image" Target="../media/image41.png"/><Relationship Id="rId6"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19.png"/><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05" name="Shape 205"/>
        <p:cNvGrpSpPr/>
        <p:nvPr/>
      </p:nvGrpSpPr>
      <p:grpSpPr>
        <a:xfrm>
          <a:off x="0" y="0"/>
          <a:ext cx="0" cy="0"/>
          <a:chOff x="0" y="0"/>
          <a:chExt cx="0" cy="0"/>
        </a:xfrm>
      </p:grpSpPr>
      <p:sp>
        <p:nvSpPr>
          <p:cNvPr id="206" name="Google Shape;206;p1"/>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nvGrpSpPr>
          <p:cNvPr id="207" name="Google Shape;207;p1"/>
          <p:cNvGrpSpPr/>
          <p:nvPr/>
        </p:nvGrpSpPr>
        <p:grpSpPr>
          <a:xfrm>
            <a:off x="0" y="0"/>
            <a:ext cx="12191999" cy="6861600"/>
            <a:chOff x="1" y="0"/>
            <a:chExt cx="12191999" cy="6861600"/>
          </a:xfrm>
        </p:grpSpPr>
        <p:sp>
          <p:nvSpPr>
            <p:cNvPr id="208" name="Google Shape;208;p1"/>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09" name="Google Shape;209;p1"/>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10" name="Google Shape;210;p1"/>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nvGrpSpPr>
            <p:cNvPr id="211" name="Google Shape;211;p1"/>
            <p:cNvGrpSpPr/>
            <p:nvPr/>
          </p:nvGrpSpPr>
          <p:grpSpPr>
            <a:xfrm>
              <a:off x="690092" y="0"/>
              <a:ext cx="10800000" cy="6858000"/>
              <a:chOff x="2328000" y="0"/>
              <a:chExt cx="2880000" cy="1440000"/>
            </a:xfrm>
          </p:grpSpPr>
          <p:sp>
            <p:nvSpPr>
              <p:cNvPr id="212" name="Google Shape;212;p1"/>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13" name="Google Shape;213;p1"/>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grpSp>
          <p:nvGrpSpPr>
            <p:cNvPr id="214" name="Google Shape;214;p1"/>
            <p:cNvGrpSpPr/>
            <p:nvPr/>
          </p:nvGrpSpPr>
          <p:grpSpPr>
            <a:xfrm rot="5400000">
              <a:off x="7048499" y="1714500"/>
              <a:ext cx="6858000" cy="3429000"/>
              <a:chOff x="0" y="0"/>
              <a:chExt cx="2880000" cy="1440000"/>
            </a:xfrm>
          </p:grpSpPr>
          <p:sp>
            <p:nvSpPr>
              <p:cNvPr id="215" name="Google Shape;215;p1"/>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216" name="Google Shape;216;p1"/>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sp>
          <p:nvSpPr>
            <p:cNvPr id="217" name="Google Shape;217;p1"/>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sp>
        <p:nvSpPr>
          <p:cNvPr id="218" name="Google Shape;218;p1"/>
          <p:cNvSpPr/>
          <p:nvPr/>
        </p:nvSpPr>
        <p:spPr>
          <a:xfrm>
            <a:off x="0" y="0"/>
            <a:ext cx="12192000" cy="6858000"/>
          </a:xfrm>
          <a:prstGeom prst="rect">
            <a:avLst/>
          </a:prstGeom>
          <a:gradFill>
            <a:gsLst>
              <a:gs pos="0">
                <a:srgbClr val="000000">
                  <a:alpha val="40000"/>
                </a:srgbClr>
              </a:gs>
              <a:gs pos="37000">
                <a:srgbClr val="000000">
                  <a:alpha val="40000"/>
                </a:srgbClr>
              </a:gs>
              <a:gs pos="79000">
                <a:srgbClr val="000000">
                  <a:alpha val="0"/>
                </a:srgbClr>
              </a:gs>
              <a:gs pos="100000">
                <a:srgbClr val="000000">
                  <a:alpha val="0"/>
                </a:srgbClr>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219" name="Google Shape;219;p1"/>
          <p:cNvSpPr txBox="1"/>
          <p:nvPr>
            <p:ph type="ctrTitle"/>
          </p:nvPr>
        </p:nvSpPr>
        <p:spPr>
          <a:xfrm>
            <a:off x="540000" y="540000"/>
            <a:ext cx="4500561" cy="425981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5500"/>
              <a:buFont typeface="Times New Roman"/>
              <a:buNone/>
            </a:pPr>
            <a:r>
              <a:rPr b="1" lang="en-US" sz="5500">
                <a:latin typeface="Times New Roman"/>
                <a:ea typeface="Times New Roman"/>
                <a:cs typeface="Times New Roman"/>
                <a:sym typeface="Times New Roman"/>
              </a:rPr>
              <a:t>Shop Assistant Robot</a:t>
            </a:r>
            <a:endParaRPr sz="5500"/>
          </a:p>
          <a:p>
            <a:pPr indent="0" lvl="0" marL="0" rtl="0" algn="l">
              <a:lnSpc>
                <a:spcPct val="90000"/>
              </a:lnSpc>
              <a:spcBef>
                <a:spcPts val="0"/>
              </a:spcBef>
              <a:spcAft>
                <a:spcPts val="0"/>
              </a:spcAft>
              <a:buClr>
                <a:schemeClr val="lt1"/>
              </a:buClr>
              <a:buSzPts val="5500"/>
              <a:buFont typeface="Bell MT"/>
              <a:buNone/>
            </a:pPr>
            <a:br>
              <a:rPr lang="en-US" sz="5500"/>
            </a:br>
            <a:endParaRPr sz="5500"/>
          </a:p>
        </p:txBody>
      </p:sp>
      <p:grpSp>
        <p:nvGrpSpPr>
          <p:cNvPr id="220" name="Google Shape;220;p1"/>
          <p:cNvGrpSpPr/>
          <p:nvPr/>
        </p:nvGrpSpPr>
        <p:grpSpPr>
          <a:xfrm>
            <a:off x="5337600" y="3600"/>
            <a:ext cx="6854400" cy="6854400"/>
            <a:chOff x="0" y="3600"/>
            <a:chExt cx="6854400" cy="6854400"/>
          </a:xfrm>
        </p:grpSpPr>
        <p:sp>
          <p:nvSpPr>
            <p:cNvPr id="221" name="Google Shape;221;p1"/>
            <p:cNvSpPr/>
            <p:nvPr/>
          </p:nvSpPr>
          <p:spPr>
            <a:xfrm rot="10800000">
              <a:off x="1" y="3600"/>
              <a:ext cx="5760000" cy="57600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22" name="Google Shape;222;p1"/>
            <p:cNvSpPr/>
            <p:nvPr/>
          </p:nvSpPr>
          <p:spPr>
            <a:xfrm rot="10800000">
              <a:off x="1" y="1992024"/>
              <a:ext cx="4320000" cy="4320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23" name="Google Shape;223;p1"/>
            <p:cNvSpPr/>
            <p:nvPr/>
          </p:nvSpPr>
          <p:spPr>
            <a:xfrm rot="10800000">
              <a:off x="0" y="3600"/>
              <a:ext cx="6854400" cy="6854400"/>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pic>
        <p:nvPicPr>
          <p:cNvPr descr="A logo for a shop&#10;&#10;Description automatically generated" id="224" name="Google Shape;224;p1"/>
          <p:cNvPicPr preferRelativeResize="0"/>
          <p:nvPr/>
        </p:nvPicPr>
        <p:blipFill rotWithShape="1">
          <a:blip r:embed="rId3">
            <a:alphaModFix/>
          </a:blip>
          <a:srcRect b="0" l="0" r="0" t="0"/>
          <a:stretch/>
        </p:blipFill>
        <p:spPr>
          <a:xfrm>
            <a:off x="4896763" y="-1"/>
            <a:ext cx="6858000" cy="6858000"/>
          </a:xfrm>
          <a:custGeom>
            <a:rect b="b" l="l" r="r" t="t"/>
            <a:pathLst>
              <a:path extrusionOk="0" h="6858000" w="6858000">
                <a:moveTo>
                  <a:pt x="3429001" y="0"/>
                </a:moveTo>
                <a:cubicBezTo>
                  <a:pt x="5322784" y="0"/>
                  <a:pt x="6858000" y="1535216"/>
                  <a:pt x="6858000" y="3429001"/>
                </a:cubicBezTo>
                <a:cubicBezTo>
                  <a:pt x="6858000" y="5322785"/>
                  <a:pt x="5322784" y="6858000"/>
                  <a:pt x="3429001" y="6858000"/>
                </a:cubicBezTo>
                <a:cubicBezTo>
                  <a:pt x="1535216" y="6858000"/>
                  <a:pt x="0" y="5322785"/>
                  <a:pt x="0" y="3429001"/>
                </a:cubicBezTo>
                <a:cubicBezTo>
                  <a:pt x="0" y="1535216"/>
                  <a:pt x="1535216" y="0"/>
                  <a:pt x="3429001" y="0"/>
                </a:cubicBezTo>
                <a:close/>
              </a:path>
            </a:pathLst>
          </a:custGeom>
          <a:noFill/>
          <a:ln>
            <a:noFill/>
          </a:ln>
        </p:spPr>
      </p:pic>
      <p:sp>
        <p:nvSpPr>
          <p:cNvPr id="225" name="Google Shape;225;p1"/>
          <p:cNvSpPr txBox="1"/>
          <p:nvPr/>
        </p:nvSpPr>
        <p:spPr>
          <a:xfrm>
            <a:off x="281432" y="3917058"/>
            <a:ext cx="2300550" cy="2893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Bell MT"/>
                <a:ea typeface="Bell MT"/>
                <a:cs typeface="Bell MT"/>
                <a:sym typeface="Bell MT"/>
              </a:rPr>
              <a:t>PREPARED By:</a:t>
            </a:r>
            <a:endParaRPr/>
          </a:p>
          <a:p>
            <a:pPr indent="0" lvl="0" marL="0" marR="0" rtl="0" algn="ctr">
              <a:spcBef>
                <a:spcPts val="0"/>
              </a:spcBef>
              <a:spcAft>
                <a:spcPts val="0"/>
              </a:spcAft>
              <a:buNone/>
            </a:pPr>
            <a:r>
              <a:rPr lang="en-US" sz="1800">
                <a:solidFill>
                  <a:schemeClr val="lt1"/>
                </a:solidFill>
                <a:latin typeface="Bell MT"/>
                <a:ea typeface="Bell MT"/>
                <a:cs typeface="Bell MT"/>
                <a:sym typeface="Bell MT"/>
              </a:rPr>
              <a:t>Mahmoud Arafat  </a:t>
            </a:r>
            <a:endParaRPr sz="1800">
              <a:solidFill>
                <a:schemeClr val="lt1"/>
              </a:solidFill>
              <a:latin typeface="Bell MT"/>
              <a:ea typeface="Bell MT"/>
              <a:cs typeface="Bell MT"/>
              <a:sym typeface="Bell MT"/>
            </a:endParaRPr>
          </a:p>
          <a:p>
            <a:pPr indent="0" lvl="0" marL="0" marR="0" rtl="0" algn="ctr">
              <a:spcBef>
                <a:spcPts val="0"/>
              </a:spcBef>
              <a:spcAft>
                <a:spcPts val="0"/>
              </a:spcAft>
              <a:buNone/>
            </a:pPr>
            <a:r>
              <a:rPr lang="en-US" sz="1800">
                <a:solidFill>
                  <a:schemeClr val="lt1"/>
                </a:solidFill>
                <a:latin typeface="Bell MT"/>
                <a:ea typeface="Bell MT"/>
                <a:cs typeface="Bell MT"/>
                <a:sym typeface="Bell MT"/>
              </a:rPr>
              <a:t>  Ahmad Ashayer </a:t>
            </a:r>
            <a:endParaRPr sz="1800">
              <a:solidFill>
                <a:schemeClr val="lt1"/>
              </a:solidFill>
              <a:latin typeface="Bell MT"/>
              <a:ea typeface="Bell MT"/>
              <a:cs typeface="Bell MT"/>
              <a:sym typeface="Bell MT"/>
            </a:endParaRPr>
          </a:p>
          <a:p>
            <a:pPr indent="0" lvl="0" marL="0" marR="0" rtl="0" algn="ctr">
              <a:spcBef>
                <a:spcPts val="0"/>
              </a:spcBef>
              <a:spcAft>
                <a:spcPts val="0"/>
              </a:spcAft>
              <a:buNone/>
            </a:pPr>
            <a:r>
              <a:rPr lang="en-US" sz="1800">
                <a:solidFill>
                  <a:schemeClr val="lt1"/>
                </a:solidFill>
                <a:latin typeface="Bell MT"/>
                <a:ea typeface="Bell MT"/>
                <a:cs typeface="Bell MT"/>
                <a:sym typeface="Bell MT"/>
              </a:rPr>
              <a:t>    </a:t>
            </a:r>
            <a:endParaRPr sz="1800">
              <a:solidFill>
                <a:schemeClr val="lt1"/>
              </a:solidFill>
              <a:latin typeface="Bell MT"/>
              <a:ea typeface="Bell MT"/>
              <a:cs typeface="Bell MT"/>
              <a:sym typeface="Bell MT"/>
            </a:endParaRPr>
          </a:p>
          <a:p>
            <a:pPr indent="0" lvl="0" marL="0" marR="0" rtl="0" algn="ctr">
              <a:spcBef>
                <a:spcPts val="0"/>
              </a:spcBef>
              <a:spcAft>
                <a:spcPts val="0"/>
              </a:spcAft>
              <a:buNone/>
            </a:pPr>
            <a:r>
              <a:t/>
            </a:r>
            <a:endParaRPr sz="2800">
              <a:solidFill>
                <a:schemeClr val="lt1"/>
              </a:solidFill>
              <a:latin typeface="Bell MT"/>
              <a:ea typeface="Bell MT"/>
              <a:cs typeface="Bell MT"/>
              <a:sym typeface="Bell MT"/>
            </a:endParaRPr>
          </a:p>
          <a:p>
            <a:pPr indent="0" lvl="0" marL="0" marR="0" rtl="0" algn="ctr">
              <a:spcBef>
                <a:spcPts val="0"/>
              </a:spcBef>
              <a:spcAft>
                <a:spcPts val="0"/>
              </a:spcAft>
              <a:buNone/>
            </a:pPr>
            <a:r>
              <a:rPr lang="en-US" sz="1800">
                <a:solidFill>
                  <a:schemeClr val="lt1"/>
                </a:solidFill>
                <a:latin typeface="Bell MT"/>
                <a:ea typeface="Bell MT"/>
                <a:cs typeface="Bell MT"/>
                <a:sym typeface="Bell MT"/>
              </a:rPr>
              <a:t>   SUPERVISED By: </a:t>
            </a:r>
            <a:endParaRPr sz="1800">
              <a:solidFill>
                <a:schemeClr val="lt1"/>
              </a:solidFill>
              <a:latin typeface="Bell MT"/>
              <a:ea typeface="Bell MT"/>
              <a:cs typeface="Bell MT"/>
              <a:sym typeface="Bell MT"/>
            </a:endParaRPr>
          </a:p>
          <a:p>
            <a:pPr indent="0" lvl="0" marL="0" marR="0" rtl="0" algn="ctr">
              <a:spcBef>
                <a:spcPts val="0"/>
              </a:spcBef>
              <a:spcAft>
                <a:spcPts val="0"/>
              </a:spcAft>
              <a:buNone/>
            </a:pPr>
            <a:r>
              <a:rPr lang="en-US" sz="1800">
                <a:solidFill>
                  <a:schemeClr val="lt1"/>
                </a:solidFill>
                <a:latin typeface="Bell MT"/>
                <a:ea typeface="Bell MT"/>
                <a:cs typeface="Bell MT"/>
                <a:sym typeface="Bell MT"/>
              </a:rPr>
              <a:t>Dr. Luai Malhis </a:t>
            </a:r>
            <a:endParaRPr/>
          </a:p>
          <a:p>
            <a:pPr indent="0" lvl="0" marL="0" marR="0" rtl="0" algn="ctr">
              <a:spcBef>
                <a:spcPts val="0"/>
              </a:spcBef>
              <a:spcAft>
                <a:spcPts val="0"/>
              </a:spcAft>
              <a:buNone/>
            </a:pPr>
            <a:r>
              <a:t/>
            </a:r>
            <a:endParaRPr sz="2800">
              <a:solidFill>
                <a:schemeClr val="lt1"/>
              </a:solidFill>
              <a:latin typeface="Bell MT"/>
              <a:ea typeface="Bell MT"/>
              <a:cs typeface="Bell MT"/>
              <a:sym typeface="Bell MT"/>
            </a:endParaRPr>
          </a:p>
          <a:p>
            <a:pPr indent="0" lvl="0" marL="0" marR="0" rtl="0" algn="ctr">
              <a:spcBef>
                <a:spcPts val="0"/>
              </a:spcBef>
              <a:spcAft>
                <a:spcPts val="0"/>
              </a:spcAft>
              <a:buNone/>
            </a:pPr>
            <a:r>
              <a:t/>
            </a:r>
            <a:endParaRPr sz="1800">
              <a:solidFill>
                <a:schemeClr val="lt1"/>
              </a:solidFill>
              <a:latin typeface="Bell MT"/>
              <a:ea typeface="Bell MT"/>
              <a:cs typeface="Bell MT"/>
              <a:sym typeface="Bell M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41" name="Shape 441"/>
        <p:cNvGrpSpPr/>
        <p:nvPr/>
      </p:nvGrpSpPr>
      <p:grpSpPr>
        <a:xfrm>
          <a:off x="0" y="0"/>
          <a:ext cx="0" cy="0"/>
          <a:chOff x="0" y="0"/>
          <a:chExt cx="0" cy="0"/>
        </a:xfrm>
      </p:grpSpPr>
      <p:sp>
        <p:nvSpPr>
          <p:cNvPr id="442" name="Google Shape;442;p10"/>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43" name="Google Shape;443;p10"/>
          <p:cNvGrpSpPr/>
          <p:nvPr/>
        </p:nvGrpSpPr>
        <p:grpSpPr>
          <a:xfrm>
            <a:off x="1" y="0"/>
            <a:ext cx="12191999" cy="6861600"/>
            <a:chOff x="1" y="0"/>
            <a:chExt cx="12191999" cy="6861600"/>
          </a:xfrm>
        </p:grpSpPr>
        <p:sp>
          <p:nvSpPr>
            <p:cNvPr id="444" name="Google Shape;444;p10"/>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45" name="Google Shape;445;p10"/>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46" name="Google Shape;446;p10"/>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47" name="Google Shape;447;p10"/>
            <p:cNvGrpSpPr/>
            <p:nvPr/>
          </p:nvGrpSpPr>
          <p:grpSpPr>
            <a:xfrm>
              <a:off x="690092" y="0"/>
              <a:ext cx="10800000" cy="6858000"/>
              <a:chOff x="2328000" y="0"/>
              <a:chExt cx="2880000" cy="1440000"/>
            </a:xfrm>
          </p:grpSpPr>
          <p:sp>
            <p:nvSpPr>
              <p:cNvPr id="448" name="Google Shape;448;p10"/>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49" name="Google Shape;449;p10"/>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450" name="Google Shape;450;p10"/>
            <p:cNvGrpSpPr/>
            <p:nvPr/>
          </p:nvGrpSpPr>
          <p:grpSpPr>
            <a:xfrm rot="5400000">
              <a:off x="7048499" y="1714500"/>
              <a:ext cx="6858000" cy="3429000"/>
              <a:chOff x="0" y="0"/>
              <a:chExt cx="2880000" cy="1440000"/>
            </a:xfrm>
          </p:grpSpPr>
          <p:sp>
            <p:nvSpPr>
              <p:cNvPr id="451" name="Google Shape;451;p10"/>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52" name="Google Shape;452;p10"/>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53" name="Google Shape;453;p10"/>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54" name="Google Shape;454;p10"/>
          <p:cNvSpPr/>
          <p:nvPr/>
        </p:nvSpPr>
        <p:spPr>
          <a:xfrm>
            <a:off x="0" y="0"/>
            <a:ext cx="12192000" cy="6858000"/>
          </a:xfrm>
          <a:prstGeom prst="rect">
            <a:avLst/>
          </a:prstGeom>
          <a:gradFill>
            <a:gsLst>
              <a:gs pos="0">
                <a:srgbClr val="000000">
                  <a:alpha val="40000"/>
                </a:srgbClr>
              </a:gs>
              <a:gs pos="100000">
                <a:srgbClr val="000000">
                  <a:alpha val="80000"/>
                </a:srgbClr>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455" name="Google Shape;455;p10"/>
          <p:cNvSpPr txBox="1"/>
          <p:nvPr>
            <p:ph type="title"/>
          </p:nvPr>
        </p:nvSpPr>
        <p:spPr>
          <a:xfrm>
            <a:off x="550863" y="540001"/>
            <a:ext cx="11075080"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Hardware stages </a:t>
            </a:r>
            <a:endParaRPr/>
          </a:p>
        </p:txBody>
      </p:sp>
      <p:grpSp>
        <p:nvGrpSpPr>
          <p:cNvPr id="456" name="Google Shape;456;p10"/>
          <p:cNvGrpSpPr/>
          <p:nvPr/>
        </p:nvGrpSpPr>
        <p:grpSpPr>
          <a:xfrm>
            <a:off x="539750" y="2528888"/>
            <a:ext cx="11101387" cy="3779836"/>
            <a:chOff x="0" y="0"/>
            <a:chExt cx="11101387" cy="3779836"/>
          </a:xfrm>
        </p:grpSpPr>
        <p:sp>
          <p:nvSpPr>
            <p:cNvPr id="457" name="Google Shape;457;p10"/>
            <p:cNvSpPr/>
            <p:nvPr/>
          </p:nvSpPr>
          <p:spPr>
            <a:xfrm>
              <a:off x="0" y="0"/>
              <a:ext cx="8881110" cy="831564"/>
            </a:xfrm>
            <a:prstGeom prst="roundRect">
              <a:avLst>
                <a:gd fmla="val 10000" name="adj"/>
              </a:avLst>
            </a:prstGeom>
            <a:solidFill>
              <a:srgbClr val="3B62C4"/>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10"/>
            <p:cNvSpPr txBox="1"/>
            <p:nvPr/>
          </p:nvSpPr>
          <p:spPr>
            <a:xfrm>
              <a:off x="24356" y="24356"/>
              <a:ext cx="7913520" cy="782852"/>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Avenir"/>
                <a:buNone/>
              </a:pPr>
              <a:r>
                <a:rPr lang="en-US" sz="3600">
                  <a:solidFill>
                    <a:schemeClr val="lt1"/>
                  </a:solidFill>
                  <a:latin typeface="Avenir"/>
                  <a:ea typeface="Avenir"/>
                  <a:cs typeface="Avenir"/>
                  <a:sym typeface="Avenir"/>
                </a:rPr>
                <a:t>Robot movement stage</a:t>
              </a:r>
              <a:endParaRPr/>
            </a:p>
          </p:txBody>
        </p:sp>
        <p:sp>
          <p:nvSpPr>
            <p:cNvPr id="459" name="Google Shape;459;p10"/>
            <p:cNvSpPr/>
            <p:nvPr/>
          </p:nvSpPr>
          <p:spPr>
            <a:xfrm>
              <a:off x="743792" y="982757"/>
              <a:ext cx="8881110" cy="831564"/>
            </a:xfrm>
            <a:prstGeom prst="roundRect">
              <a:avLst>
                <a:gd fmla="val 10000" name="adj"/>
              </a:avLst>
            </a:prstGeom>
            <a:solidFill>
              <a:srgbClr val="7589BD"/>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10"/>
            <p:cNvSpPr txBox="1"/>
            <p:nvPr/>
          </p:nvSpPr>
          <p:spPr>
            <a:xfrm>
              <a:off x="768148" y="1007113"/>
              <a:ext cx="7548088" cy="782852"/>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Avenir"/>
                <a:buNone/>
              </a:pPr>
              <a:r>
                <a:rPr lang="en-US" sz="3600">
                  <a:solidFill>
                    <a:schemeClr val="lt1"/>
                  </a:solidFill>
                  <a:latin typeface="Avenir"/>
                  <a:ea typeface="Avenir"/>
                  <a:cs typeface="Avenir"/>
                  <a:sym typeface="Avenir"/>
                </a:rPr>
                <a:t>Crane stage</a:t>
              </a:r>
              <a:endParaRPr/>
            </a:p>
          </p:txBody>
        </p:sp>
        <p:sp>
          <p:nvSpPr>
            <p:cNvPr id="461" name="Google Shape;461;p10"/>
            <p:cNvSpPr/>
            <p:nvPr/>
          </p:nvSpPr>
          <p:spPr>
            <a:xfrm>
              <a:off x="1476484" y="1965515"/>
              <a:ext cx="8881110" cy="831564"/>
            </a:xfrm>
            <a:prstGeom prst="roundRect">
              <a:avLst>
                <a:gd fmla="val 10000" name="adj"/>
              </a:avLst>
            </a:prstGeom>
            <a:solidFill>
              <a:srgbClr val="B5B7C4"/>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10"/>
            <p:cNvSpPr txBox="1"/>
            <p:nvPr/>
          </p:nvSpPr>
          <p:spPr>
            <a:xfrm>
              <a:off x="1500840" y="1989871"/>
              <a:ext cx="7559190" cy="782852"/>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Avenir"/>
                <a:buNone/>
              </a:pPr>
              <a:r>
                <a:rPr lang="en-US" sz="3600">
                  <a:solidFill>
                    <a:schemeClr val="lt1"/>
                  </a:solidFill>
                  <a:latin typeface="Avenir"/>
                  <a:ea typeface="Avenir"/>
                  <a:cs typeface="Avenir"/>
                  <a:sym typeface="Avenir"/>
                </a:rPr>
                <a:t>Production line stage</a:t>
              </a:r>
              <a:endParaRPr/>
            </a:p>
          </p:txBody>
        </p:sp>
        <p:sp>
          <p:nvSpPr>
            <p:cNvPr id="463" name="Google Shape;463;p10"/>
            <p:cNvSpPr/>
            <p:nvPr/>
          </p:nvSpPr>
          <p:spPr>
            <a:xfrm>
              <a:off x="2220277" y="2948272"/>
              <a:ext cx="8881110" cy="831564"/>
            </a:xfrm>
            <a:prstGeom prst="roundRect">
              <a:avLst>
                <a:gd fmla="val 10000" name="adj"/>
              </a:avLst>
            </a:prstGeom>
            <a:solidFill>
              <a:srgbClr val="3F3E3E"/>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10"/>
            <p:cNvSpPr txBox="1"/>
            <p:nvPr/>
          </p:nvSpPr>
          <p:spPr>
            <a:xfrm>
              <a:off x="2244633" y="2972628"/>
              <a:ext cx="7548088" cy="782852"/>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Avenir"/>
                <a:buNone/>
              </a:pPr>
              <a:r>
                <a:rPr lang="en-US" sz="3600">
                  <a:solidFill>
                    <a:schemeClr val="lt1"/>
                  </a:solidFill>
                  <a:latin typeface="Avenir"/>
                  <a:ea typeface="Avenir"/>
                  <a:cs typeface="Avenir"/>
                  <a:sym typeface="Avenir"/>
                </a:rPr>
                <a:t>Packaging stage</a:t>
              </a:r>
              <a:endParaRPr/>
            </a:p>
          </p:txBody>
        </p:sp>
        <p:sp>
          <p:nvSpPr>
            <p:cNvPr id="465" name="Google Shape;465;p10"/>
            <p:cNvSpPr/>
            <p:nvPr/>
          </p:nvSpPr>
          <p:spPr>
            <a:xfrm>
              <a:off x="8340593" y="636902"/>
              <a:ext cx="540516" cy="540516"/>
            </a:xfrm>
            <a:prstGeom prst="downArrow">
              <a:avLst>
                <a:gd fmla="val 55000" name="adj1"/>
                <a:gd fmla="val 45000" name="adj2"/>
              </a:avLst>
            </a:prstGeom>
            <a:solidFill>
              <a:srgbClr val="FFD1CB">
                <a:alpha val="89803"/>
              </a:srgbClr>
            </a:solidFill>
            <a:ln cap="flat" cmpd="sng" w="12700">
              <a:solidFill>
                <a:srgbClr val="FFD1CB">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10"/>
            <p:cNvSpPr txBox="1"/>
            <p:nvPr/>
          </p:nvSpPr>
          <p:spPr>
            <a:xfrm>
              <a:off x="8462209" y="636902"/>
              <a:ext cx="297284" cy="406738"/>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chemeClr val="lt1"/>
                </a:buClr>
                <a:buSzPts val="2400"/>
                <a:buFont typeface="Avenir"/>
                <a:buNone/>
              </a:pPr>
              <a:r>
                <a:t/>
              </a:r>
              <a:endParaRPr sz="2400">
                <a:solidFill>
                  <a:schemeClr val="lt1"/>
                </a:solidFill>
                <a:latin typeface="Avenir"/>
                <a:ea typeface="Avenir"/>
                <a:cs typeface="Avenir"/>
                <a:sym typeface="Avenir"/>
              </a:endParaRPr>
            </a:p>
          </p:txBody>
        </p:sp>
        <p:sp>
          <p:nvSpPr>
            <p:cNvPr id="467" name="Google Shape;467;p10"/>
            <p:cNvSpPr/>
            <p:nvPr/>
          </p:nvSpPr>
          <p:spPr>
            <a:xfrm>
              <a:off x="9084386" y="1619660"/>
              <a:ext cx="540516" cy="540516"/>
            </a:xfrm>
            <a:prstGeom prst="downArrow">
              <a:avLst>
                <a:gd fmla="val 55000" name="adj1"/>
                <a:gd fmla="val 45000" name="adj2"/>
              </a:avLst>
            </a:prstGeom>
            <a:solidFill>
              <a:srgbClr val="ECC8C5">
                <a:alpha val="89803"/>
              </a:srgbClr>
            </a:solidFill>
            <a:ln cap="flat" cmpd="sng" w="12700">
              <a:solidFill>
                <a:srgbClr val="FFD1CB">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10"/>
            <p:cNvSpPr txBox="1"/>
            <p:nvPr/>
          </p:nvSpPr>
          <p:spPr>
            <a:xfrm>
              <a:off x="9206002" y="1619660"/>
              <a:ext cx="297284" cy="406738"/>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chemeClr val="lt1"/>
                </a:buClr>
                <a:buSzPts val="2400"/>
                <a:buFont typeface="Avenir"/>
                <a:buNone/>
              </a:pPr>
              <a:r>
                <a:t/>
              </a:r>
              <a:endParaRPr sz="2400">
                <a:solidFill>
                  <a:schemeClr val="lt1"/>
                </a:solidFill>
                <a:latin typeface="Avenir"/>
                <a:ea typeface="Avenir"/>
                <a:cs typeface="Avenir"/>
                <a:sym typeface="Avenir"/>
              </a:endParaRPr>
            </a:p>
          </p:txBody>
        </p:sp>
        <p:sp>
          <p:nvSpPr>
            <p:cNvPr id="469" name="Google Shape;469;p10"/>
            <p:cNvSpPr/>
            <p:nvPr/>
          </p:nvSpPr>
          <p:spPr>
            <a:xfrm>
              <a:off x="9817078" y="2602417"/>
              <a:ext cx="540516" cy="540516"/>
            </a:xfrm>
            <a:prstGeom prst="downArrow">
              <a:avLst>
                <a:gd fmla="val 55000" name="adj1"/>
                <a:gd fmla="val 45000" name="adj2"/>
              </a:avLst>
            </a:prstGeom>
            <a:solidFill>
              <a:srgbClr val="CECCCC">
                <a:alpha val="89803"/>
              </a:srgbClr>
            </a:solidFill>
            <a:ln cap="flat" cmpd="sng" w="12700">
              <a:solidFill>
                <a:srgbClr val="FFD1CB">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10"/>
            <p:cNvSpPr txBox="1"/>
            <p:nvPr/>
          </p:nvSpPr>
          <p:spPr>
            <a:xfrm>
              <a:off x="9938694" y="2602417"/>
              <a:ext cx="297284" cy="406738"/>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Clr>
                  <a:schemeClr val="lt1"/>
                </a:buClr>
                <a:buSzPts val="2400"/>
                <a:buFont typeface="Avenir"/>
                <a:buNone/>
              </a:pPr>
              <a:r>
                <a:t/>
              </a:r>
              <a:endParaRPr sz="2400">
                <a:solidFill>
                  <a:schemeClr val="lt1"/>
                </a:solidFill>
                <a:latin typeface="Avenir"/>
                <a:ea typeface="Avenir"/>
                <a:cs typeface="Avenir"/>
                <a:sym typeface="Aveni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11"/>
          <p:cNvSpPr txBox="1"/>
          <p:nvPr>
            <p:ph type="title"/>
          </p:nvPr>
        </p:nvSpPr>
        <p:spPr>
          <a:xfrm>
            <a:off x="2266236" y="446791"/>
            <a:ext cx="7652916" cy="69239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lt1"/>
              </a:buClr>
              <a:buSzPts val="6000"/>
              <a:buFont typeface="Bell MT"/>
              <a:buNone/>
            </a:pPr>
            <a:r>
              <a:rPr lang="en-US">
                <a:latin typeface="Bell MT"/>
                <a:ea typeface="Bell MT"/>
                <a:cs typeface="Bell MT"/>
                <a:sym typeface="Bell MT"/>
              </a:rPr>
              <a:t>Robot movement stage</a:t>
            </a:r>
            <a:endParaRPr>
              <a:latin typeface="Bell MT"/>
              <a:ea typeface="Bell MT"/>
              <a:cs typeface="Bell MT"/>
              <a:sym typeface="Bell MT"/>
            </a:endParaRPr>
          </a:p>
          <a:p>
            <a:pPr indent="0" lvl="0" marL="0" rtl="0" algn="l">
              <a:lnSpc>
                <a:spcPct val="90000"/>
              </a:lnSpc>
              <a:spcBef>
                <a:spcPts val="0"/>
              </a:spcBef>
              <a:spcAft>
                <a:spcPts val="0"/>
              </a:spcAft>
              <a:buClr>
                <a:schemeClr val="lt1"/>
              </a:buClr>
              <a:buSzPts val="6000"/>
              <a:buFont typeface="Bell MT"/>
              <a:buNone/>
            </a:pPr>
            <a:r>
              <a:t/>
            </a:r>
            <a:endParaRPr/>
          </a:p>
        </p:txBody>
      </p:sp>
      <p:pic>
        <p:nvPicPr>
          <p:cNvPr descr="A green circuit board with many different components&#10;&#10;Description automatically generated" id="476" name="Google Shape;476;p11"/>
          <p:cNvPicPr preferRelativeResize="0"/>
          <p:nvPr/>
        </p:nvPicPr>
        <p:blipFill rotWithShape="1">
          <a:blip r:embed="rId3">
            <a:alphaModFix/>
          </a:blip>
          <a:srcRect b="0" l="0" r="0" t="0"/>
          <a:stretch/>
        </p:blipFill>
        <p:spPr>
          <a:xfrm>
            <a:off x="717681" y="1664404"/>
            <a:ext cx="3114675" cy="1466850"/>
          </a:xfrm>
          <a:prstGeom prst="rect">
            <a:avLst/>
          </a:prstGeom>
          <a:noFill/>
          <a:ln>
            <a:noFill/>
          </a:ln>
        </p:spPr>
      </p:pic>
      <p:pic>
        <p:nvPicPr>
          <p:cNvPr descr="A blue circuit board with black wires&#10;&#10;Description automatically generated" id="477" name="Google Shape;477;p11"/>
          <p:cNvPicPr preferRelativeResize="0"/>
          <p:nvPr/>
        </p:nvPicPr>
        <p:blipFill rotWithShape="1">
          <a:blip r:embed="rId4">
            <a:alphaModFix/>
          </a:blip>
          <a:srcRect b="0" l="0" r="0" t="0"/>
          <a:stretch/>
        </p:blipFill>
        <p:spPr>
          <a:xfrm>
            <a:off x="4027434" y="1441986"/>
            <a:ext cx="2173180" cy="1797729"/>
          </a:xfrm>
          <a:prstGeom prst="rect">
            <a:avLst/>
          </a:prstGeom>
          <a:noFill/>
          <a:ln>
            <a:noFill/>
          </a:ln>
        </p:spPr>
      </p:pic>
      <p:pic>
        <p:nvPicPr>
          <p:cNvPr descr="A green circuit board with a white strip&#10;&#10;Description automatically generated" id="478" name="Google Shape;478;p11"/>
          <p:cNvPicPr preferRelativeResize="0"/>
          <p:nvPr/>
        </p:nvPicPr>
        <p:blipFill rotWithShape="1">
          <a:blip r:embed="rId5">
            <a:alphaModFix/>
          </a:blip>
          <a:srcRect b="0" l="0" r="0" t="0"/>
          <a:stretch/>
        </p:blipFill>
        <p:spPr>
          <a:xfrm>
            <a:off x="7326228" y="1443847"/>
            <a:ext cx="1954567" cy="1924975"/>
          </a:xfrm>
          <a:prstGeom prst="rect">
            <a:avLst/>
          </a:prstGeom>
          <a:noFill/>
          <a:ln>
            <a:noFill/>
          </a:ln>
        </p:spPr>
      </p:pic>
      <p:pic>
        <p:nvPicPr>
          <p:cNvPr id="479" name="Google Shape;479;p11"/>
          <p:cNvPicPr preferRelativeResize="0"/>
          <p:nvPr/>
        </p:nvPicPr>
        <p:blipFill rotWithShape="1">
          <a:blip r:embed="rId6">
            <a:alphaModFix/>
          </a:blip>
          <a:srcRect b="0" l="0" r="0" t="0"/>
          <a:stretch/>
        </p:blipFill>
        <p:spPr>
          <a:xfrm>
            <a:off x="990600" y="3611767"/>
            <a:ext cx="2561208" cy="2598199"/>
          </a:xfrm>
          <a:prstGeom prst="rect">
            <a:avLst/>
          </a:prstGeom>
          <a:noFill/>
          <a:ln>
            <a:noFill/>
          </a:ln>
        </p:spPr>
      </p:pic>
      <p:pic>
        <p:nvPicPr>
          <p:cNvPr descr="A black electronic device with a green and white cover&#10;&#10;Description automatically generated" id="480" name="Google Shape;480;p11"/>
          <p:cNvPicPr preferRelativeResize="0"/>
          <p:nvPr/>
        </p:nvPicPr>
        <p:blipFill rotWithShape="1">
          <a:blip r:embed="rId7">
            <a:alphaModFix/>
          </a:blip>
          <a:srcRect b="0" l="0" r="0" t="0"/>
          <a:stretch/>
        </p:blipFill>
        <p:spPr>
          <a:xfrm>
            <a:off x="3996003" y="3746261"/>
            <a:ext cx="2457635" cy="2457635"/>
          </a:xfrm>
          <a:prstGeom prst="rect">
            <a:avLst/>
          </a:prstGeom>
          <a:noFill/>
          <a:ln>
            <a:noFill/>
          </a:ln>
        </p:spPr>
      </p:pic>
      <p:pic>
        <p:nvPicPr>
          <p:cNvPr descr="A black power bank with two ports&#10;&#10;Description automatically generated" id="481" name="Google Shape;481;p11"/>
          <p:cNvPicPr preferRelativeResize="0"/>
          <p:nvPr/>
        </p:nvPicPr>
        <p:blipFill rotWithShape="1">
          <a:blip r:embed="rId8">
            <a:alphaModFix/>
          </a:blip>
          <a:srcRect b="0" l="0" r="0" t="0"/>
          <a:stretch/>
        </p:blipFill>
        <p:spPr>
          <a:xfrm>
            <a:off x="7550990" y="3845603"/>
            <a:ext cx="2143125" cy="2143125"/>
          </a:xfrm>
          <a:prstGeom prst="rect">
            <a:avLst/>
          </a:prstGeom>
          <a:noFill/>
          <a:ln>
            <a:noFill/>
          </a:ln>
        </p:spPr>
      </p:pic>
      <p:sp>
        <p:nvSpPr>
          <p:cNvPr id="482" name="Google Shape;482;p11"/>
          <p:cNvSpPr txBox="1"/>
          <p:nvPr/>
        </p:nvSpPr>
        <p:spPr>
          <a:xfrm>
            <a:off x="1437246" y="3426688"/>
            <a:ext cx="182436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Raspberry pi 4</a:t>
            </a:r>
            <a:endParaRPr b="1" sz="1800">
              <a:solidFill>
                <a:schemeClr val="lt1"/>
              </a:solidFill>
              <a:latin typeface="Avenir"/>
              <a:ea typeface="Avenir"/>
              <a:cs typeface="Avenir"/>
              <a:sym typeface="Avenir"/>
            </a:endParaRPr>
          </a:p>
        </p:txBody>
      </p:sp>
      <p:sp>
        <p:nvSpPr>
          <p:cNvPr id="483" name="Google Shape;483;p11"/>
          <p:cNvSpPr txBox="1"/>
          <p:nvPr/>
        </p:nvSpPr>
        <p:spPr>
          <a:xfrm>
            <a:off x="4368611" y="3361548"/>
            <a:ext cx="162503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Arduino uno</a:t>
            </a:r>
            <a:endParaRPr/>
          </a:p>
        </p:txBody>
      </p:sp>
      <p:sp>
        <p:nvSpPr>
          <p:cNvPr id="484" name="Google Shape;484;p11"/>
          <p:cNvSpPr txBox="1"/>
          <p:nvPr/>
        </p:nvSpPr>
        <p:spPr>
          <a:xfrm>
            <a:off x="6870137" y="3427266"/>
            <a:ext cx="371382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Raspberry pi camera module v2</a:t>
            </a:r>
            <a:endParaRPr b="1" sz="1800">
              <a:solidFill>
                <a:schemeClr val="lt1"/>
              </a:solidFill>
              <a:latin typeface="Avenir"/>
              <a:ea typeface="Avenir"/>
              <a:cs typeface="Avenir"/>
              <a:sym typeface="Avenir"/>
            </a:endParaRPr>
          </a:p>
        </p:txBody>
      </p:sp>
      <p:sp>
        <p:nvSpPr>
          <p:cNvPr id="485" name="Google Shape;485;p11"/>
          <p:cNvSpPr txBox="1"/>
          <p:nvPr/>
        </p:nvSpPr>
        <p:spPr>
          <a:xfrm>
            <a:off x="720327" y="6117500"/>
            <a:ext cx="312492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Montserrat"/>
                <a:ea typeface="Montserrat"/>
                <a:cs typeface="Montserrat"/>
                <a:sym typeface="Montserrat"/>
              </a:rPr>
              <a:t>Nema23 - Stepper Motor</a:t>
            </a:r>
            <a:endParaRPr sz="1800">
              <a:solidFill>
                <a:schemeClr val="lt1"/>
              </a:solidFill>
              <a:latin typeface="Avenir"/>
              <a:ea typeface="Avenir"/>
              <a:cs typeface="Avenir"/>
              <a:sym typeface="Avenir"/>
            </a:endParaRPr>
          </a:p>
        </p:txBody>
      </p:sp>
      <p:sp>
        <p:nvSpPr>
          <p:cNvPr id="486" name="Google Shape;486;p11"/>
          <p:cNvSpPr txBox="1"/>
          <p:nvPr/>
        </p:nvSpPr>
        <p:spPr>
          <a:xfrm>
            <a:off x="3845717" y="6119812"/>
            <a:ext cx="372665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TB6600 Stepper Motor Driver</a:t>
            </a:r>
            <a:endParaRPr sz="1800">
              <a:solidFill>
                <a:srgbClr val="FFFFFF"/>
              </a:solidFill>
              <a:latin typeface="Avenir"/>
              <a:ea typeface="Avenir"/>
              <a:cs typeface="Avenir"/>
              <a:sym typeface="Avenir"/>
            </a:endParaRPr>
          </a:p>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487" name="Google Shape;487;p11"/>
          <p:cNvSpPr txBox="1"/>
          <p:nvPr/>
        </p:nvSpPr>
        <p:spPr>
          <a:xfrm>
            <a:off x="7929562" y="6119812"/>
            <a:ext cx="29204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Power bank 20000mah</a:t>
            </a:r>
            <a:endParaRPr b="1" sz="1800">
              <a:solidFill>
                <a:schemeClr val="lt1"/>
              </a:solidFill>
              <a:latin typeface="Avenir"/>
              <a:ea typeface="Avenir"/>
              <a:cs typeface="Avenir"/>
              <a:sym typeface="Aveni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12"/>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The Result</a:t>
            </a:r>
            <a:endParaRPr/>
          </a:p>
          <a:p>
            <a:pPr indent="0" lvl="0" marL="0" rtl="0" algn="l">
              <a:lnSpc>
                <a:spcPct val="90000"/>
              </a:lnSpc>
              <a:spcBef>
                <a:spcPts val="0"/>
              </a:spcBef>
              <a:spcAft>
                <a:spcPts val="0"/>
              </a:spcAft>
              <a:buClr>
                <a:schemeClr val="lt1"/>
              </a:buClr>
              <a:buSzPts val="6000"/>
              <a:buFont typeface="Bell MT"/>
              <a:buNone/>
            </a:pPr>
            <a:r>
              <a:t/>
            </a:r>
            <a:endParaRPr/>
          </a:p>
          <a:p>
            <a:pPr indent="0" lvl="0" marL="0" rtl="0" algn="l">
              <a:lnSpc>
                <a:spcPct val="90000"/>
              </a:lnSpc>
              <a:spcBef>
                <a:spcPts val="0"/>
              </a:spcBef>
              <a:spcAft>
                <a:spcPts val="0"/>
              </a:spcAft>
              <a:buClr>
                <a:schemeClr val="lt1"/>
              </a:buClr>
              <a:buSzPts val="6000"/>
              <a:buFont typeface="Bell MT"/>
              <a:buNone/>
            </a:pPr>
            <a:r>
              <a:t/>
            </a:r>
            <a:endParaRPr/>
          </a:p>
        </p:txBody>
      </p:sp>
      <p:pic>
        <p:nvPicPr>
          <p:cNvPr descr="A machine with wires on it&#10;&#10;Description automatically generated" id="493" name="Google Shape;493;p12"/>
          <p:cNvPicPr preferRelativeResize="0"/>
          <p:nvPr/>
        </p:nvPicPr>
        <p:blipFill rotWithShape="1">
          <a:blip r:embed="rId3">
            <a:alphaModFix/>
          </a:blip>
          <a:srcRect b="0" l="0" r="0" t="0"/>
          <a:stretch/>
        </p:blipFill>
        <p:spPr>
          <a:xfrm>
            <a:off x="2275160" y="2737215"/>
            <a:ext cx="7639130" cy="344588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13"/>
          <p:cNvSpPr txBox="1"/>
          <p:nvPr>
            <p:ph type="title"/>
          </p:nvPr>
        </p:nvSpPr>
        <p:spPr>
          <a:xfrm>
            <a:off x="3871028" y="365829"/>
            <a:ext cx="4188707" cy="57941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lt1"/>
              </a:buClr>
              <a:buSzPts val="6000"/>
              <a:buFont typeface="Bell MT"/>
              <a:buNone/>
            </a:pPr>
            <a:r>
              <a:rPr lang="en-US">
                <a:latin typeface="Bell MT"/>
                <a:ea typeface="Bell MT"/>
                <a:cs typeface="Bell MT"/>
                <a:sym typeface="Bell MT"/>
              </a:rPr>
              <a:t>Crane stage</a:t>
            </a:r>
            <a:endParaRPr>
              <a:latin typeface="Bell MT"/>
              <a:ea typeface="Bell MT"/>
              <a:cs typeface="Bell MT"/>
              <a:sym typeface="Bell MT"/>
            </a:endParaRPr>
          </a:p>
          <a:p>
            <a:pPr indent="0" lvl="0" marL="0" rtl="0" algn="l">
              <a:lnSpc>
                <a:spcPct val="90000"/>
              </a:lnSpc>
              <a:spcBef>
                <a:spcPts val="0"/>
              </a:spcBef>
              <a:spcAft>
                <a:spcPts val="0"/>
              </a:spcAft>
              <a:buClr>
                <a:schemeClr val="lt1"/>
              </a:buClr>
              <a:buSzPts val="6000"/>
              <a:buFont typeface="Bell MT"/>
              <a:buNone/>
            </a:pPr>
            <a:r>
              <a:t/>
            </a:r>
            <a:endParaRPr/>
          </a:p>
        </p:txBody>
      </p:sp>
      <p:pic>
        <p:nvPicPr>
          <p:cNvPr descr="A black and silver metal device with blue wires&#10;&#10;Description automatically generated" id="499" name="Google Shape;499;p13"/>
          <p:cNvPicPr preferRelativeResize="0"/>
          <p:nvPr/>
        </p:nvPicPr>
        <p:blipFill rotWithShape="1">
          <a:blip r:embed="rId3">
            <a:alphaModFix/>
          </a:blip>
          <a:srcRect b="0" l="0" r="0" t="0"/>
          <a:stretch/>
        </p:blipFill>
        <p:spPr>
          <a:xfrm>
            <a:off x="340620" y="1517797"/>
            <a:ext cx="2997494" cy="2136962"/>
          </a:xfrm>
          <a:prstGeom prst="rect">
            <a:avLst/>
          </a:prstGeom>
          <a:noFill/>
          <a:ln>
            <a:noFill/>
          </a:ln>
        </p:spPr>
      </p:pic>
      <p:pic>
        <p:nvPicPr>
          <p:cNvPr id="500" name="Google Shape;500;p13"/>
          <p:cNvPicPr preferRelativeResize="0"/>
          <p:nvPr/>
        </p:nvPicPr>
        <p:blipFill rotWithShape="1">
          <a:blip r:embed="rId4">
            <a:alphaModFix/>
          </a:blip>
          <a:srcRect b="0" l="0" r="0" t="0"/>
          <a:stretch/>
        </p:blipFill>
        <p:spPr>
          <a:xfrm>
            <a:off x="4468184" y="1231644"/>
            <a:ext cx="2561208" cy="2598199"/>
          </a:xfrm>
          <a:prstGeom prst="rect">
            <a:avLst/>
          </a:prstGeom>
          <a:noFill/>
          <a:ln>
            <a:noFill/>
          </a:ln>
        </p:spPr>
      </p:pic>
      <p:pic>
        <p:nvPicPr>
          <p:cNvPr descr="A black electronic device with a green and white cover&#10;&#10;Description automatically generated" id="501" name="Google Shape;501;p13"/>
          <p:cNvPicPr preferRelativeResize="0"/>
          <p:nvPr/>
        </p:nvPicPr>
        <p:blipFill rotWithShape="1">
          <a:blip r:embed="rId5">
            <a:alphaModFix/>
          </a:blip>
          <a:srcRect b="0" l="0" r="0" t="0"/>
          <a:stretch/>
        </p:blipFill>
        <p:spPr>
          <a:xfrm>
            <a:off x="4891318" y="4103767"/>
            <a:ext cx="2141950" cy="2141950"/>
          </a:xfrm>
          <a:prstGeom prst="rect">
            <a:avLst/>
          </a:prstGeom>
          <a:noFill/>
          <a:ln>
            <a:noFill/>
          </a:ln>
        </p:spPr>
      </p:pic>
      <p:pic>
        <p:nvPicPr>
          <p:cNvPr descr="A black electronic device with green connector&#10;&#10;Description automatically generated" id="502" name="Google Shape;502;p13"/>
          <p:cNvPicPr preferRelativeResize="0"/>
          <p:nvPr/>
        </p:nvPicPr>
        <p:blipFill rotWithShape="1">
          <a:blip r:embed="rId6">
            <a:alphaModFix/>
          </a:blip>
          <a:srcRect b="0" l="0" r="0" t="0"/>
          <a:stretch/>
        </p:blipFill>
        <p:spPr>
          <a:xfrm>
            <a:off x="769248" y="4205926"/>
            <a:ext cx="2143125" cy="2143125"/>
          </a:xfrm>
          <a:prstGeom prst="rect">
            <a:avLst/>
          </a:prstGeom>
          <a:noFill/>
          <a:ln>
            <a:noFill/>
          </a:ln>
        </p:spPr>
      </p:pic>
      <p:pic>
        <p:nvPicPr>
          <p:cNvPr descr="A red and black switch&#10;&#10;Description automatically generated" id="503" name="Google Shape;503;p13"/>
          <p:cNvPicPr preferRelativeResize="0"/>
          <p:nvPr/>
        </p:nvPicPr>
        <p:blipFill rotWithShape="1">
          <a:blip r:embed="rId7">
            <a:alphaModFix/>
          </a:blip>
          <a:srcRect b="0" l="0" r="0" t="0"/>
          <a:stretch/>
        </p:blipFill>
        <p:spPr>
          <a:xfrm>
            <a:off x="8501435" y="1443187"/>
            <a:ext cx="2857995" cy="2294878"/>
          </a:xfrm>
          <a:prstGeom prst="rect">
            <a:avLst/>
          </a:prstGeom>
          <a:noFill/>
          <a:ln>
            <a:noFill/>
          </a:ln>
        </p:spPr>
      </p:pic>
      <p:pic>
        <p:nvPicPr>
          <p:cNvPr descr="A white circuit board with blue and red lines&#10;&#10;Description automatically generated" id="504" name="Google Shape;504;p13"/>
          <p:cNvPicPr preferRelativeResize="0"/>
          <p:nvPr/>
        </p:nvPicPr>
        <p:blipFill rotWithShape="1">
          <a:blip r:embed="rId8">
            <a:alphaModFix/>
          </a:blip>
          <a:srcRect b="0" l="0" r="0" t="0"/>
          <a:stretch/>
        </p:blipFill>
        <p:spPr>
          <a:xfrm>
            <a:off x="9221381" y="4107675"/>
            <a:ext cx="2148503" cy="2137617"/>
          </a:xfrm>
          <a:prstGeom prst="rect">
            <a:avLst/>
          </a:prstGeom>
          <a:noFill/>
          <a:ln>
            <a:noFill/>
          </a:ln>
        </p:spPr>
      </p:pic>
      <p:sp>
        <p:nvSpPr>
          <p:cNvPr id="505" name="Google Shape;505;p13"/>
          <p:cNvSpPr txBox="1"/>
          <p:nvPr/>
        </p:nvSpPr>
        <p:spPr>
          <a:xfrm>
            <a:off x="4302317" y="3716859"/>
            <a:ext cx="318252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Montserrat"/>
                <a:ea typeface="Montserrat"/>
                <a:cs typeface="Montserrat"/>
                <a:sym typeface="Montserrat"/>
              </a:rPr>
              <a:t>Nema23 - Stepper Motor</a:t>
            </a:r>
            <a:endParaRPr sz="1800">
              <a:solidFill>
                <a:srgbClr val="000000"/>
              </a:solidFill>
              <a:latin typeface="Montserrat"/>
              <a:ea typeface="Montserrat"/>
              <a:cs typeface="Montserrat"/>
              <a:sym typeface="Montserrat"/>
            </a:endParaRPr>
          </a:p>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506" name="Google Shape;506;p13"/>
          <p:cNvSpPr txBox="1"/>
          <p:nvPr/>
        </p:nvSpPr>
        <p:spPr>
          <a:xfrm>
            <a:off x="4297740" y="6175634"/>
            <a:ext cx="3665209"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TB6600 Stepper Motor Driver</a:t>
            </a:r>
            <a:endParaRPr sz="1800">
              <a:solidFill>
                <a:schemeClr val="lt1"/>
              </a:solidFill>
              <a:latin typeface="Avenir"/>
              <a:ea typeface="Avenir"/>
              <a:cs typeface="Avenir"/>
              <a:sym typeface="Avenir"/>
            </a:endParaRPr>
          </a:p>
          <a:p>
            <a:pPr indent="0" lvl="0" marL="0" marR="0" rtl="0" algn="l">
              <a:spcBef>
                <a:spcPts val="0"/>
              </a:spcBef>
              <a:spcAft>
                <a:spcPts val="0"/>
              </a:spcAft>
              <a:buNone/>
            </a:pPr>
            <a:r>
              <a:t/>
            </a:r>
            <a:endParaRPr sz="1800">
              <a:solidFill>
                <a:schemeClr val="lt1"/>
              </a:solidFill>
              <a:latin typeface="Avenir"/>
              <a:ea typeface="Avenir"/>
              <a:cs typeface="Avenir"/>
              <a:sym typeface="Avenir"/>
            </a:endParaRPr>
          </a:p>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507" name="Google Shape;507;p13"/>
          <p:cNvSpPr txBox="1"/>
          <p:nvPr/>
        </p:nvSpPr>
        <p:spPr>
          <a:xfrm>
            <a:off x="435429" y="3733800"/>
            <a:ext cx="3483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stepper motor j-5718hb3401</a:t>
            </a:r>
            <a:endParaRPr b="1" sz="1800">
              <a:solidFill>
                <a:schemeClr val="lt1"/>
              </a:solidFill>
              <a:latin typeface="Avenir"/>
              <a:ea typeface="Avenir"/>
              <a:cs typeface="Avenir"/>
              <a:sym typeface="Avenir"/>
            </a:endParaRPr>
          </a:p>
        </p:txBody>
      </p:sp>
      <p:sp>
        <p:nvSpPr>
          <p:cNvPr id="508" name="Google Shape;508;p13"/>
          <p:cNvSpPr txBox="1"/>
          <p:nvPr/>
        </p:nvSpPr>
        <p:spPr>
          <a:xfrm>
            <a:off x="9339942" y="3646713"/>
            <a:ext cx="161108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limit switch</a:t>
            </a:r>
            <a:endParaRPr b="1" sz="1800">
              <a:solidFill>
                <a:schemeClr val="lt1"/>
              </a:solidFill>
              <a:latin typeface="Avenir"/>
              <a:ea typeface="Avenir"/>
              <a:cs typeface="Avenir"/>
              <a:sym typeface="Avenir"/>
            </a:endParaRPr>
          </a:p>
        </p:txBody>
      </p:sp>
      <p:sp>
        <p:nvSpPr>
          <p:cNvPr id="509" name="Google Shape;509;p13"/>
          <p:cNvSpPr txBox="1"/>
          <p:nvPr/>
        </p:nvSpPr>
        <p:spPr>
          <a:xfrm>
            <a:off x="-76201" y="6172199"/>
            <a:ext cx="478971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Open Sans"/>
                <a:ea typeface="Open Sans"/>
                <a:cs typeface="Open Sans"/>
                <a:sym typeface="Open Sans"/>
              </a:rPr>
              <a:t>YS-DIV268N-5A Stepper Motor Driver</a:t>
            </a:r>
            <a:endParaRPr b="1" sz="1800">
              <a:solidFill>
                <a:schemeClr val="lt1"/>
              </a:solidFill>
              <a:latin typeface="Avenir"/>
              <a:ea typeface="Avenir"/>
              <a:cs typeface="Avenir"/>
              <a:sym typeface="Avenir"/>
            </a:endParaRPr>
          </a:p>
          <a:p>
            <a:pPr indent="0" lvl="0" marL="0" marR="0" rtl="0" algn="l">
              <a:spcBef>
                <a:spcPts val="0"/>
              </a:spcBef>
              <a:spcAft>
                <a:spcPts val="0"/>
              </a:spcAft>
              <a:buNone/>
            </a:pPr>
            <a:r>
              <a:t/>
            </a:r>
            <a:endParaRPr b="1" sz="1800">
              <a:solidFill>
                <a:schemeClr val="lt1"/>
              </a:solidFill>
              <a:latin typeface="Avenir"/>
              <a:ea typeface="Avenir"/>
              <a:cs typeface="Avenir"/>
              <a:sym typeface="Avenir"/>
            </a:endParaRPr>
          </a:p>
        </p:txBody>
      </p:sp>
      <p:sp>
        <p:nvSpPr>
          <p:cNvPr id="510" name="Google Shape;510;p13"/>
          <p:cNvSpPr txBox="1"/>
          <p:nvPr/>
        </p:nvSpPr>
        <p:spPr>
          <a:xfrm>
            <a:off x="9372600" y="6172199"/>
            <a:ext cx="183968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Breadboard</a:t>
            </a:r>
            <a:endParaRPr b="1" sz="1800">
              <a:solidFill>
                <a:schemeClr val="lt1"/>
              </a:solidFill>
              <a:latin typeface="Avenir"/>
              <a:ea typeface="Avenir"/>
              <a:cs typeface="Avenir"/>
              <a:sym typeface="Aveni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14"/>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The Result</a:t>
            </a:r>
            <a:endParaRPr/>
          </a:p>
          <a:p>
            <a:pPr indent="0" lvl="0" marL="0" rtl="0" algn="l">
              <a:lnSpc>
                <a:spcPct val="90000"/>
              </a:lnSpc>
              <a:spcBef>
                <a:spcPts val="0"/>
              </a:spcBef>
              <a:spcAft>
                <a:spcPts val="0"/>
              </a:spcAft>
              <a:buClr>
                <a:schemeClr val="lt1"/>
              </a:buClr>
              <a:buSzPts val="6000"/>
              <a:buFont typeface="Bell MT"/>
              <a:buNone/>
            </a:pPr>
            <a:r>
              <a:t/>
            </a:r>
            <a:endParaRPr/>
          </a:p>
          <a:p>
            <a:pPr indent="0" lvl="0" marL="0" rtl="0" algn="l">
              <a:lnSpc>
                <a:spcPct val="90000"/>
              </a:lnSpc>
              <a:spcBef>
                <a:spcPts val="0"/>
              </a:spcBef>
              <a:spcAft>
                <a:spcPts val="0"/>
              </a:spcAft>
              <a:buClr>
                <a:schemeClr val="lt1"/>
              </a:buClr>
              <a:buSzPts val="6000"/>
              <a:buFont typeface="Bell MT"/>
              <a:buNone/>
            </a:pPr>
            <a:r>
              <a:t/>
            </a:r>
            <a:endParaRPr/>
          </a:p>
          <a:p>
            <a:pPr indent="0" lvl="0" marL="0" rtl="0" algn="l">
              <a:lnSpc>
                <a:spcPct val="90000"/>
              </a:lnSpc>
              <a:spcBef>
                <a:spcPts val="0"/>
              </a:spcBef>
              <a:spcAft>
                <a:spcPts val="0"/>
              </a:spcAft>
              <a:buClr>
                <a:schemeClr val="lt1"/>
              </a:buClr>
              <a:buSzPts val="6000"/>
              <a:buFont typeface="Bell MT"/>
              <a:buNone/>
            </a:pPr>
            <a:r>
              <a:t/>
            </a:r>
            <a:endParaRPr/>
          </a:p>
        </p:txBody>
      </p:sp>
      <p:pic>
        <p:nvPicPr>
          <p:cNvPr id="516" name="Google Shape;516;p14"/>
          <p:cNvPicPr preferRelativeResize="0"/>
          <p:nvPr/>
        </p:nvPicPr>
        <p:blipFill rotWithShape="1">
          <a:blip r:embed="rId3">
            <a:alphaModFix/>
          </a:blip>
          <a:srcRect b="0" l="0" r="0" t="0"/>
          <a:stretch/>
        </p:blipFill>
        <p:spPr>
          <a:xfrm>
            <a:off x="8519565" y="1035847"/>
            <a:ext cx="2590090" cy="5139532"/>
          </a:xfrm>
          <a:prstGeom prst="rect">
            <a:avLst/>
          </a:prstGeom>
          <a:noFill/>
          <a:ln>
            <a:noFill/>
          </a:ln>
        </p:spPr>
      </p:pic>
      <p:pic>
        <p:nvPicPr>
          <p:cNvPr descr="Add with solid fill" id="517" name="Google Shape;517;p14"/>
          <p:cNvPicPr preferRelativeResize="0"/>
          <p:nvPr/>
        </p:nvPicPr>
        <p:blipFill rotWithShape="1">
          <a:blip r:embed="rId4">
            <a:alphaModFix/>
          </a:blip>
          <a:srcRect b="0" l="0" r="0" t="0"/>
          <a:stretch/>
        </p:blipFill>
        <p:spPr>
          <a:xfrm>
            <a:off x="3208638" y="3424881"/>
            <a:ext cx="914400" cy="914400"/>
          </a:xfrm>
          <a:prstGeom prst="rect">
            <a:avLst/>
          </a:prstGeom>
          <a:noFill/>
          <a:ln>
            <a:noFill/>
          </a:ln>
        </p:spPr>
      </p:pic>
      <p:pic>
        <p:nvPicPr>
          <p:cNvPr descr="A white rectangular object on a black background&#10;&#10;Description automatically generated" id="518" name="Google Shape;518;p14"/>
          <p:cNvPicPr preferRelativeResize="0"/>
          <p:nvPr/>
        </p:nvPicPr>
        <p:blipFill rotWithShape="1">
          <a:blip r:embed="rId5">
            <a:alphaModFix/>
          </a:blip>
          <a:srcRect b="0" l="0" r="0" t="0"/>
          <a:stretch/>
        </p:blipFill>
        <p:spPr>
          <a:xfrm>
            <a:off x="6409765" y="3427598"/>
            <a:ext cx="2393577" cy="908061"/>
          </a:xfrm>
          <a:prstGeom prst="rect">
            <a:avLst/>
          </a:prstGeom>
          <a:noFill/>
          <a:ln>
            <a:noFill/>
          </a:ln>
        </p:spPr>
      </p:pic>
      <p:pic>
        <p:nvPicPr>
          <p:cNvPr descr="A yellow forklift with black background&#10;&#10;Description automatically generated" id="519" name="Google Shape;519;p14"/>
          <p:cNvPicPr preferRelativeResize="0"/>
          <p:nvPr/>
        </p:nvPicPr>
        <p:blipFill rotWithShape="1">
          <a:blip r:embed="rId6">
            <a:alphaModFix/>
          </a:blip>
          <a:srcRect b="0" l="0" r="0" t="0"/>
          <a:stretch/>
        </p:blipFill>
        <p:spPr>
          <a:xfrm>
            <a:off x="4350684" y="2881032"/>
            <a:ext cx="2896722" cy="2003613"/>
          </a:xfrm>
          <a:prstGeom prst="rect">
            <a:avLst/>
          </a:prstGeom>
          <a:noFill/>
          <a:ln>
            <a:noFill/>
          </a:ln>
        </p:spPr>
      </p:pic>
      <p:pic>
        <p:nvPicPr>
          <p:cNvPr descr="A yellow crane with a black background&#10;&#10;Description automatically generated" id="520" name="Google Shape;520;p14"/>
          <p:cNvPicPr preferRelativeResize="0"/>
          <p:nvPr/>
        </p:nvPicPr>
        <p:blipFill rotWithShape="1">
          <a:blip r:embed="rId7">
            <a:alphaModFix/>
          </a:blip>
          <a:srcRect b="0" l="0" r="0" t="0"/>
          <a:stretch/>
        </p:blipFill>
        <p:spPr>
          <a:xfrm>
            <a:off x="542335" y="2828364"/>
            <a:ext cx="2897273" cy="23521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15"/>
          <p:cNvSpPr txBox="1"/>
          <p:nvPr>
            <p:ph type="title"/>
          </p:nvPr>
        </p:nvSpPr>
        <p:spPr>
          <a:xfrm>
            <a:off x="2902200" y="627086"/>
            <a:ext cx="6801276" cy="60118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6000"/>
              <a:buFont typeface="Bell MT"/>
              <a:buNone/>
            </a:pPr>
            <a:r>
              <a:rPr lang="en-US">
                <a:latin typeface="Bell MT"/>
                <a:ea typeface="Bell MT"/>
                <a:cs typeface="Bell MT"/>
                <a:sym typeface="Bell MT"/>
              </a:rPr>
              <a:t>Production line stage​</a:t>
            </a:r>
            <a:endParaRPr>
              <a:latin typeface="Bell MT"/>
              <a:ea typeface="Bell MT"/>
              <a:cs typeface="Bell MT"/>
              <a:sym typeface="Bell MT"/>
            </a:endParaRPr>
          </a:p>
        </p:txBody>
      </p:sp>
      <p:pic>
        <p:nvPicPr>
          <p:cNvPr descr="A close-up of a circuit board&#10;&#10;Description automatically generated" id="526" name="Google Shape;526;p15"/>
          <p:cNvPicPr preferRelativeResize="0"/>
          <p:nvPr/>
        </p:nvPicPr>
        <p:blipFill rotWithShape="1">
          <a:blip r:embed="rId3">
            <a:alphaModFix/>
          </a:blip>
          <a:srcRect b="0" l="0" r="0" t="0"/>
          <a:stretch/>
        </p:blipFill>
        <p:spPr>
          <a:xfrm>
            <a:off x="1232622" y="2069132"/>
            <a:ext cx="1259150" cy="1259150"/>
          </a:xfrm>
          <a:prstGeom prst="rect">
            <a:avLst/>
          </a:prstGeom>
          <a:noFill/>
          <a:ln>
            <a:noFill/>
          </a:ln>
        </p:spPr>
      </p:pic>
      <p:pic>
        <p:nvPicPr>
          <p:cNvPr descr="A blue circuit board with black wires&#10;&#10;Description automatically generated" id="527" name="Google Shape;527;p15"/>
          <p:cNvPicPr preferRelativeResize="0"/>
          <p:nvPr/>
        </p:nvPicPr>
        <p:blipFill rotWithShape="1">
          <a:blip r:embed="rId4">
            <a:alphaModFix/>
          </a:blip>
          <a:srcRect b="0" l="0" r="0" t="0"/>
          <a:stretch/>
        </p:blipFill>
        <p:spPr>
          <a:xfrm>
            <a:off x="3519611" y="1926136"/>
            <a:ext cx="2118752" cy="1688872"/>
          </a:xfrm>
          <a:prstGeom prst="rect">
            <a:avLst/>
          </a:prstGeom>
          <a:noFill/>
          <a:ln>
            <a:noFill/>
          </a:ln>
        </p:spPr>
      </p:pic>
      <p:pic>
        <p:nvPicPr>
          <p:cNvPr descr="A close up of a metal cylinder&#10;&#10;Description automatically generated" id="528" name="Google Shape;528;p15"/>
          <p:cNvPicPr preferRelativeResize="0"/>
          <p:nvPr/>
        </p:nvPicPr>
        <p:blipFill rotWithShape="1">
          <a:blip r:embed="rId5">
            <a:alphaModFix/>
          </a:blip>
          <a:srcRect b="0" l="0" r="0" t="0"/>
          <a:stretch/>
        </p:blipFill>
        <p:spPr>
          <a:xfrm>
            <a:off x="6905139" y="2058773"/>
            <a:ext cx="1739279" cy="1426981"/>
          </a:xfrm>
          <a:prstGeom prst="rect">
            <a:avLst/>
          </a:prstGeom>
          <a:noFill/>
          <a:ln>
            <a:noFill/>
          </a:ln>
        </p:spPr>
      </p:pic>
      <p:pic>
        <p:nvPicPr>
          <p:cNvPr descr="A small black electronic device with wires and screws&#10;&#10;Description automatically generated" id="529" name="Google Shape;529;p15"/>
          <p:cNvPicPr preferRelativeResize="0"/>
          <p:nvPr/>
        </p:nvPicPr>
        <p:blipFill rotWithShape="1">
          <a:blip r:embed="rId6">
            <a:alphaModFix/>
          </a:blip>
          <a:srcRect b="0" l="0" r="0" t="0"/>
          <a:stretch/>
        </p:blipFill>
        <p:spPr>
          <a:xfrm>
            <a:off x="3751872" y="3708012"/>
            <a:ext cx="2546412" cy="2568606"/>
          </a:xfrm>
          <a:prstGeom prst="rect">
            <a:avLst/>
          </a:prstGeom>
          <a:noFill/>
          <a:ln>
            <a:noFill/>
          </a:ln>
        </p:spPr>
      </p:pic>
      <p:pic>
        <p:nvPicPr>
          <p:cNvPr descr="A blue and black electronic device&#10;&#10;Description automatically generated" id="530" name="Google Shape;530;p15"/>
          <p:cNvPicPr preferRelativeResize="0"/>
          <p:nvPr/>
        </p:nvPicPr>
        <p:blipFill rotWithShape="1">
          <a:blip r:embed="rId7">
            <a:alphaModFix/>
          </a:blip>
          <a:srcRect b="0" l="0" r="0" t="0"/>
          <a:stretch/>
        </p:blipFill>
        <p:spPr>
          <a:xfrm>
            <a:off x="6764256" y="4006683"/>
            <a:ext cx="2133600" cy="2133600"/>
          </a:xfrm>
          <a:prstGeom prst="rect">
            <a:avLst/>
          </a:prstGeom>
          <a:noFill/>
          <a:ln>
            <a:noFill/>
          </a:ln>
        </p:spPr>
      </p:pic>
      <p:pic>
        <p:nvPicPr>
          <p:cNvPr descr="A close-up of a circuit board&#10;&#10;Description automatically generated" id="531" name="Google Shape;531;p15"/>
          <p:cNvPicPr preferRelativeResize="0"/>
          <p:nvPr/>
        </p:nvPicPr>
        <p:blipFill rotWithShape="1">
          <a:blip r:embed="rId8">
            <a:alphaModFix/>
          </a:blip>
          <a:srcRect b="0" l="0" r="0" t="0"/>
          <a:stretch/>
        </p:blipFill>
        <p:spPr>
          <a:xfrm>
            <a:off x="9359700" y="1695100"/>
            <a:ext cx="2143125" cy="2143125"/>
          </a:xfrm>
          <a:prstGeom prst="rect">
            <a:avLst/>
          </a:prstGeom>
          <a:noFill/>
          <a:ln>
            <a:noFill/>
          </a:ln>
        </p:spPr>
      </p:pic>
      <p:pic>
        <p:nvPicPr>
          <p:cNvPr descr="A black battery with white text&#10;&#10;Description automatically generated" id="532" name="Google Shape;532;p15"/>
          <p:cNvPicPr preferRelativeResize="0"/>
          <p:nvPr/>
        </p:nvPicPr>
        <p:blipFill rotWithShape="1">
          <a:blip r:embed="rId9">
            <a:alphaModFix/>
          </a:blip>
          <a:srcRect b="0" l="0" r="0" t="0"/>
          <a:stretch/>
        </p:blipFill>
        <p:spPr>
          <a:xfrm>
            <a:off x="9666719" y="4154326"/>
            <a:ext cx="1834100" cy="1827957"/>
          </a:xfrm>
          <a:prstGeom prst="rect">
            <a:avLst/>
          </a:prstGeom>
          <a:noFill/>
          <a:ln>
            <a:noFill/>
          </a:ln>
        </p:spPr>
      </p:pic>
      <p:pic>
        <p:nvPicPr>
          <p:cNvPr descr="A black rectangular object with a number on it&#10;&#10;Description automatically generated" id="533" name="Google Shape;533;p15"/>
          <p:cNvPicPr preferRelativeResize="0"/>
          <p:nvPr/>
        </p:nvPicPr>
        <p:blipFill rotWithShape="1">
          <a:blip r:embed="rId10">
            <a:alphaModFix/>
          </a:blip>
          <a:srcRect b="0" l="0" r="0" t="0"/>
          <a:stretch/>
        </p:blipFill>
        <p:spPr>
          <a:xfrm>
            <a:off x="794302" y="3922731"/>
            <a:ext cx="2143125" cy="2143125"/>
          </a:xfrm>
          <a:prstGeom prst="rect">
            <a:avLst/>
          </a:prstGeom>
          <a:noFill/>
          <a:ln>
            <a:noFill/>
          </a:ln>
        </p:spPr>
      </p:pic>
      <p:sp>
        <p:nvSpPr>
          <p:cNvPr id="534" name="Google Shape;534;p15"/>
          <p:cNvSpPr txBox="1"/>
          <p:nvPr/>
        </p:nvSpPr>
        <p:spPr>
          <a:xfrm>
            <a:off x="1371599" y="3428999"/>
            <a:ext cx="97971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Esp32</a:t>
            </a:r>
            <a:endParaRPr/>
          </a:p>
        </p:txBody>
      </p:sp>
      <p:sp>
        <p:nvSpPr>
          <p:cNvPr id="535" name="Google Shape;535;p15"/>
          <p:cNvSpPr txBox="1"/>
          <p:nvPr/>
        </p:nvSpPr>
        <p:spPr>
          <a:xfrm>
            <a:off x="3755571" y="3483427"/>
            <a:ext cx="164374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Arduino uno</a:t>
            </a:r>
            <a:endParaRPr b="1" sz="1800">
              <a:solidFill>
                <a:srgbClr val="000000"/>
              </a:solidFill>
              <a:latin typeface="Avenir"/>
              <a:ea typeface="Avenir"/>
              <a:cs typeface="Avenir"/>
              <a:sym typeface="Avenir"/>
            </a:endParaRPr>
          </a:p>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536" name="Google Shape;536;p15"/>
          <p:cNvSpPr txBox="1"/>
          <p:nvPr/>
        </p:nvSpPr>
        <p:spPr>
          <a:xfrm>
            <a:off x="7108371" y="3526972"/>
            <a:ext cx="174171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DC motor</a:t>
            </a:r>
            <a:endParaRPr/>
          </a:p>
        </p:txBody>
      </p:sp>
      <p:sp>
        <p:nvSpPr>
          <p:cNvPr id="537" name="Google Shape;537;p15"/>
          <p:cNvSpPr txBox="1"/>
          <p:nvPr/>
        </p:nvSpPr>
        <p:spPr>
          <a:xfrm>
            <a:off x="555171" y="5954486"/>
            <a:ext cx="296091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Power bank 10000mah</a:t>
            </a:r>
            <a:r>
              <a:rPr lang="en-US" sz="1800">
                <a:solidFill>
                  <a:schemeClr val="lt1"/>
                </a:solidFill>
                <a:latin typeface="Avenir"/>
                <a:ea typeface="Avenir"/>
                <a:cs typeface="Avenir"/>
                <a:sym typeface="Avenir"/>
              </a:rPr>
              <a:t>​</a:t>
            </a:r>
            <a:endParaRPr/>
          </a:p>
        </p:txBody>
      </p:sp>
      <p:sp>
        <p:nvSpPr>
          <p:cNvPr id="538" name="Google Shape;538;p15"/>
          <p:cNvSpPr txBox="1"/>
          <p:nvPr/>
        </p:nvSpPr>
        <p:spPr>
          <a:xfrm>
            <a:off x="7108371" y="5954485"/>
            <a:ext cx="179614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Ir sensor</a:t>
            </a:r>
            <a:endParaRPr b="1" sz="1800">
              <a:solidFill>
                <a:schemeClr val="lt1"/>
              </a:solidFill>
              <a:latin typeface="Avenir"/>
              <a:ea typeface="Avenir"/>
              <a:cs typeface="Avenir"/>
              <a:sym typeface="Avenir"/>
            </a:endParaRPr>
          </a:p>
        </p:txBody>
      </p:sp>
      <p:sp>
        <p:nvSpPr>
          <p:cNvPr id="539" name="Google Shape;539;p15"/>
          <p:cNvSpPr txBox="1"/>
          <p:nvPr/>
        </p:nvSpPr>
        <p:spPr>
          <a:xfrm>
            <a:off x="9905999" y="3548742"/>
            <a:ext cx="120831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H-bridge</a:t>
            </a:r>
            <a:endParaRPr b="1" sz="1800">
              <a:solidFill>
                <a:schemeClr val="lt1"/>
              </a:solidFill>
              <a:latin typeface="Avenir"/>
              <a:ea typeface="Avenir"/>
              <a:cs typeface="Avenir"/>
              <a:sym typeface="Avenir"/>
            </a:endParaRPr>
          </a:p>
        </p:txBody>
      </p:sp>
      <p:sp>
        <p:nvSpPr>
          <p:cNvPr id="540" name="Google Shape;540;p15"/>
          <p:cNvSpPr txBox="1"/>
          <p:nvPr/>
        </p:nvSpPr>
        <p:spPr>
          <a:xfrm>
            <a:off x="9437914" y="5954485"/>
            <a:ext cx="19812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Battery 12v 7ah</a:t>
            </a:r>
            <a:endParaRPr b="1" sz="1800">
              <a:solidFill>
                <a:schemeClr val="lt1"/>
              </a:solidFill>
              <a:latin typeface="Avenir"/>
              <a:ea typeface="Avenir"/>
              <a:cs typeface="Avenir"/>
              <a:sym typeface="Avenir"/>
            </a:endParaRPr>
          </a:p>
        </p:txBody>
      </p:sp>
      <p:sp>
        <p:nvSpPr>
          <p:cNvPr id="541" name="Google Shape;541;p15"/>
          <p:cNvSpPr txBox="1"/>
          <p:nvPr/>
        </p:nvSpPr>
        <p:spPr>
          <a:xfrm>
            <a:off x="3962400" y="5987143"/>
            <a:ext cx="254725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MG995 Servo motor </a:t>
            </a:r>
            <a:endParaRPr b="1" sz="1800">
              <a:solidFill>
                <a:schemeClr val="lt1"/>
              </a:solidFill>
              <a:latin typeface="Avenir"/>
              <a:ea typeface="Avenir"/>
              <a:cs typeface="Avenir"/>
              <a:sym typeface="Aveni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16"/>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The Result</a:t>
            </a:r>
            <a:endParaRPr>
              <a:solidFill>
                <a:srgbClr val="000000"/>
              </a:solidFill>
            </a:endParaRPr>
          </a:p>
          <a:p>
            <a:pPr indent="0" lvl="0" marL="0" rtl="0" algn="l">
              <a:lnSpc>
                <a:spcPct val="90000"/>
              </a:lnSpc>
              <a:spcBef>
                <a:spcPts val="0"/>
              </a:spcBef>
              <a:spcAft>
                <a:spcPts val="0"/>
              </a:spcAft>
              <a:buClr>
                <a:schemeClr val="lt1"/>
              </a:buClr>
              <a:buSzPts val="6000"/>
              <a:buFont typeface="Bell MT"/>
              <a:buNone/>
            </a:pPr>
            <a:r>
              <a:t/>
            </a:r>
            <a:endParaRPr/>
          </a:p>
        </p:txBody>
      </p:sp>
      <p:pic>
        <p:nvPicPr>
          <p:cNvPr id="547" name="Google Shape;547;p16"/>
          <p:cNvPicPr preferRelativeResize="0"/>
          <p:nvPr/>
        </p:nvPicPr>
        <p:blipFill rotWithShape="1">
          <a:blip r:embed="rId3">
            <a:alphaModFix/>
          </a:blip>
          <a:srcRect b="0" l="0" r="0" t="0"/>
          <a:stretch/>
        </p:blipFill>
        <p:spPr>
          <a:xfrm>
            <a:off x="2009035" y="1727105"/>
            <a:ext cx="8391470" cy="498116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51" name="Shape 551"/>
        <p:cNvGrpSpPr/>
        <p:nvPr/>
      </p:nvGrpSpPr>
      <p:grpSpPr>
        <a:xfrm>
          <a:off x="0" y="0"/>
          <a:ext cx="0" cy="0"/>
          <a:chOff x="0" y="0"/>
          <a:chExt cx="0" cy="0"/>
        </a:xfrm>
      </p:grpSpPr>
      <p:grpSp>
        <p:nvGrpSpPr>
          <p:cNvPr id="552" name="Google Shape;552;p17"/>
          <p:cNvGrpSpPr/>
          <p:nvPr/>
        </p:nvGrpSpPr>
        <p:grpSpPr>
          <a:xfrm>
            <a:off x="0" y="0"/>
            <a:ext cx="12191999" cy="6861600"/>
            <a:chOff x="1" y="0"/>
            <a:chExt cx="12191999" cy="6861600"/>
          </a:xfrm>
        </p:grpSpPr>
        <p:sp>
          <p:nvSpPr>
            <p:cNvPr id="553" name="Google Shape;553;p17"/>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54" name="Google Shape;554;p17"/>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55" name="Google Shape;555;p17"/>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nvGrpSpPr>
            <p:cNvPr id="556" name="Google Shape;556;p17"/>
            <p:cNvGrpSpPr/>
            <p:nvPr/>
          </p:nvGrpSpPr>
          <p:grpSpPr>
            <a:xfrm>
              <a:off x="690092" y="0"/>
              <a:ext cx="10800000" cy="6858000"/>
              <a:chOff x="2328000" y="0"/>
              <a:chExt cx="2880000" cy="1440000"/>
            </a:xfrm>
          </p:grpSpPr>
          <p:sp>
            <p:nvSpPr>
              <p:cNvPr id="557" name="Google Shape;557;p17"/>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58" name="Google Shape;558;p17"/>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559" name="Google Shape;559;p17"/>
            <p:cNvGrpSpPr/>
            <p:nvPr/>
          </p:nvGrpSpPr>
          <p:grpSpPr>
            <a:xfrm rot="5400000">
              <a:off x="7048499" y="1714500"/>
              <a:ext cx="6858000" cy="3429000"/>
              <a:chOff x="0" y="0"/>
              <a:chExt cx="2880000" cy="1440000"/>
            </a:xfrm>
          </p:grpSpPr>
          <p:sp>
            <p:nvSpPr>
              <p:cNvPr id="560" name="Google Shape;560;p17"/>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61" name="Google Shape;561;p17"/>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562" name="Google Shape;562;p17"/>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563" name="Google Shape;563;p17"/>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564" name="Google Shape;564;p17"/>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565" name="Google Shape;565;p17"/>
          <p:cNvGrpSpPr/>
          <p:nvPr/>
        </p:nvGrpSpPr>
        <p:grpSpPr>
          <a:xfrm>
            <a:off x="1" y="0"/>
            <a:ext cx="12191999" cy="6861600"/>
            <a:chOff x="1" y="0"/>
            <a:chExt cx="12191999" cy="6861600"/>
          </a:xfrm>
        </p:grpSpPr>
        <p:sp>
          <p:nvSpPr>
            <p:cNvPr id="566" name="Google Shape;566;p17"/>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67" name="Google Shape;567;p17"/>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68" name="Google Shape;568;p17"/>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569" name="Google Shape;569;p17"/>
            <p:cNvGrpSpPr/>
            <p:nvPr/>
          </p:nvGrpSpPr>
          <p:grpSpPr>
            <a:xfrm>
              <a:off x="690092" y="0"/>
              <a:ext cx="10800000" cy="6858000"/>
              <a:chOff x="2328000" y="0"/>
              <a:chExt cx="2880000" cy="1440000"/>
            </a:xfrm>
          </p:grpSpPr>
          <p:sp>
            <p:nvSpPr>
              <p:cNvPr id="570" name="Google Shape;570;p17"/>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71" name="Google Shape;571;p17"/>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572" name="Google Shape;572;p17"/>
            <p:cNvGrpSpPr/>
            <p:nvPr/>
          </p:nvGrpSpPr>
          <p:grpSpPr>
            <a:xfrm rot="5400000">
              <a:off x="7048499" y="1714500"/>
              <a:ext cx="6858000" cy="3429000"/>
              <a:chOff x="0" y="0"/>
              <a:chExt cx="2880000" cy="1440000"/>
            </a:xfrm>
          </p:grpSpPr>
          <p:sp>
            <p:nvSpPr>
              <p:cNvPr id="573" name="Google Shape;573;p17"/>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74" name="Google Shape;574;p17"/>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575" name="Google Shape;575;p17"/>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576" name="Google Shape;576;p17"/>
          <p:cNvSpPr/>
          <p:nvPr/>
        </p:nvSpPr>
        <p:spPr>
          <a:xfrm flipH="1">
            <a:off x="0" y="0"/>
            <a:ext cx="12192000" cy="6858000"/>
          </a:xfrm>
          <a:prstGeom prst="rect">
            <a:avLst/>
          </a:prstGeom>
          <a:gradFill>
            <a:gsLst>
              <a:gs pos="0">
                <a:srgbClr val="000000">
                  <a:alpha val="40000"/>
                </a:srgbClr>
              </a:gs>
              <a:gs pos="100000">
                <a:srgbClr val="000000">
                  <a:alpha val="80000"/>
                </a:srgbClr>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577" name="Google Shape;577;p17"/>
          <p:cNvSpPr txBox="1"/>
          <p:nvPr>
            <p:ph type="title"/>
          </p:nvPr>
        </p:nvSpPr>
        <p:spPr>
          <a:xfrm>
            <a:off x="1391312" y="476567"/>
            <a:ext cx="9217026" cy="1138088"/>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6000"/>
              <a:buFont typeface="Bell MT"/>
              <a:buNone/>
            </a:pPr>
            <a:r>
              <a:rPr lang="en-US"/>
              <a:t>Packaging stage​</a:t>
            </a:r>
            <a:endParaRPr/>
          </a:p>
        </p:txBody>
      </p:sp>
      <p:pic>
        <p:nvPicPr>
          <p:cNvPr descr="A close-up of a colorful led strip&#10;&#10;Description automatically generated" id="578" name="Google Shape;578;p17"/>
          <p:cNvPicPr preferRelativeResize="0"/>
          <p:nvPr/>
        </p:nvPicPr>
        <p:blipFill rotWithShape="1">
          <a:blip r:embed="rId3">
            <a:alphaModFix/>
          </a:blip>
          <a:srcRect b="0" l="0" r="0" t="0"/>
          <a:stretch/>
        </p:blipFill>
        <p:spPr>
          <a:xfrm>
            <a:off x="406835" y="3552891"/>
            <a:ext cx="2642400" cy="1758397"/>
          </a:xfrm>
          <a:prstGeom prst="rect">
            <a:avLst/>
          </a:prstGeom>
          <a:noFill/>
          <a:ln>
            <a:noFill/>
          </a:ln>
        </p:spPr>
      </p:pic>
      <p:pic>
        <p:nvPicPr>
          <p:cNvPr descr="A close-up of a circuit board&#10;&#10;Description automatically generated" id="579" name="Google Shape;579;p17"/>
          <p:cNvPicPr preferRelativeResize="0"/>
          <p:nvPr/>
        </p:nvPicPr>
        <p:blipFill rotWithShape="1">
          <a:blip r:embed="rId4">
            <a:alphaModFix/>
          </a:blip>
          <a:srcRect b="0" l="0" r="0" t="0"/>
          <a:stretch/>
        </p:blipFill>
        <p:spPr>
          <a:xfrm>
            <a:off x="3361979" y="2920340"/>
            <a:ext cx="2638800" cy="2638800"/>
          </a:xfrm>
          <a:prstGeom prst="rect">
            <a:avLst/>
          </a:prstGeom>
          <a:noFill/>
          <a:ln>
            <a:noFill/>
          </a:ln>
        </p:spPr>
      </p:pic>
      <p:pic>
        <p:nvPicPr>
          <p:cNvPr descr="A black power cord with a black background&#10;&#10;Description automatically generated" id="580" name="Google Shape;580;p17"/>
          <p:cNvPicPr preferRelativeResize="0"/>
          <p:nvPr/>
        </p:nvPicPr>
        <p:blipFill rotWithShape="1">
          <a:blip r:embed="rId5">
            <a:alphaModFix/>
          </a:blip>
          <a:srcRect b="0" l="0" r="0" t="0"/>
          <a:stretch/>
        </p:blipFill>
        <p:spPr>
          <a:xfrm>
            <a:off x="6350513" y="3382617"/>
            <a:ext cx="2642400" cy="1714245"/>
          </a:xfrm>
          <a:prstGeom prst="rect">
            <a:avLst/>
          </a:prstGeom>
          <a:noFill/>
          <a:ln>
            <a:noFill/>
          </a:ln>
        </p:spPr>
      </p:pic>
      <p:pic>
        <p:nvPicPr>
          <p:cNvPr descr="A close up of a metal cylinder&#10;&#10;Description automatically generated" id="581" name="Google Shape;581;p17"/>
          <p:cNvPicPr preferRelativeResize="0"/>
          <p:nvPr/>
        </p:nvPicPr>
        <p:blipFill rotWithShape="1">
          <a:blip r:embed="rId6">
            <a:alphaModFix/>
          </a:blip>
          <a:srcRect b="0" l="0" r="0" t="0"/>
          <a:stretch/>
        </p:blipFill>
        <p:spPr>
          <a:xfrm>
            <a:off x="9549792" y="3144638"/>
            <a:ext cx="2638800" cy="2190203"/>
          </a:xfrm>
          <a:prstGeom prst="rect">
            <a:avLst/>
          </a:prstGeom>
          <a:noFill/>
          <a:ln>
            <a:noFill/>
          </a:ln>
        </p:spPr>
      </p:pic>
      <p:sp>
        <p:nvSpPr>
          <p:cNvPr id="582" name="Google Shape;582;p17"/>
          <p:cNvSpPr txBox="1"/>
          <p:nvPr/>
        </p:nvSpPr>
        <p:spPr>
          <a:xfrm>
            <a:off x="10243458" y="5562601"/>
            <a:ext cx="141514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DC motor</a:t>
            </a:r>
            <a:r>
              <a:rPr lang="en-US" sz="1800">
                <a:solidFill>
                  <a:schemeClr val="lt1"/>
                </a:solidFill>
                <a:latin typeface="Avenir"/>
                <a:ea typeface="Avenir"/>
                <a:cs typeface="Avenir"/>
                <a:sym typeface="Avenir"/>
              </a:rPr>
              <a:t>​</a:t>
            </a:r>
            <a:endParaRPr/>
          </a:p>
        </p:txBody>
      </p:sp>
      <p:sp>
        <p:nvSpPr>
          <p:cNvPr id="583" name="Google Shape;583;p17"/>
          <p:cNvSpPr txBox="1"/>
          <p:nvPr/>
        </p:nvSpPr>
        <p:spPr>
          <a:xfrm>
            <a:off x="6596743" y="5562600"/>
            <a:ext cx="252548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Power supply 12v 4a</a:t>
            </a:r>
            <a:endParaRPr b="1" sz="1800">
              <a:solidFill>
                <a:schemeClr val="lt1"/>
              </a:solidFill>
              <a:latin typeface="Avenir"/>
              <a:ea typeface="Avenir"/>
              <a:cs typeface="Avenir"/>
              <a:sym typeface="Avenir"/>
            </a:endParaRPr>
          </a:p>
        </p:txBody>
      </p:sp>
      <p:sp>
        <p:nvSpPr>
          <p:cNvPr id="584" name="Google Shape;584;p17"/>
          <p:cNvSpPr txBox="1"/>
          <p:nvPr/>
        </p:nvSpPr>
        <p:spPr>
          <a:xfrm>
            <a:off x="3233057" y="5562600"/>
            <a:ext cx="286294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Relay module 2 channel</a:t>
            </a:r>
            <a:endParaRPr b="1" sz="1800">
              <a:solidFill>
                <a:schemeClr val="lt1"/>
              </a:solidFill>
              <a:latin typeface="Avenir"/>
              <a:ea typeface="Avenir"/>
              <a:cs typeface="Avenir"/>
              <a:sym typeface="Avenir"/>
            </a:endParaRPr>
          </a:p>
        </p:txBody>
      </p:sp>
      <p:sp>
        <p:nvSpPr>
          <p:cNvPr id="585" name="Google Shape;585;p17"/>
          <p:cNvSpPr txBox="1"/>
          <p:nvPr/>
        </p:nvSpPr>
        <p:spPr>
          <a:xfrm>
            <a:off x="925286" y="5562600"/>
            <a:ext cx="141514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Avenir"/>
                <a:ea typeface="Avenir"/>
                <a:cs typeface="Avenir"/>
                <a:sym typeface="Avenir"/>
              </a:rPr>
              <a:t>Rgb led</a:t>
            </a:r>
            <a:endParaRPr b="1" sz="1800">
              <a:solidFill>
                <a:schemeClr val="lt1"/>
              </a:solidFill>
              <a:latin typeface="Avenir"/>
              <a:ea typeface="Avenir"/>
              <a:cs typeface="Avenir"/>
              <a:sym typeface="Aveni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18"/>
          <p:cNvSpPr txBox="1"/>
          <p:nvPr>
            <p:ph type="title"/>
          </p:nvPr>
        </p:nvSpPr>
        <p:spPr>
          <a:xfrm>
            <a:off x="540000" y="540000"/>
            <a:ext cx="11101135"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The Result</a:t>
            </a:r>
            <a:endParaRPr/>
          </a:p>
        </p:txBody>
      </p:sp>
      <p:pic>
        <p:nvPicPr>
          <p:cNvPr id="591" name="Google Shape;591;p18"/>
          <p:cNvPicPr preferRelativeResize="0"/>
          <p:nvPr/>
        </p:nvPicPr>
        <p:blipFill rotWithShape="1">
          <a:blip r:embed="rId3">
            <a:alphaModFix/>
          </a:blip>
          <a:srcRect b="0" l="0" r="0" t="0"/>
          <a:stretch/>
        </p:blipFill>
        <p:spPr>
          <a:xfrm>
            <a:off x="5104171" y="936552"/>
            <a:ext cx="4659188" cy="555540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95" name="Shape 595"/>
        <p:cNvGrpSpPr/>
        <p:nvPr/>
      </p:nvGrpSpPr>
      <p:grpSpPr>
        <a:xfrm>
          <a:off x="0" y="0"/>
          <a:ext cx="0" cy="0"/>
          <a:chOff x="0" y="0"/>
          <a:chExt cx="0" cy="0"/>
        </a:xfrm>
      </p:grpSpPr>
      <p:sp>
        <p:nvSpPr>
          <p:cNvPr id="596" name="Google Shape;596;p19"/>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597" name="Google Shape;597;p19"/>
          <p:cNvGrpSpPr/>
          <p:nvPr/>
        </p:nvGrpSpPr>
        <p:grpSpPr>
          <a:xfrm>
            <a:off x="1" y="0"/>
            <a:ext cx="12191999" cy="6861600"/>
            <a:chOff x="1" y="0"/>
            <a:chExt cx="12191999" cy="6861600"/>
          </a:xfrm>
        </p:grpSpPr>
        <p:sp>
          <p:nvSpPr>
            <p:cNvPr id="598" name="Google Shape;598;p19"/>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599" name="Google Shape;599;p19"/>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00" name="Google Shape;600;p19"/>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601" name="Google Shape;601;p19"/>
            <p:cNvGrpSpPr/>
            <p:nvPr/>
          </p:nvGrpSpPr>
          <p:grpSpPr>
            <a:xfrm>
              <a:off x="690092" y="0"/>
              <a:ext cx="10800000" cy="6858000"/>
              <a:chOff x="2328000" y="0"/>
              <a:chExt cx="2880000" cy="1440000"/>
            </a:xfrm>
          </p:grpSpPr>
          <p:sp>
            <p:nvSpPr>
              <p:cNvPr id="602" name="Google Shape;602;p19"/>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03" name="Google Shape;603;p19"/>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604" name="Google Shape;604;p19"/>
            <p:cNvGrpSpPr/>
            <p:nvPr/>
          </p:nvGrpSpPr>
          <p:grpSpPr>
            <a:xfrm rot="5400000">
              <a:off x="7048499" y="1714500"/>
              <a:ext cx="6858000" cy="3429000"/>
              <a:chOff x="0" y="0"/>
              <a:chExt cx="2880000" cy="1440000"/>
            </a:xfrm>
          </p:grpSpPr>
          <p:sp>
            <p:nvSpPr>
              <p:cNvPr id="605" name="Google Shape;605;p19"/>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06" name="Google Shape;606;p19"/>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07" name="Google Shape;607;p19"/>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08" name="Google Shape;608;p19"/>
          <p:cNvSpPr/>
          <p:nvPr/>
        </p:nvSpPr>
        <p:spPr>
          <a:xfrm>
            <a:off x="0" y="0"/>
            <a:ext cx="12192000" cy="6858000"/>
          </a:xfrm>
          <a:prstGeom prst="rect">
            <a:avLst/>
          </a:prstGeom>
          <a:gradFill>
            <a:gsLst>
              <a:gs pos="0">
                <a:srgbClr val="000000">
                  <a:alpha val="40000"/>
                </a:srgbClr>
              </a:gs>
              <a:gs pos="100000">
                <a:srgbClr val="000000">
                  <a:alpha val="80000"/>
                </a:srgbClr>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609" name="Google Shape;609;p19"/>
          <p:cNvSpPr txBox="1"/>
          <p:nvPr>
            <p:ph type="title"/>
          </p:nvPr>
        </p:nvSpPr>
        <p:spPr>
          <a:xfrm>
            <a:off x="550863" y="540001"/>
            <a:ext cx="11075080"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latin typeface="Bell MT"/>
                <a:ea typeface="Bell MT"/>
                <a:cs typeface="Bell MT"/>
                <a:sym typeface="Bell MT"/>
              </a:rPr>
              <a:t>Future work:</a:t>
            </a:r>
            <a:endParaRPr/>
          </a:p>
        </p:txBody>
      </p:sp>
      <p:grpSp>
        <p:nvGrpSpPr>
          <p:cNvPr id="610" name="Google Shape;610;p19"/>
          <p:cNvGrpSpPr/>
          <p:nvPr/>
        </p:nvGrpSpPr>
        <p:grpSpPr>
          <a:xfrm>
            <a:off x="543002" y="2612662"/>
            <a:ext cx="11094883" cy="3612288"/>
            <a:chOff x="3252" y="83774"/>
            <a:chExt cx="11094883" cy="3612288"/>
          </a:xfrm>
        </p:grpSpPr>
        <p:sp>
          <p:nvSpPr>
            <p:cNvPr id="611" name="Google Shape;611;p19"/>
            <p:cNvSpPr/>
            <p:nvPr/>
          </p:nvSpPr>
          <p:spPr>
            <a:xfrm>
              <a:off x="3252" y="83774"/>
              <a:ext cx="2580205" cy="3612287"/>
            </a:xfrm>
            <a:prstGeom prst="rect">
              <a:avLst/>
            </a:prstGeom>
            <a:solidFill>
              <a:srgbClr val="D6CFFF">
                <a:alpha val="89803"/>
              </a:srgbClr>
            </a:solidFill>
            <a:ln cap="flat" cmpd="sng" w="12700">
              <a:solidFill>
                <a:srgbClr val="D6CFFF">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19"/>
            <p:cNvSpPr txBox="1"/>
            <p:nvPr/>
          </p:nvSpPr>
          <p:spPr>
            <a:xfrm>
              <a:off x="3252" y="1456443"/>
              <a:ext cx="2580205" cy="2167372"/>
            </a:xfrm>
            <a:prstGeom prst="rect">
              <a:avLst/>
            </a:prstGeom>
            <a:noFill/>
            <a:ln>
              <a:noFill/>
            </a:ln>
          </p:spPr>
          <p:txBody>
            <a:bodyPr anchorCtr="0" anchor="t" bIns="330200" lIns="201150" spcFirstLastPara="1" rIns="201150" wrap="square" tIns="330200">
              <a:noAutofit/>
            </a:bodyPr>
            <a:lstStyle/>
            <a:p>
              <a:pPr indent="0" lvl="0" marL="0" marR="0" rtl="0" algn="l">
                <a:lnSpc>
                  <a:spcPct val="90000"/>
                </a:lnSpc>
                <a:spcBef>
                  <a:spcPts val="0"/>
                </a:spcBef>
                <a:spcAft>
                  <a:spcPts val="0"/>
                </a:spcAft>
                <a:buClr>
                  <a:schemeClr val="lt1"/>
                </a:buClr>
                <a:buSzPts val="1400"/>
                <a:buFont typeface="Avenir"/>
                <a:buNone/>
              </a:pPr>
              <a:r>
                <a:rPr lang="en-US" sz="1400">
                  <a:solidFill>
                    <a:schemeClr val="lt1"/>
                  </a:solidFill>
                  <a:latin typeface="Avenir"/>
                  <a:ea typeface="Avenir"/>
                  <a:cs typeface="Avenir"/>
                  <a:sym typeface="Avenir"/>
                </a:rPr>
                <a:t>1- Make the robot multi-path to save a lot of space.</a:t>
              </a:r>
              <a:endParaRPr/>
            </a:p>
          </p:txBody>
        </p:sp>
        <p:sp>
          <p:nvSpPr>
            <p:cNvPr id="613" name="Google Shape;613;p19"/>
            <p:cNvSpPr/>
            <p:nvPr/>
          </p:nvSpPr>
          <p:spPr>
            <a:xfrm>
              <a:off x="751511" y="445003"/>
              <a:ext cx="1083686" cy="1083686"/>
            </a:xfrm>
            <a:prstGeom prst="ellipse">
              <a:avLst/>
            </a:prstGeom>
            <a:solidFill>
              <a:schemeClr val="accent2"/>
            </a:solidFill>
            <a:ln cap="flat" cmpd="sng" w="12700">
              <a:solidFill>
                <a:schemeClr val="accent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19"/>
            <p:cNvSpPr txBox="1"/>
            <p:nvPr/>
          </p:nvSpPr>
          <p:spPr>
            <a:xfrm>
              <a:off x="910213" y="603705"/>
              <a:ext cx="766282" cy="766282"/>
            </a:xfrm>
            <a:prstGeom prst="rect">
              <a:avLst/>
            </a:prstGeom>
            <a:noFill/>
            <a:ln>
              <a:noFill/>
            </a:ln>
          </p:spPr>
          <p:txBody>
            <a:bodyPr anchorCtr="0" anchor="ctr" bIns="12700" lIns="84475" spcFirstLastPara="1" rIns="84475" wrap="square" tIns="12700">
              <a:noAutofit/>
            </a:bodyPr>
            <a:lstStyle/>
            <a:p>
              <a:pPr indent="0" lvl="0" marL="0" marR="0" rtl="0" algn="ctr">
                <a:lnSpc>
                  <a:spcPct val="90000"/>
                </a:lnSpc>
                <a:spcBef>
                  <a:spcPts val="0"/>
                </a:spcBef>
                <a:spcAft>
                  <a:spcPts val="0"/>
                </a:spcAft>
                <a:buClr>
                  <a:schemeClr val="lt1"/>
                </a:buClr>
                <a:buSzPts val="4800"/>
                <a:buFont typeface="Avenir"/>
                <a:buNone/>
              </a:pPr>
              <a:r>
                <a:rPr lang="en-US" sz="4800">
                  <a:solidFill>
                    <a:schemeClr val="lt1"/>
                  </a:solidFill>
                  <a:latin typeface="Avenir"/>
                  <a:ea typeface="Avenir"/>
                  <a:cs typeface="Avenir"/>
                  <a:sym typeface="Avenir"/>
                </a:rPr>
                <a:t>1</a:t>
              </a:r>
              <a:endParaRPr/>
            </a:p>
          </p:txBody>
        </p:sp>
        <p:sp>
          <p:nvSpPr>
            <p:cNvPr id="615" name="Google Shape;615;p19"/>
            <p:cNvSpPr/>
            <p:nvPr/>
          </p:nvSpPr>
          <p:spPr>
            <a:xfrm>
              <a:off x="3252" y="3695990"/>
              <a:ext cx="2580205" cy="72"/>
            </a:xfrm>
            <a:prstGeom prst="rect">
              <a:avLst/>
            </a:prstGeom>
            <a:solidFill>
              <a:srgbClr val="3D3BFF"/>
            </a:solidFill>
            <a:ln cap="flat" cmpd="sng" w="12700">
              <a:solidFill>
                <a:srgbClr val="3D3B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19"/>
            <p:cNvSpPr/>
            <p:nvPr/>
          </p:nvSpPr>
          <p:spPr>
            <a:xfrm>
              <a:off x="2841478" y="83774"/>
              <a:ext cx="2580205" cy="3612287"/>
            </a:xfrm>
            <a:prstGeom prst="rect">
              <a:avLst/>
            </a:prstGeom>
            <a:solidFill>
              <a:srgbClr val="CBE0FA">
                <a:alpha val="89803"/>
              </a:srgbClr>
            </a:solidFill>
            <a:ln cap="flat" cmpd="sng" w="12700">
              <a:solidFill>
                <a:srgbClr val="CBE0FA">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19"/>
            <p:cNvSpPr txBox="1"/>
            <p:nvPr/>
          </p:nvSpPr>
          <p:spPr>
            <a:xfrm>
              <a:off x="2841478" y="1456443"/>
              <a:ext cx="2580205" cy="2167372"/>
            </a:xfrm>
            <a:prstGeom prst="rect">
              <a:avLst/>
            </a:prstGeom>
            <a:noFill/>
            <a:ln>
              <a:noFill/>
            </a:ln>
          </p:spPr>
          <p:txBody>
            <a:bodyPr anchorCtr="0" anchor="t" bIns="330200" lIns="201150" spcFirstLastPara="1" rIns="201150" wrap="square" tIns="330200">
              <a:noAutofit/>
            </a:bodyPr>
            <a:lstStyle/>
            <a:p>
              <a:pPr indent="0" lvl="0" marL="0" marR="0" rtl="0" algn="l">
                <a:lnSpc>
                  <a:spcPct val="90000"/>
                </a:lnSpc>
                <a:spcBef>
                  <a:spcPts val="0"/>
                </a:spcBef>
                <a:spcAft>
                  <a:spcPts val="0"/>
                </a:spcAft>
                <a:buClr>
                  <a:schemeClr val="lt1"/>
                </a:buClr>
                <a:buSzPts val="1400"/>
                <a:buFont typeface="Avenir"/>
                <a:buNone/>
              </a:pPr>
              <a:r>
                <a:rPr lang="en-US" sz="1400">
                  <a:solidFill>
                    <a:schemeClr val="lt1"/>
                  </a:solidFill>
                  <a:latin typeface="Avenir"/>
                  <a:ea typeface="Avenir"/>
                  <a:cs typeface="Avenir"/>
                  <a:sym typeface="Avenir"/>
                </a:rPr>
                <a:t>2- Add an arm to move the canceled orders to a place that makes it easy for the robot to take them and return them to the shelves.</a:t>
              </a:r>
              <a:endParaRPr/>
            </a:p>
          </p:txBody>
        </p:sp>
        <p:sp>
          <p:nvSpPr>
            <p:cNvPr id="618" name="Google Shape;618;p19"/>
            <p:cNvSpPr/>
            <p:nvPr/>
          </p:nvSpPr>
          <p:spPr>
            <a:xfrm>
              <a:off x="3589737" y="445003"/>
              <a:ext cx="1083686" cy="1083686"/>
            </a:xfrm>
            <a:prstGeom prst="ellipse">
              <a:avLst/>
            </a:prstGeom>
            <a:solidFill>
              <a:srgbClr val="2958FE"/>
            </a:solidFill>
            <a:ln cap="flat" cmpd="sng" w="12700">
              <a:solidFill>
                <a:srgbClr val="2958FE"/>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19"/>
            <p:cNvSpPr txBox="1"/>
            <p:nvPr/>
          </p:nvSpPr>
          <p:spPr>
            <a:xfrm>
              <a:off x="3748439" y="603705"/>
              <a:ext cx="766282" cy="766282"/>
            </a:xfrm>
            <a:prstGeom prst="rect">
              <a:avLst/>
            </a:prstGeom>
            <a:noFill/>
            <a:ln>
              <a:noFill/>
            </a:ln>
          </p:spPr>
          <p:txBody>
            <a:bodyPr anchorCtr="0" anchor="ctr" bIns="12700" lIns="84475" spcFirstLastPara="1" rIns="84475" wrap="square" tIns="12700">
              <a:noAutofit/>
            </a:bodyPr>
            <a:lstStyle/>
            <a:p>
              <a:pPr indent="0" lvl="0" marL="0" marR="0" rtl="0" algn="ctr">
                <a:lnSpc>
                  <a:spcPct val="90000"/>
                </a:lnSpc>
                <a:spcBef>
                  <a:spcPts val="0"/>
                </a:spcBef>
                <a:spcAft>
                  <a:spcPts val="0"/>
                </a:spcAft>
                <a:buClr>
                  <a:schemeClr val="lt1"/>
                </a:buClr>
                <a:buSzPts val="4800"/>
                <a:buFont typeface="Avenir"/>
                <a:buNone/>
              </a:pPr>
              <a:r>
                <a:rPr lang="en-US" sz="4800">
                  <a:solidFill>
                    <a:schemeClr val="lt1"/>
                  </a:solidFill>
                  <a:latin typeface="Avenir"/>
                  <a:ea typeface="Avenir"/>
                  <a:cs typeface="Avenir"/>
                  <a:sym typeface="Avenir"/>
                </a:rPr>
                <a:t>2</a:t>
              </a:r>
              <a:endParaRPr/>
            </a:p>
          </p:txBody>
        </p:sp>
        <p:sp>
          <p:nvSpPr>
            <p:cNvPr id="620" name="Google Shape;620;p19"/>
            <p:cNvSpPr/>
            <p:nvPr/>
          </p:nvSpPr>
          <p:spPr>
            <a:xfrm>
              <a:off x="2841478" y="3695990"/>
              <a:ext cx="2580205" cy="72"/>
            </a:xfrm>
            <a:prstGeom prst="rect">
              <a:avLst/>
            </a:prstGeom>
            <a:solidFill>
              <a:srgbClr val="1881FF"/>
            </a:solidFill>
            <a:ln cap="flat" cmpd="sng" w="12700">
              <a:solidFill>
                <a:srgbClr val="1881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19"/>
            <p:cNvSpPr/>
            <p:nvPr/>
          </p:nvSpPr>
          <p:spPr>
            <a:xfrm>
              <a:off x="5679704" y="83774"/>
              <a:ext cx="2580205" cy="3612287"/>
            </a:xfrm>
            <a:prstGeom prst="rect">
              <a:avLst/>
            </a:prstGeom>
            <a:solidFill>
              <a:srgbClr val="CAF4F2">
                <a:alpha val="89803"/>
              </a:srgbClr>
            </a:solidFill>
            <a:ln cap="flat" cmpd="sng" w="12700">
              <a:solidFill>
                <a:srgbClr val="CAF4F2">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19"/>
            <p:cNvSpPr txBox="1"/>
            <p:nvPr/>
          </p:nvSpPr>
          <p:spPr>
            <a:xfrm>
              <a:off x="5679704" y="1456443"/>
              <a:ext cx="2580205" cy="2167372"/>
            </a:xfrm>
            <a:prstGeom prst="rect">
              <a:avLst/>
            </a:prstGeom>
            <a:noFill/>
            <a:ln>
              <a:noFill/>
            </a:ln>
          </p:spPr>
          <p:txBody>
            <a:bodyPr anchorCtr="0" anchor="t" bIns="330200" lIns="201150" spcFirstLastPara="1" rIns="201150" wrap="square" tIns="330200">
              <a:noAutofit/>
            </a:bodyPr>
            <a:lstStyle/>
            <a:p>
              <a:pPr indent="0" lvl="0" marL="0" marR="0" rtl="0" algn="l">
                <a:lnSpc>
                  <a:spcPct val="90000"/>
                </a:lnSpc>
                <a:spcBef>
                  <a:spcPts val="0"/>
                </a:spcBef>
                <a:spcAft>
                  <a:spcPts val="0"/>
                </a:spcAft>
                <a:buClr>
                  <a:schemeClr val="lt1"/>
                </a:buClr>
                <a:buSzPts val="1400"/>
                <a:buFont typeface="Avenir"/>
                <a:buNone/>
              </a:pPr>
              <a:r>
                <a:rPr lang="en-US" sz="1400">
                  <a:solidFill>
                    <a:schemeClr val="lt1"/>
                  </a:solidFill>
                  <a:latin typeface="Avenir"/>
                  <a:ea typeface="Avenir"/>
                  <a:cs typeface="Avenir"/>
                  <a:sym typeface="Avenir"/>
                </a:rPr>
                <a:t>3- Add a tracking sensor to enable the supervisor to know the location of the robot in the store.</a:t>
              </a:r>
              <a:endParaRPr/>
            </a:p>
          </p:txBody>
        </p:sp>
        <p:sp>
          <p:nvSpPr>
            <p:cNvPr id="623" name="Google Shape;623;p19"/>
            <p:cNvSpPr/>
            <p:nvPr/>
          </p:nvSpPr>
          <p:spPr>
            <a:xfrm>
              <a:off x="6427963" y="445003"/>
              <a:ext cx="1083686" cy="1083686"/>
            </a:xfrm>
            <a:prstGeom prst="ellipse">
              <a:avLst/>
            </a:prstGeom>
            <a:solidFill>
              <a:srgbClr val="06B2FF"/>
            </a:solidFill>
            <a:ln cap="flat" cmpd="sng" w="12700">
              <a:solidFill>
                <a:srgbClr val="06B2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19"/>
            <p:cNvSpPr txBox="1"/>
            <p:nvPr/>
          </p:nvSpPr>
          <p:spPr>
            <a:xfrm>
              <a:off x="6586665" y="603705"/>
              <a:ext cx="766282" cy="766282"/>
            </a:xfrm>
            <a:prstGeom prst="rect">
              <a:avLst/>
            </a:prstGeom>
            <a:noFill/>
            <a:ln>
              <a:noFill/>
            </a:ln>
          </p:spPr>
          <p:txBody>
            <a:bodyPr anchorCtr="0" anchor="ctr" bIns="12700" lIns="84475" spcFirstLastPara="1" rIns="84475" wrap="square" tIns="12700">
              <a:noAutofit/>
            </a:bodyPr>
            <a:lstStyle/>
            <a:p>
              <a:pPr indent="0" lvl="0" marL="0" marR="0" rtl="0" algn="ctr">
                <a:lnSpc>
                  <a:spcPct val="90000"/>
                </a:lnSpc>
                <a:spcBef>
                  <a:spcPts val="0"/>
                </a:spcBef>
                <a:spcAft>
                  <a:spcPts val="0"/>
                </a:spcAft>
                <a:buClr>
                  <a:schemeClr val="lt1"/>
                </a:buClr>
                <a:buSzPts val="4800"/>
                <a:buFont typeface="Avenir"/>
                <a:buNone/>
              </a:pPr>
              <a:r>
                <a:rPr lang="en-US" sz="4800">
                  <a:solidFill>
                    <a:schemeClr val="lt1"/>
                  </a:solidFill>
                  <a:latin typeface="Avenir"/>
                  <a:ea typeface="Avenir"/>
                  <a:cs typeface="Avenir"/>
                  <a:sym typeface="Avenir"/>
                </a:rPr>
                <a:t>3</a:t>
              </a:r>
              <a:endParaRPr/>
            </a:p>
          </p:txBody>
        </p:sp>
        <p:sp>
          <p:nvSpPr>
            <p:cNvPr id="625" name="Google Shape;625;p19"/>
            <p:cNvSpPr/>
            <p:nvPr/>
          </p:nvSpPr>
          <p:spPr>
            <a:xfrm>
              <a:off x="5679704" y="3695990"/>
              <a:ext cx="2580205" cy="72"/>
            </a:xfrm>
            <a:prstGeom prst="rect">
              <a:avLst/>
            </a:prstGeom>
            <a:solidFill>
              <a:srgbClr val="00E2F4"/>
            </a:solidFill>
            <a:ln cap="flat" cmpd="sng" w="12700">
              <a:solidFill>
                <a:srgbClr val="00E2F4"/>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19"/>
            <p:cNvSpPr/>
            <p:nvPr/>
          </p:nvSpPr>
          <p:spPr>
            <a:xfrm>
              <a:off x="8517930" y="83774"/>
              <a:ext cx="2580205" cy="3612287"/>
            </a:xfrm>
            <a:prstGeom prst="rect">
              <a:avLst/>
            </a:prstGeom>
            <a:solidFill>
              <a:srgbClr val="C9EDD5">
                <a:alpha val="89803"/>
              </a:srgbClr>
            </a:solidFill>
            <a:ln cap="flat" cmpd="sng" w="12700">
              <a:solidFill>
                <a:srgbClr val="C9EDD5">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19"/>
            <p:cNvSpPr txBox="1"/>
            <p:nvPr/>
          </p:nvSpPr>
          <p:spPr>
            <a:xfrm>
              <a:off x="8517930" y="1456443"/>
              <a:ext cx="2580205" cy="2167372"/>
            </a:xfrm>
            <a:prstGeom prst="rect">
              <a:avLst/>
            </a:prstGeom>
            <a:noFill/>
            <a:ln>
              <a:noFill/>
            </a:ln>
          </p:spPr>
          <p:txBody>
            <a:bodyPr anchorCtr="0" anchor="t" bIns="330200" lIns="201150" spcFirstLastPara="1" rIns="201150" wrap="square" tIns="330200">
              <a:noAutofit/>
            </a:bodyPr>
            <a:lstStyle/>
            <a:p>
              <a:pPr indent="0" lvl="0" marL="0" marR="0" rtl="0" algn="l">
                <a:lnSpc>
                  <a:spcPct val="90000"/>
                </a:lnSpc>
                <a:spcBef>
                  <a:spcPts val="0"/>
                </a:spcBef>
                <a:spcAft>
                  <a:spcPts val="0"/>
                </a:spcAft>
                <a:buClr>
                  <a:schemeClr val="lt1"/>
                </a:buClr>
                <a:buSzPts val="1400"/>
                <a:buFont typeface="Avenir"/>
                <a:buNone/>
              </a:pPr>
              <a:r>
                <a:rPr lang="en-US" sz="1400">
                  <a:solidFill>
                    <a:schemeClr val="lt1"/>
                  </a:solidFill>
                  <a:latin typeface="Avenir"/>
                  <a:ea typeface="Avenir"/>
                  <a:cs typeface="Avenir"/>
                  <a:sym typeface="Avenir"/>
                </a:rPr>
                <a:t>4- Increase the speed of the crane, but to increase the speed of the crane we must change the T8 lead screw, but it is not available in our country with the length we want.</a:t>
              </a:r>
              <a:endParaRPr/>
            </a:p>
          </p:txBody>
        </p:sp>
        <p:sp>
          <p:nvSpPr>
            <p:cNvPr id="628" name="Google Shape;628;p19"/>
            <p:cNvSpPr/>
            <p:nvPr/>
          </p:nvSpPr>
          <p:spPr>
            <a:xfrm>
              <a:off x="9266189" y="445003"/>
              <a:ext cx="1083686" cy="1083686"/>
            </a:xfrm>
            <a:prstGeom prst="ellipse">
              <a:avLst/>
            </a:prstGeom>
            <a:solidFill>
              <a:srgbClr val="00E2BC"/>
            </a:solidFill>
            <a:ln cap="flat" cmpd="sng" w="12700">
              <a:solidFill>
                <a:srgbClr val="00E2BC"/>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19"/>
            <p:cNvSpPr txBox="1"/>
            <p:nvPr/>
          </p:nvSpPr>
          <p:spPr>
            <a:xfrm>
              <a:off x="9424891" y="603705"/>
              <a:ext cx="766282" cy="766282"/>
            </a:xfrm>
            <a:prstGeom prst="rect">
              <a:avLst/>
            </a:prstGeom>
            <a:noFill/>
            <a:ln>
              <a:noFill/>
            </a:ln>
          </p:spPr>
          <p:txBody>
            <a:bodyPr anchorCtr="0" anchor="ctr" bIns="12700" lIns="84475" spcFirstLastPara="1" rIns="84475" wrap="square" tIns="12700">
              <a:noAutofit/>
            </a:bodyPr>
            <a:lstStyle/>
            <a:p>
              <a:pPr indent="0" lvl="0" marL="0" marR="0" rtl="0" algn="ctr">
                <a:lnSpc>
                  <a:spcPct val="90000"/>
                </a:lnSpc>
                <a:spcBef>
                  <a:spcPts val="0"/>
                </a:spcBef>
                <a:spcAft>
                  <a:spcPts val="0"/>
                </a:spcAft>
                <a:buClr>
                  <a:schemeClr val="lt1"/>
                </a:buClr>
                <a:buSzPts val="4800"/>
                <a:buFont typeface="Avenir"/>
                <a:buNone/>
              </a:pPr>
              <a:r>
                <a:rPr lang="en-US" sz="4800">
                  <a:solidFill>
                    <a:schemeClr val="lt1"/>
                  </a:solidFill>
                  <a:latin typeface="Avenir"/>
                  <a:ea typeface="Avenir"/>
                  <a:cs typeface="Avenir"/>
                  <a:sym typeface="Avenir"/>
                </a:rPr>
                <a:t>4</a:t>
              </a:r>
              <a:endParaRPr/>
            </a:p>
          </p:txBody>
        </p:sp>
        <p:sp>
          <p:nvSpPr>
            <p:cNvPr id="630" name="Google Shape;630;p19"/>
            <p:cNvSpPr/>
            <p:nvPr/>
          </p:nvSpPr>
          <p:spPr>
            <a:xfrm>
              <a:off x="8517930" y="3695990"/>
              <a:ext cx="2580205" cy="72"/>
            </a:xfrm>
            <a:prstGeom prst="rect">
              <a:avLst/>
            </a:prstGeom>
            <a:solidFill>
              <a:srgbClr val="00D07C"/>
            </a:solidFill>
            <a:ln cap="flat" cmpd="sng" w="12700">
              <a:solidFill>
                <a:srgbClr val="00D07C"/>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29" name="Shape 229"/>
        <p:cNvGrpSpPr/>
        <p:nvPr/>
      </p:nvGrpSpPr>
      <p:grpSpPr>
        <a:xfrm>
          <a:off x="0" y="0"/>
          <a:ext cx="0" cy="0"/>
          <a:chOff x="0" y="0"/>
          <a:chExt cx="0" cy="0"/>
        </a:xfrm>
      </p:grpSpPr>
      <p:sp>
        <p:nvSpPr>
          <p:cNvPr id="230" name="Google Shape;230;p2"/>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31" name="Google Shape;231;p2"/>
          <p:cNvGrpSpPr/>
          <p:nvPr/>
        </p:nvGrpSpPr>
        <p:grpSpPr>
          <a:xfrm>
            <a:off x="1" y="0"/>
            <a:ext cx="12191999" cy="6861600"/>
            <a:chOff x="1" y="0"/>
            <a:chExt cx="12191999" cy="6861600"/>
          </a:xfrm>
        </p:grpSpPr>
        <p:sp>
          <p:nvSpPr>
            <p:cNvPr id="232" name="Google Shape;232;p2"/>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33" name="Google Shape;233;p2"/>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34" name="Google Shape;234;p2"/>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35" name="Google Shape;235;p2"/>
            <p:cNvGrpSpPr/>
            <p:nvPr/>
          </p:nvGrpSpPr>
          <p:grpSpPr>
            <a:xfrm>
              <a:off x="690092" y="0"/>
              <a:ext cx="10800000" cy="6858000"/>
              <a:chOff x="2328000" y="0"/>
              <a:chExt cx="2880000" cy="1440000"/>
            </a:xfrm>
          </p:grpSpPr>
          <p:sp>
            <p:nvSpPr>
              <p:cNvPr id="236" name="Google Shape;236;p2"/>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37" name="Google Shape;237;p2"/>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238" name="Google Shape;238;p2"/>
            <p:cNvGrpSpPr/>
            <p:nvPr/>
          </p:nvGrpSpPr>
          <p:grpSpPr>
            <a:xfrm rot="5400000">
              <a:off x="7048499" y="1714500"/>
              <a:ext cx="6858000" cy="3429000"/>
              <a:chOff x="0" y="0"/>
              <a:chExt cx="2880000" cy="1440000"/>
            </a:xfrm>
          </p:grpSpPr>
          <p:sp>
            <p:nvSpPr>
              <p:cNvPr id="239" name="Google Shape;239;p2"/>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40" name="Google Shape;240;p2"/>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241" name="Google Shape;241;p2"/>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242" name="Google Shape;242;p2"/>
          <p:cNvSpPr/>
          <p:nvPr/>
        </p:nvSpPr>
        <p:spPr>
          <a:xfrm>
            <a:off x="0" y="0"/>
            <a:ext cx="12192000" cy="6858000"/>
          </a:xfrm>
          <a:prstGeom prst="rect">
            <a:avLst/>
          </a:prstGeom>
          <a:gradFill>
            <a:gsLst>
              <a:gs pos="0">
                <a:srgbClr val="000000">
                  <a:alpha val="40000"/>
                </a:srgbClr>
              </a:gs>
              <a:gs pos="100000">
                <a:srgbClr val="000000">
                  <a:alpha val="80000"/>
                </a:srgbClr>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243" name="Google Shape;243;p2"/>
          <p:cNvSpPr txBox="1"/>
          <p:nvPr>
            <p:ph type="title"/>
          </p:nvPr>
        </p:nvSpPr>
        <p:spPr>
          <a:xfrm>
            <a:off x="550863" y="540001"/>
            <a:ext cx="11075080"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Table of Content</a:t>
            </a:r>
            <a:endParaRPr/>
          </a:p>
          <a:p>
            <a:pPr indent="0" lvl="0" marL="0" rtl="0" algn="l">
              <a:lnSpc>
                <a:spcPct val="90000"/>
              </a:lnSpc>
              <a:spcBef>
                <a:spcPts val="0"/>
              </a:spcBef>
              <a:spcAft>
                <a:spcPts val="0"/>
              </a:spcAft>
              <a:buClr>
                <a:schemeClr val="lt1"/>
              </a:buClr>
              <a:buSzPts val="6000"/>
              <a:buFont typeface="Bell MT"/>
              <a:buNone/>
            </a:pPr>
            <a:r>
              <a:t/>
            </a:r>
            <a:endParaRPr/>
          </a:p>
        </p:txBody>
      </p:sp>
      <p:grpSp>
        <p:nvGrpSpPr>
          <p:cNvPr id="244" name="Google Shape;244;p2"/>
          <p:cNvGrpSpPr/>
          <p:nvPr/>
        </p:nvGrpSpPr>
        <p:grpSpPr>
          <a:xfrm>
            <a:off x="543446" y="3450603"/>
            <a:ext cx="11093994" cy="1936405"/>
            <a:chOff x="3696" y="921715"/>
            <a:chExt cx="11093994" cy="1936405"/>
          </a:xfrm>
        </p:grpSpPr>
        <p:sp>
          <p:nvSpPr>
            <p:cNvPr id="245" name="Google Shape;245;p2"/>
            <p:cNvSpPr/>
            <p:nvPr/>
          </p:nvSpPr>
          <p:spPr>
            <a:xfrm>
              <a:off x="318362" y="921715"/>
              <a:ext cx="984339" cy="984339"/>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
            <p:cNvSpPr/>
            <p:nvPr/>
          </p:nvSpPr>
          <p:spPr>
            <a:xfrm>
              <a:off x="528140" y="1131492"/>
              <a:ext cx="564785" cy="564785"/>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
            <p:cNvSpPr/>
            <p:nvPr/>
          </p:nvSpPr>
          <p:spPr>
            <a:xfrm>
              <a:off x="3696"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
            <p:cNvSpPr txBox="1"/>
            <p:nvPr/>
          </p:nvSpPr>
          <p:spPr>
            <a:xfrm>
              <a:off x="3696"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Avenir"/>
                <a:buNone/>
              </a:pPr>
              <a:r>
                <a:rPr lang="en-US" sz="1600" cap="none">
                  <a:solidFill>
                    <a:schemeClr val="lt1"/>
                  </a:solidFill>
                  <a:latin typeface="Avenir"/>
                  <a:ea typeface="Avenir"/>
                  <a:cs typeface="Avenir"/>
                  <a:sym typeface="Avenir"/>
                </a:rPr>
                <a:t>INTRODUCTION </a:t>
              </a:r>
              <a:endParaRPr/>
            </a:p>
          </p:txBody>
        </p:sp>
        <p:sp>
          <p:nvSpPr>
            <p:cNvPr id="249" name="Google Shape;249;p2"/>
            <p:cNvSpPr/>
            <p:nvPr/>
          </p:nvSpPr>
          <p:spPr>
            <a:xfrm>
              <a:off x="2214427" y="921715"/>
              <a:ext cx="984339" cy="984339"/>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
            <p:cNvSpPr/>
            <p:nvPr/>
          </p:nvSpPr>
          <p:spPr>
            <a:xfrm>
              <a:off x="2424204" y="1131492"/>
              <a:ext cx="564785" cy="564785"/>
            </a:xfrm>
            <a:prstGeom prst="rect">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
            <p:cNvSpPr/>
            <p:nvPr/>
          </p:nvSpPr>
          <p:spPr>
            <a:xfrm>
              <a:off x="1899761"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
            <p:cNvSpPr txBox="1"/>
            <p:nvPr/>
          </p:nvSpPr>
          <p:spPr>
            <a:xfrm>
              <a:off x="1899761"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Avenir"/>
                <a:buNone/>
              </a:pPr>
              <a:r>
                <a:rPr lang="en-US" sz="1600" cap="none">
                  <a:solidFill>
                    <a:schemeClr val="lt1"/>
                  </a:solidFill>
                  <a:latin typeface="Avenir"/>
                  <a:ea typeface="Avenir"/>
                  <a:cs typeface="Avenir"/>
                  <a:sym typeface="Avenir"/>
                </a:rPr>
                <a:t>MOTIVATIONS</a:t>
              </a:r>
              <a:endParaRPr/>
            </a:p>
          </p:txBody>
        </p:sp>
        <p:sp>
          <p:nvSpPr>
            <p:cNvPr id="253" name="Google Shape;253;p2"/>
            <p:cNvSpPr/>
            <p:nvPr/>
          </p:nvSpPr>
          <p:spPr>
            <a:xfrm>
              <a:off x="4110491" y="921715"/>
              <a:ext cx="984339" cy="984339"/>
            </a:xfrm>
            <a:prstGeom prst="ellips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
            <p:cNvSpPr/>
            <p:nvPr/>
          </p:nvSpPr>
          <p:spPr>
            <a:xfrm>
              <a:off x="4320269" y="1131492"/>
              <a:ext cx="564785" cy="564785"/>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2"/>
            <p:cNvSpPr/>
            <p:nvPr/>
          </p:nvSpPr>
          <p:spPr>
            <a:xfrm>
              <a:off x="3795825"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
            <p:cNvSpPr txBox="1"/>
            <p:nvPr/>
          </p:nvSpPr>
          <p:spPr>
            <a:xfrm>
              <a:off x="3795825"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Avenir"/>
                <a:buNone/>
              </a:pPr>
              <a:r>
                <a:rPr lang="en-US" sz="1600" cap="none">
                  <a:solidFill>
                    <a:schemeClr val="lt1"/>
                  </a:solidFill>
                  <a:latin typeface="Avenir"/>
                  <a:ea typeface="Avenir"/>
                  <a:cs typeface="Avenir"/>
                  <a:sym typeface="Avenir"/>
                </a:rPr>
                <a:t>CHALLENGES</a:t>
              </a:r>
              <a:endParaRPr/>
            </a:p>
          </p:txBody>
        </p:sp>
        <p:sp>
          <p:nvSpPr>
            <p:cNvPr id="257" name="Google Shape;257;p2"/>
            <p:cNvSpPr/>
            <p:nvPr/>
          </p:nvSpPr>
          <p:spPr>
            <a:xfrm>
              <a:off x="6006556" y="921715"/>
              <a:ext cx="984339" cy="984339"/>
            </a:xfrm>
            <a:prstGeom prst="ellipse">
              <a:avLst/>
            </a:prstGeom>
            <a:solidFill>
              <a:srgbClr val="FE5C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
            <p:cNvSpPr/>
            <p:nvPr/>
          </p:nvSpPr>
          <p:spPr>
            <a:xfrm>
              <a:off x="6216333" y="1131492"/>
              <a:ext cx="564785" cy="564785"/>
            </a:xfrm>
            <a:prstGeom prst="rect">
              <a:avLst/>
            </a:prstGeom>
            <a:blipFill rotWithShape="1">
              <a:blip r:embed="rId6">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2"/>
            <p:cNvSpPr/>
            <p:nvPr/>
          </p:nvSpPr>
          <p:spPr>
            <a:xfrm>
              <a:off x="5691890"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
            <p:cNvSpPr txBox="1"/>
            <p:nvPr/>
          </p:nvSpPr>
          <p:spPr>
            <a:xfrm>
              <a:off x="5691890"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Avenir"/>
                <a:buNone/>
              </a:pPr>
              <a:r>
                <a:rPr lang="en-US" sz="1600" cap="none">
                  <a:solidFill>
                    <a:schemeClr val="lt1"/>
                  </a:solidFill>
                  <a:latin typeface="Avenir"/>
                  <a:ea typeface="Avenir"/>
                  <a:cs typeface="Avenir"/>
                  <a:sym typeface="Avenir"/>
                </a:rPr>
                <a:t>APP </a:t>
              </a:r>
              <a:endParaRPr/>
            </a:p>
          </p:txBody>
        </p:sp>
        <p:sp>
          <p:nvSpPr>
            <p:cNvPr id="261" name="Google Shape;261;p2"/>
            <p:cNvSpPr/>
            <p:nvPr/>
          </p:nvSpPr>
          <p:spPr>
            <a:xfrm>
              <a:off x="7902620" y="921715"/>
              <a:ext cx="984339" cy="984339"/>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
            <p:cNvSpPr/>
            <p:nvPr/>
          </p:nvSpPr>
          <p:spPr>
            <a:xfrm>
              <a:off x="8112398" y="1131492"/>
              <a:ext cx="564785" cy="564785"/>
            </a:xfrm>
            <a:prstGeom prst="rect">
              <a:avLst/>
            </a:prstGeom>
            <a:blipFill rotWithShape="1">
              <a:blip r:embed="rId7">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
            <p:cNvSpPr/>
            <p:nvPr/>
          </p:nvSpPr>
          <p:spPr>
            <a:xfrm>
              <a:off x="7587954"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2"/>
            <p:cNvSpPr txBox="1"/>
            <p:nvPr/>
          </p:nvSpPr>
          <p:spPr>
            <a:xfrm>
              <a:off x="7587954"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Avenir"/>
                <a:buNone/>
              </a:pPr>
              <a:r>
                <a:rPr lang="en-US" sz="1600" cap="none">
                  <a:solidFill>
                    <a:schemeClr val="lt1"/>
                  </a:solidFill>
                  <a:latin typeface="Avenir"/>
                  <a:ea typeface="Avenir"/>
                  <a:cs typeface="Avenir"/>
                  <a:sym typeface="Avenir"/>
                </a:rPr>
                <a:t>HARDWARE </a:t>
              </a:r>
              <a:r>
                <a:rPr lang="en-US" sz="1600" cap="none">
                  <a:solidFill>
                    <a:schemeClr val="lt1"/>
                  </a:solidFill>
                  <a:latin typeface="Bell MT"/>
                  <a:ea typeface="Bell MT"/>
                  <a:cs typeface="Bell MT"/>
                  <a:sym typeface="Bell MT"/>
                </a:rPr>
                <a:t>STAGES</a:t>
              </a:r>
              <a:endParaRPr/>
            </a:p>
          </p:txBody>
        </p:sp>
        <p:sp>
          <p:nvSpPr>
            <p:cNvPr id="265" name="Google Shape;265;p2"/>
            <p:cNvSpPr/>
            <p:nvPr/>
          </p:nvSpPr>
          <p:spPr>
            <a:xfrm>
              <a:off x="9798685" y="921715"/>
              <a:ext cx="984339" cy="984339"/>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2"/>
            <p:cNvSpPr/>
            <p:nvPr/>
          </p:nvSpPr>
          <p:spPr>
            <a:xfrm>
              <a:off x="10008462" y="1131492"/>
              <a:ext cx="564785" cy="564785"/>
            </a:xfrm>
            <a:prstGeom prst="rect">
              <a:avLst/>
            </a:prstGeom>
            <a:blipFill rotWithShape="1">
              <a:blip r:embed="rId8">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
            <p:cNvSpPr/>
            <p:nvPr/>
          </p:nvSpPr>
          <p:spPr>
            <a:xfrm>
              <a:off x="9484019" y="2212652"/>
              <a:ext cx="1613671" cy="645468"/>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
            <p:cNvSpPr txBox="1"/>
            <p:nvPr/>
          </p:nvSpPr>
          <p:spPr>
            <a:xfrm>
              <a:off x="9484019" y="2212652"/>
              <a:ext cx="1613671" cy="64546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1600"/>
                <a:buFont typeface="Bell MT"/>
                <a:buNone/>
              </a:pPr>
              <a:r>
                <a:rPr lang="en-US" sz="1600" cap="none">
                  <a:solidFill>
                    <a:schemeClr val="lt1"/>
                  </a:solidFill>
                  <a:latin typeface="Bell MT"/>
                  <a:ea typeface="Bell MT"/>
                  <a:cs typeface="Bell MT"/>
                  <a:sym typeface="Bell MT"/>
                </a:rPr>
                <a:t>FUTURE</a:t>
              </a:r>
              <a:r>
                <a:rPr lang="en-US" sz="1600" cap="none">
                  <a:solidFill>
                    <a:schemeClr val="lt1"/>
                  </a:solidFill>
                  <a:latin typeface="Avenir"/>
                  <a:ea typeface="Avenir"/>
                  <a:cs typeface="Avenir"/>
                  <a:sym typeface="Avenir"/>
                </a:rPr>
                <a:t> WORK</a:t>
              </a: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34" name="Shape 634"/>
        <p:cNvGrpSpPr/>
        <p:nvPr/>
      </p:nvGrpSpPr>
      <p:grpSpPr>
        <a:xfrm>
          <a:off x="0" y="0"/>
          <a:ext cx="0" cy="0"/>
          <a:chOff x="0" y="0"/>
          <a:chExt cx="0" cy="0"/>
        </a:xfrm>
      </p:grpSpPr>
      <p:grpSp>
        <p:nvGrpSpPr>
          <p:cNvPr id="635" name="Google Shape;635;p20"/>
          <p:cNvGrpSpPr/>
          <p:nvPr/>
        </p:nvGrpSpPr>
        <p:grpSpPr>
          <a:xfrm>
            <a:off x="0" y="0"/>
            <a:ext cx="12191999" cy="6861600"/>
            <a:chOff x="1" y="0"/>
            <a:chExt cx="12191999" cy="6861600"/>
          </a:xfrm>
        </p:grpSpPr>
        <p:sp>
          <p:nvSpPr>
            <p:cNvPr id="636" name="Google Shape;636;p20"/>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637" name="Google Shape;637;p20"/>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638" name="Google Shape;638;p20"/>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nvGrpSpPr>
            <p:cNvPr id="639" name="Google Shape;639;p20"/>
            <p:cNvGrpSpPr/>
            <p:nvPr/>
          </p:nvGrpSpPr>
          <p:grpSpPr>
            <a:xfrm>
              <a:off x="690092" y="0"/>
              <a:ext cx="10800000" cy="6858000"/>
              <a:chOff x="2328000" y="0"/>
              <a:chExt cx="2880000" cy="1440000"/>
            </a:xfrm>
          </p:grpSpPr>
          <p:sp>
            <p:nvSpPr>
              <p:cNvPr id="640" name="Google Shape;640;p20"/>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641" name="Google Shape;641;p20"/>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642" name="Google Shape;642;p20"/>
            <p:cNvGrpSpPr/>
            <p:nvPr/>
          </p:nvGrpSpPr>
          <p:grpSpPr>
            <a:xfrm rot="5400000">
              <a:off x="7048499" y="1714500"/>
              <a:ext cx="6858000" cy="3429000"/>
              <a:chOff x="0" y="0"/>
              <a:chExt cx="2880000" cy="1440000"/>
            </a:xfrm>
          </p:grpSpPr>
          <p:sp>
            <p:nvSpPr>
              <p:cNvPr id="643" name="Google Shape;643;p20"/>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644" name="Google Shape;644;p20"/>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645" name="Google Shape;645;p20"/>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grpSp>
      <p:sp>
        <p:nvSpPr>
          <p:cNvPr id="646" name="Google Shape;646;p20"/>
          <p:cNvSpPr/>
          <p:nvPr/>
        </p:nvSpPr>
        <p:spPr>
          <a:xfrm>
            <a:off x="0" y="0"/>
            <a:ext cx="12192000" cy="6858000"/>
          </a:xfrm>
          <a:prstGeom prst="rect">
            <a:avLst/>
          </a:prstGeom>
          <a:solidFill>
            <a:schemeClr val="dk2">
              <a:alpha val="40000"/>
            </a:schemeClr>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sz="1800">
              <a:solidFill>
                <a:schemeClr val="lt1"/>
              </a:solidFill>
              <a:latin typeface="Avenir"/>
              <a:ea typeface="Avenir"/>
              <a:cs typeface="Avenir"/>
              <a:sym typeface="Avenir"/>
            </a:endParaRPr>
          </a:p>
        </p:txBody>
      </p:sp>
      <p:sp>
        <p:nvSpPr>
          <p:cNvPr id="647" name="Google Shape;647;p20"/>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648" name="Google Shape;648;p20"/>
          <p:cNvGrpSpPr/>
          <p:nvPr/>
        </p:nvGrpSpPr>
        <p:grpSpPr>
          <a:xfrm>
            <a:off x="0" y="0"/>
            <a:ext cx="12192000" cy="6858000"/>
            <a:chOff x="0" y="0"/>
            <a:chExt cx="12192000" cy="6858000"/>
          </a:xfrm>
        </p:grpSpPr>
        <p:sp>
          <p:nvSpPr>
            <p:cNvPr id="649" name="Google Shape;649;p20"/>
            <p:cNvSpPr/>
            <p:nvPr/>
          </p:nvSpPr>
          <p:spPr>
            <a:xfrm flipH="1" rot="10800000">
              <a:off x="0" y="2019649"/>
              <a:ext cx="4838350" cy="483835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650" name="Google Shape;650;p20"/>
            <p:cNvGrpSpPr/>
            <p:nvPr/>
          </p:nvGrpSpPr>
          <p:grpSpPr>
            <a:xfrm>
              <a:off x="5603875" y="0"/>
              <a:ext cx="6521820" cy="3260910"/>
              <a:chOff x="0" y="0"/>
              <a:chExt cx="2880000" cy="1440000"/>
            </a:xfrm>
          </p:grpSpPr>
          <p:sp>
            <p:nvSpPr>
              <p:cNvPr id="651" name="Google Shape;651;p20"/>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52" name="Google Shape;652;p20"/>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53" name="Google Shape;653;p20"/>
            <p:cNvSpPr/>
            <p:nvPr/>
          </p:nvSpPr>
          <p:spPr>
            <a:xfrm rot="5400000">
              <a:off x="5334000" y="0"/>
              <a:ext cx="6858000" cy="6858000"/>
            </a:xfrm>
            <a:prstGeom prst="rect">
              <a:avLst/>
            </a:prstGeom>
            <a:gradFill>
              <a:gsLst>
                <a:gs pos="0">
                  <a:srgbClr val="00D17D">
                    <a:alpha val="60000"/>
                  </a:srgbClr>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654" name="Google Shape;654;p20"/>
            <p:cNvSpPr/>
            <p:nvPr/>
          </p:nvSpPr>
          <p:spPr>
            <a:xfrm>
              <a:off x="494887" y="2538000"/>
              <a:ext cx="4320000" cy="4320000"/>
            </a:xfrm>
            <a:prstGeom prst="ellipse">
              <a:avLst/>
            </a:prstGeom>
            <a:solidFill>
              <a:schemeClr val="accent2">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655" name="Google Shape;655;p20"/>
          <p:cNvSpPr txBox="1"/>
          <p:nvPr>
            <p:ph type="title"/>
          </p:nvPr>
        </p:nvSpPr>
        <p:spPr>
          <a:xfrm>
            <a:off x="1487487" y="545126"/>
            <a:ext cx="9217026" cy="3783988"/>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8800"/>
              <a:buFont typeface="Bell MT"/>
              <a:buNone/>
            </a:pPr>
            <a:r>
              <a:rPr lang="en-US" sz="8800"/>
              <a:t>Thank you very much</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
          <p:cNvSpPr txBox="1"/>
          <p:nvPr>
            <p:ph type="title"/>
          </p:nvPr>
        </p:nvSpPr>
        <p:spPr>
          <a:xfrm>
            <a:off x="759217" y="313924"/>
            <a:ext cx="4128775" cy="48400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6000"/>
              <a:buFont typeface="Bell MT"/>
              <a:buNone/>
            </a:pPr>
            <a:r>
              <a:rPr lang="en-US">
                <a:latin typeface="Bell MT"/>
                <a:ea typeface="Bell MT"/>
                <a:cs typeface="Bell MT"/>
                <a:sym typeface="Bell MT"/>
              </a:rPr>
              <a:t>Introduction </a:t>
            </a:r>
            <a:endParaRPr>
              <a:latin typeface="Bell MT"/>
              <a:ea typeface="Bell MT"/>
              <a:cs typeface="Bell MT"/>
              <a:sym typeface="Bell MT"/>
            </a:endParaRPr>
          </a:p>
        </p:txBody>
      </p:sp>
      <p:sp>
        <p:nvSpPr>
          <p:cNvPr id="274" name="Google Shape;274;p3"/>
          <p:cNvSpPr txBox="1"/>
          <p:nvPr>
            <p:ph idx="1" type="body"/>
          </p:nvPr>
        </p:nvSpPr>
        <p:spPr>
          <a:xfrm>
            <a:off x="924202" y="1280231"/>
            <a:ext cx="9903708" cy="654997"/>
          </a:xfrm>
          <a:prstGeom prst="rect">
            <a:avLst/>
          </a:prstGeom>
          <a:noFill/>
          <a:ln>
            <a:noFill/>
          </a:ln>
        </p:spPr>
        <p:txBody>
          <a:bodyPr anchorCtr="0" anchor="t" bIns="45700" lIns="91425" spcFirstLastPara="1" rIns="91425" wrap="square" tIns="45700">
            <a:normAutofit/>
          </a:bodyPr>
          <a:lstStyle/>
          <a:p>
            <a:pPr indent="0" lvl="0" marL="0" rtl="0" algn="l">
              <a:lnSpc>
                <a:spcPct val="125000"/>
              </a:lnSpc>
              <a:spcBef>
                <a:spcPts val="0"/>
              </a:spcBef>
              <a:spcAft>
                <a:spcPts val="0"/>
              </a:spcAft>
              <a:buClr>
                <a:schemeClr val="lt1"/>
              </a:buClr>
              <a:buSzPts val="1800"/>
              <a:buNone/>
            </a:pPr>
            <a:r>
              <a:rPr lang="en-US"/>
              <a:t>Shop Assistant Robot is a robot that prepares and packs customer orders from A to Z.</a:t>
            </a:r>
            <a:endParaRPr/>
          </a:p>
          <a:p>
            <a:pPr indent="-155575" lvl="0" marL="269875" rtl="0" algn="l">
              <a:lnSpc>
                <a:spcPct val="125000"/>
              </a:lnSpc>
              <a:spcBef>
                <a:spcPts val="1000"/>
              </a:spcBef>
              <a:spcAft>
                <a:spcPts val="0"/>
              </a:spcAft>
              <a:buClr>
                <a:schemeClr val="lt1"/>
              </a:buClr>
              <a:buSzPts val="1800"/>
              <a:buNone/>
            </a:pPr>
            <a:r>
              <a:t/>
            </a:r>
            <a:endParaRPr/>
          </a:p>
        </p:txBody>
      </p:sp>
      <p:sp>
        <p:nvSpPr>
          <p:cNvPr id="275" name="Google Shape;275;p3"/>
          <p:cNvSpPr txBox="1"/>
          <p:nvPr/>
        </p:nvSpPr>
        <p:spPr>
          <a:xfrm>
            <a:off x="1180425" y="5134251"/>
            <a:ext cx="327744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lt1"/>
                </a:solidFill>
                <a:latin typeface="Avenir"/>
                <a:ea typeface="Avenir"/>
                <a:cs typeface="Avenir"/>
                <a:sym typeface="Avenir"/>
              </a:rPr>
              <a:t>Preparing an order</a:t>
            </a:r>
            <a:endParaRPr sz="2800">
              <a:solidFill>
                <a:schemeClr val="lt1"/>
              </a:solidFill>
              <a:latin typeface="Avenir"/>
              <a:ea typeface="Avenir"/>
              <a:cs typeface="Avenir"/>
              <a:sym typeface="Avenir"/>
            </a:endParaRPr>
          </a:p>
        </p:txBody>
      </p:sp>
      <p:sp>
        <p:nvSpPr>
          <p:cNvPr id="276" name="Google Shape;276;p3"/>
          <p:cNvSpPr txBox="1"/>
          <p:nvPr/>
        </p:nvSpPr>
        <p:spPr>
          <a:xfrm>
            <a:off x="7100069" y="5134252"/>
            <a:ext cx="3530921"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lt1"/>
                </a:solidFill>
                <a:latin typeface="Avenir"/>
                <a:ea typeface="Avenir"/>
                <a:cs typeface="Avenir"/>
                <a:sym typeface="Avenir"/>
              </a:rPr>
              <a:t>Stocking the shelves</a:t>
            </a:r>
            <a:endParaRPr sz="2800">
              <a:solidFill>
                <a:schemeClr val="lt1"/>
              </a:solidFill>
              <a:latin typeface="Avenir"/>
              <a:ea typeface="Avenir"/>
              <a:cs typeface="Avenir"/>
              <a:sym typeface="Avenir"/>
            </a:endParaRPr>
          </a:p>
        </p:txBody>
      </p:sp>
      <p:pic>
        <p:nvPicPr>
          <p:cNvPr descr="A robot standing in a store&#10;&#10;Description automatically generated" id="277" name="Google Shape;277;p3"/>
          <p:cNvPicPr preferRelativeResize="0"/>
          <p:nvPr/>
        </p:nvPicPr>
        <p:blipFill rotWithShape="1">
          <a:blip r:embed="rId3">
            <a:alphaModFix/>
          </a:blip>
          <a:srcRect b="0" l="0" r="0" t="0"/>
          <a:stretch/>
        </p:blipFill>
        <p:spPr>
          <a:xfrm>
            <a:off x="913661" y="2565540"/>
            <a:ext cx="3906394" cy="2234411"/>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pic>
        <p:nvPicPr>
          <p:cNvPr descr="A robot standing in a room with boxes and computers&#10;&#10;Description automatically generated" id="278" name="Google Shape;278;p3"/>
          <p:cNvPicPr preferRelativeResize="0"/>
          <p:nvPr/>
        </p:nvPicPr>
        <p:blipFill rotWithShape="1">
          <a:blip r:embed="rId4">
            <a:alphaModFix/>
          </a:blip>
          <a:srcRect b="0" l="0" r="0" t="0"/>
          <a:stretch/>
        </p:blipFill>
        <p:spPr>
          <a:xfrm>
            <a:off x="6907121" y="2560983"/>
            <a:ext cx="3927219" cy="2233739"/>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2" name="Shape 282"/>
        <p:cNvGrpSpPr/>
        <p:nvPr/>
      </p:nvGrpSpPr>
      <p:grpSpPr>
        <a:xfrm>
          <a:off x="0" y="0"/>
          <a:ext cx="0" cy="0"/>
          <a:chOff x="0" y="0"/>
          <a:chExt cx="0" cy="0"/>
        </a:xfrm>
      </p:grpSpPr>
      <p:sp>
        <p:nvSpPr>
          <p:cNvPr id="283" name="Google Shape;283;p4"/>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84" name="Google Shape;284;p4"/>
          <p:cNvGrpSpPr/>
          <p:nvPr/>
        </p:nvGrpSpPr>
        <p:grpSpPr>
          <a:xfrm>
            <a:off x="4411841" y="1869866"/>
            <a:ext cx="4947319" cy="4988134"/>
            <a:chOff x="4411841" y="1869866"/>
            <a:chExt cx="4947319" cy="4988134"/>
          </a:xfrm>
        </p:grpSpPr>
        <p:sp>
          <p:nvSpPr>
            <p:cNvPr id="285" name="Google Shape;285;p4"/>
            <p:cNvSpPr/>
            <p:nvPr/>
          </p:nvSpPr>
          <p:spPr>
            <a:xfrm rot="10800000">
              <a:off x="4541490" y="3078000"/>
              <a:ext cx="3600000" cy="3600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86" name="Google Shape;286;p4"/>
            <p:cNvSpPr/>
            <p:nvPr/>
          </p:nvSpPr>
          <p:spPr>
            <a:xfrm>
              <a:off x="4411841" y="1869866"/>
              <a:ext cx="4947319" cy="4947319"/>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87" name="Google Shape;287;p4"/>
            <p:cNvSpPr/>
            <p:nvPr/>
          </p:nvSpPr>
          <p:spPr>
            <a:xfrm>
              <a:off x="4686823" y="2538000"/>
              <a:ext cx="4320000" cy="4320000"/>
            </a:xfrm>
            <a:custGeom>
              <a:rect b="b" l="l" r="r" t="t"/>
              <a:pathLst>
                <a:path extrusionOk="0" h="4320000" w="4320000">
                  <a:moveTo>
                    <a:pt x="2160001" y="0"/>
                  </a:moveTo>
                  <a:cubicBezTo>
                    <a:pt x="3352935" y="0"/>
                    <a:pt x="4320000" y="967065"/>
                    <a:pt x="4320000" y="2160001"/>
                  </a:cubicBezTo>
                  <a:cubicBezTo>
                    <a:pt x="4320000" y="3352936"/>
                    <a:pt x="3352935" y="4320000"/>
                    <a:pt x="2160001" y="4320000"/>
                  </a:cubicBezTo>
                  <a:cubicBezTo>
                    <a:pt x="967065" y="4320000"/>
                    <a:pt x="0" y="3352936"/>
                    <a:pt x="0" y="2160001"/>
                  </a:cubicBezTo>
                  <a:cubicBezTo>
                    <a:pt x="0" y="967065"/>
                    <a:pt x="967065" y="0"/>
                    <a:pt x="2160001" y="0"/>
                  </a:cubicBezTo>
                  <a:close/>
                </a:path>
              </a:pathLst>
            </a:custGeom>
            <a:solidFill>
              <a:srgbClr val="FFFFFF"/>
            </a:solidFill>
            <a:ln cap="flat" cmpd="sng" w="12700">
              <a:solidFill>
                <a:srgbClr val="00879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288" name="Google Shape;288;p4"/>
          <p:cNvSpPr txBox="1"/>
          <p:nvPr>
            <p:ph type="title"/>
          </p:nvPr>
        </p:nvSpPr>
        <p:spPr>
          <a:xfrm>
            <a:off x="550885" y="540000"/>
            <a:ext cx="4217534" cy="218194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latin typeface="Bell MT"/>
                <a:ea typeface="Bell MT"/>
                <a:cs typeface="Bell MT"/>
                <a:sym typeface="Bell MT"/>
              </a:rPr>
              <a:t>Preparing an order</a:t>
            </a:r>
            <a:endParaRPr/>
          </a:p>
          <a:p>
            <a:pPr indent="0" lvl="0" marL="0" rtl="0" algn="l">
              <a:lnSpc>
                <a:spcPct val="90000"/>
              </a:lnSpc>
              <a:spcBef>
                <a:spcPts val="0"/>
              </a:spcBef>
              <a:spcAft>
                <a:spcPts val="0"/>
              </a:spcAft>
              <a:buClr>
                <a:schemeClr val="lt1"/>
              </a:buClr>
              <a:buSzPts val="6000"/>
              <a:buFont typeface="Bell MT"/>
              <a:buNone/>
            </a:pPr>
            <a:r>
              <a:t/>
            </a:r>
            <a:endParaRPr/>
          </a:p>
        </p:txBody>
      </p:sp>
      <p:grpSp>
        <p:nvGrpSpPr>
          <p:cNvPr id="289" name="Google Shape;289;p4"/>
          <p:cNvGrpSpPr/>
          <p:nvPr/>
        </p:nvGrpSpPr>
        <p:grpSpPr>
          <a:xfrm>
            <a:off x="5932648" y="1"/>
            <a:ext cx="3059025" cy="3017286"/>
            <a:chOff x="5932648" y="1"/>
            <a:chExt cx="3059025" cy="3017286"/>
          </a:xfrm>
        </p:grpSpPr>
        <p:sp>
          <p:nvSpPr>
            <p:cNvPr id="290" name="Google Shape;290;p4"/>
            <p:cNvSpPr/>
            <p:nvPr/>
          </p:nvSpPr>
          <p:spPr>
            <a:xfrm rot="10800000">
              <a:off x="5932648" y="1"/>
              <a:ext cx="2880000" cy="2880000"/>
            </a:xfrm>
            <a:prstGeom prst="ellipse">
              <a:avLst/>
            </a:prstGeom>
            <a:solidFill>
              <a:schemeClr val="accent3">
                <a:alpha val="4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91" name="Google Shape;291;p4"/>
            <p:cNvSpPr/>
            <p:nvPr/>
          </p:nvSpPr>
          <p:spPr>
            <a:xfrm rot="10800000">
              <a:off x="6015810" y="137287"/>
              <a:ext cx="2880000" cy="2880000"/>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92" name="Google Shape;292;p4"/>
            <p:cNvSpPr/>
            <p:nvPr/>
          </p:nvSpPr>
          <p:spPr>
            <a:xfrm>
              <a:off x="6111673" y="152400"/>
              <a:ext cx="2880000" cy="2727600"/>
            </a:xfrm>
            <a:custGeom>
              <a:rect b="b" l="l" r="r" t="t"/>
              <a:pathLst>
                <a:path extrusionOk="0" h="2727600" w="2880000">
                  <a:moveTo>
                    <a:pt x="798035" y="0"/>
                  </a:moveTo>
                  <a:lnTo>
                    <a:pt x="2081966" y="0"/>
                  </a:lnTo>
                  <a:lnTo>
                    <a:pt x="2126390" y="21400"/>
                  </a:lnTo>
                  <a:cubicBezTo>
                    <a:pt x="2575274" y="265249"/>
                    <a:pt x="2880000" y="740838"/>
                    <a:pt x="2880000" y="1287601"/>
                  </a:cubicBezTo>
                  <a:cubicBezTo>
                    <a:pt x="2880000" y="2082890"/>
                    <a:pt x="2235290" y="2727600"/>
                    <a:pt x="1440001" y="2727600"/>
                  </a:cubicBezTo>
                  <a:cubicBezTo>
                    <a:pt x="644710" y="2727600"/>
                    <a:pt x="0" y="2082890"/>
                    <a:pt x="0" y="1287601"/>
                  </a:cubicBezTo>
                  <a:cubicBezTo>
                    <a:pt x="0" y="740838"/>
                    <a:pt x="304727" y="265249"/>
                    <a:pt x="753611" y="21400"/>
                  </a:cubicBezTo>
                  <a:close/>
                </a:path>
              </a:pathLst>
            </a:custGeom>
            <a:solidFill>
              <a:schemeClr val="dk1"/>
            </a:solidFill>
            <a:ln cap="flat" cmpd="sng" w="12700">
              <a:solidFill>
                <a:srgbClr val="00879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293" name="Google Shape;293;p4"/>
          <p:cNvGrpSpPr/>
          <p:nvPr/>
        </p:nvGrpSpPr>
        <p:grpSpPr>
          <a:xfrm>
            <a:off x="7913944" y="140556"/>
            <a:ext cx="4278056" cy="4072907"/>
            <a:chOff x="7913944" y="140556"/>
            <a:chExt cx="4278056" cy="4072907"/>
          </a:xfrm>
        </p:grpSpPr>
        <p:sp>
          <p:nvSpPr>
            <p:cNvPr id="294" name="Google Shape;294;p4"/>
            <p:cNvSpPr/>
            <p:nvPr/>
          </p:nvSpPr>
          <p:spPr>
            <a:xfrm>
              <a:off x="7913944" y="140556"/>
              <a:ext cx="4072907" cy="4072907"/>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95" name="Google Shape;295;p4"/>
            <p:cNvSpPr/>
            <p:nvPr/>
          </p:nvSpPr>
          <p:spPr>
            <a:xfrm>
              <a:off x="8592000" y="451538"/>
              <a:ext cx="3600000" cy="3600000"/>
            </a:xfrm>
            <a:custGeom>
              <a:rect b="b" l="l" r="r" t="t"/>
              <a:pathLst>
                <a:path extrusionOk="0" h="3600000" w="3600000">
                  <a:moveTo>
                    <a:pt x="1800000" y="0"/>
                  </a:moveTo>
                  <a:cubicBezTo>
                    <a:pt x="2794112" y="0"/>
                    <a:pt x="3600000" y="805888"/>
                    <a:pt x="3600000" y="1800001"/>
                  </a:cubicBezTo>
                  <a:cubicBezTo>
                    <a:pt x="3600000" y="2794113"/>
                    <a:pt x="2794112" y="3600000"/>
                    <a:pt x="1800000" y="3600000"/>
                  </a:cubicBezTo>
                  <a:cubicBezTo>
                    <a:pt x="805888" y="3600000"/>
                    <a:pt x="0" y="2794113"/>
                    <a:pt x="0" y="1800001"/>
                  </a:cubicBezTo>
                  <a:cubicBezTo>
                    <a:pt x="0" y="805888"/>
                    <a:pt x="805888" y="0"/>
                    <a:pt x="1800000" y="0"/>
                  </a:cubicBezTo>
                  <a:close/>
                </a:path>
              </a:pathLst>
            </a:custGeom>
            <a:solidFill>
              <a:schemeClr val="dk1"/>
            </a:solidFill>
            <a:ln cap="flat" cmpd="sng" w="12700">
              <a:solidFill>
                <a:srgbClr val="00879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pic>
        <p:nvPicPr>
          <p:cNvPr descr="Robot Hand outline" id="296" name="Google Shape;296;p4"/>
          <p:cNvPicPr preferRelativeResize="0"/>
          <p:nvPr/>
        </p:nvPicPr>
        <p:blipFill rotWithShape="1">
          <a:blip r:embed="rId3">
            <a:alphaModFix/>
          </a:blip>
          <a:srcRect b="0" l="0" r="0" t="0"/>
          <a:stretch/>
        </p:blipFill>
        <p:spPr>
          <a:xfrm>
            <a:off x="6651673" y="616200"/>
            <a:ext cx="1800000" cy="1800000"/>
          </a:xfrm>
          <a:prstGeom prst="rect">
            <a:avLst/>
          </a:prstGeom>
          <a:noFill/>
          <a:ln>
            <a:noFill/>
          </a:ln>
        </p:spPr>
      </p:pic>
      <p:pic>
        <p:nvPicPr>
          <p:cNvPr descr="Cardboard boxes on conveyor belt" id="297" name="Google Shape;297;p4"/>
          <p:cNvPicPr preferRelativeResize="0"/>
          <p:nvPr/>
        </p:nvPicPr>
        <p:blipFill rotWithShape="1">
          <a:blip r:embed="rId4">
            <a:alphaModFix/>
          </a:blip>
          <a:srcRect b="-2" l="21279" r="11970" t="0"/>
          <a:stretch/>
        </p:blipFill>
        <p:spPr>
          <a:xfrm>
            <a:off x="5778419" y="3539126"/>
            <a:ext cx="2140182" cy="2169787"/>
          </a:xfrm>
          <a:prstGeom prst="rect">
            <a:avLst/>
          </a:prstGeom>
          <a:noFill/>
          <a:ln>
            <a:noFill/>
          </a:ln>
        </p:spPr>
      </p:pic>
      <p:grpSp>
        <p:nvGrpSpPr>
          <p:cNvPr id="298" name="Google Shape;298;p4"/>
          <p:cNvGrpSpPr/>
          <p:nvPr/>
        </p:nvGrpSpPr>
        <p:grpSpPr>
          <a:xfrm>
            <a:off x="8689929" y="3739875"/>
            <a:ext cx="3051450" cy="2883186"/>
            <a:chOff x="8689929" y="3739875"/>
            <a:chExt cx="3051450" cy="2883186"/>
          </a:xfrm>
        </p:grpSpPr>
        <p:sp>
          <p:nvSpPr>
            <p:cNvPr id="299" name="Google Shape;299;p4"/>
            <p:cNvSpPr/>
            <p:nvPr/>
          </p:nvSpPr>
          <p:spPr>
            <a:xfrm rot="10800000">
              <a:off x="8861379" y="3743061"/>
              <a:ext cx="2880000" cy="28800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00" name="Google Shape;300;p4"/>
            <p:cNvSpPr/>
            <p:nvPr/>
          </p:nvSpPr>
          <p:spPr>
            <a:xfrm>
              <a:off x="8689929" y="3739875"/>
              <a:ext cx="2880000" cy="2880000"/>
            </a:xfrm>
            <a:custGeom>
              <a:rect b="b" l="l" r="r" t="t"/>
              <a:pathLst>
                <a:path extrusionOk="0" h="2880000" w="2880000">
                  <a:moveTo>
                    <a:pt x="1440000" y="0"/>
                  </a:moveTo>
                  <a:cubicBezTo>
                    <a:pt x="2235290" y="0"/>
                    <a:pt x="2880000" y="644710"/>
                    <a:pt x="2880000" y="1440001"/>
                  </a:cubicBezTo>
                  <a:cubicBezTo>
                    <a:pt x="2880000" y="2235290"/>
                    <a:pt x="2235290" y="2880000"/>
                    <a:pt x="1440000" y="2880000"/>
                  </a:cubicBezTo>
                  <a:cubicBezTo>
                    <a:pt x="644710" y="2880000"/>
                    <a:pt x="0" y="2235290"/>
                    <a:pt x="0" y="1440001"/>
                  </a:cubicBezTo>
                  <a:cubicBezTo>
                    <a:pt x="0" y="644710"/>
                    <a:pt x="644710" y="0"/>
                    <a:pt x="1440000" y="0"/>
                  </a:cubicBezTo>
                  <a:close/>
                </a:path>
              </a:pathLst>
            </a:custGeom>
            <a:solidFill>
              <a:schemeClr val="dk1"/>
            </a:solidFill>
            <a:ln cap="flat" cmpd="sng" w="12700">
              <a:solidFill>
                <a:srgbClr val="00879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pic>
        <p:nvPicPr>
          <p:cNvPr descr="Box outline" id="301" name="Google Shape;301;p4"/>
          <p:cNvPicPr preferRelativeResize="0"/>
          <p:nvPr/>
        </p:nvPicPr>
        <p:blipFill rotWithShape="1">
          <a:blip r:embed="rId5">
            <a:alphaModFix/>
          </a:blip>
          <a:srcRect b="0" l="0" r="0" t="0"/>
          <a:stretch/>
        </p:blipFill>
        <p:spPr>
          <a:xfrm>
            <a:off x="9134446" y="4101169"/>
            <a:ext cx="2160000" cy="2160000"/>
          </a:xfrm>
          <a:prstGeom prst="rect">
            <a:avLst/>
          </a:prstGeom>
          <a:noFill/>
          <a:ln>
            <a:noFill/>
          </a:ln>
        </p:spPr>
      </p:pic>
      <p:pic>
        <p:nvPicPr>
          <p:cNvPr descr="Filter outline" id="302" name="Google Shape;302;p4"/>
          <p:cNvPicPr preferRelativeResize="0"/>
          <p:nvPr/>
        </p:nvPicPr>
        <p:blipFill rotWithShape="1">
          <a:blip r:embed="rId6">
            <a:alphaModFix/>
          </a:blip>
          <a:srcRect b="0" l="0" r="0" t="0"/>
          <a:stretch/>
        </p:blipFill>
        <p:spPr>
          <a:xfrm>
            <a:off x="9481463" y="1461215"/>
            <a:ext cx="1800000" cy="1800000"/>
          </a:xfrm>
          <a:prstGeom prst="rect">
            <a:avLst/>
          </a:prstGeom>
          <a:noFill/>
          <a:ln>
            <a:noFill/>
          </a:ln>
        </p:spPr>
      </p:pic>
      <p:grpSp>
        <p:nvGrpSpPr>
          <p:cNvPr id="303" name="Google Shape;303;p4"/>
          <p:cNvGrpSpPr/>
          <p:nvPr/>
        </p:nvGrpSpPr>
        <p:grpSpPr>
          <a:xfrm>
            <a:off x="551807" y="3185523"/>
            <a:ext cx="4498672" cy="2884799"/>
            <a:chOff x="944" y="238402"/>
            <a:chExt cx="4498672" cy="2884799"/>
          </a:xfrm>
        </p:grpSpPr>
        <p:sp>
          <p:nvSpPr>
            <p:cNvPr id="304" name="Google Shape;304;p4"/>
            <p:cNvSpPr/>
            <p:nvPr/>
          </p:nvSpPr>
          <p:spPr>
            <a:xfrm>
              <a:off x="2016486" y="797885"/>
              <a:ext cx="433388" cy="91440"/>
            </a:xfrm>
            <a:custGeom>
              <a:rect b="b" l="l" r="r" t="t"/>
              <a:pathLst>
                <a:path extrusionOk="0" h="120000" w="120000">
                  <a:moveTo>
                    <a:pt x="0" y="60000"/>
                  </a:moveTo>
                  <a:lnTo>
                    <a:pt x="40227" y="59999"/>
                  </a:lnTo>
                </a:path>
                <a:path extrusionOk="0" h="120000" w="120000">
                  <a:moveTo>
                    <a:pt x="79773" y="59999"/>
                  </a:moveTo>
                  <a:lnTo>
                    <a:pt x="120000" y="60000"/>
                  </a:lnTo>
                </a:path>
              </a:pathLst>
            </a:custGeom>
            <a:noFill/>
            <a:ln cap="flat" cmpd="sng" w="9525">
              <a:solidFill>
                <a:schemeClr val="accent2"/>
              </a:solidFill>
              <a:prstDash val="solid"/>
              <a:miter lim="800000"/>
              <a:headEnd len="sm" w="sm" type="none"/>
              <a:tailEnd len="med" w="med" type="stealth"/>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
            <p:cNvSpPr txBox="1"/>
            <p:nvPr/>
          </p:nvSpPr>
          <p:spPr>
            <a:xfrm>
              <a:off x="2161770" y="738627"/>
              <a:ext cx="142821" cy="209954"/>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chemeClr val="lt1"/>
                </a:buClr>
                <a:buSzPts val="1500"/>
                <a:buFont typeface="Avenir"/>
                <a:buNone/>
              </a:pPr>
              <a:r>
                <a:rPr lang="en-US" sz="1500">
                  <a:solidFill>
                    <a:schemeClr val="lt1"/>
                  </a:solidFill>
                  <a:latin typeface="Avenir"/>
                  <a:ea typeface="Avenir"/>
                  <a:cs typeface="Avenir"/>
                  <a:sym typeface="Avenir"/>
                </a:rPr>
                <a:t>1</a:t>
              </a:r>
              <a:endParaRPr/>
            </a:p>
          </p:txBody>
        </p:sp>
        <p:sp>
          <p:nvSpPr>
            <p:cNvPr id="306" name="Google Shape;306;p4"/>
            <p:cNvSpPr/>
            <p:nvPr/>
          </p:nvSpPr>
          <p:spPr>
            <a:xfrm>
              <a:off x="944" y="238402"/>
              <a:ext cx="2017341" cy="1210405"/>
            </a:xfrm>
            <a:prstGeom prst="rect">
              <a:avLst/>
            </a:prstGeom>
            <a:gradFill>
              <a:gsLst>
                <a:gs pos="0">
                  <a:srgbClr val="8866FF"/>
                </a:gs>
                <a:gs pos="50000">
                  <a:srgbClr val="7443FF"/>
                </a:gs>
                <a:gs pos="100000">
                  <a:srgbClr val="6030E3"/>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
            <p:cNvSpPr txBox="1"/>
            <p:nvPr/>
          </p:nvSpPr>
          <p:spPr>
            <a:xfrm>
              <a:off x="944" y="238402"/>
              <a:ext cx="2017341" cy="1210405"/>
            </a:xfrm>
            <a:prstGeom prst="rect">
              <a:avLst/>
            </a:prstGeom>
            <a:noFill/>
            <a:ln>
              <a:noFill/>
            </a:ln>
          </p:spPr>
          <p:txBody>
            <a:bodyPr anchorCtr="0" anchor="ctr" bIns="103750" lIns="98850" spcFirstLastPara="1" rIns="98850" wrap="square" tIns="103750">
              <a:noAutofit/>
            </a:bodyPr>
            <a:lstStyle/>
            <a:p>
              <a:pPr indent="0" lvl="0" marL="0" marR="0" rtl="0" algn="ctr">
                <a:lnSpc>
                  <a:spcPct val="90000"/>
                </a:lnSpc>
                <a:spcBef>
                  <a:spcPts val="0"/>
                </a:spcBef>
                <a:spcAft>
                  <a:spcPts val="0"/>
                </a:spcAft>
                <a:buClr>
                  <a:schemeClr val="lt1"/>
                </a:buClr>
                <a:buSzPts val="1800"/>
                <a:buFont typeface="Avenir"/>
                <a:buNone/>
              </a:pPr>
              <a:r>
                <a:rPr lang="en-US" sz="1800">
                  <a:solidFill>
                    <a:schemeClr val="lt1"/>
                  </a:solidFill>
                  <a:latin typeface="Avenir"/>
                  <a:ea typeface="Avenir"/>
                  <a:cs typeface="Avenir"/>
                  <a:sym typeface="Avenir"/>
                </a:rPr>
                <a:t>1- Take the item from the shelves and put it on the production line</a:t>
              </a:r>
              <a:endParaRPr/>
            </a:p>
          </p:txBody>
        </p:sp>
        <p:sp>
          <p:nvSpPr>
            <p:cNvPr id="308" name="Google Shape;308;p4"/>
            <p:cNvSpPr/>
            <p:nvPr/>
          </p:nvSpPr>
          <p:spPr>
            <a:xfrm>
              <a:off x="1009615" y="1447007"/>
              <a:ext cx="2481330" cy="433388"/>
            </a:xfrm>
            <a:custGeom>
              <a:rect b="b" l="l" r="r" t="t"/>
              <a:pathLst>
                <a:path extrusionOk="0" h="120000" w="120000">
                  <a:moveTo>
                    <a:pt x="120000" y="0"/>
                  </a:moveTo>
                  <a:lnTo>
                    <a:pt x="120000" y="64735"/>
                  </a:lnTo>
                  <a:lnTo>
                    <a:pt x="0" y="64735"/>
                  </a:lnTo>
                  <a:lnTo>
                    <a:pt x="0" y="120000"/>
                  </a:lnTo>
                </a:path>
              </a:pathLst>
            </a:custGeom>
            <a:noFill/>
            <a:ln cap="flat" cmpd="sng" w="9525">
              <a:solidFill>
                <a:srgbClr val="00D07C"/>
              </a:solidFill>
              <a:prstDash val="solid"/>
              <a:miter lim="800000"/>
              <a:headEnd len="sm" w="sm" type="none"/>
              <a:tailEnd len="med" w="med" type="stealth"/>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
            <p:cNvSpPr txBox="1"/>
            <p:nvPr/>
          </p:nvSpPr>
          <p:spPr>
            <a:xfrm>
              <a:off x="2165478" y="1558724"/>
              <a:ext cx="169604" cy="209954"/>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chemeClr val="lt1"/>
                </a:buClr>
                <a:buSzPts val="1500"/>
                <a:buFont typeface="Avenir"/>
                <a:buNone/>
              </a:pPr>
              <a:r>
                <a:rPr lang="en-US" sz="1500">
                  <a:solidFill>
                    <a:schemeClr val="lt1"/>
                  </a:solidFill>
                  <a:latin typeface="Avenir"/>
                  <a:ea typeface="Avenir"/>
                  <a:cs typeface="Avenir"/>
                  <a:sym typeface="Avenir"/>
                </a:rPr>
                <a:t>2</a:t>
              </a:r>
              <a:endParaRPr/>
            </a:p>
          </p:txBody>
        </p:sp>
        <p:sp>
          <p:nvSpPr>
            <p:cNvPr id="310" name="Google Shape;310;p4"/>
            <p:cNvSpPr/>
            <p:nvPr/>
          </p:nvSpPr>
          <p:spPr>
            <a:xfrm>
              <a:off x="2482275" y="238402"/>
              <a:ext cx="2017341" cy="1210405"/>
            </a:xfrm>
            <a:prstGeom prst="rect">
              <a:avLst/>
            </a:prstGeom>
            <a:gradFill>
              <a:gsLst>
                <a:gs pos="0">
                  <a:srgbClr val="48A2FF"/>
                </a:gs>
                <a:gs pos="50000">
                  <a:srgbClr val="0399FF"/>
                </a:gs>
                <a:gs pos="100000">
                  <a:srgbClr val="0088E3"/>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
            <p:cNvSpPr txBox="1"/>
            <p:nvPr/>
          </p:nvSpPr>
          <p:spPr>
            <a:xfrm>
              <a:off x="2482275" y="238402"/>
              <a:ext cx="2017341" cy="1210405"/>
            </a:xfrm>
            <a:prstGeom prst="rect">
              <a:avLst/>
            </a:prstGeom>
            <a:noFill/>
            <a:ln>
              <a:noFill/>
            </a:ln>
          </p:spPr>
          <p:txBody>
            <a:bodyPr anchorCtr="0" anchor="ctr" bIns="103750" lIns="98850" spcFirstLastPara="1" rIns="98850" wrap="square" tIns="103750">
              <a:noAutofit/>
            </a:bodyPr>
            <a:lstStyle/>
            <a:p>
              <a:pPr indent="0" lvl="0" marL="0" marR="0" rtl="0" algn="ctr">
                <a:lnSpc>
                  <a:spcPct val="90000"/>
                </a:lnSpc>
                <a:spcBef>
                  <a:spcPts val="0"/>
                </a:spcBef>
                <a:spcAft>
                  <a:spcPts val="0"/>
                </a:spcAft>
                <a:buClr>
                  <a:schemeClr val="lt1"/>
                </a:buClr>
                <a:buSzPts val="1800"/>
                <a:buFont typeface="Avenir"/>
                <a:buNone/>
              </a:pPr>
              <a:r>
                <a:rPr lang="en-US" sz="1800">
                  <a:solidFill>
                    <a:schemeClr val="lt1"/>
                  </a:solidFill>
                  <a:latin typeface="Avenir"/>
                  <a:ea typeface="Avenir"/>
                  <a:cs typeface="Avenir"/>
                  <a:sym typeface="Avenir"/>
                </a:rPr>
                <a:t>2- Filter the item if the customer does not want it</a:t>
              </a:r>
              <a:endParaRPr/>
            </a:p>
          </p:txBody>
        </p:sp>
        <p:sp>
          <p:nvSpPr>
            <p:cNvPr id="312" name="Google Shape;312;p4"/>
            <p:cNvSpPr/>
            <p:nvPr/>
          </p:nvSpPr>
          <p:spPr>
            <a:xfrm>
              <a:off x="944" y="1912796"/>
              <a:ext cx="2017341" cy="1210405"/>
            </a:xfrm>
            <a:prstGeom prst="rect">
              <a:avLst/>
            </a:prstGeom>
            <a:gradFill>
              <a:gsLst>
                <a:gs pos="0">
                  <a:srgbClr val="47DA8A"/>
                </a:gs>
                <a:gs pos="50000">
                  <a:srgbClr val="00DA7C"/>
                </a:gs>
                <a:gs pos="100000">
                  <a:srgbClr val="00C86F"/>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
            <p:cNvSpPr txBox="1"/>
            <p:nvPr/>
          </p:nvSpPr>
          <p:spPr>
            <a:xfrm>
              <a:off x="944" y="1912796"/>
              <a:ext cx="2017341" cy="1210405"/>
            </a:xfrm>
            <a:prstGeom prst="rect">
              <a:avLst/>
            </a:prstGeom>
            <a:noFill/>
            <a:ln>
              <a:noFill/>
            </a:ln>
          </p:spPr>
          <p:txBody>
            <a:bodyPr anchorCtr="0" anchor="ctr" bIns="103750" lIns="98850" spcFirstLastPara="1" rIns="98850" wrap="square" tIns="103750">
              <a:noAutofit/>
            </a:bodyPr>
            <a:lstStyle/>
            <a:p>
              <a:pPr indent="0" lvl="0" marL="0" marR="0" rtl="0" algn="ctr">
                <a:lnSpc>
                  <a:spcPct val="90000"/>
                </a:lnSpc>
                <a:spcBef>
                  <a:spcPts val="0"/>
                </a:spcBef>
                <a:spcAft>
                  <a:spcPts val="0"/>
                </a:spcAft>
                <a:buClr>
                  <a:schemeClr val="lt1"/>
                </a:buClr>
                <a:buSzPts val="1800"/>
                <a:buFont typeface="Avenir"/>
                <a:buNone/>
              </a:pPr>
              <a:r>
                <a:rPr lang="en-US" sz="1800">
                  <a:solidFill>
                    <a:schemeClr val="lt1"/>
                  </a:solidFill>
                  <a:latin typeface="Avenir"/>
                  <a:ea typeface="Avenir"/>
                  <a:cs typeface="Avenir"/>
                  <a:sym typeface="Avenir"/>
                </a:rPr>
                <a:t>3- Pack the box that the item is in</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7" name="Shape 317"/>
        <p:cNvGrpSpPr/>
        <p:nvPr/>
      </p:nvGrpSpPr>
      <p:grpSpPr>
        <a:xfrm>
          <a:off x="0" y="0"/>
          <a:ext cx="0" cy="0"/>
          <a:chOff x="0" y="0"/>
          <a:chExt cx="0" cy="0"/>
        </a:xfrm>
      </p:grpSpPr>
      <p:sp>
        <p:nvSpPr>
          <p:cNvPr id="318" name="Google Shape;318;p5"/>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19" name="Google Shape;319;p5"/>
          <p:cNvSpPr txBox="1"/>
          <p:nvPr>
            <p:ph type="title"/>
          </p:nvPr>
        </p:nvSpPr>
        <p:spPr>
          <a:xfrm>
            <a:off x="637971" y="692401"/>
            <a:ext cx="3542617" cy="2181946"/>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Bell MT"/>
              <a:buNone/>
            </a:pPr>
            <a:r>
              <a:rPr lang="en-US">
                <a:latin typeface="Bell MT"/>
                <a:ea typeface="Bell MT"/>
                <a:cs typeface="Bell MT"/>
                <a:sym typeface="Bell MT"/>
              </a:rPr>
              <a:t>Stocking </a:t>
            </a:r>
            <a:br>
              <a:rPr lang="en-US">
                <a:latin typeface="Bell MT"/>
                <a:ea typeface="Bell MT"/>
                <a:cs typeface="Bell MT"/>
                <a:sym typeface="Bell MT"/>
              </a:rPr>
            </a:br>
            <a:r>
              <a:rPr lang="en-US">
                <a:latin typeface="Bell MT"/>
                <a:ea typeface="Bell MT"/>
                <a:cs typeface="Bell MT"/>
                <a:sym typeface="Bell MT"/>
              </a:rPr>
              <a:t>the shelves</a:t>
            </a:r>
            <a:endParaRPr/>
          </a:p>
          <a:p>
            <a:pPr indent="0" lvl="0" marL="0" rtl="0" algn="l">
              <a:lnSpc>
                <a:spcPct val="90000"/>
              </a:lnSpc>
              <a:spcBef>
                <a:spcPts val="0"/>
              </a:spcBef>
              <a:spcAft>
                <a:spcPts val="0"/>
              </a:spcAft>
              <a:buClr>
                <a:schemeClr val="lt1"/>
              </a:buClr>
              <a:buSzPct val="100000"/>
              <a:buFont typeface="Bell MT"/>
              <a:buNone/>
            </a:pPr>
            <a:r>
              <a:t/>
            </a:r>
            <a:endParaRPr/>
          </a:p>
        </p:txBody>
      </p:sp>
      <p:grpSp>
        <p:nvGrpSpPr>
          <p:cNvPr id="320" name="Google Shape;320;p5"/>
          <p:cNvGrpSpPr/>
          <p:nvPr/>
        </p:nvGrpSpPr>
        <p:grpSpPr>
          <a:xfrm>
            <a:off x="4925125" y="3600"/>
            <a:ext cx="7266875" cy="6854400"/>
            <a:chOff x="4925125" y="3600"/>
            <a:chExt cx="7266875" cy="6854400"/>
          </a:xfrm>
        </p:grpSpPr>
        <p:sp>
          <p:nvSpPr>
            <p:cNvPr id="321" name="Google Shape;321;p5"/>
            <p:cNvSpPr/>
            <p:nvPr/>
          </p:nvSpPr>
          <p:spPr>
            <a:xfrm>
              <a:off x="4925125" y="1098000"/>
              <a:ext cx="5760000" cy="57600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22" name="Google Shape;322;p5"/>
            <p:cNvSpPr/>
            <p:nvPr/>
          </p:nvSpPr>
          <p:spPr>
            <a:xfrm>
              <a:off x="5105686" y="65314"/>
              <a:ext cx="4320000" cy="4320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23" name="Google Shape;323;p5"/>
            <p:cNvSpPr/>
            <p:nvPr/>
          </p:nvSpPr>
          <p:spPr>
            <a:xfrm>
              <a:off x="5337600" y="3600"/>
              <a:ext cx="6854400" cy="6854400"/>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pic>
        <p:nvPicPr>
          <p:cNvPr descr="A robot in a warehouse&#10;&#10;Description automatically generated" id="324" name="Google Shape;324;p5"/>
          <p:cNvPicPr preferRelativeResize="0"/>
          <p:nvPr/>
        </p:nvPicPr>
        <p:blipFill rotWithShape="1">
          <a:blip r:embed="rId3">
            <a:alphaModFix/>
          </a:blip>
          <a:srcRect b="0" l="0" r="0" t="0"/>
          <a:stretch/>
        </p:blipFill>
        <p:spPr>
          <a:xfrm>
            <a:off x="4896763" y="-1"/>
            <a:ext cx="6858000" cy="6858000"/>
          </a:xfrm>
          <a:custGeom>
            <a:rect b="b" l="l" r="r" t="t"/>
            <a:pathLst>
              <a:path extrusionOk="0" h="6858000" w="6858000">
                <a:moveTo>
                  <a:pt x="3429001" y="0"/>
                </a:moveTo>
                <a:cubicBezTo>
                  <a:pt x="5322784" y="0"/>
                  <a:pt x="6858000" y="1535216"/>
                  <a:pt x="6858000" y="3429001"/>
                </a:cubicBezTo>
                <a:cubicBezTo>
                  <a:pt x="6858000" y="5322785"/>
                  <a:pt x="5322784" y="6858000"/>
                  <a:pt x="3429001" y="6858000"/>
                </a:cubicBezTo>
                <a:cubicBezTo>
                  <a:pt x="1535216" y="6858000"/>
                  <a:pt x="0" y="5322785"/>
                  <a:pt x="0" y="3429001"/>
                </a:cubicBezTo>
                <a:cubicBezTo>
                  <a:pt x="0" y="1535216"/>
                  <a:pt x="1535216" y="0"/>
                  <a:pt x="3429001" y="0"/>
                </a:cubicBezTo>
                <a:close/>
              </a:path>
            </a:pathLst>
          </a:custGeom>
          <a:noFill/>
          <a:ln>
            <a:noFill/>
          </a:ln>
        </p:spPr>
      </p:pic>
      <p:grpSp>
        <p:nvGrpSpPr>
          <p:cNvPr id="325" name="Google Shape;325;p5"/>
          <p:cNvGrpSpPr/>
          <p:nvPr/>
        </p:nvGrpSpPr>
        <p:grpSpPr>
          <a:xfrm>
            <a:off x="1231444" y="2871798"/>
            <a:ext cx="2346972" cy="3356170"/>
            <a:chOff x="1076794" y="2716"/>
            <a:chExt cx="2346972" cy="3356170"/>
          </a:xfrm>
        </p:grpSpPr>
        <p:sp>
          <p:nvSpPr>
            <p:cNvPr id="326" name="Google Shape;326;p5"/>
            <p:cNvSpPr/>
            <p:nvPr/>
          </p:nvSpPr>
          <p:spPr>
            <a:xfrm>
              <a:off x="2204561" y="1409100"/>
              <a:ext cx="91440" cy="509203"/>
            </a:xfrm>
            <a:custGeom>
              <a:rect b="b" l="l" r="r" t="t"/>
              <a:pathLst>
                <a:path extrusionOk="0" h="120000" w="120000">
                  <a:moveTo>
                    <a:pt x="60000" y="0"/>
                  </a:moveTo>
                  <a:lnTo>
                    <a:pt x="60000" y="37082"/>
                  </a:lnTo>
                </a:path>
                <a:path extrusionOk="0" h="120000" w="120000">
                  <a:moveTo>
                    <a:pt x="60000" y="82918"/>
                  </a:moveTo>
                  <a:lnTo>
                    <a:pt x="60000" y="120000"/>
                  </a:lnTo>
                </a:path>
              </a:pathLst>
            </a:custGeom>
            <a:noFill/>
            <a:ln cap="flat" cmpd="sng" w="9525">
              <a:solidFill>
                <a:schemeClr val="accent2"/>
              </a:solidFill>
              <a:prstDash val="solid"/>
              <a:miter lim="800000"/>
              <a:headEnd len="sm" w="sm" type="none"/>
              <a:tailEnd len="med" w="med" type="stealth"/>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5"/>
            <p:cNvSpPr txBox="1"/>
            <p:nvPr/>
          </p:nvSpPr>
          <p:spPr>
            <a:xfrm>
              <a:off x="2185757" y="1566452"/>
              <a:ext cx="129046" cy="194498"/>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chemeClr val="lt1"/>
                </a:buClr>
                <a:buSzPts val="1400"/>
                <a:buFont typeface="Avenir"/>
                <a:buNone/>
              </a:pPr>
              <a:r>
                <a:rPr lang="en-US" sz="1400">
                  <a:solidFill>
                    <a:schemeClr val="lt1"/>
                  </a:solidFill>
                  <a:latin typeface="Avenir"/>
                  <a:ea typeface="Avenir"/>
                  <a:cs typeface="Avenir"/>
                  <a:sym typeface="Avenir"/>
                </a:rPr>
                <a:t>1</a:t>
              </a:r>
              <a:endParaRPr/>
            </a:p>
          </p:txBody>
        </p:sp>
        <p:sp>
          <p:nvSpPr>
            <p:cNvPr id="328" name="Google Shape;328;p5"/>
            <p:cNvSpPr/>
            <p:nvPr/>
          </p:nvSpPr>
          <p:spPr>
            <a:xfrm>
              <a:off x="1076794" y="2716"/>
              <a:ext cx="2346972" cy="1408183"/>
            </a:xfrm>
            <a:prstGeom prst="rect">
              <a:avLst/>
            </a:prstGeom>
            <a:gradFill>
              <a:gsLst>
                <a:gs pos="0">
                  <a:srgbClr val="8866FF"/>
                </a:gs>
                <a:gs pos="50000">
                  <a:srgbClr val="7443FF"/>
                </a:gs>
                <a:gs pos="100000">
                  <a:srgbClr val="6030E3"/>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5"/>
            <p:cNvSpPr txBox="1"/>
            <p:nvPr/>
          </p:nvSpPr>
          <p:spPr>
            <a:xfrm>
              <a:off x="1076794" y="2716"/>
              <a:ext cx="2346972" cy="1408183"/>
            </a:xfrm>
            <a:prstGeom prst="rect">
              <a:avLst/>
            </a:prstGeom>
            <a:noFill/>
            <a:ln>
              <a:noFill/>
            </a:ln>
          </p:spPr>
          <p:txBody>
            <a:bodyPr anchorCtr="0" anchor="ctr" bIns="120700" lIns="115000" spcFirstLastPara="1" rIns="115000" wrap="square" tIns="120700">
              <a:noAutofit/>
            </a:bodyPr>
            <a:lstStyle/>
            <a:p>
              <a:pPr indent="0" lvl="0" marL="0" marR="0" rtl="0" algn="ctr">
                <a:lnSpc>
                  <a:spcPct val="90000"/>
                </a:lnSpc>
                <a:spcBef>
                  <a:spcPts val="0"/>
                </a:spcBef>
                <a:spcAft>
                  <a:spcPts val="0"/>
                </a:spcAft>
                <a:buClr>
                  <a:srgbClr val="FFFFFF"/>
                </a:buClr>
                <a:buSzPts val="1800"/>
                <a:buFont typeface="Avenir"/>
                <a:buNone/>
              </a:pPr>
              <a:r>
                <a:rPr lang="en-US" sz="1800">
                  <a:solidFill>
                    <a:srgbClr val="FFFFFF"/>
                  </a:solidFill>
                  <a:latin typeface="Avenir"/>
                  <a:ea typeface="Avenir"/>
                  <a:cs typeface="Avenir"/>
                  <a:sym typeface="Avenir"/>
                </a:rPr>
                <a:t>1 The robot goes to a mini-store or a sample from a store and takes the item</a:t>
              </a:r>
              <a:endParaRPr sz="1800">
                <a:solidFill>
                  <a:srgbClr val="000000"/>
                </a:solidFill>
                <a:latin typeface="Avenir"/>
                <a:ea typeface="Avenir"/>
                <a:cs typeface="Avenir"/>
                <a:sym typeface="Avenir"/>
              </a:endParaRPr>
            </a:p>
          </p:txBody>
        </p:sp>
        <p:sp>
          <p:nvSpPr>
            <p:cNvPr id="330" name="Google Shape;330;p5"/>
            <p:cNvSpPr/>
            <p:nvPr/>
          </p:nvSpPr>
          <p:spPr>
            <a:xfrm>
              <a:off x="1076794" y="1950703"/>
              <a:ext cx="2346972" cy="1408183"/>
            </a:xfrm>
            <a:prstGeom prst="rect">
              <a:avLst/>
            </a:prstGeom>
            <a:gradFill>
              <a:gsLst>
                <a:gs pos="0">
                  <a:srgbClr val="47DA8A"/>
                </a:gs>
                <a:gs pos="50000">
                  <a:srgbClr val="00DA7C"/>
                </a:gs>
                <a:gs pos="100000">
                  <a:srgbClr val="00C86F"/>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5"/>
            <p:cNvSpPr txBox="1"/>
            <p:nvPr/>
          </p:nvSpPr>
          <p:spPr>
            <a:xfrm>
              <a:off x="1076794" y="1950703"/>
              <a:ext cx="2346972" cy="1408183"/>
            </a:xfrm>
            <a:prstGeom prst="rect">
              <a:avLst/>
            </a:prstGeom>
            <a:noFill/>
            <a:ln>
              <a:noFill/>
            </a:ln>
          </p:spPr>
          <p:txBody>
            <a:bodyPr anchorCtr="0" anchor="ctr" bIns="120700" lIns="115000" spcFirstLastPara="1" rIns="115000" wrap="square" tIns="120700">
              <a:noAutofit/>
            </a:bodyPr>
            <a:lstStyle/>
            <a:p>
              <a:pPr indent="0" lvl="0" marL="0" marR="0" rtl="0" algn="ctr">
                <a:lnSpc>
                  <a:spcPct val="90000"/>
                </a:lnSpc>
                <a:spcBef>
                  <a:spcPts val="0"/>
                </a:spcBef>
                <a:spcAft>
                  <a:spcPts val="0"/>
                </a:spcAft>
                <a:buClr>
                  <a:srgbClr val="FFFFFF"/>
                </a:buClr>
                <a:buSzPts val="1800"/>
                <a:buFont typeface="Avenir"/>
                <a:buNone/>
              </a:pPr>
              <a:r>
                <a:rPr lang="en-US" sz="1800">
                  <a:solidFill>
                    <a:srgbClr val="FFFFFF"/>
                  </a:solidFill>
                  <a:latin typeface="Avenir"/>
                  <a:ea typeface="Avenir"/>
                  <a:cs typeface="Avenir"/>
                  <a:sym typeface="Avenir"/>
                </a:rPr>
                <a:t>2 And fills the item that has been sold out from the shelves</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5" name="Shape 335"/>
        <p:cNvGrpSpPr/>
        <p:nvPr/>
      </p:nvGrpSpPr>
      <p:grpSpPr>
        <a:xfrm>
          <a:off x="0" y="0"/>
          <a:ext cx="0" cy="0"/>
          <a:chOff x="0" y="0"/>
          <a:chExt cx="0" cy="0"/>
        </a:xfrm>
      </p:grpSpPr>
      <p:sp>
        <p:nvSpPr>
          <p:cNvPr id="336" name="Google Shape;336;p6"/>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337" name="Google Shape;337;p6"/>
          <p:cNvGrpSpPr/>
          <p:nvPr/>
        </p:nvGrpSpPr>
        <p:grpSpPr>
          <a:xfrm>
            <a:off x="1" y="0"/>
            <a:ext cx="12191999" cy="6861600"/>
            <a:chOff x="1" y="0"/>
            <a:chExt cx="12191999" cy="6861600"/>
          </a:xfrm>
        </p:grpSpPr>
        <p:sp>
          <p:nvSpPr>
            <p:cNvPr id="338" name="Google Shape;338;p6"/>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39" name="Google Shape;339;p6"/>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40" name="Google Shape;340;p6"/>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341" name="Google Shape;341;p6"/>
            <p:cNvGrpSpPr/>
            <p:nvPr/>
          </p:nvGrpSpPr>
          <p:grpSpPr>
            <a:xfrm>
              <a:off x="690092" y="0"/>
              <a:ext cx="10800000" cy="6858000"/>
              <a:chOff x="2328000" y="0"/>
              <a:chExt cx="2880000" cy="1440000"/>
            </a:xfrm>
          </p:grpSpPr>
          <p:sp>
            <p:nvSpPr>
              <p:cNvPr id="342" name="Google Shape;342;p6"/>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43" name="Google Shape;343;p6"/>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344" name="Google Shape;344;p6"/>
            <p:cNvGrpSpPr/>
            <p:nvPr/>
          </p:nvGrpSpPr>
          <p:grpSpPr>
            <a:xfrm rot="5400000">
              <a:off x="7048499" y="1714500"/>
              <a:ext cx="6858000" cy="3429000"/>
              <a:chOff x="0" y="0"/>
              <a:chExt cx="2880000" cy="1440000"/>
            </a:xfrm>
          </p:grpSpPr>
          <p:sp>
            <p:nvSpPr>
              <p:cNvPr id="345" name="Google Shape;345;p6"/>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46" name="Google Shape;346;p6"/>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347" name="Google Shape;347;p6"/>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348" name="Google Shape;348;p6"/>
          <p:cNvSpPr/>
          <p:nvPr/>
        </p:nvSpPr>
        <p:spPr>
          <a:xfrm>
            <a:off x="0" y="0"/>
            <a:ext cx="12192000" cy="6858000"/>
          </a:xfrm>
          <a:prstGeom prst="rect">
            <a:avLst/>
          </a:prstGeom>
          <a:gradFill>
            <a:gsLst>
              <a:gs pos="0">
                <a:srgbClr val="000000">
                  <a:alpha val="40000"/>
                </a:srgbClr>
              </a:gs>
              <a:gs pos="100000">
                <a:srgbClr val="000000">
                  <a:alpha val="80000"/>
                </a:srgbClr>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349" name="Google Shape;349;p6"/>
          <p:cNvSpPr txBox="1"/>
          <p:nvPr>
            <p:ph type="title"/>
          </p:nvPr>
        </p:nvSpPr>
        <p:spPr>
          <a:xfrm>
            <a:off x="550863" y="540001"/>
            <a:ext cx="11075080" cy="1809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MOTIVATIONS</a:t>
            </a:r>
            <a:endParaRPr/>
          </a:p>
        </p:txBody>
      </p:sp>
      <p:grpSp>
        <p:nvGrpSpPr>
          <p:cNvPr id="350" name="Google Shape;350;p6"/>
          <p:cNvGrpSpPr/>
          <p:nvPr/>
        </p:nvGrpSpPr>
        <p:grpSpPr>
          <a:xfrm>
            <a:off x="625756" y="2753806"/>
            <a:ext cx="10929375" cy="3330000"/>
            <a:chOff x="86006" y="224918"/>
            <a:chExt cx="10929375" cy="3330000"/>
          </a:xfrm>
        </p:grpSpPr>
        <p:sp>
          <p:nvSpPr>
            <p:cNvPr id="351" name="Google Shape;351;p6"/>
            <p:cNvSpPr/>
            <p:nvPr/>
          </p:nvSpPr>
          <p:spPr>
            <a:xfrm>
              <a:off x="722193" y="224918"/>
              <a:ext cx="1990125" cy="1990125"/>
            </a:xfrm>
            <a:prstGeom prst="round2DiagRect">
              <a:avLst>
                <a:gd fmla="val 29727" name="adj1"/>
                <a:gd fmla="val 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6"/>
            <p:cNvSpPr/>
            <p:nvPr/>
          </p:nvSpPr>
          <p:spPr>
            <a:xfrm>
              <a:off x="1146318" y="649043"/>
              <a:ext cx="1141875" cy="1141875"/>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6"/>
            <p:cNvSpPr/>
            <p:nvPr/>
          </p:nvSpPr>
          <p:spPr>
            <a:xfrm>
              <a:off x="86006" y="2834918"/>
              <a:ext cx="3262500" cy="72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6"/>
            <p:cNvSpPr txBox="1"/>
            <p:nvPr/>
          </p:nvSpPr>
          <p:spPr>
            <a:xfrm>
              <a:off x="86006" y="2834918"/>
              <a:ext cx="3262500" cy="7200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lt1"/>
                </a:buClr>
                <a:buSzPts val="2500"/>
                <a:buFont typeface="Avenir"/>
                <a:buNone/>
              </a:pPr>
              <a:r>
                <a:rPr lang="en-US" sz="2500" cap="none">
                  <a:solidFill>
                    <a:schemeClr val="lt1"/>
                  </a:solidFill>
                  <a:latin typeface="Avenir"/>
                  <a:ea typeface="Avenir"/>
                  <a:cs typeface="Avenir"/>
                  <a:sym typeface="Avenir"/>
                </a:rPr>
                <a:t>IMPROVE CUSTOMER SERVICE</a:t>
              </a:r>
              <a:endParaRPr sz="2500">
                <a:solidFill>
                  <a:schemeClr val="lt1"/>
                </a:solidFill>
                <a:latin typeface="Avenir"/>
                <a:ea typeface="Avenir"/>
                <a:cs typeface="Avenir"/>
                <a:sym typeface="Avenir"/>
              </a:endParaRPr>
            </a:p>
          </p:txBody>
        </p:sp>
        <p:sp>
          <p:nvSpPr>
            <p:cNvPr id="355" name="Google Shape;355;p6"/>
            <p:cNvSpPr/>
            <p:nvPr/>
          </p:nvSpPr>
          <p:spPr>
            <a:xfrm>
              <a:off x="4555631" y="224918"/>
              <a:ext cx="1990125" cy="1990125"/>
            </a:xfrm>
            <a:prstGeom prst="round2DiagRect">
              <a:avLst>
                <a:gd fmla="val 29727" name="adj1"/>
                <a:gd fmla="val 0" name="adj2"/>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6"/>
            <p:cNvSpPr/>
            <p:nvPr/>
          </p:nvSpPr>
          <p:spPr>
            <a:xfrm>
              <a:off x="4979756" y="649043"/>
              <a:ext cx="1141875" cy="1141875"/>
            </a:xfrm>
            <a:prstGeom prst="rect">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6"/>
            <p:cNvSpPr/>
            <p:nvPr/>
          </p:nvSpPr>
          <p:spPr>
            <a:xfrm>
              <a:off x="3919443" y="2834918"/>
              <a:ext cx="3262500" cy="72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6"/>
            <p:cNvSpPr txBox="1"/>
            <p:nvPr/>
          </p:nvSpPr>
          <p:spPr>
            <a:xfrm>
              <a:off x="3919443" y="2834918"/>
              <a:ext cx="3262500" cy="7200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lt1"/>
                </a:buClr>
                <a:buSzPts val="2500"/>
                <a:buFont typeface="Avenir"/>
                <a:buNone/>
              </a:pPr>
              <a:r>
                <a:rPr lang="en-US" sz="2500" cap="none">
                  <a:solidFill>
                    <a:schemeClr val="lt1"/>
                  </a:solidFill>
                  <a:latin typeface="Avenir"/>
                  <a:ea typeface="Avenir"/>
                  <a:cs typeface="Avenir"/>
                  <a:sym typeface="Avenir"/>
                </a:rPr>
                <a:t>INCREASE EFFICIENCY</a:t>
              </a:r>
              <a:endParaRPr sz="2500">
                <a:solidFill>
                  <a:schemeClr val="lt1"/>
                </a:solidFill>
                <a:latin typeface="Avenir"/>
                <a:ea typeface="Avenir"/>
                <a:cs typeface="Avenir"/>
                <a:sym typeface="Avenir"/>
              </a:endParaRPr>
            </a:p>
          </p:txBody>
        </p:sp>
        <p:sp>
          <p:nvSpPr>
            <p:cNvPr id="359" name="Google Shape;359;p6"/>
            <p:cNvSpPr/>
            <p:nvPr/>
          </p:nvSpPr>
          <p:spPr>
            <a:xfrm>
              <a:off x="8389069" y="224918"/>
              <a:ext cx="1990125" cy="1990125"/>
            </a:xfrm>
            <a:prstGeom prst="round2DiagRect">
              <a:avLst>
                <a:gd fmla="val 29727" name="adj1"/>
                <a:gd fmla="val 0" name="adj2"/>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6"/>
            <p:cNvSpPr/>
            <p:nvPr/>
          </p:nvSpPr>
          <p:spPr>
            <a:xfrm>
              <a:off x="8813194" y="649043"/>
              <a:ext cx="1141875" cy="1141875"/>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6"/>
            <p:cNvSpPr/>
            <p:nvPr/>
          </p:nvSpPr>
          <p:spPr>
            <a:xfrm>
              <a:off x="7752881" y="2834918"/>
              <a:ext cx="3262500" cy="72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6"/>
            <p:cNvSpPr txBox="1"/>
            <p:nvPr/>
          </p:nvSpPr>
          <p:spPr>
            <a:xfrm>
              <a:off x="7752881" y="2834918"/>
              <a:ext cx="3262500" cy="7200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lt1"/>
                </a:buClr>
                <a:buSzPts val="2500"/>
                <a:buFont typeface="Avenir"/>
                <a:buNone/>
              </a:pPr>
              <a:r>
                <a:rPr lang="en-US" sz="2500" cap="none">
                  <a:solidFill>
                    <a:schemeClr val="lt1"/>
                  </a:solidFill>
                  <a:latin typeface="Avenir"/>
                  <a:ea typeface="Avenir"/>
                  <a:cs typeface="Avenir"/>
                  <a:sym typeface="Avenir"/>
                </a:rPr>
                <a:t>SPEED OF ORDER FULFILLMENT</a:t>
              </a:r>
              <a:endParaRPr sz="2500">
                <a:solidFill>
                  <a:schemeClr val="lt1"/>
                </a:solidFill>
                <a:latin typeface="Avenir"/>
                <a:ea typeface="Avenir"/>
                <a:cs typeface="Avenir"/>
                <a:sym typeface="Aveni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6" name="Shape 366"/>
        <p:cNvGrpSpPr/>
        <p:nvPr/>
      </p:nvGrpSpPr>
      <p:grpSpPr>
        <a:xfrm>
          <a:off x="0" y="0"/>
          <a:ext cx="0" cy="0"/>
          <a:chOff x="0" y="0"/>
          <a:chExt cx="0" cy="0"/>
        </a:xfrm>
      </p:grpSpPr>
      <p:sp>
        <p:nvSpPr>
          <p:cNvPr id="367" name="Google Shape;367;p7"/>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368" name="Google Shape;368;p7"/>
          <p:cNvGrpSpPr/>
          <p:nvPr/>
        </p:nvGrpSpPr>
        <p:grpSpPr>
          <a:xfrm>
            <a:off x="1" y="0"/>
            <a:ext cx="12191999" cy="6861600"/>
            <a:chOff x="1" y="0"/>
            <a:chExt cx="12191999" cy="6861600"/>
          </a:xfrm>
        </p:grpSpPr>
        <p:sp>
          <p:nvSpPr>
            <p:cNvPr id="369" name="Google Shape;369;p7"/>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70" name="Google Shape;370;p7"/>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71" name="Google Shape;371;p7"/>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372" name="Google Shape;372;p7"/>
            <p:cNvGrpSpPr/>
            <p:nvPr/>
          </p:nvGrpSpPr>
          <p:grpSpPr>
            <a:xfrm>
              <a:off x="690092" y="0"/>
              <a:ext cx="10800000" cy="6858000"/>
              <a:chOff x="2328000" y="0"/>
              <a:chExt cx="2880000" cy="1440000"/>
            </a:xfrm>
          </p:grpSpPr>
          <p:sp>
            <p:nvSpPr>
              <p:cNvPr id="373" name="Google Shape;373;p7"/>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74" name="Google Shape;374;p7"/>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375" name="Google Shape;375;p7"/>
            <p:cNvGrpSpPr/>
            <p:nvPr/>
          </p:nvGrpSpPr>
          <p:grpSpPr>
            <a:xfrm rot="5400000">
              <a:off x="7048499" y="1714500"/>
              <a:ext cx="6858000" cy="3429000"/>
              <a:chOff x="0" y="0"/>
              <a:chExt cx="2880000" cy="1440000"/>
            </a:xfrm>
          </p:grpSpPr>
          <p:sp>
            <p:nvSpPr>
              <p:cNvPr id="376" name="Google Shape;376;p7"/>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377" name="Google Shape;377;p7"/>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378" name="Google Shape;378;p7"/>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379" name="Google Shape;379;p7"/>
          <p:cNvSpPr/>
          <p:nvPr/>
        </p:nvSpPr>
        <p:spPr>
          <a:xfrm>
            <a:off x="0" y="0"/>
            <a:ext cx="12192000" cy="6858000"/>
          </a:xfrm>
          <a:prstGeom prst="rect">
            <a:avLst/>
          </a:prstGeom>
          <a:gradFill>
            <a:gsLst>
              <a:gs pos="0">
                <a:srgbClr val="000000">
                  <a:alpha val="40000"/>
                </a:srgbClr>
              </a:gs>
              <a:gs pos="100000">
                <a:srgbClr val="000000">
                  <a:alpha val="80000"/>
                </a:srgbClr>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380" name="Google Shape;380;p7"/>
          <p:cNvSpPr txBox="1"/>
          <p:nvPr>
            <p:ph type="title"/>
          </p:nvPr>
        </p:nvSpPr>
        <p:spPr>
          <a:xfrm>
            <a:off x="540000" y="540000"/>
            <a:ext cx="4500561" cy="575945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7500"/>
              <a:buFont typeface="Bell MT"/>
              <a:buNone/>
            </a:pPr>
            <a:r>
              <a:rPr lang="en-US" sz="7500"/>
              <a:t>Challenges</a:t>
            </a:r>
            <a:endParaRPr/>
          </a:p>
        </p:txBody>
      </p:sp>
      <p:grpSp>
        <p:nvGrpSpPr>
          <p:cNvPr id="381" name="Google Shape;381;p7"/>
          <p:cNvGrpSpPr/>
          <p:nvPr/>
        </p:nvGrpSpPr>
        <p:grpSpPr>
          <a:xfrm>
            <a:off x="5232400" y="542390"/>
            <a:ext cx="6408738" cy="5754669"/>
            <a:chOff x="0" y="2390"/>
            <a:chExt cx="6408738" cy="5754669"/>
          </a:xfrm>
        </p:grpSpPr>
        <p:sp>
          <p:nvSpPr>
            <p:cNvPr id="382" name="Google Shape;382;p7"/>
            <p:cNvSpPr/>
            <p:nvPr/>
          </p:nvSpPr>
          <p:spPr>
            <a:xfrm>
              <a:off x="0" y="2390"/>
              <a:ext cx="6408738" cy="1211509"/>
            </a:xfrm>
            <a:prstGeom prst="roundRect">
              <a:avLst>
                <a:gd fmla="val 1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7"/>
            <p:cNvSpPr/>
            <p:nvPr/>
          </p:nvSpPr>
          <p:spPr>
            <a:xfrm>
              <a:off x="366481" y="274979"/>
              <a:ext cx="666330" cy="666330"/>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7"/>
            <p:cNvSpPr/>
            <p:nvPr/>
          </p:nvSpPr>
          <p:spPr>
            <a:xfrm>
              <a:off x="1399293" y="2390"/>
              <a:ext cx="5009444" cy="12115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7"/>
            <p:cNvSpPr txBox="1"/>
            <p:nvPr/>
          </p:nvSpPr>
          <p:spPr>
            <a:xfrm>
              <a:off x="1399293" y="2390"/>
              <a:ext cx="5009444" cy="1211509"/>
            </a:xfrm>
            <a:prstGeom prst="rect">
              <a:avLst/>
            </a:prstGeom>
            <a:noFill/>
            <a:ln>
              <a:noFill/>
            </a:ln>
          </p:spPr>
          <p:txBody>
            <a:bodyPr anchorCtr="0" anchor="ctr" bIns="128200" lIns="128200" spcFirstLastPara="1" rIns="128200" wrap="square" tIns="128200">
              <a:noAutofit/>
            </a:bodyPr>
            <a:lstStyle/>
            <a:p>
              <a:pPr indent="0" lvl="0" marL="0" marR="0" rtl="0" algn="l">
                <a:lnSpc>
                  <a:spcPct val="90000"/>
                </a:lnSpc>
                <a:spcBef>
                  <a:spcPts val="0"/>
                </a:spcBef>
                <a:spcAft>
                  <a:spcPts val="0"/>
                </a:spcAft>
                <a:buClr>
                  <a:schemeClr val="lt1"/>
                </a:buClr>
                <a:buSzPts val="2200"/>
                <a:buFont typeface="Avenir"/>
                <a:buNone/>
              </a:pPr>
              <a:r>
                <a:rPr lang="en-US" sz="2200">
                  <a:solidFill>
                    <a:schemeClr val="lt1"/>
                  </a:solidFill>
                  <a:latin typeface="Avenir"/>
                  <a:ea typeface="Avenir"/>
                  <a:cs typeface="Avenir"/>
                  <a:sym typeface="Avenir"/>
                </a:rPr>
                <a:t>The size of the project is large.</a:t>
              </a:r>
              <a:endParaRPr/>
            </a:p>
          </p:txBody>
        </p:sp>
        <p:sp>
          <p:nvSpPr>
            <p:cNvPr id="386" name="Google Shape;386;p7"/>
            <p:cNvSpPr/>
            <p:nvPr/>
          </p:nvSpPr>
          <p:spPr>
            <a:xfrm>
              <a:off x="0" y="1516777"/>
              <a:ext cx="6408738" cy="1211509"/>
            </a:xfrm>
            <a:prstGeom prst="roundRect">
              <a:avLst>
                <a:gd fmla="val 1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7"/>
            <p:cNvSpPr/>
            <p:nvPr/>
          </p:nvSpPr>
          <p:spPr>
            <a:xfrm>
              <a:off x="366481" y="1789366"/>
              <a:ext cx="666330" cy="666330"/>
            </a:xfrm>
            <a:prstGeom prst="rect">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7"/>
            <p:cNvSpPr/>
            <p:nvPr/>
          </p:nvSpPr>
          <p:spPr>
            <a:xfrm>
              <a:off x="1399293" y="1516777"/>
              <a:ext cx="5009444" cy="12115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7"/>
            <p:cNvSpPr txBox="1"/>
            <p:nvPr/>
          </p:nvSpPr>
          <p:spPr>
            <a:xfrm>
              <a:off x="1399293" y="1516777"/>
              <a:ext cx="5009444" cy="1211509"/>
            </a:xfrm>
            <a:prstGeom prst="rect">
              <a:avLst/>
            </a:prstGeom>
            <a:noFill/>
            <a:ln>
              <a:noFill/>
            </a:ln>
          </p:spPr>
          <p:txBody>
            <a:bodyPr anchorCtr="0" anchor="ctr" bIns="128200" lIns="128200" spcFirstLastPara="1" rIns="128200" wrap="square" tIns="128200">
              <a:noAutofit/>
            </a:bodyPr>
            <a:lstStyle/>
            <a:p>
              <a:pPr indent="0" lvl="0" marL="0" marR="0" rtl="0" algn="l">
                <a:lnSpc>
                  <a:spcPct val="90000"/>
                </a:lnSpc>
                <a:spcBef>
                  <a:spcPts val="0"/>
                </a:spcBef>
                <a:spcAft>
                  <a:spcPts val="0"/>
                </a:spcAft>
                <a:buClr>
                  <a:schemeClr val="lt1"/>
                </a:buClr>
                <a:buSzPts val="2200"/>
                <a:buFont typeface="Avenir"/>
                <a:buNone/>
              </a:pPr>
              <a:r>
                <a:rPr lang="en-US" sz="2200">
                  <a:solidFill>
                    <a:schemeClr val="lt1"/>
                  </a:solidFill>
                  <a:latin typeface="Avenir"/>
                  <a:ea typeface="Avenir"/>
                  <a:cs typeface="Avenir"/>
                  <a:sym typeface="Avenir"/>
                </a:rPr>
                <a:t>The cost.</a:t>
              </a:r>
              <a:endParaRPr/>
            </a:p>
          </p:txBody>
        </p:sp>
        <p:sp>
          <p:nvSpPr>
            <p:cNvPr id="390" name="Google Shape;390;p7"/>
            <p:cNvSpPr/>
            <p:nvPr/>
          </p:nvSpPr>
          <p:spPr>
            <a:xfrm>
              <a:off x="0" y="3031163"/>
              <a:ext cx="6408738" cy="1211509"/>
            </a:xfrm>
            <a:prstGeom prst="roundRect">
              <a:avLst>
                <a:gd fmla="val 1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7"/>
            <p:cNvSpPr/>
            <p:nvPr/>
          </p:nvSpPr>
          <p:spPr>
            <a:xfrm>
              <a:off x="366481" y="3303753"/>
              <a:ext cx="666330" cy="666330"/>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7"/>
            <p:cNvSpPr/>
            <p:nvPr/>
          </p:nvSpPr>
          <p:spPr>
            <a:xfrm>
              <a:off x="1399293" y="3031163"/>
              <a:ext cx="5009444" cy="12115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7"/>
            <p:cNvSpPr txBox="1"/>
            <p:nvPr/>
          </p:nvSpPr>
          <p:spPr>
            <a:xfrm>
              <a:off x="1399293" y="3031163"/>
              <a:ext cx="5009444" cy="1211509"/>
            </a:xfrm>
            <a:prstGeom prst="rect">
              <a:avLst/>
            </a:prstGeom>
            <a:noFill/>
            <a:ln>
              <a:noFill/>
            </a:ln>
          </p:spPr>
          <p:txBody>
            <a:bodyPr anchorCtr="0" anchor="ctr" bIns="128200" lIns="128200" spcFirstLastPara="1" rIns="128200" wrap="square" tIns="128200">
              <a:noAutofit/>
            </a:bodyPr>
            <a:lstStyle/>
            <a:p>
              <a:pPr indent="0" lvl="0" marL="0" marR="0" rtl="0" algn="l">
                <a:lnSpc>
                  <a:spcPct val="90000"/>
                </a:lnSpc>
                <a:spcBef>
                  <a:spcPts val="0"/>
                </a:spcBef>
                <a:spcAft>
                  <a:spcPts val="0"/>
                </a:spcAft>
                <a:buClr>
                  <a:schemeClr val="lt1"/>
                </a:buClr>
                <a:buSzPts val="2200"/>
                <a:buFont typeface="Avenir"/>
                <a:buNone/>
              </a:pPr>
              <a:r>
                <a:rPr lang="en-US" sz="2200">
                  <a:solidFill>
                    <a:schemeClr val="lt1"/>
                  </a:solidFill>
                  <a:latin typeface="Avenir"/>
                  <a:ea typeface="Avenir"/>
                  <a:cs typeface="Avenir"/>
                  <a:sym typeface="Avenir"/>
                </a:rPr>
                <a:t>There is a lack of all the components we need.</a:t>
              </a:r>
              <a:endParaRPr/>
            </a:p>
          </p:txBody>
        </p:sp>
        <p:sp>
          <p:nvSpPr>
            <p:cNvPr id="394" name="Google Shape;394;p7"/>
            <p:cNvSpPr/>
            <p:nvPr/>
          </p:nvSpPr>
          <p:spPr>
            <a:xfrm>
              <a:off x="0" y="4545550"/>
              <a:ext cx="6408738" cy="1211509"/>
            </a:xfrm>
            <a:prstGeom prst="roundRect">
              <a:avLst>
                <a:gd fmla="val 1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7"/>
            <p:cNvSpPr/>
            <p:nvPr/>
          </p:nvSpPr>
          <p:spPr>
            <a:xfrm>
              <a:off x="366481" y="4818139"/>
              <a:ext cx="666330" cy="666330"/>
            </a:xfrm>
            <a:prstGeom prst="rect">
              <a:avLst/>
            </a:prstGeom>
            <a:blipFill rotWithShape="1">
              <a:blip r:embed="rId6">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7"/>
            <p:cNvSpPr/>
            <p:nvPr/>
          </p:nvSpPr>
          <p:spPr>
            <a:xfrm>
              <a:off x="1399293" y="4545550"/>
              <a:ext cx="5009444" cy="12115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7"/>
            <p:cNvSpPr txBox="1"/>
            <p:nvPr/>
          </p:nvSpPr>
          <p:spPr>
            <a:xfrm>
              <a:off x="1399293" y="4545550"/>
              <a:ext cx="5009444" cy="1211509"/>
            </a:xfrm>
            <a:prstGeom prst="rect">
              <a:avLst/>
            </a:prstGeom>
            <a:noFill/>
            <a:ln>
              <a:noFill/>
            </a:ln>
          </p:spPr>
          <p:txBody>
            <a:bodyPr anchorCtr="0" anchor="ctr" bIns="128200" lIns="128200" spcFirstLastPara="1" rIns="128200" wrap="square" tIns="128200">
              <a:noAutofit/>
            </a:bodyPr>
            <a:lstStyle/>
            <a:p>
              <a:pPr indent="0" lvl="0" marL="0" marR="0" rtl="0" algn="l">
                <a:lnSpc>
                  <a:spcPct val="90000"/>
                </a:lnSpc>
                <a:spcBef>
                  <a:spcPts val="0"/>
                </a:spcBef>
                <a:spcAft>
                  <a:spcPts val="0"/>
                </a:spcAft>
                <a:buClr>
                  <a:schemeClr val="lt1"/>
                </a:buClr>
                <a:buSzPts val="2200"/>
                <a:buFont typeface="Avenir"/>
                <a:buNone/>
              </a:pPr>
              <a:r>
                <a:rPr lang="en-US" sz="2200">
                  <a:solidFill>
                    <a:schemeClr val="lt1"/>
                  </a:solidFill>
                  <a:latin typeface="Avenir"/>
                  <a:ea typeface="Avenir"/>
                  <a:cs typeface="Avenir"/>
                  <a:sym typeface="Avenir"/>
                </a:rPr>
                <a:t>The lack of the tools we need to speed up the project creation process.</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1" name="Shape 401"/>
        <p:cNvGrpSpPr/>
        <p:nvPr/>
      </p:nvGrpSpPr>
      <p:grpSpPr>
        <a:xfrm>
          <a:off x="0" y="0"/>
          <a:ext cx="0" cy="0"/>
          <a:chOff x="0" y="0"/>
          <a:chExt cx="0" cy="0"/>
        </a:xfrm>
      </p:grpSpPr>
      <p:sp>
        <p:nvSpPr>
          <p:cNvPr id="402" name="Google Shape;402;p8"/>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03" name="Google Shape;403;p8"/>
          <p:cNvGrpSpPr/>
          <p:nvPr/>
        </p:nvGrpSpPr>
        <p:grpSpPr>
          <a:xfrm>
            <a:off x="1" y="0"/>
            <a:ext cx="12191999" cy="6861600"/>
            <a:chOff x="1" y="0"/>
            <a:chExt cx="12191999" cy="6861600"/>
          </a:xfrm>
        </p:grpSpPr>
        <p:sp>
          <p:nvSpPr>
            <p:cNvPr id="404" name="Google Shape;404;p8"/>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05" name="Google Shape;405;p8"/>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06" name="Google Shape;406;p8"/>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07" name="Google Shape;407;p8"/>
            <p:cNvGrpSpPr/>
            <p:nvPr/>
          </p:nvGrpSpPr>
          <p:grpSpPr>
            <a:xfrm>
              <a:off x="690092" y="0"/>
              <a:ext cx="10800000" cy="6858000"/>
              <a:chOff x="2328000" y="0"/>
              <a:chExt cx="2880000" cy="1440000"/>
            </a:xfrm>
          </p:grpSpPr>
          <p:sp>
            <p:nvSpPr>
              <p:cNvPr id="408" name="Google Shape;408;p8"/>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09" name="Google Shape;409;p8"/>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410" name="Google Shape;410;p8"/>
            <p:cNvGrpSpPr/>
            <p:nvPr/>
          </p:nvGrpSpPr>
          <p:grpSpPr>
            <a:xfrm rot="5400000">
              <a:off x="7048499" y="1714500"/>
              <a:ext cx="6858000" cy="3429000"/>
              <a:chOff x="0" y="0"/>
              <a:chExt cx="2880000" cy="1440000"/>
            </a:xfrm>
          </p:grpSpPr>
          <p:sp>
            <p:nvSpPr>
              <p:cNvPr id="411" name="Google Shape;411;p8"/>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12" name="Google Shape;412;p8"/>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13" name="Google Shape;413;p8"/>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14" name="Google Shape;414;p8"/>
          <p:cNvSpPr/>
          <p:nvPr/>
        </p:nvSpPr>
        <p:spPr>
          <a:xfrm>
            <a:off x="0" y="0"/>
            <a:ext cx="12192000" cy="6858000"/>
          </a:xfrm>
          <a:prstGeom prst="rect">
            <a:avLst/>
          </a:prstGeom>
          <a:gradFill>
            <a:gsLst>
              <a:gs pos="0">
                <a:srgbClr val="000000">
                  <a:alpha val="40000"/>
                </a:srgbClr>
              </a:gs>
              <a:gs pos="100000">
                <a:srgbClr val="000000">
                  <a:alpha val="80000"/>
                </a:srgbClr>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415" name="Google Shape;415;p8"/>
          <p:cNvSpPr txBox="1"/>
          <p:nvPr>
            <p:ph type="title"/>
          </p:nvPr>
        </p:nvSpPr>
        <p:spPr>
          <a:xfrm>
            <a:off x="540000" y="540000"/>
            <a:ext cx="4500561" cy="195350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App</a:t>
            </a:r>
            <a:endParaRPr/>
          </a:p>
        </p:txBody>
      </p:sp>
      <p:sp>
        <p:nvSpPr>
          <p:cNvPr id="416" name="Google Shape;416;p8"/>
          <p:cNvSpPr txBox="1"/>
          <p:nvPr/>
        </p:nvSpPr>
        <p:spPr>
          <a:xfrm>
            <a:off x="1172029" y="1933372"/>
            <a:ext cx="3061061" cy="669943"/>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None/>
            </a:pPr>
            <a:r>
              <a:rPr i="1" lang="en-US" sz="2400">
                <a:solidFill>
                  <a:schemeClr val="lt1"/>
                </a:solidFill>
                <a:latin typeface="Avenir"/>
                <a:ea typeface="Avenir"/>
                <a:cs typeface="Avenir"/>
                <a:sym typeface="Avenir"/>
              </a:rPr>
              <a:t>Getting Items Page: </a:t>
            </a:r>
            <a:endParaRPr sz="2400">
              <a:solidFill>
                <a:schemeClr val="lt1"/>
              </a:solidFill>
              <a:latin typeface="Avenir"/>
              <a:ea typeface="Avenir"/>
              <a:cs typeface="Avenir"/>
              <a:sym typeface="Avenir"/>
            </a:endParaRPr>
          </a:p>
          <a:p>
            <a:pPr indent="152400" lvl="0" marL="0" marR="0" rtl="0" algn="l">
              <a:lnSpc>
                <a:spcPct val="125000"/>
              </a:lnSpc>
              <a:spcBef>
                <a:spcPts val="600"/>
              </a:spcBef>
              <a:spcAft>
                <a:spcPts val="0"/>
              </a:spcAft>
              <a:buClr>
                <a:schemeClr val="lt1"/>
              </a:buClr>
              <a:buSzPts val="2400"/>
              <a:buFont typeface="Arial"/>
              <a:buNone/>
            </a:pPr>
            <a:r>
              <a:t/>
            </a:r>
            <a:endParaRPr sz="2400">
              <a:solidFill>
                <a:schemeClr val="lt1"/>
              </a:solidFill>
              <a:latin typeface="Avenir"/>
              <a:ea typeface="Avenir"/>
              <a:cs typeface="Avenir"/>
              <a:sym typeface="Avenir"/>
            </a:endParaRPr>
          </a:p>
        </p:txBody>
      </p:sp>
      <p:pic>
        <p:nvPicPr>
          <p:cNvPr descr="A screenshot of a computer&#10;&#10;Description automatically generated" id="417" name="Google Shape;417;p8"/>
          <p:cNvPicPr preferRelativeResize="0"/>
          <p:nvPr/>
        </p:nvPicPr>
        <p:blipFill rotWithShape="1">
          <a:blip r:embed="rId3">
            <a:alphaModFix/>
          </a:blip>
          <a:srcRect b="0" l="0" r="0" t="0"/>
          <a:stretch/>
        </p:blipFill>
        <p:spPr>
          <a:xfrm>
            <a:off x="2283536" y="2871846"/>
            <a:ext cx="7614063" cy="344536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21" name="Shape 421"/>
        <p:cNvGrpSpPr/>
        <p:nvPr/>
      </p:nvGrpSpPr>
      <p:grpSpPr>
        <a:xfrm>
          <a:off x="0" y="0"/>
          <a:ext cx="0" cy="0"/>
          <a:chOff x="0" y="0"/>
          <a:chExt cx="0" cy="0"/>
        </a:xfrm>
      </p:grpSpPr>
      <p:sp>
        <p:nvSpPr>
          <p:cNvPr id="422" name="Google Shape;422;p9"/>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23" name="Google Shape;423;p9"/>
          <p:cNvGrpSpPr/>
          <p:nvPr/>
        </p:nvGrpSpPr>
        <p:grpSpPr>
          <a:xfrm>
            <a:off x="1" y="0"/>
            <a:ext cx="12191999" cy="6861600"/>
            <a:chOff x="1" y="0"/>
            <a:chExt cx="12191999" cy="6861600"/>
          </a:xfrm>
        </p:grpSpPr>
        <p:sp>
          <p:nvSpPr>
            <p:cNvPr id="424" name="Google Shape;424;p9"/>
            <p:cNvSpPr/>
            <p:nvPr/>
          </p:nvSpPr>
          <p:spPr>
            <a:xfrm rot="-5400000">
              <a:off x="1" y="1640114"/>
              <a:ext cx="5217886" cy="5217886"/>
            </a:xfrm>
            <a:prstGeom prst="rect">
              <a:avLst/>
            </a:prstGeom>
            <a:gradFill>
              <a:gsLst>
                <a:gs pos="0">
                  <a:srgbClr val="794DFF">
                    <a:alpha val="60000"/>
                  </a:srgbClr>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25" name="Google Shape;425;p9"/>
            <p:cNvSpPr/>
            <p:nvPr/>
          </p:nvSpPr>
          <p:spPr>
            <a:xfrm>
              <a:off x="6384514" y="0"/>
              <a:ext cx="4320000" cy="4320000"/>
            </a:xfrm>
            <a:prstGeom prst="ellipse">
              <a:avLst/>
            </a:prstGeom>
            <a:solidFill>
              <a:schemeClr val="accent3">
                <a:alpha val="9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26" name="Google Shape;426;p9"/>
            <p:cNvSpPr/>
            <p:nvPr/>
          </p:nvSpPr>
          <p:spPr>
            <a:xfrm>
              <a:off x="6119057" y="1230054"/>
              <a:ext cx="5506886" cy="5506886"/>
            </a:xfrm>
            <a:prstGeom prst="ellipse">
              <a:avLst/>
            </a:prstGeom>
            <a:solidFill>
              <a:schemeClr val="accent2">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427" name="Google Shape;427;p9"/>
            <p:cNvGrpSpPr/>
            <p:nvPr/>
          </p:nvGrpSpPr>
          <p:grpSpPr>
            <a:xfrm>
              <a:off x="690092" y="0"/>
              <a:ext cx="10800000" cy="6858000"/>
              <a:chOff x="2328000" y="0"/>
              <a:chExt cx="2880000" cy="1440000"/>
            </a:xfrm>
          </p:grpSpPr>
          <p:sp>
            <p:nvSpPr>
              <p:cNvPr id="428" name="Google Shape;428;p9"/>
              <p:cNvSpPr/>
              <p:nvPr/>
            </p:nvSpPr>
            <p:spPr>
              <a:xfrm>
                <a:off x="376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29" name="Google Shape;429;p9"/>
              <p:cNvSpPr/>
              <p:nvPr/>
            </p:nvSpPr>
            <p:spPr>
              <a:xfrm flipH="1">
                <a:off x="2328000" y="0"/>
                <a:ext cx="1440000" cy="1440000"/>
              </a:xfrm>
              <a:prstGeom prst="rect">
                <a:avLst/>
              </a:prstGeom>
              <a:gradFill>
                <a:gsLst>
                  <a:gs pos="0">
                    <a:schemeClr val="accent1"/>
                  </a:gs>
                  <a:gs pos="60000">
                    <a:srgbClr val="00BAC8">
                      <a:alpha val="0"/>
                    </a:srgbClr>
                  </a:gs>
                  <a:gs pos="100000">
                    <a:srgbClr val="00BAC8">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430" name="Google Shape;430;p9"/>
            <p:cNvGrpSpPr/>
            <p:nvPr/>
          </p:nvGrpSpPr>
          <p:grpSpPr>
            <a:xfrm rot="5400000">
              <a:off x="7048499" y="1714500"/>
              <a:ext cx="6858000" cy="3429000"/>
              <a:chOff x="0" y="0"/>
              <a:chExt cx="2880000" cy="1440000"/>
            </a:xfrm>
          </p:grpSpPr>
          <p:sp>
            <p:nvSpPr>
              <p:cNvPr id="431" name="Google Shape;431;p9"/>
              <p:cNvSpPr/>
              <p:nvPr/>
            </p:nvSpPr>
            <p:spPr>
              <a:xfrm>
                <a:off x="144000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432" name="Google Shape;432;p9"/>
              <p:cNvSpPr/>
              <p:nvPr/>
            </p:nvSpPr>
            <p:spPr>
              <a:xfrm flipH="1">
                <a:off x="0" y="0"/>
                <a:ext cx="1440000" cy="1440000"/>
              </a:xfrm>
              <a:prstGeom prst="rect">
                <a:avLst/>
              </a:prstGeom>
              <a:gradFill>
                <a:gsLst>
                  <a:gs pos="0">
                    <a:schemeClr val="accent2"/>
                  </a:gs>
                  <a:gs pos="60000">
                    <a:srgbClr val="794DFF">
                      <a:alpha val="0"/>
                    </a:srgbClr>
                  </a:gs>
                  <a:gs pos="100000">
                    <a:srgbClr val="794DFF">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33" name="Google Shape;433;p9"/>
            <p:cNvSpPr/>
            <p:nvPr/>
          </p:nvSpPr>
          <p:spPr>
            <a:xfrm rot="10800000">
              <a:off x="5602287" y="271887"/>
              <a:ext cx="6589713" cy="6589713"/>
            </a:xfrm>
            <a:prstGeom prst="rect">
              <a:avLst/>
            </a:prstGeom>
            <a:gradFill>
              <a:gsLst>
                <a:gs pos="0">
                  <a:schemeClr val="accent3"/>
                </a:gs>
                <a:gs pos="60000">
                  <a:srgbClr val="00D17D">
                    <a:alpha val="0"/>
                  </a:srgbClr>
                </a:gs>
                <a:gs pos="100000">
                  <a:srgbClr val="00D17D">
                    <a:alpha val="0"/>
                  </a:srgbClr>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434" name="Google Shape;434;p9"/>
          <p:cNvSpPr/>
          <p:nvPr/>
        </p:nvSpPr>
        <p:spPr>
          <a:xfrm>
            <a:off x="0" y="0"/>
            <a:ext cx="12192000" cy="6858000"/>
          </a:xfrm>
          <a:prstGeom prst="rect">
            <a:avLst/>
          </a:prstGeom>
          <a:gradFill>
            <a:gsLst>
              <a:gs pos="0">
                <a:srgbClr val="000000">
                  <a:alpha val="40000"/>
                </a:srgbClr>
              </a:gs>
              <a:gs pos="100000">
                <a:srgbClr val="000000">
                  <a:alpha val="80000"/>
                </a:srgbClr>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435" name="Google Shape;435;p9"/>
          <p:cNvSpPr txBox="1"/>
          <p:nvPr>
            <p:ph type="title"/>
          </p:nvPr>
        </p:nvSpPr>
        <p:spPr>
          <a:xfrm>
            <a:off x="540000" y="540000"/>
            <a:ext cx="4500561" cy="195350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Bell MT"/>
              <a:buNone/>
            </a:pPr>
            <a:r>
              <a:rPr lang="en-US"/>
              <a:t>App</a:t>
            </a:r>
            <a:endParaRPr/>
          </a:p>
        </p:txBody>
      </p:sp>
      <p:sp>
        <p:nvSpPr>
          <p:cNvPr id="436" name="Google Shape;436;p9"/>
          <p:cNvSpPr txBox="1"/>
          <p:nvPr/>
        </p:nvSpPr>
        <p:spPr>
          <a:xfrm>
            <a:off x="1280886" y="1966029"/>
            <a:ext cx="3023281" cy="659058"/>
          </a:xfrm>
          <a:prstGeom prst="rect">
            <a:avLst/>
          </a:prstGeom>
          <a:noFill/>
          <a:ln>
            <a:noFill/>
          </a:ln>
        </p:spPr>
        <p:txBody>
          <a:bodyPr anchorCtr="0" anchor="t" bIns="45700" lIns="91425" spcFirstLastPara="1" rIns="91425" wrap="square" tIns="45700">
            <a:normAutofit/>
          </a:bodyPr>
          <a:lstStyle/>
          <a:p>
            <a:pPr indent="0" lvl="0" marL="0" marR="0" rtl="0" algn="l">
              <a:lnSpc>
                <a:spcPct val="125000"/>
              </a:lnSpc>
              <a:spcBef>
                <a:spcPts val="0"/>
              </a:spcBef>
              <a:spcAft>
                <a:spcPts val="0"/>
              </a:spcAft>
              <a:buNone/>
            </a:pPr>
            <a:r>
              <a:rPr i="1" lang="en-US" sz="2400">
                <a:solidFill>
                  <a:schemeClr val="lt1"/>
                </a:solidFill>
                <a:latin typeface="Avenir"/>
                <a:ea typeface="Avenir"/>
                <a:cs typeface="Avenir"/>
                <a:sym typeface="Avenir"/>
              </a:rPr>
              <a:t>Filling Items Page </a:t>
            </a:r>
            <a:r>
              <a:rPr lang="en-US" sz="2400">
                <a:solidFill>
                  <a:schemeClr val="lt1"/>
                </a:solidFill>
                <a:latin typeface="Avenir"/>
                <a:ea typeface="Avenir"/>
                <a:cs typeface="Avenir"/>
                <a:sym typeface="Avenir"/>
              </a:rPr>
              <a:t>:</a:t>
            </a:r>
            <a:endParaRPr sz="2400">
              <a:solidFill>
                <a:schemeClr val="lt1"/>
              </a:solidFill>
              <a:latin typeface="Avenir"/>
              <a:ea typeface="Avenir"/>
              <a:cs typeface="Avenir"/>
              <a:sym typeface="Avenir"/>
            </a:endParaRPr>
          </a:p>
        </p:txBody>
      </p:sp>
      <p:pic>
        <p:nvPicPr>
          <p:cNvPr descr="A screenshot of a computer&#10;&#10;Description automatically generated" id="437" name="Google Shape;437;p9"/>
          <p:cNvPicPr preferRelativeResize="0"/>
          <p:nvPr>
            <p:ph idx="1" type="body"/>
          </p:nvPr>
        </p:nvPicPr>
        <p:blipFill rotWithShape="1">
          <a:blip r:embed="rId3">
            <a:alphaModFix/>
          </a:blip>
          <a:srcRect b="0" l="0" r="0" t="0"/>
          <a:stretch/>
        </p:blipFill>
        <p:spPr>
          <a:xfrm>
            <a:off x="2463869" y="2871846"/>
            <a:ext cx="7253397" cy="344536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lowVTI">
  <a:themeElements>
    <a:clrScheme name="Glow">
      <a:dk1>
        <a:srgbClr val="000000"/>
      </a:dk1>
      <a:lt1>
        <a:srgbClr val="FFFFFF"/>
      </a:lt1>
      <a:dk2>
        <a:srgbClr val="000000"/>
      </a:dk2>
      <a:lt2>
        <a:srgbClr val="F2F2F2"/>
      </a:lt2>
      <a:accent1>
        <a:srgbClr val="00BAC8"/>
      </a:accent1>
      <a:accent2>
        <a:srgbClr val="794DFF"/>
      </a:accent2>
      <a:accent3>
        <a:srgbClr val="00D17D"/>
      </a:accent3>
      <a:accent4>
        <a:srgbClr val="E69500"/>
      </a:accent4>
      <a:accent5>
        <a:srgbClr val="FE5D21"/>
      </a:accent5>
      <a:accent6>
        <a:srgbClr val="404040"/>
      </a:accent6>
      <a:hlink>
        <a:srgbClr val="3E8FF1"/>
      </a:hlink>
      <a:folHlink>
        <a:srgbClr val="93939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2024-09-06T07:57:34Z</dcterms:created>
</cp:coreProperties>
</file>