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2E616-201C-4EAF-821C-2FB986A8BFB6}" type="datetimeFigureOut">
              <a:rPr lang="en-US" smtClean="0"/>
              <a:t>8/10/2012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8690AC-973B-434B-A9A4-411A56E14FA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5943600"/>
          </a:xfrm>
        </p:spPr>
        <p:txBody>
          <a:bodyPr>
            <a:normAutofit/>
          </a:bodyPr>
          <a:lstStyle/>
          <a:p>
            <a:pPr algn="ctr"/>
            <a:r>
              <a:rPr lang="ar-SA" sz="3600" dirty="0" smtClean="0">
                <a:latin typeface="Andalus" pitchFamily="18" charset="-78"/>
                <a:cs typeface="Andalus" pitchFamily="18" charset="-78"/>
              </a:rPr>
              <a:t>بسم الله الرحمن الرحي</a:t>
            </a:r>
            <a:r>
              <a:rPr lang="ar-SA" sz="3600" dirty="0" smtClean="0">
                <a:latin typeface="Andalus" pitchFamily="18" charset="-78"/>
                <a:cs typeface="Andalus" pitchFamily="18" charset="-78"/>
              </a:rPr>
              <a:t>م</a:t>
            </a:r>
            <a:r>
              <a:rPr lang="ar-SA" sz="3600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ar-SA" sz="3600" dirty="0" smtClean="0">
                <a:latin typeface="Andalus" pitchFamily="18" charset="-78"/>
                <a:cs typeface="Andalus" pitchFamily="18" charset="-78"/>
              </a:rPr>
            </a:b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Management engineering project  </a:t>
            </a:r>
            <a:r>
              <a:rPr lang="ar-SA" sz="3600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ar-SA" sz="3600" dirty="0" smtClean="0">
                <a:latin typeface="Andalus" pitchFamily="18" charset="-78"/>
                <a:cs typeface="Andalus" pitchFamily="18" charset="-78"/>
              </a:rPr>
            </a:b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P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repared by : </a:t>
            </a:r>
            <a:br>
              <a:rPr lang="en-US" sz="3600" dirty="0" smtClean="0">
                <a:latin typeface="Andalus" pitchFamily="18" charset="-78"/>
                <a:cs typeface="Andalus" pitchFamily="18" charset="-78"/>
              </a:rPr>
            </a:b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1. </a:t>
            </a:r>
            <a:r>
              <a:rPr lang="en-US" sz="3600" dirty="0" err="1" smtClean="0">
                <a:latin typeface="Andalus" pitchFamily="18" charset="-78"/>
                <a:cs typeface="Andalus" pitchFamily="18" charset="-78"/>
              </a:rPr>
              <a:t>Saeed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600" dirty="0" err="1" smtClean="0">
                <a:latin typeface="Andalus" pitchFamily="18" charset="-78"/>
                <a:cs typeface="Andalus" pitchFamily="18" charset="-78"/>
              </a:rPr>
              <a:t>abu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600" dirty="0" err="1" smtClean="0">
                <a:latin typeface="Andalus" pitchFamily="18" charset="-78"/>
                <a:cs typeface="Andalus" pitchFamily="18" charset="-78"/>
              </a:rPr>
              <a:t>awwad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sz="3600" dirty="0" smtClean="0">
                <a:latin typeface="Andalus" pitchFamily="18" charset="-78"/>
                <a:cs typeface="Andalus" pitchFamily="18" charset="-78"/>
              </a:rPr>
            </a:b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2. </a:t>
            </a:r>
            <a:r>
              <a:rPr lang="en-US" sz="3600" dirty="0" err="1" smtClean="0">
                <a:latin typeface="Andalus" pitchFamily="18" charset="-78"/>
                <a:cs typeface="Andalus" pitchFamily="18" charset="-78"/>
              </a:rPr>
              <a:t>Mahmoud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600" dirty="0" err="1" smtClean="0">
                <a:latin typeface="Andalus" pitchFamily="18" charset="-78"/>
                <a:cs typeface="Andalus" pitchFamily="18" charset="-78"/>
              </a:rPr>
              <a:t>qassrawi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 </a:t>
            </a:r>
            <a:br>
              <a:rPr lang="en-US" sz="3600" dirty="0" smtClean="0">
                <a:latin typeface="Andalus" pitchFamily="18" charset="-78"/>
                <a:cs typeface="Andalus" pitchFamily="18" charset="-78"/>
              </a:rPr>
            </a:b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sz="3600" dirty="0" smtClean="0">
                <a:latin typeface="Andalus" pitchFamily="18" charset="-78"/>
                <a:cs typeface="Andalus" pitchFamily="18" charset="-78"/>
              </a:rPr>
            </a:b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S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upervisor : </a:t>
            </a:r>
            <a:br>
              <a:rPr lang="en-US" sz="3600" dirty="0" smtClean="0">
                <a:latin typeface="Andalus" pitchFamily="18" charset="-78"/>
                <a:cs typeface="Andalus" pitchFamily="18" charset="-78"/>
              </a:rPr>
            </a:br>
            <a:r>
              <a:rPr lang="en-US" sz="3600" dirty="0" err="1" smtClean="0">
                <a:latin typeface="Andalus" pitchFamily="18" charset="-78"/>
                <a:cs typeface="Andalus" pitchFamily="18" charset="-78"/>
              </a:rPr>
              <a:t>Basam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600" dirty="0" err="1" smtClean="0">
                <a:latin typeface="Andalus" pitchFamily="18" charset="-78"/>
                <a:cs typeface="Andalus" pitchFamily="18" charset="-78"/>
              </a:rPr>
              <a:t>odah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 </a:t>
            </a:r>
            <a:endParaRPr lang="en-US" sz="36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762000" y="381000"/>
            <a:ext cx="7010400" cy="4876800"/>
          </a:xfrm>
        </p:spPr>
        <p:txBody>
          <a:bodyPr>
            <a:noAutofit/>
          </a:bodyPr>
          <a:lstStyle/>
          <a:p>
            <a:pPr algn="ctr"/>
            <a:endParaRPr lang="en-US" sz="3600" dirty="0" smtClean="0"/>
          </a:p>
          <a:p>
            <a:pPr algn="ctr"/>
            <a:r>
              <a:rPr lang="en-US" sz="3600" dirty="0" smtClean="0"/>
              <a:t> * PROJECT OVERVIEW .</a:t>
            </a:r>
            <a:endParaRPr lang="ar-SA" sz="3600" dirty="0" smtClean="0"/>
          </a:p>
          <a:p>
            <a:pPr algn="ctr"/>
            <a:endParaRPr lang="en-US" sz="3600" dirty="0" smtClean="0"/>
          </a:p>
          <a:p>
            <a:pPr marL="342900" indent="-342900" algn="ctr">
              <a:buAutoNum type="arabicPeriod"/>
            </a:pPr>
            <a:r>
              <a:rPr lang="en-US" sz="3600" dirty="0" smtClean="0"/>
              <a:t>WHAT?</a:t>
            </a:r>
          </a:p>
          <a:p>
            <a:pPr marL="342900" indent="-342900" algn="ctr">
              <a:buAutoNum type="arabicPeriod"/>
            </a:pPr>
            <a:r>
              <a:rPr lang="en-US" sz="3600" dirty="0" smtClean="0"/>
              <a:t>WHERE?</a:t>
            </a:r>
          </a:p>
          <a:p>
            <a:pPr marL="342900" indent="-342900" algn="ctr"/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38200" y="381000"/>
            <a:ext cx="6934200" cy="5562600"/>
          </a:xfrm>
        </p:spPr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* Objective and </a:t>
            </a:r>
          </a:p>
          <a:p>
            <a:pPr algn="ctr"/>
            <a:r>
              <a:rPr lang="en-US" dirty="0" smtClean="0"/>
              <a:t>Method </a:t>
            </a:r>
            <a:r>
              <a:rPr lang="en-US" dirty="0" smtClean="0"/>
              <a:t>of </a:t>
            </a:r>
            <a:r>
              <a:rPr lang="en-US" dirty="0" smtClean="0"/>
              <a:t>construction</a:t>
            </a:r>
            <a:endParaRPr lang="ar-SA" dirty="0" smtClean="0"/>
          </a:p>
          <a:p>
            <a:pPr algn="ctr"/>
            <a:endParaRPr lang="en-US" dirty="0" smtClean="0"/>
          </a:p>
          <a:p>
            <a:pPr marL="342900" indent="-342900" algn="ctr">
              <a:buAutoNum type="arabicPeriod"/>
            </a:pPr>
            <a:r>
              <a:rPr lang="en-US" dirty="0" smtClean="0"/>
              <a:t>WHAT IS THE OBJECTIVE ?</a:t>
            </a:r>
          </a:p>
          <a:p>
            <a:pPr marL="342900" indent="-342900" algn="ctr">
              <a:buAutoNum type="arabicPeriod"/>
            </a:pPr>
            <a:r>
              <a:rPr lang="en-US" dirty="0" smtClean="0"/>
              <a:t>WHICH METHOD USE 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762000" y="228600"/>
            <a:ext cx="7010400" cy="5867400"/>
          </a:xfrm>
        </p:spPr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*Work </a:t>
            </a:r>
            <a:r>
              <a:rPr lang="en-US" dirty="0" smtClean="0"/>
              <a:t>breakdown structure </a:t>
            </a:r>
            <a:r>
              <a:rPr lang="en-US" dirty="0" smtClean="0"/>
              <a:t>:</a:t>
            </a:r>
          </a:p>
          <a:p>
            <a:pPr algn="ctr"/>
            <a:r>
              <a:rPr lang="en-US" b="1" u="sng" dirty="0" smtClean="0"/>
              <a:t>Definition?</a:t>
            </a:r>
            <a:endParaRPr lang="ar-SA" dirty="0" smtClean="0"/>
          </a:p>
          <a:p>
            <a:pPr algn="ctr"/>
            <a:endParaRPr lang="ar-SA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066800" y="457200"/>
            <a:ext cx="6705600" cy="5257800"/>
          </a:xfrm>
        </p:spPr>
        <p:txBody>
          <a:bodyPr/>
          <a:lstStyle/>
          <a:p>
            <a:pPr algn="ctr">
              <a:buFontTx/>
              <a:buChar char="-"/>
            </a:pPr>
            <a:endParaRPr lang="en-US" dirty="0" smtClean="0"/>
          </a:p>
          <a:p>
            <a:pPr algn="ctr">
              <a:buFontTx/>
              <a:buChar char="-"/>
            </a:pPr>
            <a:endParaRPr lang="en-US" dirty="0" smtClean="0"/>
          </a:p>
          <a:p>
            <a:pPr algn="ctr"/>
            <a:r>
              <a:rPr lang="en-US" dirty="0" smtClean="0"/>
              <a:t>Activity list :</a:t>
            </a:r>
          </a:p>
          <a:p>
            <a:pPr algn="ctr"/>
            <a:endParaRPr lang="en-US" dirty="0" smtClean="0"/>
          </a:p>
          <a:p>
            <a:pPr marL="342900" indent="-342900" algn="ctr">
              <a:buAutoNum type="arabicPeriod"/>
            </a:pPr>
            <a:r>
              <a:rPr lang="en-US" dirty="0" smtClean="0"/>
              <a:t>What is activity mean ?</a:t>
            </a:r>
          </a:p>
          <a:p>
            <a:pPr marL="342900" indent="-342900" algn="ctr">
              <a:buAutoNum type="arabicPeriod"/>
            </a:pPr>
            <a:r>
              <a:rPr lang="en-US" dirty="0" smtClean="0"/>
              <a:t>What is the relationship between activity 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38200" y="457200"/>
            <a:ext cx="6934200" cy="5334000"/>
          </a:xfrm>
        </p:spPr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Sample of calculation </a:t>
            </a:r>
          </a:p>
          <a:p>
            <a:pPr algn="ctr"/>
            <a:endParaRPr lang="en-US" dirty="0" smtClean="0"/>
          </a:p>
          <a:p>
            <a:pPr marL="342900" indent="-342900" algn="ctr">
              <a:buAutoNum type="arabicPeriod"/>
            </a:pPr>
            <a:r>
              <a:rPr lang="en-US" dirty="0" smtClean="0"/>
              <a:t>Concrete volume calculation .</a:t>
            </a:r>
          </a:p>
          <a:p>
            <a:pPr marL="342900" indent="-342900" algn="ctr">
              <a:buAutoNum type="arabicPeriod"/>
            </a:pPr>
            <a:r>
              <a:rPr lang="en-US" dirty="0" smtClean="0"/>
              <a:t>Steel weight calculation.</a:t>
            </a:r>
          </a:p>
          <a:p>
            <a:pPr marL="342900" indent="-342900" algn="ctr">
              <a:buAutoNum type="arabicPeriod"/>
            </a:pPr>
            <a:r>
              <a:rPr lang="en-US" dirty="0" smtClean="0"/>
              <a:t>Cost calculation 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95400" y="685800"/>
            <a:ext cx="6477000" cy="4953000"/>
          </a:xfrm>
        </p:spPr>
        <p:txBody>
          <a:bodyPr>
            <a:normAutofit fontScale="92500" lnSpcReduction="10000"/>
          </a:bodyPr>
          <a:lstStyle/>
          <a:p>
            <a:pPr lvl="0" algn="ctr"/>
            <a:endParaRPr lang="en-US" u="sng" dirty="0" smtClean="0"/>
          </a:p>
          <a:p>
            <a:pPr lvl="0" algn="ctr"/>
            <a:r>
              <a:rPr lang="en-US" u="sng" dirty="0" smtClean="0"/>
              <a:t>Resource and network preparation </a:t>
            </a:r>
          </a:p>
          <a:p>
            <a:pPr lvl="0" algn="ctr"/>
            <a:endParaRPr lang="en-US" u="sng" dirty="0" smtClean="0"/>
          </a:p>
          <a:p>
            <a:pPr lvl="0" algn="ctr"/>
            <a:r>
              <a:rPr lang="en-US" u="sng" dirty="0" smtClean="0"/>
              <a:t>1.Resources :</a:t>
            </a:r>
          </a:p>
          <a:p>
            <a:pPr lvl="0" algn="ctr"/>
            <a:r>
              <a:rPr lang="en-US" u="sng" dirty="0" smtClean="0"/>
              <a:t> </a:t>
            </a:r>
            <a:endParaRPr lang="en-US" dirty="0" smtClean="0"/>
          </a:p>
          <a:p>
            <a:pPr algn="ctr"/>
            <a:r>
              <a:rPr lang="en-US" dirty="0" smtClean="0"/>
              <a:t>For this project resources we should depended on local resources and most availability in order to make less </a:t>
            </a:r>
            <a:r>
              <a:rPr lang="en-US" dirty="0" smtClean="0"/>
              <a:t>cost and </a:t>
            </a:r>
            <a:r>
              <a:rPr lang="en-US" dirty="0" smtClean="0"/>
              <a:t>decrease the risk </a:t>
            </a:r>
            <a:r>
              <a:rPr lang="en-US" dirty="0" smtClean="0"/>
              <a:t>.</a:t>
            </a:r>
          </a:p>
          <a:p>
            <a:pPr lvl="0" algn="ctr"/>
            <a:endParaRPr lang="en-US" u="sng" dirty="0" smtClean="0"/>
          </a:p>
          <a:p>
            <a:pPr lvl="0" algn="ctr"/>
            <a:endParaRPr lang="en-US" u="sng" dirty="0" smtClean="0"/>
          </a:p>
          <a:p>
            <a:pPr lvl="0" algn="ctr"/>
            <a:r>
              <a:rPr lang="en-US" u="sng" dirty="0" smtClean="0"/>
              <a:t>2.Network </a:t>
            </a:r>
            <a:r>
              <a:rPr lang="en-US" u="sng" dirty="0" smtClean="0"/>
              <a:t>preparation :</a:t>
            </a:r>
            <a:endParaRPr lang="en-US" dirty="0" smtClean="0"/>
          </a:p>
          <a:p>
            <a:pPr algn="ctr"/>
            <a:r>
              <a:rPr lang="en-US" dirty="0" smtClean="0"/>
              <a:t> 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85800" y="685800"/>
            <a:ext cx="7086600" cy="5715000"/>
          </a:xfrm>
        </p:spPr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u="sng" dirty="0" smtClean="0"/>
              <a:t>Result :</a:t>
            </a:r>
            <a:endParaRPr lang="en-US" dirty="0" smtClean="0"/>
          </a:p>
          <a:p>
            <a:pPr algn="ctr"/>
            <a:r>
              <a:rPr lang="en-US" dirty="0" smtClean="0"/>
              <a:t> </a:t>
            </a:r>
          </a:p>
          <a:p>
            <a:pPr algn="ctr"/>
            <a:r>
              <a:rPr lang="en-US" dirty="0" smtClean="0"/>
              <a:t>1.determine </a:t>
            </a:r>
            <a:r>
              <a:rPr lang="en-US" dirty="0" smtClean="0"/>
              <a:t>the quantity </a:t>
            </a:r>
            <a:endParaRPr lang="en-US" dirty="0" smtClean="0"/>
          </a:p>
          <a:p>
            <a:pPr algn="ctr"/>
            <a:r>
              <a:rPr lang="en-US" dirty="0" smtClean="0"/>
              <a:t>2. </a:t>
            </a:r>
            <a:r>
              <a:rPr lang="en-US" dirty="0" smtClean="0"/>
              <a:t>duration </a:t>
            </a:r>
            <a:endParaRPr lang="en-US" dirty="0" smtClean="0"/>
          </a:p>
          <a:p>
            <a:pPr algn="ctr"/>
            <a:r>
              <a:rPr lang="en-US" dirty="0" smtClean="0"/>
              <a:t>3.dependency </a:t>
            </a:r>
            <a:r>
              <a:rPr lang="en-US" dirty="0" smtClean="0"/>
              <a:t>between activities</a:t>
            </a: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533400"/>
            <a:ext cx="8159496" cy="5638800"/>
          </a:xfrm>
        </p:spPr>
        <p:txBody>
          <a:bodyPr/>
          <a:lstStyle/>
          <a:p>
            <a:pPr algn="l"/>
            <a:r>
              <a:rPr lang="en-US" b="1" u="sng" dirty="0" smtClean="0"/>
              <a:t>Risk case :</a:t>
            </a:r>
            <a:endParaRPr lang="en-US" dirty="0" smtClean="0"/>
          </a:p>
          <a:p>
            <a:pPr lvl="0" algn="l"/>
            <a:r>
              <a:rPr lang="en-US" b="1" dirty="0" smtClean="0"/>
              <a:t> </a:t>
            </a:r>
            <a:r>
              <a:rPr lang="en-US" b="1" dirty="0" smtClean="0"/>
              <a:t>1.</a:t>
            </a:r>
            <a:r>
              <a:rPr lang="en-US" dirty="0" smtClean="0"/>
              <a:t>Political </a:t>
            </a:r>
            <a:r>
              <a:rPr lang="en-US" dirty="0" smtClean="0"/>
              <a:t>situation .</a:t>
            </a:r>
          </a:p>
          <a:p>
            <a:pPr lvl="0" algn="l"/>
            <a:r>
              <a:rPr lang="en-US" dirty="0" smtClean="0"/>
              <a:t>the closures and curfews as a results of the occupation .</a:t>
            </a:r>
          </a:p>
          <a:p>
            <a:pPr lvl="0" algn="l"/>
            <a:r>
              <a:rPr lang="en-US" dirty="0" smtClean="0"/>
              <a:t>2.Exchange </a:t>
            </a:r>
            <a:r>
              <a:rPr lang="en-US" dirty="0" smtClean="0"/>
              <a:t>rate .</a:t>
            </a:r>
          </a:p>
          <a:p>
            <a:pPr algn="l"/>
            <a:r>
              <a:rPr lang="en-US" dirty="0" smtClean="0"/>
              <a:t> </a:t>
            </a:r>
          </a:p>
          <a:p>
            <a:pPr lvl="0" algn="l"/>
            <a:r>
              <a:rPr lang="en-US" dirty="0" smtClean="0"/>
              <a:t>** The </a:t>
            </a:r>
            <a:r>
              <a:rPr lang="en-US" dirty="0" smtClean="0"/>
              <a:t>risk can’t stopped it but we can avoid and reduce . the risk for this project is classified known .</a:t>
            </a:r>
          </a:p>
          <a:p>
            <a:pPr algn="l"/>
            <a:r>
              <a:rPr lang="en-US" dirty="0" smtClean="0"/>
              <a:t> </a:t>
            </a:r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</TotalTime>
  <Words>103</Words>
  <Application>Microsoft Office PowerPoint</Application>
  <PresentationFormat>On-screen Show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بسم الله الرحمن الرحيم Management engineering project   Prepared by :  1. Saeed abu awwad 2. Mahmoud qassrawi   Supervisor :  Basam odah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الرحيم  management engineering project   prepared by :  1. saeed abu awwad 2. mahmoud qassrawi   pupervisor :  basam odah </dc:title>
  <dc:creator>ابو وديع</dc:creator>
  <cp:lastModifiedBy>Chat Net</cp:lastModifiedBy>
  <cp:revision>7</cp:revision>
  <dcterms:created xsi:type="dcterms:W3CDTF">2006-08-16T00:00:00Z</dcterms:created>
  <dcterms:modified xsi:type="dcterms:W3CDTF">2012-08-10T15:08:35Z</dcterms:modified>
</cp:coreProperties>
</file>