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1" i="0">
                <a:solidFill>
                  <a:srgbClr val="9D537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300" b="1" i="0">
                <a:solidFill>
                  <a:srgbClr val="9D537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778234" y="7392237"/>
            <a:ext cx="6731634" cy="2099310"/>
          </a:xfrm>
          <a:custGeom>
            <a:avLst/>
            <a:gdLst/>
            <a:ahLst/>
            <a:cxnLst/>
            <a:rect l="l" t="t" r="r" b="b"/>
            <a:pathLst>
              <a:path w="6731634" h="2099309">
                <a:moveTo>
                  <a:pt x="6294780" y="2099018"/>
                </a:moveTo>
                <a:lnTo>
                  <a:pt x="436750" y="2099018"/>
                </a:lnTo>
                <a:lnTo>
                  <a:pt x="390562" y="2092126"/>
                </a:lnTo>
                <a:lnTo>
                  <a:pt x="344494" y="2080548"/>
                </a:lnTo>
                <a:lnTo>
                  <a:pt x="299876" y="2064569"/>
                </a:lnTo>
                <a:lnTo>
                  <a:pt x="257028" y="2044319"/>
                </a:lnTo>
                <a:lnTo>
                  <a:pt x="216266" y="2019931"/>
                </a:lnTo>
                <a:lnTo>
                  <a:pt x="177911" y="1991536"/>
                </a:lnTo>
                <a:lnTo>
                  <a:pt x="142280" y="1959267"/>
                </a:lnTo>
                <a:lnTo>
                  <a:pt x="110010" y="1923636"/>
                </a:lnTo>
                <a:lnTo>
                  <a:pt x="81615" y="1885280"/>
                </a:lnTo>
                <a:lnTo>
                  <a:pt x="57227" y="1844519"/>
                </a:lnTo>
                <a:lnTo>
                  <a:pt x="36977" y="1801670"/>
                </a:lnTo>
                <a:lnTo>
                  <a:pt x="20997" y="1757052"/>
                </a:lnTo>
                <a:lnTo>
                  <a:pt x="9420" y="1710984"/>
                </a:lnTo>
                <a:lnTo>
                  <a:pt x="2377" y="1663785"/>
                </a:lnTo>
                <a:lnTo>
                  <a:pt x="0" y="1615772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6245756" y="0"/>
                </a:lnTo>
                <a:lnTo>
                  <a:pt x="6293769" y="2377"/>
                </a:lnTo>
                <a:lnTo>
                  <a:pt x="6340969" y="9420"/>
                </a:lnTo>
                <a:lnTo>
                  <a:pt x="6387036" y="20997"/>
                </a:lnTo>
                <a:lnTo>
                  <a:pt x="6431654" y="36977"/>
                </a:lnTo>
                <a:lnTo>
                  <a:pt x="6474503" y="57227"/>
                </a:lnTo>
                <a:lnTo>
                  <a:pt x="6515264" y="81615"/>
                </a:lnTo>
                <a:lnTo>
                  <a:pt x="6553620" y="110010"/>
                </a:lnTo>
                <a:lnTo>
                  <a:pt x="6589251" y="142280"/>
                </a:lnTo>
                <a:lnTo>
                  <a:pt x="6621520" y="177911"/>
                </a:lnTo>
                <a:lnTo>
                  <a:pt x="6649915" y="216266"/>
                </a:lnTo>
                <a:lnTo>
                  <a:pt x="6674303" y="257028"/>
                </a:lnTo>
                <a:lnTo>
                  <a:pt x="6694553" y="299876"/>
                </a:lnTo>
                <a:lnTo>
                  <a:pt x="6710533" y="344494"/>
                </a:lnTo>
                <a:lnTo>
                  <a:pt x="6722111" y="390562"/>
                </a:lnTo>
                <a:lnTo>
                  <a:pt x="6729154" y="437762"/>
                </a:lnTo>
                <a:lnTo>
                  <a:pt x="6731531" y="485774"/>
                </a:lnTo>
                <a:lnTo>
                  <a:pt x="6731531" y="1615772"/>
                </a:lnTo>
                <a:lnTo>
                  <a:pt x="6729154" y="1663785"/>
                </a:lnTo>
                <a:lnTo>
                  <a:pt x="6722111" y="1710984"/>
                </a:lnTo>
                <a:lnTo>
                  <a:pt x="6710533" y="1757052"/>
                </a:lnTo>
                <a:lnTo>
                  <a:pt x="6694553" y="1801670"/>
                </a:lnTo>
                <a:lnTo>
                  <a:pt x="6674303" y="1844519"/>
                </a:lnTo>
                <a:lnTo>
                  <a:pt x="6649915" y="1885280"/>
                </a:lnTo>
                <a:lnTo>
                  <a:pt x="6621520" y="1923636"/>
                </a:lnTo>
                <a:lnTo>
                  <a:pt x="6589251" y="1959267"/>
                </a:lnTo>
                <a:lnTo>
                  <a:pt x="6553620" y="1991536"/>
                </a:lnTo>
                <a:lnTo>
                  <a:pt x="6515264" y="2019931"/>
                </a:lnTo>
                <a:lnTo>
                  <a:pt x="6474503" y="2044319"/>
                </a:lnTo>
                <a:lnTo>
                  <a:pt x="6431654" y="2064569"/>
                </a:lnTo>
                <a:lnTo>
                  <a:pt x="6387036" y="2080548"/>
                </a:lnTo>
                <a:lnTo>
                  <a:pt x="6340969" y="2092126"/>
                </a:lnTo>
                <a:lnTo>
                  <a:pt x="6294780" y="2099018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38100" y="76521"/>
            <a:ext cx="18364200" cy="21620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9809" y="2343473"/>
            <a:ext cx="9157335" cy="5481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1" i="0">
                <a:solidFill>
                  <a:srgbClr val="9D537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hyperlink" Target="https://www.crsd.org/cms/lib/PA01000188/Centricity/Domain/489/graduationproject.pdf" TargetMode="Externa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hyperlink" Target="https://www.crsd.org/cms/lib/PA01000188/Centricity/Domain/489/graduationproject.pdf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5792666" y="7556293"/>
            <a:ext cx="6600190" cy="1941195"/>
          </a:xfrm>
          <a:custGeom>
            <a:avLst/>
            <a:gdLst/>
            <a:ahLst/>
            <a:cxnLst/>
            <a:rect l="l" t="t" r="r" b="b"/>
            <a:pathLst>
              <a:path w="6600190" h="1941195">
                <a:moveTo>
                  <a:pt x="6600097" y="1773221"/>
                </a:moveTo>
                <a:lnTo>
                  <a:pt x="6577278" y="1798451"/>
                </a:lnTo>
                <a:lnTo>
                  <a:pt x="6567860" y="1806991"/>
                </a:lnTo>
              </a:path>
              <a:path w="6600190" h="1941195">
                <a:moveTo>
                  <a:pt x="6330511" y="1931127"/>
                </a:moveTo>
                <a:lnTo>
                  <a:pt x="6328908" y="1931530"/>
                </a:lnTo>
                <a:lnTo>
                  <a:pt x="6281692" y="1938585"/>
                </a:lnTo>
                <a:lnTo>
                  <a:pt x="6233662" y="1940966"/>
                </a:lnTo>
                <a:lnTo>
                  <a:pt x="471646" y="1940966"/>
                </a:lnTo>
                <a:lnTo>
                  <a:pt x="423617" y="1938585"/>
                </a:lnTo>
                <a:lnTo>
                  <a:pt x="376400" y="1931530"/>
                </a:lnTo>
                <a:lnTo>
                  <a:pt x="330316" y="1919934"/>
                </a:lnTo>
                <a:lnTo>
                  <a:pt x="285683" y="1903928"/>
                </a:lnTo>
                <a:lnTo>
                  <a:pt x="242819" y="1883644"/>
                </a:lnTo>
                <a:lnTo>
                  <a:pt x="202043" y="1859215"/>
                </a:lnTo>
                <a:lnTo>
                  <a:pt x="163674" y="1830773"/>
                </a:lnTo>
                <a:lnTo>
                  <a:pt x="128030" y="1798451"/>
                </a:lnTo>
                <a:lnTo>
                  <a:pt x="95749" y="1762761"/>
                </a:lnTo>
                <a:lnTo>
                  <a:pt x="67345" y="1724342"/>
                </a:lnTo>
                <a:lnTo>
                  <a:pt x="42948" y="1683513"/>
                </a:lnTo>
                <a:lnTo>
                  <a:pt x="28615" y="1653146"/>
                </a:lnTo>
              </a:path>
              <a:path w="6600190" h="1941195">
                <a:moveTo>
                  <a:pt x="0" y="207722"/>
                </a:moveTo>
                <a:lnTo>
                  <a:pt x="22690" y="136314"/>
                </a:lnTo>
                <a:lnTo>
                  <a:pt x="42948" y="93395"/>
                </a:lnTo>
                <a:lnTo>
                  <a:pt x="67345" y="52566"/>
                </a:lnTo>
                <a:lnTo>
                  <a:pt x="95749" y="14147"/>
                </a:lnTo>
                <a:lnTo>
                  <a:pt x="108546" y="0"/>
                </a:lnTo>
              </a:path>
            </a:pathLst>
          </a:custGeom>
          <a:ln w="762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54124" y="339338"/>
            <a:ext cx="2781299" cy="278129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6486341" y="5385287"/>
            <a:ext cx="5315585" cy="18065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650" spc="285" b="1">
                <a:solidFill>
                  <a:srgbClr val="9D5375"/>
                </a:solidFill>
                <a:latin typeface="Tahoma"/>
                <a:cs typeface="Tahoma"/>
              </a:rPr>
              <a:t>SALON</a:t>
            </a:r>
            <a:endParaRPr sz="11650">
              <a:latin typeface="Tahoma"/>
              <a:cs typeface="Tahom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338724" y="4501755"/>
            <a:ext cx="3610610" cy="1377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850" spc="-1355">
                <a:latin typeface="Arial MT"/>
                <a:cs typeface="Arial MT"/>
              </a:rPr>
              <a:t>Yasmeen</a:t>
            </a:r>
            <a:endParaRPr sz="885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288016" y="7468013"/>
            <a:ext cx="5756275" cy="176530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 marR="694055">
              <a:lnSpc>
                <a:spcPct val="100000"/>
              </a:lnSpc>
              <a:spcBef>
                <a:spcPts val="635"/>
              </a:spcBef>
              <a:tabLst>
                <a:tab pos="1396365" algn="l"/>
              </a:tabLst>
            </a:pPr>
            <a:r>
              <a:rPr dirty="0" sz="3200" spc="295">
                <a:latin typeface="Tahoma"/>
                <a:cs typeface="Tahoma"/>
              </a:rPr>
              <a:t>By</a:t>
            </a:r>
            <a:r>
              <a:rPr dirty="0" sz="3200" spc="140">
                <a:latin typeface="Tahoma"/>
                <a:cs typeface="Tahoma"/>
              </a:rPr>
              <a:t> </a:t>
            </a:r>
            <a:r>
              <a:rPr dirty="0" sz="3200" spc="-520">
                <a:latin typeface="Tahoma"/>
                <a:cs typeface="Tahoma"/>
              </a:rPr>
              <a:t>:</a:t>
            </a:r>
            <a:r>
              <a:rPr dirty="0" sz="3200">
                <a:latin typeface="Tahoma"/>
                <a:cs typeface="Tahoma"/>
              </a:rPr>
              <a:t>	</a:t>
            </a:r>
            <a:r>
              <a:rPr dirty="0" sz="3200" spc="330">
                <a:latin typeface="Tahoma"/>
                <a:cs typeface="Tahoma"/>
              </a:rPr>
              <a:t>Aya</a:t>
            </a:r>
            <a:r>
              <a:rPr dirty="0" sz="3200" spc="145">
                <a:latin typeface="Tahoma"/>
                <a:cs typeface="Tahoma"/>
              </a:rPr>
              <a:t> </a:t>
            </a:r>
            <a:r>
              <a:rPr dirty="0" sz="3200" spc="400">
                <a:latin typeface="Tahoma"/>
                <a:cs typeface="Tahoma"/>
              </a:rPr>
              <a:t>Salman</a:t>
            </a:r>
            <a:endParaRPr sz="3200">
              <a:latin typeface="Tahoma"/>
              <a:cs typeface="Tahoma"/>
            </a:endParaRPr>
          </a:p>
          <a:p>
            <a:pPr algn="ctr" marL="873760">
              <a:lnSpc>
                <a:spcPct val="100000"/>
              </a:lnSpc>
              <a:spcBef>
                <a:spcPts val="535"/>
              </a:spcBef>
            </a:pPr>
            <a:r>
              <a:rPr dirty="0" sz="3100" spc="340">
                <a:latin typeface="Tahoma"/>
                <a:cs typeface="Tahoma"/>
              </a:rPr>
              <a:t>Hala</a:t>
            </a:r>
            <a:r>
              <a:rPr dirty="0" sz="3100" spc="145">
                <a:latin typeface="Tahoma"/>
                <a:cs typeface="Tahoma"/>
              </a:rPr>
              <a:t> </a:t>
            </a:r>
            <a:r>
              <a:rPr dirty="0" sz="3100" spc="385">
                <a:latin typeface="Tahoma"/>
                <a:cs typeface="Tahoma"/>
              </a:rPr>
              <a:t>Halboni</a:t>
            </a:r>
            <a:endParaRPr sz="3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39"/>
              </a:spcBef>
            </a:pPr>
            <a:r>
              <a:rPr dirty="0" sz="2850" spc="-165">
                <a:latin typeface="Arial Black"/>
                <a:cs typeface="Arial Black"/>
              </a:rPr>
              <a:t>Supervised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80">
                <a:latin typeface="Arial Black"/>
                <a:cs typeface="Arial Black"/>
              </a:rPr>
              <a:t>by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170">
                <a:latin typeface="Arial Black"/>
                <a:cs typeface="Arial Black"/>
              </a:rPr>
              <a:t>:</a:t>
            </a:r>
            <a:r>
              <a:rPr dirty="0" sz="2850" spc="-240">
                <a:latin typeface="Arial Black"/>
                <a:cs typeface="Arial Black"/>
              </a:rPr>
              <a:t> </a:t>
            </a:r>
            <a:r>
              <a:rPr dirty="0" sz="2850" spc="-175">
                <a:latin typeface="Arial Black"/>
                <a:cs typeface="Arial Black"/>
              </a:rPr>
              <a:t>Ahmad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114">
                <a:latin typeface="Arial Black"/>
                <a:cs typeface="Arial Black"/>
              </a:rPr>
              <a:t>shraidah</a:t>
            </a:r>
            <a:endParaRPr sz="2850">
              <a:latin typeface="Arial Black"/>
              <a:cs typeface="Arial Black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618945" y="1521679"/>
            <a:ext cx="10267950" cy="2511425"/>
          </a:xfrm>
          <a:prstGeom prst="rect">
            <a:avLst/>
          </a:prstGeom>
        </p:spPr>
        <p:txBody>
          <a:bodyPr wrap="square" lIns="0" tIns="1314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35"/>
              </a:spcBef>
            </a:pPr>
            <a:r>
              <a:rPr dirty="0" sz="4650" spc="-610" b="1">
                <a:latin typeface="Trebuchet MS"/>
                <a:cs typeface="Trebuchet MS"/>
                <a:hlinkClick r:id="rId3"/>
              </a:rPr>
              <a:t>Graduation</a:t>
            </a:r>
            <a:r>
              <a:rPr dirty="0" sz="4650" spc="-425" b="1">
                <a:latin typeface="Trebuchet MS"/>
                <a:cs typeface="Trebuchet MS"/>
                <a:hlinkClick r:id="rId3"/>
              </a:rPr>
              <a:t> </a:t>
            </a:r>
            <a:r>
              <a:rPr dirty="0" sz="4650" spc="-605" b="1">
                <a:latin typeface="Trebuchet MS"/>
                <a:cs typeface="Trebuchet MS"/>
                <a:hlinkClick r:id="rId3"/>
              </a:rPr>
              <a:t>Project</a:t>
            </a:r>
            <a:endParaRPr sz="4650">
              <a:latin typeface="Trebuchet MS"/>
              <a:cs typeface="Trebuchet MS"/>
            </a:endParaRPr>
          </a:p>
          <a:p>
            <a:pPr algn="ctr" marL="12065" marR="5080">
              <a:lnSpc>
                <a:spcPct val="116900"/>
              </a:lnSpc>
              <a:spcBef>
                <a:spcPts val="5"/>
              </a:spcBef>
            </a:pPr>
            <a:r>
              <a:rPr dirty="0" sz="4650" spc="-560" b="1">
                <a:latin typeface="Trebuchet MS"/>
                <a:cs typeface="Trebuchet MS"/>
              </a:rPr>
              <a:t>Faculty</a:t>
            </a:r>
            <a:r>
              <a:rPr dirty="0" sz="4650" spc="-459" b="1">
                <a:latin typeface="Trebuchet MS"/>
                <a:cs typeface="Trebuchet MS"/>
              </a:rPr>
              <a:t> </a:t>
            </a:r>
            <a:r>
              <a:rPr dirty="0" sz="4650" spc="-509" b="1">
                <a:latin typeface="Trebuchet MS"/>
                <a:cs typeface="Trebuchet MS"/>
              </a:rPr>
              <a:t>of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70" b="1">
                <a:latin typeface="Trebuchet MS"/>
                <a:cs typeface="Trebuchet MS"/>
              </a:rPr>
              <a:t>Engineering</a:t>
            </a:r>
            <a:r>
              <a:rPr dirty="0" sz="4650" spc="-450" b="1">
                <a:latin typeface="Trebuchet MS"/>
                <a:cs typeface="Trebuchet MS"/>
              </a:rPr>
              <a:t> </a:t>
            </a:r>
            <a:r>
              <a:rPr dirty="0" sz="4650" spc="-955" b="1">
                <a:latin typeface="Trebuchet MS"/>
                <a:cs typeface="Trebuchet MS"/>
              </a:rPr>
              <a:t>&amp;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70" b="1">
                <a:latin typeface="Trebuchet MS"/>
                <a:cs typeface="Trebuchet MS"/>
              </a:rPr>
              <a:t>Information</a:t>
            </a:r>
            <a:r>
              <a:rPr dirty="0" sz="4650" spc="-450" b="1">
                <a:latin typeface="Trebuchet MS"/>
                <a:cs typeface="Trebuchet MS"/>
              </a:rPr>
              <a:t> </a:t>
            </a:r>
            <a:r>
              <a:rPr dirty="0" sz="4650" spc="-620" b="1">
                <a:latin typeface="Trebuchet MS"/>
                <a:cs typeface="Trebuchet MS"/>
              </a:rPr>
              <a:t>Technology </a:t>
            </a:r>
            <a:r>
              <a:rPr dirty="0" sz="4650" spc="-660" b="1">
                <a:latin typeface="Trebuchet MS"/>
                <a:cs typeface="Trebuchet MS"/>
              </a:rPr>
              <a:t>Management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95" b="1">
                <a:latin typeface="Trebuchet MS"/>
                <a:cs typeface="Trebuchet MS"/>
              </a:rPr>
              <a:t>information</a:t>
            </a:r>
            <a:r>
              <a:rPr dirty="0" sz="4650" spc="-440" b="1">
                <a:latin typeface="Trebuchet MS"/>
                <a:cs typeface="Trebuchet MS"/>
              </a:rPr>
              <a:t> </a:t>
            </a:r>
            <a:r>
              <a:rPr dirty="0" sz="4650" spc="-520" b="1">
                <a:latin typeface="Trebuchet MS"/>
                <a:cs typeface="Trebuchet MS"/>
              </a:rPr>
              <a:t>systems</a:t>
            </a:r>
            <a:r>
              <a:rPr dirty="0" sz="4650" spc="-434" b="1">
                <a:latin typeface="Trebuchet MS"/>
                <a:cs typeface="Trebuchet MS"/>
              </a:rPr>
              <a:t> </a:t>
            </a:r>
            <a:r>
              <a:rPr dirty="0" sz="4650" spc="-675" b="1">
                <a:latin typeface="Trebuchet MS"/>
                <a:cs typeface="Trebuchet MS"/>
              </a:rPr>
              <a:t>Department</a:t>
            </a:r>
            <a:endParaRPr sz="46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8449" y="1230225"/>
            <a:ext cx="16021049" cy="80295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Topic:5</a:t>
            </a:r>
            <a:r>
              <a:rPr dirty="0" spc="-690"/>
              <a:t> </a:t>
            </a:r>
            <a:r>
              <a:rPr dirty="0" baseline="-6565" sz="8250" spc="-540">
                <a:solidFill>
                  <a:srgbClr val="784E66"/>
                </a:solidFill>
                <a:latin typeface="Arial Black"/>
                <a:cs typeface="Arial Black"/>
              </a:rPr>
              <a:t>Reports</a:t>
            </a:r>
            <a:endParaRPr baseline="-6565" sz="82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512" y="259781"/>
            <a:ext cx="17002124" cy="97631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1584" y="2837263"/>
            <a:ext cx="15678150" cy="6584950"/>
          </a:xfrm>
          <a:custGeom>
            <a:avLst/>
            <a:gdLst/>
            <a:ahLst/>
            <a:cxnLst/>
            <a:rect l="l" t="t" r="r" b="b"/>
            <a:pathLst>
              <a:path w="15678150" h="6584950">
                <a:moveTo>
                  <a:pt x="15677737" y="6584797"/>
                </a:moveTo>
                <a:lnTo>
                  <a:pt x="0" y="6584797"/>
                </a:lnTo>
                <a:lnTo>
                  <a:pt x="0" y="0"/>
                </a:lnTo>
                <a:lnTo>
                  <a:pt x="15677737" y="0"/>
                </a:lnTo>
                <a:lnTo>
                  <a:pt x="15677737" y="6584797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20220" y="275099"/>
            <a:ext cx="2320290" cy="124650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000" spc="-1280"/>
              <a:t>Topic:6</a:t>
            </a:r>
            <a:endParaRPr sz="8000"/>
          </a:p>
        </p:txBody>
      </p:sp>
      <p:sp>
        <p:nvSpPr>
          <p:cNvPr id="4" name="object 4" descr=""/>
          <p:cNvSpPr txBox="1"/>
          <p:nvPr/>
        </p:nvSpPr>
        <p:spPr>
          <a:xfrm>
            <a:off x="2451930" y="1226882"/>
            <a:ext cx="12986385" cy="59677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02690">
              <a:lnSpc>
                <a:spcPct val="100000"/>
              </a:lnSpc>
              <a:spcBef>
                <a:spcPts val="100"/>
              </a:spcBef>
            </a:pPr>
            <a:r>
              <a:rPr dirty="0" sz="8000" spc="-434">
                <a:solidFill>
                  <a:srgbClr val="784E66"/>
                </a:solidFill>
                <a:latin typeface="Arial Black"/>
                <a:cs typeface="Arial Black"/>
              </a:rPr>
              <a:t>Future</a:t>
            </a:r>
            <a:r>
              <a:rPr dirty="0" sz="8000" spc="-78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8000" spc="-465">
                <a:solidFill>
                  <a:srgbClr val="784E66"/>
                </a:solidFill>
                <a:latin typeface="Arial Black"/>
                <a:cs typeface="Arial Black"/>
              </a:rPr>
              <a:t>developments</a:t>
            </a:r>
            <a:endParaRPr sz="8000">
              <a:latin typeface="Arial Black"/>
              <a:cs typeface="Arial Black"/>
            </a:endParaRPr>
          </a:p>
          <a:p>
            <a:pPr marL="694055" marR="5080" indent="-693420">
              <a:lnSpc>
                <a:spcPct val="116100"/>
              </a:lnSpc>
              <a:spcBef>
                <a:spcPts val="5420"/>
              </a:spcBef>
              <a:buSzPct val="99122"/>
              <a:buAutoNum type="arabicPeriod"/>
              <a:tabLst>
                <a:tab pos="695960" algn="l"/>
              </a:tabLst>
            </a:pPr>
            <a:r>
              <a:rPr dirty="0" sz="5700" spc="-45">
                <a:latin typeface="Lucida Sans Unicode"/>
                <a:cs typeface="Lucida Sans Unicode"/>
              </a:rPr>
              <a:t>Domain</a:t>
            </a:r>
            <a:r>
              <a:rPr dirty="0" sz="5700" spc="-380">
                <a:latin typeface="Lucida Sans Unicode"/>
                <a:cs typeface="Lucida Sans Unicode"/>
              </a:rPr>
              <a:t> </a:t>
            </a:r>
            <a:r>
              <a:rPr dirty="0" sz="5700" spc="-75">
                <a:latin typeface="Lucida Sans Unicode"/>
                <a:cs typeface="Lucida Sans Unicode"/>
              </a:rPr>
              <a:t>publishing</a:t>
            </a:r>
            <a:r>
              <a:rPr dirty="0" sz="5700" spc="-380">
                <a:latin typeface="Lucida Sans Unicode"/>
                <a:cs typeface="Lucida Sans Unicode"/>
              </a:rPr>
              <a:t> </a:t>
            </a:r>
            <a:r>
              <a:rPr dirty="0" sz="5700" spc="-204">
                <a:latin typeface="Lucida Sans Unicode"/>
                <a:cs typeface="Lucida Sans Unicode"/>
              </a:rPr>
              <a:t>&amp;</a:t>
            </a:r>
            <a:r>
              <a:rPr dirty="0" sz="5700" spc="-375">
                <a:latin typeface="Lucida Sans Unicode"/>
                <a:cs typeface="Lucida Sans Unicode"/>
              </a:rPr>
              <a:t> </a:t>
            </a:r>
            <a:r>
              <a:rPr dirty="0" sz="5700" spc="120">
                <a:latin typeface="Lucida Sans Unicode"/>
                <a:cs typeface="Lucida Sans Unicode"/>
              </a:rPr>
              <a:t>Search</a:t>
            </a:r>
            <a:r>
              <a:rPr dirty="0" sz="5700" spc="-380">
                <a:latin typeface="Lucida Sans Unicode"/>
                <a:cs typeface="Lucida Sans Unicode"/>
              </a:rPr>
              <a:t> </a:t>
            </a:r>
            <a:r>
              <a:rPr dirty="0" sz="5700" spc="-10">
                <a:latin typeface="Lucida Sans Unicode"/>
                <a:cs typeface="Lucida Sans Unicode"/>
              </a:rPr>
              <a:t>engine 	optimaization.</a:t>
            </a:r>
            <a:endParaRPr sz="5700">
              <a:latin typeface="Lucida Sans Unicode"/>
              <a:cs typeface="Lucida Sans Unicode"/>
            </a:endParaRPr>
          </a:p>
          <a:p>
            <a:pPr marL="694055" indent="-693420">
              <a:lnSpc>
                <a:spcPct val="100000"/>
              </a:lnSpc>
              <a:spcBef>
                <a:spcPts val="1100"/>
              </a:spcBef>
              <a:buSzPct val="99122"/>
              <a:buAutoNum type="arabicPeriod"/>
              <a:tabLst>
                <a:tab pos="694055" algn="l"/>
              </a:tabLst>
            </a:pPr>
            <a:r>
              <a:rPr dirty="0" sz="5700" spc="345">
                <a:latin typeface="Lucida Sans Unicode"/>
                <a:cs typeface="Lucida Sans Unicode"/>
              </a:rPr>
              <a:t>SMS</a:t>
            </a:r>
            <a:r>
              <a:rPr dirty="0" sz="5700" spc="-405">
                <a:latin typeface="Lucida Sans Unicode"/>
                <a:cs typeface="Lucida Sans Unicode"/>
              </a:rPr>
              <a:t> </a:t>
            </a:r>
            <a:r>
              <a:rPr dirty="0" sz="5700" spc="-10">
                <a:latin typeface="Lucida Sans Unicode"/>
                <a:cs typeface="Lucida Sans Unicode"/>
              </a:rPr>
              <a:t>Marketing.</a:t>
            </a:r>
            <a:endParaRPr sz="5700">
              <a:latin typeface="Lucida Sans Unicode"/>
              <a:cs typeface="Lucida Sans Unicode"/>
            </a:endParaRPr>
          </a:p>
          <a:p>
            <a:pPr marL="694690" indent="-693420">
              <a:lnSpc>
                <a:spcPct val="100000"/>
              </a:lnSpc>
              <a:spcBef>
                <a:spcPts val="1100"/>
              </a:spcBef>
              <a:buSzPct val="99122"/>
              <a:buAutoNum type="arabicPeriod"/>
              <a:tabLst>
                <a:tab pos="694690" algn="l"/>
              </a:tabLst>
            </a:pPr>
            <a:r>
              <a:rPr dirty="0" sz="5700" spc="-20">
                <a:latin typeface="Lucida Sans Unicode"/>
                <a:cs typeface="Lucida Sans Unicode"/>
              </a:rPr>
              <a:t>CRM.</a:t>
            </a:r>
            <a:endParaRPr sz="57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"/>
            <a:ext cx="18168620" cy="10287000"/>
          </a:xfrm>
          <a:custGeom>
            <a:avLst/>
            <a:gdLst/>
            <a:ahLst/>
            <a:cxnLst/>
            <a:rect l="l" t="t" r="r" b="b"/>
            <a:pathLst>
              <a:path w="18168620" h="10287000">
                <a:moveTo>
                  <a:pt x="18168212" y="10286998"/>
                </a:moveTo>
                <a:lnTo>
                  <a:pt x="0" y="10286998"/>
                </a:lnTo>
                <a:lnTo>
                  <a:pt x="0" y="0"/>
                </a:lnTo>
                <a:lnTo>
                  <a:pt x="18168212" y="0"/>
                </a:lnTo>
                <a:lnTo>
                  <a:pt x="18168212" y="10286998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947446" y="1185261"/>
            <a:ext cx="13829665" cy="220345"/>
          </a:xfrm>
          <a:custGeom>
            <a:avLst/>
            <a:gdLst/>
            <a:ahLst/>
            <a:cxnLst/>
            <a:rect l="l" t="t" r="r" b="b"/>
            <a:pathLst>
              <a:path w="13829665" h="220344">
                <a:moveTo>
                  <a:pt x="0" y="219786"/>
                </a:moveTo>
                <a:lnTo>
                  <a:pt x="0" y="0"/>
                </a:lnTo>
                <a:lnTo>
                  <a:pt x="50785" y="9183"/>
                </a:lnTo>
                <a:lnTo>
                  <a:pt x="101630" y="16645"/>
                </a:lnTo>
                <a:lnTo>
                  <a:pt x="152530" y="22541"/>
                </a:lnTo>
                <a:lnTo>
                  <a:pt x="203481" y="27025"/>
                </a:lnTo>
                <a:lnTo>
                  <a:pt x="254481" y="30251"/>
                </a:lnTo>
                <a:lnTo>
                  <a:pt x="305526" y="32375"/>
                </a:lnTo>
                <a:lnTo>
                  <a:pt x="356610" y="33549"/>
                </a:lnTo>
                <a:lnTo>
                  <a:pt x="407732" y="33930"/>
                </a:lnTo>
                <a:lnTo>
                  <a:pt x="510072" y="32926"/>
                </a:lnTo>
                <a:lnTo>
                  <a:pt x="766310" y="27328"/>
                </a:lnTo>
                <a:lnTo>
                  <a:pt x="868883" y="27096"/>
                </a:lnTo>
                <a:lnTo>
                  <a:pt x="13590307" y="24086"/>
                </a:lnTo>
                <a:lnTo>
                  <a:pt x="13637269" y="23098"/>
                </a:lnTo>
                <a:lnTo>
                  <a:pt x="13684086" y="20521"/>
                </a:lnTo>
                <a:lnTo>
                  <a:pt x="13829476" y="9032"/>
                </a:lnTo>
                <a:lnTo>
                  <a:pt x="13829476" y="201721"/>
                </a:lnTo>
                <a:lnTo>
                  <a:pt x="13780001" y="196216"/>
                </a:lnTo>
                <a:lnTo>
                  <a:pt x="13730475" y="191686"/>
                </a:lnTo>
                <a:lnTo>
                  <a:pt x="13680906" y="188048"/>
                </a:lnTo>
                <a:lnTo>
                  <a:pt x="13631300" y="185218"/>
                </a:lnTo>
                <a:lnTo>
                  <a:pt x="13581662" y="183113"/>
                </a:lnTo>
                <a:lnTo>
                  <a:pt x="13482318" y="180744"/>
                </a:lnTo>
                <a:lnTo>
                  <a:pt x="13382925" y="180270"/>
                </a:lnTo>
                <a:lnTo>
                  <a:pt x="13035374" y="183880"/>
                </a:lnTo>
                <a:lnTo>
                  <a:pt x="8075556" y="182795"/>
                </a:lnTo>
                <a:lnTo>
                  <a:pt x="1625145" y="183031"/>
                </a:lnTo>
                <a:lnTo>
                  <a:pt x="811361" y="177635"/>
                </a:lnTo>
                <a:lnTo>
                  <a:pt x="504015" y="179559"/>
                </a:lnTo>
                <a:lnTo>
                  <a:pt x="196370" y="185331"/>
                </a:lnTo>
                <a:lnTo>
                  <a:pt x="145318" y="186668"/>
                </a:lnTo>
                <a:lnTo>
                  <a:pt x="74929" y="198711"/>
                </a:lnTo>
                <a:lnTo>
                  <a:pt x="38032" y="209531"/>
                </a:lnTo>
                <a:lnTo>
                  <a:pt x="0" y="21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35711" y="1028701"/>
            <a:ext cx="366395" cy="523875"/>
          </a:xfrm>
          <a:custGeom>
            <a:avLst/>
            <a:gdLst/>
            <a:ahLst/>
            <a:cxnLst/>
            <a:rect l="l" t="t" r="r" b="b"/>
            <a:pathLst>
              <a:path w="366394" h="523875">
                <a:moveTo>
                  <a:pt x="105961" y="523874"/>
                </a:moveTo>
                <a:lnTo>
                  <a:pt x="116138" y="477458"/>
                </a:lnTo>
                <a:lnTo>
                  <a:pt x="118053" y="433832"/>
                </a:lnTo>
                <a:lnTo>
                  <a:pt x="111601" y="393209"/>
                </a:lnTo>
                <a:lnTo>
                  <a:pt x="96675" y="355798"/>
                </a:lnTo>
                <a:lnTo>
                  <a:pt x="73171" y="321810"/>
                </a:lnTo>
                <a:lnTo>
                  <a:pt x="40981" y="291457"/>
                </a:lnTo>
                <a:lnTo>
                  <a:pt x="0" y="264948"/>
                </a:lnTo>
                <a:lnTo>
                  <a:pt x="39374" y="236683"/>
                </a:lnTo>
                <a:lnTo>
                  <a:pt x="71441" y="205838"/>
                </a:lnTo>
                <a:lnTo>
                  <a:pt x="95563" y="172044"/>
                </a:lnTo>
                <a:lnTo>
                  <a:pt x="111107" y="134931"/>
                </a:lnTo>
                <a:lnTo>
                  <a:pt x="117435" y="94132"/>
                </a:lnTo>
                <a:lnTo>
                  <a:pt x="113914" y="49278"/>
                </a:lnTo>
                <a:lnTo>
                  <a:pt x="99906" y="0"/>
                </a:lnTo>
                <a:lnTo>
                  <a:pt x="277742" y="60884"/>
                </a:lnTo>
                <a:lnTo>
                  <a:pt x="366323" y="90323"/>
                </a:lnTo>
                <a:lnTo>
                  <a:pt x="366323" y="433551"/>
                </a:lnTo>
                <a:lnTo>
                  <a:pt x="212431" y="487745"/>
                </a:lnTo>
                <a:lnTo>
                  <a:pt x="105961" y="5238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5815831" y="1028701"/>
            <a:ext cx="373380" cy="518159"/>
          </a:xfrm>
          <a:custGeom>
            <a:avLst/>
            <a:gdLst/>
            <a:ahLst/>
            <a:cxnLst/>
            <a:rect l="l" t="t" r="r" b="b"/>
            <a:pathLst>
              <a:path w="373380" h="518159">
                <a:moveTo>
                  <a:pt x="251728" y="517853"/>
                </a:moveTo>
                <a:lnTo>
                  <a:pt x="149551" y="482853"/>
                </a:lnTo>
                <a:lnTo>
                  <a:pt x="100166" y="464929"/>
                </a:lnTo>
                <a:lnTo>
                  <a:pt x="51915" y="445594"/>
                </a:lnTo>
                <a:lnTo>
                  <a:pt x="20884" y="415487"/>
                </a:lnTo>
                <a:lnTo>
                  <a:pt x="3476" y="376347"/>
                </a:lnTo>
                <a:lnTo>
                  <a:pt x="1149" y="329666"/>
                </a:lnTo>
                <a:lnTo>
                  <a:pt x="0" y="282901"/>
                </a:lnTo>
                <a:lnTo>
                  <a:pt x="448" y="93334"/>
                </a:lnTo>
                <a:lnTo>
                  <a:pt x="272921" y="0"/>
                </a:lnTo>
                <a:lnTo>
                  <a:pt x="260820" y="49269"/>
                </a:lnTo>
                <a:lnTo>
                  <a:pt x="258040" y="94062"/>
                </a:lnTo>
                <a:lnTo>
                  <a:pt x="264262" y="134694"/>
                </a:lnTo>
                <a:lnTo>
                  <a:pt x="279170" y="171482"/>
                </a:lnTo>
                <a:lnTo>
                  <a:pt x="302445" y="204741"/>
                </a:lnTo>
                <a:lnTo>
                  <a:pt x="333770" y="234787"/>
                </a:lnTo>
                <a:lnTo>
                  <a:pt x="372827" y="261937"/>
                </a:lnTo>
                <a:lnTo>
                  <a:pt x="327696" y="293230"/>
                </a:lnTo>
                <a:lnTo>
                  <a:pt x="294337" y="329624"/>
                </a:lnTo>
                <a:lnTo>
                  <a:pt x="271407" y="370701"/>
                </a:lnTo>
                <a:lnTo>
                  <a:pt x="257559" y="416044"/>
                </a:lnTo>
                <a:lnTo>
                  <a:pt x="251448" y="465234"/>
                </a:lnTo>
                <a:lnTo>
                  <a:pt x="251728" y="517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228159" y="9151420"/>
            <a:ext cx="13829665" cy="220345"/>
          </a:xfrm>
          <a:custGeom>
            <a:avLst/>
            <a:gdLst/>
            <a:ahLst/>
            <a:cxnLst/>
            <a:rect l="l" t="t" r="r" b="b"/>
            <a:pathLst>
              <a:path w="13829665" h="220345">
                <a:moveTo>
                  <a:pt x="0" y="219786"/>
                </a:moveTo>
                <a:lnTo>
                  <a:pt x="0" y="0"/>
                </a:lnTo>
                <a:lnTo>
                  <a:pt x="50785" y="9183"/>
                </a:lnTo>
                <a:lnTo>
                  <a:pt x="101630" y="16645"/>
                </a:lnTo>
                <a:lnTo>
                  <a:pt x="152530" y="22541"/>
                </a:lnTo>
                <a:lnTo>
                  <a:pt x="203481" y="27025"/>
                </a:lnTo>
                <a:lnTo>
                  <a:pt x="254481" y="30251"/>
                </a:lnTo>
                <a:lnTo>
                  <a:pt x="305526" y="32375"/>
                </a:lnTo>
                <a:lnTo>
                  <a:pt x="356610" y="33549"/>
                </a:lnTo>
                <a:lnTo>
                  <a:pt x="407732" y="33930"/>
                </a:lnTo>
                <a:lnTo>
                  <a:pt x="510072" y="32926"/>
                </a:lnTo>
                <a:lnTo>
                  <a:pt x="766310" y="27328"/>
                </a:lnTo>
                <a:lnTo>
                  <a:pt x="868883" y="27096"/>
                </a:lnTo>
                <a:lnTo>
                  <a:pt x="13590307" y="24086"/>
                </a:lnTo>
                <a:lnTo>
                  <a:pt x="13637269" y="23098"/>
                </a:lnTo>
                <a:lnTo>
                  <a:pt x="13684086" y="20521"/>
                </a:lnTo>
                <a:lnTo>
                  <a:pt x="13829476" y="9032"/>
                </a:lnTo>
                <a:lnTo>
                  <a:pt x="13829476" y="201721"/>
                </a:lnTo>
                <a:lnTo>
                  <a:pt x="13780001" y="196216"/>
                </a:lnTo>
                <a:lnTo>
                  <a:pt x="13730475" y="191686"/>
                </a:lnTo>
                <a:lnTo>
                  <a:pt x="13680906" y="188048"/>
                </a:lnTo>
                <a:lnTo>
                  <a:pt x="13631300" y="185218"/>
                </a:lnTo>
                <a:lnTo>
                  <a:pt x="13581662" y="183113"/>
                </a:lnTo>
                <a:lnTo>
                  <a:pt x="13482318" y="180744"/>
                </a:lnTo>
                <a:lnTo>
                  <a:pt x="13382925" y="180270"/>
                </a:lnTo>
                <a:lnTo>
                  <a:pt x="13035374" y="183880"/>
                </a:lnTo>
                <a:lnTo>
                  <a:pt x="8075556" y="182795"/>
                </a:lnTo>
                <a:lnTo>
                  <a:pt x="1625145" y="183031"/>
                </a:lnTo>
                <a:lnTo>
                  <a:pt x="811361" y="177635"/>
                </a:lnTo>
                <a:lnTo>
                  <a:pt x="504015" y="179559"/>
                </a:lnTo>
                <a:lnTo>
                  <a:pt x="196370" y="185331"/>
                </a:lnTo>
                <a:lnTo>
                  <a:pt x="145318" y="186668"/>
                </a:lnTo>
                <a:lnTo>
                  <a:pt x="74929" y="198711"/>
                </a:lnTo>
                <a:lnTo>
                  <a:pt x="38032" y="209531"/>
                </a:lnTo>
                <a:lnTo>
                  <a:pt x="0" y="21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816423" y="8994860"/>
            <a:ext cx="366395" cy="523875"/>
          </a:xfrm>
          <a:custGeom>
            <a:avLst/>
            <a:gdLst/>
            <a:ahLst/>
            <a:cxnLst/>
            <a:rect l="l" t="t" r="r" b="b"/>
            <a:pathLst>
              <a:path w="366394" h="523875">
                <a:moveTo>
                  <a:pt x="105961" y="523874"/>
                </a:moveTo>
                <a:lnTo>
                  <a:pt x="116138" y="477458"/>
                </a:lnTo>
                <a:lnTo>
                  <a:pt x="118053" y="433832"/>
                </a:lnTo>
                <a:lnTo>
                  <a:pt x="111601" y="393209"/>
                </a:lnTo>
                <a:lnTo>
                  <a:pt x="96675" y="355798"/>
                </a:lnTo>
                <a:lnTo>
                  <a:pt x="73171" y="321810"/>
                </a:lnTo>
                <a:lnTo>
                  <a:pt x="40981" y="291457"/>
                </a:lnTo>
                <a:lnTo>
                  <a:pt x="0" y="264948"/>
                </a:lnTo>
                <a:lnTo>
                  <a:pt x="39374" y="236683"/>
                </a:lnTo>
                <a:lnTo>
                  <a:pt x="71441" y="205838"/>
                </a:lnTo>
                <a:lnTo>
                  <a:pt x="95563" y="172044"/>
                </a:lnTo>
                <a:lnTo>
                  <a:pt x="111107" y="134931"/>
                </a:lnTo>
                <a:lnTo>
                  <a:pt x="117435" y="94132"/>
                </a:lnTo>
                <a:lnTo>
                  <a:pt x="113914" y="49278"/>
                </a:lnTo>
                <a:lnTo>
                  <a:pt x="99906" y="0"/>
                </a:lnTo>
                <a:lnTo>
                  <a:pt x="277742" y="60884"/>
                </a:lnTo>
                <a:lnTo>
                  <a:pt x="366323" y="90323"/>
                </a:lnTo>
                <a:lnTo>
                  <a:pt x="366323" y="433551"/>
                </a:lnTo>
                <a:lnTo>
                  <a:pt x="212431" y="487745"/>
                </a:lnTo>
                <a:lnTo>
                  <a:pt x="105961" y="5238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96544" y="8994860"/>
            <a:ext cx="373380" cy="518159"/>
          </a:xfrm>
          <a:custGeom>
            <a:avLst/>
            <a:gdLst/>
            <a:ahLst/>
            <a:cxnLst/>
            <a:rect l="l" t="t" r="r" b="b"/>
            <a:pathLst>
              <a:path w="373380" h="518159">
                <a:moveTo>
                  <a:pt x="251728" y="517853"/>
                </a:moveTo>
                <a:lnTo>
                  <a:pt x="149551" y="482853"/>
                </a:lnTo>
                <a:lnTo>
                  <a:pt x="100166" y="464929"/>
                </a:lnTo>
                <a:lnTo>
                  <a:pt x="51915" y="445594"/>
                </a:lnTo>
                <a:lnTo>
                  <a:pt x="20884" y="415487"/>
                </a:lnTo>
                <a:lnTo>
                  <a:pt x="3476" y="376347"/>
                </a:lnTo>
                <a:lnTo>
                  <a:pt x="1149" y="329666"/>
                </a:lnTo>
                <a:lnTo>
                  <a:pt x="0" y="282901"/>
                </a:lnTo>
                <a:lnTo>
                  <a:pt x="448" y="93334"/>
                </a:lnTo>
                <a:lnTo>
                  <a:pt x="272921" y="0"/>
                </a:lnTo>
                <a:lnTo>
                  <a:pt x="260820" y="49269"/>
                </a:lnTo>
                <a:lnTo>
                  <a:pt x="258040" y="94062"/>
                </a:lnTo>
                <a:lnTo>
                  <a:pt x="264262" y="134694"/>
                </a:lnTo>
                <a:lnTo>
                  <a:pt x="279170" y="171482"/>
                </a:lnTo>
                <a:lnTo>
                  <a:pt x="302445" y="204741"/>
                </a:lnTo>
                <a:lnTo>
                  <a:pt x="333770" y="234787"/>
                </a:lnTo>
                <a:lnTo>
                  <a:pt x="372827" y="261937"/>
                </a:lnTo>
                <a:lnTo>
                  <a:pt x="327696" y="293230"/>
                </a:lnTo>
                <a:lnTo>
                  <a:pt x="294337" y="329624"/>
                </a:lnTo>
                <a:lnTo>
                  <a:pt x="271407" y="370701"/>
                </a:lnTo>
                <a:lnTo>
                  <a:pt x="257559" y="416044"/>
                </a:lnTo>
                <a:lnTo>
                  <a:pt x="251448" y="465234"/>
                </a:lnTo>
                <a:lnTo>
                  <a:pt x="251728" y="517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571053" y="3395183"/>
            <a:ext cx="14906625" cy="36544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95"/>
              </a:spcBef>
            </a:pPr>
            <a:r>
              <a:rPr dirty="0" sz="6800" spc="-570">
                <a:latin typeface="Arial Black"/>
                <a:cs typeface="Arial Black"/>
              </a:rPr>
              <a:t>FINALLY</a:t>
            </a:r>
            <a:r>
              <a:rPr dirty="0" sz="6800" spc="-570">
                <a:solidFill>
                  <a:srgbClr val="784E66"/>
                </a:solidFill>
                <a:latin typeface="Arial Black"/>
                <a:cs typeface="Arial Black"/>
              </a:rPr>
              <a:t>,</a:t>
            </a:r>
            <a:r>
              <a:rPr dirty="0" sz="6800" spc="-65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10">
                <a:solidFill>
                  <a:srgbClr val="784E66"/>
                </a:solidFill>
                <a:latin typeface="Arial Black"/>
                <a:cs typeface="Arial Black"/>
              </a:rPr>
              <a:t>WE</a:t>
            </a:r>
            <a:r>
              <a:rPr dirty="0" sz="6800" spc="-65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90">
                <a:solidFill>
                  <a:srgbClr val="784E66"/>
                </a:solidFill>
                <a:latin typeface="Arial Black"/>
                <a:cs typeface="Arial Black"/>
              </a:rPr>
              <a:t>ARE</a:t>
            </a:r>
            <a:r>
              <a:rPr dirty="0" sz="6800" spc="-65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570">
                <a:solidFill>
                  <a:srgbClr val="784E66"/>
                </a:solidFill>
                <a:latin typeface="Arial Black"/>
                <a:cs typeface="Arial Black"/>
              </a:rPr>
              <a:t>SO</a:t>
            </a:r>
            <a:r>
              <a:rPr dirty="0" sz="6800" spc="-645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70">
                <a:solidFill>
                  <a:srgbClr val="784E66"/>
                </a:solidFill>
                <a:latin typeface="Arial Black"/>
                <a:cs typeface="Arial Black"/>
              </a:rPr>
              <a:t>GRATEFUL</a:t>
            </a:r>
            <a:r>
              <a:rPr dirty="0" sz="6800" spc="-65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70">
                <a:solidFill>
                  <a:srgbClr val="784E66"/>
                </a:solidFill>
                <a:latin typeface="Arial Black"/>
                <a:cs typeface="Arial Black"/>
              </a:rPr>
              <a:t>TO </a:t>
            </a:r>
            <a:r>
              <a:rPr dirty="0" sz="6800" spc="-315">
                <a:solidFill>
                  <a:srgbClr val="784E66"/>
                </a:solidFill>
                <a:latin typeface="Arial Black"/>
                <a:cs typeface="Arial Black"/>
              </a:rPr>
              <a:t>D.AHMAD</a:t>
            </a:r>
            <a:r>
              <a:rPr dirty="0" sz="6800" spc="-645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495">
                <a:solidFill>
                  <a:srgbClr val="784E66"/>
                </a:solidFill>
                <a:latin typeface="Arial Black"/>
                <a:cs typeface="Arial Black"/>
              </a:rPr>
              <a:t>SHRAIDEH</a:t>
            </a:r>
            <a:r>
              <a:rPr dirty="0" sz="6800" spc="-64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20">
                <a:solidFill>
                  <a:srgbClr val="784E66"/>
                </a:solidFill>
                <a:latin typeface="Arial Black"/>
                <a:cs typeface="Arial Black"/>
              </a:rPr>
              <a:t>FOR</a:t>
            </a:r>
            <a:endParaRPr sz="6800">
              <a:latin typeface="Arial Black"/>
              <a:cs typeface="Arial Black"/>
            </a:endParaRPr>
          </a:p>
          <a:p>
            <a:pPr algn="ctr" marR="196850">
              <a:lnSpc>
                <a:spcPct val="100000"/>
              </a:lnSpc>
              <a:spcBef>
                <a:spcPts val="1360"/>
              </a:spcBef>
            </a:pPr>
            <a:r>
              <a:rPr dirty="0" sz="6800" spc="-484">
                <a:solidFill>
                  <a:srgbClr val="784E66"/>
                </a:solidFill>
                <a:latin typeface="Arial Black"/>
                <a:cs typeface="Arial Black"/>
              </a:rPr>
              <a:t>HIS</a:t>
            </a:r>
            <a:r>
              <a:rPr dirty="0" sz="6800" spc="-660">
                <a:solidFill>
                  <a:srgbClr val="784E66"/>
                </a:solidFill>
                <a:latin typeface="Arial Black"/>
                <a:cs typeface="Arial Black"/>
              </a:rPr>
              <a:t> </a:t>
            </a:r>
            <a:r>
              <a:rPr dirty="0" sz="6800" spc="-625">
                <a:solidFill>
                  <a:srgbClr val="784E66"/>
                </a:solidFill>
                <a:latin typeface="Arial Black"/>
                <a:cs typeface="Arial Black"/>
              </a:rPr>
              <a:t>SUPPORT</a:t>
            </a:r>
            <a:endParaRPr sz="6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9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9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947446" y="1185260"/>
            <a:ext cx="13829665" cy="220345"/>
          </a:xfrm>
          <a:custGeom>
            <a:avLst/>
            <a:gdLst/>
            <a:ahLst/>
            <a:cxnLst/>
            <a:rect l="l" t="t" r="r" b="b"/>
            <a:pathLst>
              <a:path w="13829665" h="220344">
                <a:moveTo>
                  <a:pt x="0" y="219786"/>
                </a:moveTo>
                <a:lnTo>
                  <a:pt x="0" y="0"/>
                </a:lnTo>
                <a:lnTo>
                  <a:pt x="50785" y="9183"/>
                </a:lnTo>
                <a:lnTo>
                  <a:pt x="101630" y="16645"/>
                </a:lnTo>
                <a:lnTo>
                  <a:pt x="152530" y="22541"/>
                </a:lnTo>
                <a:lnTo>
                  <a:pt x="203481" y="27025"/>
                </a:lnTo>
                <a:lnTo>
                  <a:pt x="254481" y="30251"/>
                </a:lnTo>
                <a:lnTo>
                  <a:pt x="305526" y="32375"/>
                </a:lnTo>
                <a:lnTo>
                  <a:pt x="356610" y="33549"/>
                </a:lnTo>
                <a:lnTo>
                  <a:pt x="407732" y="33930"/>
                </a:lnTo>
                <a:lnTo>
                  <a:pt x="510072" y="32926"/>
                </a:lnTo>
                <a:lnTo>
                  <a:pt x="766310" y="27328"/>
                </a:lnTo>
                <a:lnTo>
                  <a:pt x="868883" y="27096"/>
                </a:lnTo>
                <a:lnTo>
                  <a:pt x="13590307" y="24086"/>
                </a:lnTo>
                <a:lnTo>
                  <a:pt x="13637269" y="23098"/>
                </a:lnTo>
                <a:lnTo>
                  <a:pt x="13684086" y="20521"/>
                </a:lnTo>
                <a:lnTo>
                  <a:pt x="13829476" y="9032"/>
                </a:lnTo>
                <a:lnTo>
                  <a:pt x="13829476" y="201721"/>
                </a:lnTo>
                <a:lnTo>
                  <a:pt x="13780001" y="196216"/>
                </a:lnTo>
                <a:lnTo>
                  <a:pt x="13730475" y="191686"/>
                </a:lnTo>
                <a:lnTo>
                  <a:pt x="13680906" y="188048"/>
                </a:lnTo>
                <a:lnTo>
                  <a:pt x="13631300" y="185218"/>
                </a:lnTo>
                <a:lnTo>
                  <a:pt x="13581662" y="183113"/>
                </a:lnTo>
                <a:lnTo>
                  <a:pt x="13482318" y="180744"/>
                </a:lnTo>
                <a:lnTo>
                  <a:pt x="13382925" y="180270"/>
                </a:lnTo>
                <a:lnTo>
                  <a:pt x="13035374" y="183880"/>
                </a:lnTo>
                <a:lnTo>
                  <a:pt x="8075556" y="182795"/>
                </a:lnTo>
                <a:lnTo>
                  <a:pt x="1625145" y="183031"/>
                </a:lnTo>
                <a:lnTo>
                  <a:pt x="811361" y="177635"/>
                </a:lnTo>
                <a:lnTo>
                  <a:pt x="504015" y="179559"/>
                </a:lnTo>
                <a:lnTo>
                  <a:pt x="196370" y="185331"/>
                </a:lnTo>
                <a:lnTo>
                  <a:pt x="145318" y="186668"/>
                </a:lnTo>
                <a:lnTo>
                  <a:pt x="74929" y="198711"/>
                </a:lnTo>
                <a:lnTo>
                  <a:pt x="38032" y="209531"/>
                </a:lnTo>
                <a:lnTo>
                  <a:pt x="0" y="21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35711" y="1028700"/>
            <a:ext cx="366395" cy="523875"/>
          </a:xfrm>
          <a:custGeom>
            <a:avLst/>
            <a:gdLst/>
            <a:ahLst/>
            <a:cxnLst/>
            <a:rect l="l" t="t" r="r" b="b"/>
            <a:pathLst>
              <a:path w="366394" h="523875">
                <a:moveTo>
                  <a:pt x="105961" y="523874"/>
                </a:moveTo>
                <a:lnTo>
                  <a:pt x="116138" y="477458"/>
                </a:lnTo>
                <a:lnTo>
                  <a:pt x="118053" y="433832"/>
                </a:lnTo>
                <a:lnTo>
                  <a:pt x="111601" y="393209"/>
                </a:lnTo>
                <a:lnTo>
                  <a:pt x="96675" y="355798"/>
                </a:lnTo>
                <a:lnTo>
                  <a:pt x="73171" y="321810"/>
                </a:lnTo>
                <a:lnTo>
                  <a:pt x="40981" y="291457"/>
                </a:lnTo>
                <a:lnTo>
                  <a:pt x="0" y="264948"/>
                </a:lnTo>
                <a:lnTo>
                  <a:pt x="39374" y="236683"/>
                </a:lnTo>
                <a:lnTo>
                  <a:pt x="71441" y="205838"/>
                </a:lnTo>
                <a:lnTo>
                  <a:pt x="95563" y="172044"/>
                </a:lnTo>
                <a:lnTo>
                  <a:pt x="111107" y="134931"/>
                </a:lnTo>
                <a:lnTo>
                  <a:pt x="117435" y="94132"/>
                </a:lnTo>
                <a:lnTo>
                  <a:pt x="113914" y="49278"/>
                </a:lnTo>
                <a:lnTo>
                  <a:pt x="99906" y="0"/>
                </a:lnTo>
                <a:lnTo>
                  <a:pt x="277742" y="60884"/>
                </a:lnTo>
                <a:lnTo>
                  <a:pt x="366323" y="90323"/>
                </a:lnTo>
                <a:lnTo>
                  <a:pt x="366323" y="433551"/>
                </a:lnTo>
                <a:lnTo>
                  <a:pt x="212431" y="487745"/>
                </a:lnTo>
                <a:lnTo>
                  <a:pt x="105961" y="5238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5815831" y="1028700"/>
            <a:ext cx="373380" cy="518159"/>
          </a:xfrm>
          <a:custGeom>
            <a:avLst/>
            <a:gdLst/>
            <a:ahLst/>
            <a:cxnLst/>
            <a:rect l="l" t="t" r="r" b="b"/>
            <a:pathLst>
              <a:path w="373380" h="518159">
                <a:moveTo>
                  <a:pt x="251728" y="517853"/>
                </a:moveTo>
                <a:lnTo>
                  <a:pt x="149551" y="482853"/>
                </a:lnTo>
                <a:lnTo>
                  <a:pt x="100166" y="464929"/>
                </a:lnTo>
                <a:lnTo>
                  <a:pt x="51915" y="445594"/>
                </a:lnTo>
                <a:lnTo>
                  <a:pt x="20884" y="415487"/>
                </a:lnTo>
                <a:lnTo>
                  <a:pt x="3476" y="376347"/>
                </a:lnTo>
                <a:lnTo>
                  <a:pt x="1149" y="329666"/>
                </a:lnTo>
                <a:lnTo>
                  <a:pt x="0" y="282901"/>
                </a:lnTo>
                <a:lnTo>
                  <a:pt x="448" y="93334"/>
                </a:lnTo>
                <a:lnTo>
                  <a:pt x="272921" y="0"/>
                </a:lnTo>
                <a:lnTo>
                  <a:pt x="260820" y="49269"/>
                </a:lnTo>
                <a:lnTo>
                  <a:pt x="258040" y="94062"/>
                </a:lnTo>
                <a:lnTo>
                  <a:pt x="264262" y="134694"/>
                </a:lnTo>
                <a:lnTo>
                  <a:pt x="279170" y="171482"/>
                </a:lnTo>
                <a:lnTo>
                  <a:pt x="302445" y="204741"/>
                </a:lnTo>
                <a:lnTo>
                  <a:pt x="333770" y="234787"/>
                </a:lnTo>
                <a:lnTo>
                  <a:pt x="372827" y="261937"/>
                </a:lnTo>
                <a:lnTo>
                  <a:pt x="327696" y="293230"/>
                </a:lnTo>
                <a:lnTo>
                  <a:pt x="294337" y="329624"/>
                </a:lnTo>
                <a:lnTo>
                  <a:pt x="271407" y="370701"/>
                </a:lnTo>
                <a:lnTo>
                  <a:pt x="257559" y="416044"/>
                </a:lnTo>
                <a:lnTo>
                  <a:pt x="251448" y="465234"/>
                </a:lnTo>
                <a:lnTo>
                  <a:pt x="251728" y="517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228159" y="9151418"/>
            <a:ext cx="13829665" cy="220345"/>
          </a:xfrm>
          <a:custGeom>
            <a:avLst/>
            <a:gdLst/>
            <a:ahLst/>
            <a:cxnLst/>
            <a:rect l="l" t="t" r="r" b="b"/>
            <a:pathLst>
              <a:path w="13829665" h="220345">
                <a:moveTo>
                  <a:pt x="0" y="219786"/>
                </a:moveTo>
                <a:lnTo>
                  <a:pt x="0" y="0"/>
                </a:lnTo>
                <a:lnTo>
                  <a:pt x="50785" y="9183"/>
                </a:lnTo>
                <a:lnTo>
                  <a:pt x="101630" y="16645"/>
                </a:lnTo>
                <a:lnTo>
                  <a:pt x="152530" y="22541"/>
                </a:lnTo>
                <a:lnTo>
                  <a:pt x="203481" y="27025"/>
                </a:lnTo>
                <a:lnTo>
                  <a:pt x="254481" y="30251"/>
                </a:lnTo>
                <a:lnTo>
                  <a:pt x="305526" y="32375"/>
                </a:lnTo>
                <a:lnTo>
                  <a:pt x="356610" y="33549"/>
                </a:lnTo>
                <a:lnTo>
                  <a:pt x="407732" y="33930"/>
                </a:lnTo>
                <a:lnTo>
                  <a:pt x="510072" y="32926"/>
                </a:lnTo>
                <a:lnTo>
                  <a:pt x="766310" y="27328"/>
                </a:lnTo>
                <a:lnTo>
                  <a:pt x="868883" y="27096"/>
                </a:lnTo>
                <a:lnTo>
                  <a:pt x="13590307" y="24086"/>
                </a:lnTo>
                <a:lnTo>
                  <a:pt x="13637269" y="23098"/>
                </a:lnTo>
                <a:lnTo>
                  <a:pt x="13684086" y="20521"/>
                </a:lnTo>
                <a:lnTo>
                  <a:pt x="13829476" y="9032"/>
                </a:lnTo>
                <a:lnTo>
                  <a:pt x="13829476" y="201721"/>
                </a:lnTo>
                <a:lnTo>
                  <a:pt x="13780001" y="196216"/>
                </a:lnTo>
                <a:lnTo>
                  <a:pt x="13730475" y="191686"/>
                </a:lnTo>
                <a:lnTo>
                  <a:pt x="13680906" y="188048"/>
                </a:lnTo>
                <a:lnTo>
                  <a:pt x="13631300" y="185218"/>
                </a:lnTo>
                <a:lnTo>
                  <a:pt x="13581662" y="183113"/>
                </a:lnTo>
                <a:lnTo>
                  <a:pt x="13482318" y="180744"/>
                </a:lnTo>
                <a:lnTo>
                  <a:pt x="13382925" y="180270"/>
                </a:lnTo>
                <a:lnTo>
                  <a:pt x="13035374" y="183880"/>
                </a:lnTo>
                <a:lnTo>
                  <a:pt x="8075556" y="182795"/>
                </a:lnTo>
                <a:lnTo>
                  <a:pt x="1625145" y="183031"/>
                </a:lnTo>
                <a:lnTo>
                  <a:pt x="811361" y="177635"/>
                </a:lnTo>
                <a:lnTo>
                  <a:pt x="504015" y="179559"/>
                </a:lnTo>
                <a:lnTo>
                  <a:pt x="196370" y="185331"/>
                </a:lnTo>
                <a:lnTo>
                  <a:pt x="145318" y="186668"/>
                </a:lnTo>
                <a:lnTo>
                  <a:pt x="74929" y="198711"/>
                </a:lnTo>
                <a:lnTo>
                  <a:pt x="38032" y="209531"/>
                </a:lnTo>
                <a:lnTo>
                  <a:pt x="0" y="21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816423" y="8994858"/>
            <a:ext cx="366395" cy="523875"/>
          </a:xfrm>
          <a:custGeom>
            <a:avLst/>
            <a:gdLst/>
            <a:ahLst/>
            <a:cxnLst/>
            <a:rect l="l" t="t" r="r" b="b"/>
            <a:pathLst>
              <a:path w="366394" h="523875">
                <a:moveTo>
                  <a:pt x="105961" y="523874"/>
                </a:moveTo>
                <a:lnTo>
                  <a:pt x="116138" y="477458"/>
                </a:lnTo>
                <a:lnTo>
                  <a:pt x="118053" y="433832"/>
                </a:lnTo>
                <a:lnTo>
                  <a:pt x="111601" y="393209"/>
                </a:lnTo>
                <a:lnTo>
                  <a:pt x="96675" y="355798"/>
                </a:lnTo>
                <a:lnTo>
                  <a:pt x="73171" y="321810"/>
                </a:lnTo>
                <a:lnTo>
                  <a:pt x="40981" y="291457"/>
                </a:lnTo>
                <a:lnTo>
                  <a:pt x="0" y="264948"/>
                </a:lnTo>
                <a:lnTo>
                  <a:pt x="39374" y="236683"/>
                </a:lnTo>
                <a:lnTo>
                  <a:pt x="71441" y="205838"/>
                </a:lnTo>
                <a:lnTo>
                  <a:pt x="95563" y="172044"/>
                </a:lnTo>
                <a:lnTo>
                  <a:pt x="111107" y="134931"/>
                </a:lnTo>
                <a:lnTo>
                  <a:pt x="117435" y="94132"/>
                </a:lnTo>
                <a:lnTo>
                  <a:pt x="113914" y="49278"/>
                </a:lnTo>
                <a:lnTo>
                  <a:pt x="99906" y="0"/>
                </a:lnTo>
                <a:lnTo>
                  <a:pt x="277742" y="60884"/>
                </a:lnTo>
                <a:lnTo>
                  <a:pt x="366323" y="90323"/>
                </a:lnTo>
                <a:lnTo>
                  <a:pt x="366323" y="433551"/>
                </a:lnTo>
                <a:lnTo>
                  <a:pt x="212431" y="487745"/>
                </a:lnTo>
                <a:lnTo>
                  <a:pt x="105961" y="5238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96544" y="8994858"/>
            <a:ext cx="373380" cy="518159"/>
          </a:xfrm>
          <a:custGeom>
            <a:avLst/>
            <a:gdLst/>
            <a:ahLst/>
            <a:cxnLst/>
            <a:rect l="l" t="t" r="r" b="b"/>
            <a:pathLst>
              <a:path w="373380" h="518159">
                <a:moveTo>
                  <a:pt x="251728" y="517853"/>
                </a:moveTo>
                <a:lnTo>
                  <a:pt x="149551" y="482853"/>
                </a:lnTo>
                <a:lnTo>
                  <a:pt x="100166" y="464929"/>
                </a:lnTo>
                <a:lnTo>
                  <a:pt x="51915" y="445594"/>
                </a:lnTo>
                <a:lnTo>
                  <a:pt x="20884" y="415487"/>
                </a:lnTo>
                <a:lnTo>
                  <a:pt x="3476" y="376347"/>
                </a:lnTo>
                <a:lnTo>
                  <a:pt x="1149" y="329666"/>
                </a:lnTo>
                <a:lnTo>
                  <a:pt x="0" y="282901"/>
                </a:lnTo>
                <a:lnTo>
                  <a:pt x="448" y="93334"/>
                </a:lnTo>
                <a:lnTo>
                  <a:pt x="272921" y="0"/>
                </a:lnTo>
                <a:lnTo>
                  <a:pt x="260820" y="49269"/>
                </a:lnTo>
                <a:lnTo>
                  <a:pt x="258040" y="94062"/>
                </a:lnTo>
                <a:lnTo>
                  <a:pt x="264262" y="134694"/>
                </a:lnTo>
                <a:lnTo>
                  <a:pt x="279170" y="171482"/>
                </a:lnTo>
                <a:lnTo>
                  <a:pt x="302445" y="204741"/>
                </a:lnTo>
                <a:lnTo>
                  <a:pt x="333770" y="234787"/>
                </a:lnTo>
                <a:lnTo>
                  <a:pt x="372827" y="261937"/>
                </a:lnTo>
                <a:lnTo>
                  <a:pt x="327696" y="293230"/>
                </a:lnTo>
                <a:lnTo>
                  <a:pt x="294337" y="329624"/>
                </a:lnTo>
                <a:lnTo>
                  <a:pt x="271407" y="370701"/>
                </a:lnTo>
                <a:lnTo>
                  <a:pt x="257559" y="416044"/>
                </a:lnTo>
                <a:lnTo>
                  <a:pt x="251448" y="465234"/>
                </a:lnTo>
                <a:lnTo>
                  <a:pt x="251728" y="517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8136" y="3735535"/>
            <a:ext cx="3857624" cy="512853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34191" y="1831175"/>
            <a:ext cx="3857624" cy="4914899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582651" y="3515196"/>
            <a:ext cx="6619875" cy="1991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900" spc="-1614"/>
              <a:t>Thank</a:t>
            </a:r>
            <a:r>
              <a:rPr dirty="0" sz="12900" spc="70"/>
              <a:t> </a:t>
            </a:r>
            <a:r>
              <a:rPr dirty="0" sz="12900" spc="-50"/>
              <a:t>You</a:t>
            </a:r>
            <a:endParaRPr sz="12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5787790" y="7473988"/>
            <a:ext cx="6621780" cy="2023745"/>
          </a:xfrm>
          <a:custGeom>
            <a:avLst/>
            <a:gdLst/>
            <a:ahLst/>
            <a:cxnLst/>
            <a:rect l="l" t="t" r="r" b="b"/>
            <a:pathLst>
              <a:path w="6621780" h="2023745">
                <a:moveTo>
                  <a:pt x="6565313" y="45493"/>
                </a:moveTo>
                <a:lnTo>
                  <a:pt x="6582154" y="60764"/>
                </a:lnTo>
                <a:lnTo>
                  <a:pt x="6614435" y="96454"/>
                </a:lnTo>
                <a:lnTo>
                  <a:pt x="6621557" y="106087"/>
                </a:lnTo>
              </a:path>
              <a:path w="6621780" h="2023745">
                <a:moveTo>
                  <a:pt x="6604973" y="1855529"/>
                </a:moveTo>
                <a:lnTo>
                  <a:pt x="6582154" y="1880758"/>
                </a:lnTo>
                <a:lnTo>
                  <a:pt x="6572736" y="1889299"/>
                </a:lnTo>
              </a:path>
              <a:path w="6621780" h="2023745">
                <a:moveTo>
                  <a:pt x="6335387" y="2013434"/>
                </a:moveTo>
                <a:lnTo>
                  <a:pt x="6333784" y="2013837"/>
                </a:lnTo>
                <a:lnTo>
                  <a:pt x="6286568" y="2020892"/>
                </a:lnTo>
                <a:lnTo>
                  <a:pt x="6238538" y="2023273"/>
                </a:lnTo>
                <a:lnTo>
                  <a:pt x="476522" y="2023273"/>
                </a:lnTo>
                <a:lnTo>
                  <a:pt x="428493" y="2020892"/>
                </a:lnTo>
                <a:lnTo>
                  <a:pt x="381276" y="2013837"/>
                </a:lnTo>
                <a:lnTo>
                  <a:pt x="335192" y="2002241"/>
                </a:lnTo>
                <a:lnTo>
                  <a:pt x="290559" y="1986235"/>
                </a:lnTo>
                <a:lnTo>
                  <a:pt x="247695" y="1965951"/>
                </a:lnTo>
                <a:lnTo>
                  <a:pt x="206919" y="1941522"/>
                </a:lnTo>
                <a:lnTo>
                  <a:pt x="168550" y="1913081"/>
                </a:lnTo>
                <a:lnTo>
                  <a:pt x="132906" y="1880758"/>
                </a:lnTo>
                <a:lnTo>
                  <a:pt x="100625" y="1845068"/>
                </a:lnTo>
                <a:lnTo>
                  <a:pt x="72221" y="1806649"/>
                </a:lnTo>
                <a:lnTo>
                  <a:pt x="47824" y="1765820"/>
                </a:lnTo>
                <a:lnTo>
                  <a:pt x="33491" y="1735453"/>
                </a:lnTo>
              </a:path>
              <a:path w="6621780" h="2023745">
                <a:moveTo>
                  <a:pt x="0" y="309457"/>
                </a:moveTo>
                <a:lnTo>
                  <a:pt x="11581" y="263313"/>
                </a:lnTo>
                <a:lnTo>
                  <a:pt x="27566" y="218622"/>
                </a:lnTo>
                <a:lnTo>
                  <a:pt x="47824" y="175702"/>
                </a:lnTo>
                <a:lnTo>
                  <a:pt x="72221" y="134873"/>
                </a:lnTo>
                <a:lnTo>
                  <a:pt x="100625" y="96454"/>
                </a:lnTo>
                <a:lnTo>
                  <a:pt x="132906" y="60764"/>
                </a:lnTo>
                <a:lnTo>
                  <a:pt x="168550" y="28441"/>
                </a:lnTo>
                <a:lnTo>
                  <a:pt x="206919" y="0"/>
                </a:lnTo>
              </a:path>
            </a:pathLst>
          </a:custGeom>
          <a:ln w="762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54124" y="339339"/>
            <a:ext cx="2781299" cy="278129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6486341" y="5385289"/>
            <a:ext cx="5315585" cy="18065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650" spc="285" b="1">
                <a:solidFill>
                  <a:srgbClr val="9D5375"/>
                </a:solidFill>
                <a:latin typeface="Tahoma"/>
                <a:cs typeface="Tahoma"/>
              </a:rPr>
              <a:t>SALON</a:t>
            </a:r>
            <a:endParaRPr sz="11650">
              <a:latin typeface="Tahoma"/>
              <a:cs typeface="Tahom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338724" y="4501756"/>
            <a:ext cx="3610610" cy="1377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850" spc="-1355">
                <a:latin typeface="Arial MT"/>
                <a:cs typeface="Arial MT"/>
              </a:rPr>
              <a:t>Yasmeen</a:t>
            </a:r>
            <a:endParaRPr sz="885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288016" y="7468013"/>
            <a:ext cx="5756275" cy="176530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 marR="694055">
              <a:lnSpc>
                <a:spcPct val="100000"/>
              </a:lnSpc>
              <a:spcBef>
                <a:spcPts val="635"/>
              </a:spcBef>
              <a:tabLst>
                <a:tab pos="1396365" algn="l"/>
              </a:tabLst>
            </a:pPr>
            <a:r>
              <a:rPr dirty="0" sz="3200" spc="295">
                <a:latin typeface="Tahoma"/>
                <a:cs typeface="Tahoma"/>
              </a:rPr>
              <a:t>By</a:t>
            </a:r>
            <a:r>
              <a:rPr dirty="0" sz="3200" spc="140">
                <a:latin typeface="Tahoma"/>
                <a:cs typeface="Tahoma"/>
              </a:rPr>
              <a:t> </a:t>
            </a:r>
            <a:r>
              <a:rPr dirty="0" sz="3200" spc="-520">
                <a:latin typeface="Tahoma"/>
                <a:cs typeface="Tahoma"/>
              </a:rPr>
              <a:t>:</a:t>
            </a:r>
            <a:r>
              <a:rPr dirty="0" sz="3200">
                <a:latin typeface="Tahoma"/>
                <a:cs typeface="Tahoma"/>
              </a:rPr>
              <a:t>	</a:t>
            </a:r>
            <a:r>
              <a:rPr dirty="0" sz="3200" spc="330">
                <a:latin typeface="Tahoma"/>
                <a:cs typeface="Tahoma"/>
              </a:rPr>
              <a:t>Aya</a:t>
            </a:r>
            <a:r>
              <a:rPr dirty="0" sz="3200" spc="145">
                <a:latin typeface="Tahoma"/>
                <a:cs typeface="Tahoma"/>
              </a:rPr>
              <a:t> </a:t>
            </a:r>
            <a:r>
              <a:rPr dirty="0" sz="3200" spc="400">
                <a:latin typeface="Tahoma"/>
                <a:cs typeface="Tahoma"/>
              </a:rPr>
              <a:t>Salman</a:t>
            </a:r>
            <a:endParaRPr sz="3200">
              <a:latin typeface="Tahoma"/>
              <a:cs typeface="Tahoma"/>
            </a:endParaRPr>
          </a:p>
          <a:p>
            <a:pPr algn="ctr" marL="873760">
              <a:lnSpc>
                <a:spcPct val="100000"/>
              </a:lnSpc>
              <a:spcBef>
                <a:spcPts val="535"/>
              </a:spcBef>
            </a:pPr>
            <a:r>
              <a:rPr dirty="0" sz="3100" spc="340">
                <a:latin typeface="Tahoma"/>
                <a:cs typeface="Tahoma"/>
              </a:rPr>
              <a:t>Hala</a:t>
            </a:r>
            <a:r>
              <a:rPr dirty="0" sz="3100" spc="145">
                <a:latin typeface="Tahoma"/>
                <a:cs typeface="Tahoma"/>
              </a:rPr>
              <a:t> </a:t>
            </a:r>
            <a:r>
              <a:rPr dirty="0" sz="3100" spc="385">
                <a:latin typeface="Tahoma"/>
                <a:cs typeface="Tahoma"/>
              </a:rPr>
              <a:t>Halboni</a:t>
            </a:r>
            <a:endParaRPr sz="3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39"/>
              </a:spcBef>
            </a:pPr>
            <a:r>
              <a:rPr dirty="0" sz="2850" spc="-165">
                <a:latin typeface="Arial Black"/>
                <a:cs typeface="Arial Black"/>
              </a:rPr>
              <a:t>Supervised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80">
                <a:latin typeface="Arial Black"/>
                <a:cs typeface="Arial Black"/>
              </a:rPr>
              <a:t>by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170">
                <a:latin typeface="Arial Black"/>
                <a:cs typeface="Arial Black"/>
              </a:rPr>
              <a:t>:</a:t>
            </a:r>
            <a:r>
              <a:rPr dirty="0" sz="2850" spc="-240">
                <a:latin typeface="Arial Black"/>
                <a:cs typeface="Arial Black"/>
              </a:rPr>
              <a:t> </a:t>
            </a:r>
            <a:r>
              <a:rPr dirty="0" sz="2850" spc="-175">
                <a:latin typeface="Arial Black"/>
                <a:cs typeface="Arial Black"/>
              </a:rPr>
              <a:t>Ahmad</a:t>
            </a:r>
            <a:r>
              <a:rPr dirty="0" sz="2850" spc="-245">
                <a:latin typeface="Arial Black"/>
                <a:cs typeface="Arial Black"/>
              </a:rPr>
              <a:t> </a:t>
            </a:r>
            <a:r>
              <a:rPr dirty="0" sz="2850" spc="-114">
                <a:latin typeface="Arial Black"/>
                <a:cs typeface="Arial Black"/>
              </a:rPr>
              <a:t>shraidah</a:t>
            </a:r>
            <a:endParaRPr sz="2850">
              <a:latin typeface="Arial Black"/>
              <a:cs typeface="Arial Black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618945" y="1521680"/>
            <a:ext cx="10267950" cy="2511425"/>
          </a:xfrm>
          <a:prstGeom prst="rect">
            <a:avLst/>
          </a:prstGeom>
        </p:spPr>
        <p:txBody>
          <a:bodyPr wrap="square" lIns="0" tIns="1314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35"/>
              </a:spcBef>
            </a:pPr>
            <a:r>
              <a:rPr dirty="0" sz="4650" spc="-610" b="1">
                <a:latin typeface="Trebuchet MS"/>
                <a:cs typeface="Trebuchet MS"/>
                <a:hlinkClick r:id="rId3"/>
              </a:rPr>
              <a:t>Graduation</a:t>
            </a:r>
            <a:r>
              <a:rPr dirty="0" sz="4650" spc="-425" b="1">
                <a:latin typeface="Trebuchet MS"/>
                <a:cs typeface="Trebuchet MS"/>
                <a:hlinkClick r:id="rId3"/>
              </a:rPr>
              <a:t> </a:t>
            </a:r>
            <a:r>
              <a:rPr dirty="0" sz="4650" spc="-605" b="1">
                <a:latin typeface="Trebuchet MS"/>
                <a:cs typeface="Trebuchet MS"/>
                <a:hlinkClick r:id="rId3"/>
              </a:rPr>
              <a:t>Project</a:t>
            </a:r>
            <a:endParaRPr sz="4650">
              <a:latin typeface="Trebuchet MS"/>
              <a:cs typeface="Trebuchet MS"/>
            </a:endParaRPr>
          </a:p>
          <a:p>
            <a:pPr algn="ctr" marL="12065" marR="5080">
              <a:lnSpc>
                <a:spcPct val="116900"/>
              </a:lnSpc>
              <a:spcBef>
                <a:spcPts val="5"/>
              </a:spcBef>
            </a:pPr>
            <a:r>
              <a:rPr dirty="0" sz="4650" spc="-560" b="1">
                <a:latin typeface="Trebuchet MS"/>
                <a:cs typeface="Trebuchet MS"/>
              </a:rPr>
              <a:t>Faculty</a:t>
            </a:r>
            <a:r>
              <a:rPr dirty="0" sz="4650" spc="-459" b="1">
                <a:latin typeface="Trebuchet MS"/>
                <a:cs typeface="Trebuchet MS"/>
              </a:rPr>
              <a:t> </a:t>
            </a:r>
            <a:r>
              <a:rPr dirty="0" sz="4650" spc="-509" b="1">
                <a:latin typeface="Trebuchet MS"/>
                <a:cs typeface="Trebuchet MS"/>
              </a:rPr>
              <a:t>of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70" b="1">
                <a:latin typeface="Trebuchet MS"/>
                <a:cs typeface="Trebuchet MS"/>
              </a:rPr>
              <a:t>Engineering</a:t>
            </a:r>
            <a:r>
              <a:rPr dirty="0" sz="4650" spc="-450" b="1">
                <a:latin typeface="Trebuchet MS"/>
                <a:cs typeface="Trebuchet MS"/>
              </a:rPr>
              <a:t> </a:t>
            </a:r>
            <a:r>
              <a:rPr dirty="0" sz="4650" spc="-955" b="1">
                <a:latin typeface="Trebuchet MS"/>
                <a:cs typeface="Trebuchet MS"/>
              </a:rPr>
              <a:t>&amp;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70" b="1">
                <a:latin typeface="Trebuchet MS"/>
                <a:cs typeface="Trebuchet MS"/>
              </a:rPr>
              <a:t>Information</a:t>
            </a:r>
            <a:r>
              <a:rPr dirty="0" sz="4650" spc="-450" b="1">
                <a:latin typeface="Trebuchet MS"/>
                <a:cs typeface="Trebuchet MS"/>
              </a:rPr>
              <a:t> </a:t>
            </a:r>
            <a:r>
              <a:rPr dirty="0" sz="4650" spc="-620" b="1">
                <a:latin typeface="Trebuchet MS"/>
                <a:cs typeface="Trebuchet MS"/>
              </a:rPr>
              <a:t>Technology </a:t>
            </a:r>
            <a:r>
              <a:rPr dirty="0" sz="4650" spc="-660" b="1">
                <a:latin typeface="Trebuchet MS"/>
                <a:cs typeface="Trebuchet MS"/>
              </a:rPr>
              <a:t>Management</a:t>
            </a:r>
            <a:r>
              <a:rPr dirty="0" sz="4650" spc="-445" b="1">
                <a:latin typeface="Trebuchet MS"/>
                <a:cs typeface="Trebuchet MS"/>
              </a:rPr>
              <a:t> </a:t>
            </a:r>
            <a:r>
              <a:rPr dirty="0" sz="4650" spc="-595" b="1">
                <a:latin typeface="Trebuchet MS"/>
                <a:cs typeface="Trebuchet MS"/>
              </a:rPr>
              <a:t>information</a:t>
            </a:r>
            <a:r>
              <a:rPr dirty="0" sz="4650" spc="-440" b="1">
                <a:latin typeface="Trebuchet MS"/>
                <a:cs typeface="Trebuchet MS"/>
              </a:rPr>
              <a:t> </a:t>
            </a:r>
            <a:r>
              <a:rPr dirty="0" sz="4650" spc="-520" b="1">
                <a:latin typeface="Trebuchet MS"/>
                <a:cs typeface="Trebuchet MS"/>
              </a:rPr>
              <a:t>systems</a:t>
            </a:r>
            <a:r>
              <a:rPr dirty="0" sz="4650" spc="-434" b="1">
                <a:latin typeface="Trebuchet MS"/>
                <a:cs typeface="Trebuchet MS"/>
              </a:rPr>
              <a:t> </a:t>
            </a:r>
            <a:r>
              <a:rPr dirty="0" sz="4650" spc="-675" b="1">
                <a:latin typeface="Trebuchet MS"/>
                <a:cs typeface="Trebuchet MS"/>
              </a:rPr>
              <a:t>Department</a:t>
            </a:r>
            <a:endParaRPr sz="46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228159" y="2750862"/>
            <a:ext cx="13829665" cy="220345"/>
          </a:xfrm>
          <a:custGeom>
            <a:avLst/>
            <a:gdLst/>
            <a:ahLst/>
            <a:cxnLst/>
            <a:rect l="l" t="t" r="r" b="b"/>
            <a:pathLst>
              <a:path w="13829665" h="220344">
                <a:moveTo>
                  <a:pt x="0" y="219786"/>
                </a:moveTo>
                <a:lnTo>
                  <a:pt x="0" y="0"/>
                </a:lnTo>
                <a:lnTo>
                  <a:pt x="50785" y="9183"/>
                </a:lnTo>
                <a:lnTo>
                  <a:pt x="101630" y="16645"/>
                </a:lnTo>
                <a:lnTo>
                  <a:pt x="152530" y="22541"/>
                </a:lnTo>
                <a:lnTo>
                  <a:pt x="203481" y="27025"/>
                </a:lnTo>
                <a:lnTo>
                  <a:pt x="254481" y="30251"/>
                </a:lnTo>
                <a:lnTo>
                  <a:pt x="305526" y="32375"/>
                </a:lnTo>
                <a:lnTo>
                  <a:pt x="356610" y="33549"/>
                </a:lnTo>
                <a:lnTo>
                  <a:pt x="407732" y="33930"/>
                </a:lnTo>
                <a:lnTo>
                  <a:pt x="510072" y="32926"/>
                </a:lnTo>
                <a:lnTo>
                  <a:pt x="766310" y="27328"/>
                </a:lnTo>
                <a:lnTo>
                  <a:pt x="868883" y="27096"/>
                </a:lnTo>
                <a:lnTo>
                  <a:pt x="13590307" y="24086"/>
                </a:lnTo>
                <a:lnTo>
                  <a:pt x="13637269" y="23098"/>
                </a:lnTo>
                <a:lnTo>
                  <a:pt x="13684086" y="20521"/>
                </a:lnTo>
                <a:lnTo>
                  <a:pt x="13829476" y="9032"/>
                </a:lnTo>
                <a:lnTo>
                  <a:pt x="13829476" y="201721"/>
                </a:lnTo>
                <a:lnTo>
                  <a:pt x="13780001" y="196216"/>
                </a:lnTo>
                <a:lnTo>
                  <a:pt x="13730475" y="191686"/>
                </a:lnTo>
                <a:lnTo>
                  <a:pt x="13680906" y="188048"/>
                </a:lnTo>
                <a:lnTo>
                  <a:pt x="13631300" y="185218"/>
                </a:lnTo>
                <a:lnTo>
                  <a:pt x="13581662" y="183113"/>
                </a:lnTo>
                <a:lnTo>
                  <a:pt x="13482318" y="180744"/>
                </a:lnTo>
                <a:lnTo>
                  <a:pt x="13382925" y="180270"/>
                </a:lnTo>
                <a:lnTo>
                  <a:pt x="13035374" y="183880"/>
                </a:lnTo>
                <a:lnTo>
                  <a:pt x="8075556" y="182795"/>
                </a:lnTo>
                <a:lnTo>
                  <a:pt x="1625145" y="183031"/>
                </a:lnTo>
                <a:lnTo>
                  <a:pt x="811361" y="177635"/>
                </a:lnTo>
                <a:lnTo>
                  <a:pt x="504015" y="179559"/>
                </a:lnTo>
                <a:lnTo>
                  <a:pt x="196370" y="185331"/>
                </a:lnTo>
                <a:lnTo>
                  <a:pt x="145318" y="186668"/>
                </a:lnTo>
                <a:lnTo>
                  <a:pt x="74929" y="198711"/>
                </a:lnTo>
                <a:lnTo>
                  <a:pt x="38032" y="209531"/>
                </a:lnTo>
                <a:lnTo>
                  <a:pt x="0" y="21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816423" y="2594301"/>
            <a:ext cx="366395" cy="523875"/>
          </a:xfrm>
          <a:custGeom>
            <a:avLst/>
            <a:gdLst/>
            <a:ahLst/>
            <a:cxnLst/>
            <a:rect l="l" t="t" r="r" b="b"/>
            <a:pathLst>
              <a:path w="366394" h="523875">
                <a:moveTo>
                  <a:pt x="105961" y="523874"/>
                </a:moveTo>
                <a:lnTo>
                  <a:pt x="116138" y="477458"/>
                </a:lnTo>
                <a:lnTo>
                  <a:pt x="118053" y="433832"/>
                </a:lnTo>
                <a:lnTo>
                  <a:pt x="111601" y="393209"/>
                </a:lnTo>
                <a:lnTo>
                  <a:pt x="96675" y="355798"/>
                </a:lnTo>
                <a:lnTo>
                  <a:pt x="73171" y="321810"/>
                </a:lnTo>
                <a:lnTo>
                  <a:pt x="40981" y="291457"/>
                </a:lnTo>
                <a:lnTo>
                  <a:pt x="0" y="264948"/>
                </a:lnTo>
                <a:lnTo>
                  <a:pt x="39374" y="236683"/>
                </a:lnTo>
                <a:lnTo>
                  <a:pt x="71441" y="205838"/>
                </a:lnTo>
                <a:lnTo>
                  <a:pt x="95563" y="172044"/>
                </a:lnTo>
                <a:lnTo>
                  <a:pt x="111107" y="134931"/>
                </a:lnTo>
                <a:lnTo>
                  <a:pt x="117435" y="94132"/>
                </a:lnTo>
                <a:lnTo>
                  <a:pt x="113914" y="49278"/>
                </a:lnTo>
                <a:lnTo>
                  <a:pt x="99906" y="0"/>
                </a:lnTo>
                <a:lnTo>
                  <a:pt x="277742" y="60884"/>
                </a:lnTo>
                <a:lnTo>
                  <a:pt x="366323" y="90323"/>
                </a:lnTo>
                <a:lnTo>
                  <a:pt x="366323" y="433551"/>
                </a:lnTo>
                <a:lnTo>
                  <a:pt x="212431" y="487745"/>
                </a:lnTo>
                <a:lnTo>
                  <a:pt x="105961" y="5238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6096544" y="2594301"/>
            <a:ext cx="373380" cy="518159"/>
          </a:xfrm>
          <a:custGeom>
            <a:avLst/>
            <a:gdLst/>
            <a:ahLst/>
            <a:cxnLst/>
            <a:rect l="l" t="t" r="r" b="b"/>
            <a:pathLst>
              <a:path w="373380" h="518160">
                <a:moveTo>
                  <a:pt x="251728" y="517853"/>
                </a:moveTo>
                <a:lnTo>
                  <a:pt x="149551" y="482853"/>
                </a:lnTo>
                <a:lnTo>
                  <a:pt x="100166" y="464929"/>
                </a:lnTo>
                <a:lnTo>
                  <a:pt x="51915" y="445594"/>
                </a:lnTo>
                <a:lnTo>
                  <a:pt x="20884" y="415487"/>
                </a:lnTo>
                <a:lnTo>
                  <a:pt x="3476" y="376347"/>
                </a:lnTo>
                <a:lnTo>
                  <a:pt x="1149" y="329666"/>
                </a:lnTo>
                <a:lnTo>
                  <a:pt x="0" y="282901"/>
                </a:lnTo>
                <a:lnTo>
                  <a:pt x="448" y="93334"/>
                </a:lnTo>
                <a:lnTo>
                  <a:pt x="272921" y="0"/>
                </a:lnTo>
                <a:lnTo>
                  <a:pt x="260820" y="49269"/>
                </a:lnTo>
                <a:lnTo>
                  <a:pt x="258040" y="94062"/>
                </a:lnTo>
                <a:lnTo>
                  <a:pt x="264262" y="134694"/>
                </a:lnTo>
                <a:lnTo>
                  <a:pt x="279170" y="171482"/>
                </a:lnTo>
                <a:lnTo>
                  <a:pt x="302445" y="204741"/>
                </a:lnTo>
                <a:lnTo>
                  <a:pt x="333770" y="234787"/>
                </a:lnTo>
                <a:lnTo>
                  <a:pt x="372827" y="261937"/>
                </a:lnTo>
                <a:lnTo>
                  <a:pt x="327696" y="293230"/>
                </a:lnTo>
                <a:lnTo>
                  <a:pt x="294337" y="329624"/>
                </a:lnTo>
                <a:lnTo>
                  <a:pt x="271407" y="370701"/>
                </a:lnTo>
                <a:lnTo>
                  <a:pt x="257559" y="416044"/>
                </a:lnTo>
                <a:lnTo>
                  <a:pt x="251448" y="465234"/>
                </a:lnTo>
                <a:lnTo>
                  <a:pt x="251728" y="517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6692600" y="1549473"/>
            <a:ext cx="4103370" cy="10115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450" spc="120" b="1">
                <a:solidFill>
                  <a:srgbClr val="9D5375"/>
                </a:solidFill>
                <a:latin typeface="Tahoma"/>
                <a:cs typeface="Tahoma"/>
              </a:rPr>
              <a:t>CONTENT</a:t>
            </a:r>
            <a:endParaRPr sz="645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375906" y="473706"/>
            <a:ext cx="2717165" cy="12744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200" spc="-1295">
                <a:latin typeface="Arial MT"/>
                <a:cs typeface="Arial MT"/>
              </a:rPr>
              <a:t>Table</a:t>
            </a:r>
            <a:r>
              <a:rPr dirty="0" sz="8200" spc="254">
                <a:latin typeface="Arial MT"/>
                <a:cs typeface="Arial MT"/>
              </a:rPr>
              <a:t> </a:t>
            </a:r>
            <a:r>
              <a:rPr dirty="0" sz="8200" spc="-1225">
                <a:latin typeface="Arial MT"/>
                <a:cs typeface="Arial MT"/>
              </a:rPr>
              <a:t>of</a:t>
            </a:r>
            <a:endParaRPr sz="82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584100" y="3845079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0"/>
              </a:spcBef>
            </a:pPr>
            <a:r>
              <a:rPr dirty="0" sz="3500" spc="-80">
                <a:solidFill>
                  <a:srgbClr val="FFFFFF"/>
                </a:solidFill>
                <a:latin typeface="Arial Black"/>
                <a:cs typeface="Arial Black"/>
              </a:rPr>
              <a:t>Introduction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584100" y="5375706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0"/>
              </a:spcBef>
            </a:pPr>
            <a:r>
              <a:rPr dirty="0" sz="3500" spc="-175">
                <a:solidFill>
                  <a:srgbClr val="FFFFFF"/>
                </a:solidFill>
                <a:latin typeface="Arial Black"/>
                <a:cs typeface="Arial Black"/>
              </a:rPr>
              <a:t>Current</a:t>
            </a:r>
            <a:r>
              <a:rPr dirty="0" sz="3500" spc="-31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3500" spc="-275">
                <a:solidFill>
                  <a:srgbClr val="FFFFFF"/>
                </a:solidFill>
                <a:latin typeface="Arial Black"/>
                <a:cs typeface="Arial Black"/>
              </a:rPr>
              <a:t>state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584100" y="6936639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marL="156210">
              <a:lnSpc>
                <a:spcPct val="100000"/>
              </a:lnSpc>
              <a:spcBef>
                <a:spcPts val="2500"/>
              </a:spcBef>
            </a:pPr>
            <a:r>
              <a:rPr dirty="0" sz="3500" spc="-204">
                <a:solidFill>
                  <a:srgbClr val="FFFFFF"/>
                </a:solidFill>
                <a:latin typeface="Arial Black"/>
                <a:cs typeface="Arial Black"/>
              </a:rPr>
              <a:t>Solutions</a:t>
            </a:r>
            <a:r>
              <a:rPr dirty="0" sz="3500" spc="-31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3500" spc="-780">
                <a:solidFill>
                  <a:srgbClr val="FFFFFF"/>
                </a:solidFill>
                <a:latin typeface="Arial Black"/>
                <a:cs typeface="Arial Black"/>
              </a:rPr>
              <a:t>&amp;</a:t>
            </a:r>
            <a:r>
              <a:rPr dirty="0" sz="3500" spc="-31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3500" spc="-190">
                <a:solidFill>
                  <a:srgbClr val="FFFFFF"/>
                </a:solidFill>
                <a:latin typeface="Arial Black"/>
                <a:cs typeface="Arial Black"/>
              </a:rPr>
              <a:t>Added</a:t>
            </a:r>
            <a:r>
              <a:rPr dirty="0" sz="3500" spc="-30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Arial Black"/>
                <a:cs typeface="Arial Black"/>
              </a:rPr>
              <a:t>value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0106371" y="3845079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0"/>
              </a:spcBef>
            </a:pPr>
            <a:r>
              <a:rPr dirty="0" sz="3500" spc="-50">
                <a:solidFill>
                  <a:srgbClr val="FFFFFF"/>
                </a:solidFill>
                <a:latin typeface="Arial Black"/>
                <a:cs typeface="Arial Black"/>
              </a:rPr>
              <a:t>Modules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106371" y="5375706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0"/>
              </a:spcBef>
            </a:pPr>
            <a:r>
              <a:rPr dirty="0" sz="3500" spc="-85">
                <a:solidFill>
                  <a:srgbClr val="FFFFFF"/>
                </a:solidFill>
                <a:latin typeface="Arial Black"/>
                <a:cs typeface="Arial Black"/>
              </a:rPr>
              <a:t>Reports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106371" y="6936639"/>
            <a:ext cx="5597525" cy="1200150"/>
          </a:xfrm>
          <a:prstGeom prst="rect">
            <a:avLst/>
          </a:prstGeom>
          <a:solidFill>
            <a:srgbClr val="9D5375"/>
          </a:solidFill>
        </p:spPr>
        <p:txBody>
          <a:bodyPr wrap="square" lIns="0" tIns="317500" rIns="0" bIns="0" rtlCol="0" vert="horz">
            <a:spAutoFit/>
          </a:bodyPr>
          <a:lstStyle/>
          <a:p>
            <a:pPr marL="459740">
              <a:lnSpc>
                <a:spcPct val="100000"/>
              </a:lnSpc>
              <a:spcBef>
                <a:spcPts val="2500"/>
              </a:spcBef>
            </a:pPr>
            <a:r>
              <a:rPr dirty="0" sz="3500" spc="-200">
                <a:solidFill>
                  <a:srgbClr val="FFFFFF"/>
                </a:solidFill>
                <a:latin typeface="Arial Black"/>
                <a:cs typeface="Arial Black"/>
              </a:rPr>
              <a:t>Future</a:t>
            </a:r>
            <a:r>
              <a:rPr dirty="0" sz="3500" spc="-30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3500" spc="-114">
                <a:solidFill>
                  <a:srgbClr val="FFFFFF"/>
                </a:solidFill>
                <a:latin typeface="Arial Black"/>
                <a:cs typeface="Arial Black"/>
              </a:rPr>
              <a:t>developments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520342" y="0"/>
            <a:ext cx="8768080" cy="10287000"/>
            <a:chOff x="9520342" y="0"/>
            <a:chExt cx="876808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9520342" y="0"/>
              <a:ext cx="8768080" cy="10287000"/>
            </a:xfrm>
            <a:custGeom>
              <a:avLst/>
              <a:gdLst/>
              <a:ahLst/>
              <a:cxnLst/>
              <a:rect l="l" t="t" r="r" b="b"/>
              <a:pathLst>
                <a:path w="8768080" h="10287000">
                  <a:moveTo>
                    <a:pt x="8768060" y="10287000"/>
                  </a:moveTo>
                  <a:lnTo>
                    <a:pt x="0" y="10287000"/>
                  </a:lnTo>
                  <a:lnTo>
                    <a:pt x="0" y="0"/>
                  </a:lnTo>
                  <a:lnTo>
                    <a:pt x="8768060" y="0"/>
                  </a:lnTo>
                  <a:lnTo>
                    <a:pt x="8768060" y="10287000"/>
                  </a:lnTo>
                  <a:close/>
                </a:path>
              </a:pathLst>
            </a:custGeom>
            <a:solidFill>
              <a:srgbClr val="F6E4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23309" y="3024178"/>
              <a:ext cx="6962774" cy="42386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1370" y="1074846"/>
            <a:ext cx="6942455" cy="1366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6800" spc="-1590" b="1">
                <a:solidFill>
                  <a:srgbClr val="9D5375"/>
                </a:solidFill>
                <a:latin typeface="Tahoma"/>
                <a:cs typeface="Tahoma"/>
              </a:rPr>
              <a:t>I</a:t>
            </a:r>
            <a:r>
              <a:rPr dirty="0" baseline="36931" sz="13200" spc="-8677">
                <a:latin typeface="Arial MT"/>
                <a:cs typeface="Arial MT"/>
              </a:rPr>
              <a:t>T</a:t>
            </a:r>
            <a:r>
              <a:rPr dirty="0" sz="6800" spc="-1895" b="1">
                <a:solidFill>
                  <a:srgbClr val="9D5375"/>
                </a:solidFill>
                <a:latin typeface="Tahoma"/>
                <a:cs typeface="Tahoma"/>
              </a:rPr>
              <a:t>N</a:t>
            </a:r>
            <a:r>
              <a:rPr dirty="0" baseline="36931" sz="13200" spc="-6022">
                <a:latin typeface="Arial MT"/>
                <a:cs typeface="Arial MT"/>
              </a:rPr>
              <a:t>o</a:t>
            </a:r>
            <a:r>
              <a:rPr dirty="0" sz="6800" spc="-3279" b="1">
                <a:solidFill>
                  <a:srgbClr val="9D5375"/>
                </a:solidFill>
                <a:latin typeface="Tahoma"/>
                <a:cs typeface="Tahoma"/>
              </a:rPr>
              <a:t>T</a:t>
            </a:r>
            <a:r>
              <a:rPr dirty="0" baseline="36931" sz="13200" spc="-2129">
                <a:latin typeface="Arial MT"/>
                <a:cs typeface="Arial MT"/>
              </a:rPr>
              <a:t>p</a:t>
            </a:r>
            <a:r>
              <a:rPr dirty="0" sz="6800" spc="-5570" b="1">
                <a:solidFill>
                  <a:srgbClr val="9D5375"/>
                </a:solidFill>
                <a:latin typeface="Tahoma"/>
                <a:cs typeface="Tahoma"/>
              </a:rPr>
              <a:t>R</a:t>
            </a:r>
            <a:r>
              <a:rPr dirty="0" baseline="36931" sz="13200" spc="-1320">
                <a:latin typeface="Arial MT"/>
                <a:cs typeface="Arial MT"/>
              </a:rPr>
              <a:t>i</a:t>
            </a:r>
            <a:r>
              <a:rPr dirty="0" baseline="36931" sz="13200" spc="-1822">
                <a:latin typeface="Arial MT"/>
                <a:cs typeface="Arial MT"/>
              </a:rPr>
              <a:t>c</a:t>
            </a:r>
            <a:r>
              <a:rPr dirty="0" sz="6800" spc="-5960" b="1">
                <a:solidFill>
                  <a:srgbClr val="9D5375"/>
                </a:solidFill>
                <a:latin typeface="Tahoma"/>
                <a:cs typeface="Tahoma"/>
              </a:rPr>
              <a:t>O</a:t>
            </a:r>
            <a:r>
              <a:rPr dirty="0" baseline="36931" sz="13200" spc="-1320">
                <a:latin typeface="Arial MT"/>
                <a:cs typeface="Arial MT"/>
              </a:rPr>
              <a:t>:1</a:t>
            </a:r>
            <a:r>
              <a:rPr dirty="0" baseline="36931" sz="13200" spc="-1200">
                <a:latin typeface="Arial MT"/>
                <a:cs typeface="Arial MT"/>
              </a:rPr>
              <a:t> </a:t>
            </a:r>
            <a:r>
              <a:rPr dirty="0" sz="6800" spc="-10" b="1">
                <a:solidFill>
                  <a:srgbClr val="9D5375"/>
                </a:solidFill>
                <a:latin typeface="Tahoma"/>
                <a:cs typeface="Tahoma"/>
              </a:rPr>
              <a:t>DUCTION</a:t>
            </a:r>
            <a:endParaRPr sz="6800">
              <a:latin typeface="Tahoma"/>
              <a:cs typeface="Tahom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8748" y="4574217"/>
            <a:ext cx="209550" cy="20954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8748" y="5621967"/>
            <a:ext cx="209550" cy="2095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8748" y="6669716"/>
            <a:ext cx="209550" cy="209549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331141" y="2548567"/>
            <a:ext cx="9124315" cy="5636260"/>
          </a:xfrm>
          <a:prstGeom prst="rect">
            <a:avLst/>
          </a:prstGeom>
        </p:spPr>
        <p:txBody>
          <a:bodyPr wrap="square" lIns="0" tIns="3689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5400" spc="-810" b="1">
                <a:latin typeface="Trebuchet MS"/>
                <a:cs typeface="Trebuchet MS"/>
              </a:rPr>
              <a:t>yasmeen</a:t>
            </a:r>
            <a:r>
              <a:rPr dirty="0" sz="5400" spc="-535" b="1">
                <a:latin typeface="Trebuchet MS"/>
                <a:cs typeface="Trebuchet MS"/>
              </a:rPr>
              <a:t> </a:t>
            </a:r>
            <a:r>
              <a:rPr dirty="0" sz="5400" spc="-605" b="1">
                <a:latin typeface="Trebuchet MS"/>
                <a:cs typeface="Trebuchet MS"/>
              </a:rPr>
              <a:t>Salon</a:t>
            </a:r>
            <a:r>
              <a:rPr dirty="0" sz="5400" spc="-535" b="1">
                <a:latin typeface="Trebuchet MS"/>
                <a:cs typeface="Trebuchet MS"/>
              </a:rPr>
              <a:t> consists</a:t>
            </a:r>
            <a:r>
              <a:rPr dirty="0" sz="5400" spc="-530" b="1">
                <a:latin typeface="Trebuchet MS"/>
                <a:cs typeface="Trebuchet MS"/>
              </a:rPr>
              <a:t> </a:t>
            </a:r>
            <a:r>
              <a:rPr dirty="0" sz="5400" spc="-590" b="1">
                <a:latin typeface="Trebuchet MS"/>
                <a:cs typeface="Trebuchet MS"/>
              </a:rPr>
              <a:t>of</a:t>
            </a:r>
            <a:r>
              <a:rPr dirty="0" sz="5400" spc="-535" b="1">
                <a:latin typeface="Trebuchet MS"/>
                <a:cs typeface="Trebuchet MS"/>
              </a:rPr>
              <a:t> </a:t>
            </a:r>
            <a:r>
              <a:rPr dirty="0" sz="5400" spc="-760" b="1">
                <a:latin typeface="Trebuchet MS"/>
                <a:cs typeface="Trebuchet MS"/>
              </a:rPr>
              <a:t>3</a:t>
            </a:r>
            <a:r>
              <a:rPr dirty="0" sz="5400" spc="-535" b="1">
                <a:latin typeface="Trebuchet MS"/>
                <a:cs typeface="Trebuchet MS"/>
              </a:rPr>
              <a:t> </a:t>
            </a:r>
            <a:r>
              <a:rPr dirty="0" sz="5400" spc="-615" b="1">
                <a:latin typeface="Trebuchet MS"/>
                <a:cs typeface="Trebuchet MS"/>
              </a:rPr>
              <a:t>sections:</a:t>
            </a:r>
            <a:endParaRPr sz="5400">
              <a:latin typeface="Trebuchet MS"/>
              <a:cs typeface="Trebuchet MS"/>
            </a:endParaRPr>
          </a:p>
          <a:p>
            <a:pPr marL="750570" marR="615950">
              <a:lnSpc>
                <a:spcPct val="116500"/>
              </a:lnSpc>
              <a:spcBef>
                <a:spcPts val="1895"/>
              </a:spcBef>
            </a:pPr>
            <a:r>
              <a:rPr dirty="0" sz="5900" spc="-860" b="1">
                <a:solidFill>
                  <a:srgbClr val="784E66"/>
                </a:solidFill>
                <a:latin typeface="Trebuchet MS"/>
                <a:cs typeface="Trebuchet MS"/>
              </a:rPr>
              <a:t>Yasmeen</a:t>
            </a:r>
            <a:r>
              <a:rPr dirty="0" sz="5900" spc="-459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775" b="1">
                <a:solidFill>
                  <a:srgbClr val="784E66"/>
                </a:solidFill>
                <a:latin typeface="Trebuchet MS"/>
                <a:cs typeface="Trebuchet MS"/>
              </a:rPr>
              <a:t>Beauty</a:t>
            </a:r>
            <a:r>
              <a:rPr dirty="0" sz="5900" spc="-455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700" b="1">
                <a:solidFill>
                  <a:srgbClr val="784E66"/>
                </a:solidFill>
                <a:latin typeface="Trebuchet MS"/>
                <a:cs typeface="Trebuchet MS"/>
              </a:rPr>
              <a:t>salon </a:t>
            </a:r>
            <a:r>
              <a:rPr dirty="0" sz="5900" spc="-800" b="1">
                <a:solidFill>
                  <a:srgbClr val="784E66"/>
                </a:solidFill>
                <a:latin typeface="Trebuchet MS"/>
                <a:cs typeface="Trebuchet MS"/>
              </a:rPr>
              <a:t>Yasmine</a:t>
            </a:r>
            <a:r>
              <a:rPr dirty="0" sz="5900" spc="-470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830" b="1">
                <a:solidFill>
                  <a:srgbClr val="784E66"/>
                </a:solidFill>
                <a:latin typeface="Trebuchet MS"/>
                <a:cs typeface="Trebuchet MS"/>
              </a:rPr>
              <a:t>Couture</a:t>
            </a:r>
            <a:r>
              <a:rPr dirty="0" sz="5900" spc="-465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865" b="1">
                <a:solidFill>
                  <a:srgbClr val="784E66"/>
                </a:solidFill>
                <a:latin typeface="Trebuchet MS"/>
                <a:cs typeface="Trebuchet MS"/>
              </a:rPr>
              <a:t>For</a:t>
            </a:r>
            <a:r>
              <a:rPr dirty="0" sz="5900" spc="-470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665" b="1">
                <a:solidFill>
                  <a:srgbClr val="784E66"/>
                </a:solidFill>
                <a:latin typeface="Trebuchet MS"/>
                <a:cs typeface="Trebuchet MS"/>
              </a:rPr>
              <a:t>Dresses </a:t>
            </a:r>
            <a:r>
              <a:rPr dirty="0" sz="5900" spc="-860" b="1">
                <a:solidFill>
                  <a:srgbClr val="784E66"/>
                </a:solidFill>
                <a:latin typeface="Trebuchet MS"/>
                <a:cs typeface="Trebuchet MS"/>
              </a:rPr>
              <a:t>Yasmeen</a:t>
            </a:r>
            <a:r>
              <a:rPr dirty="0" sz="5900" spc="-459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894" b="1">
                <a:solidFill>
                  <a:srgbClr val="784E66"/>
                </a:solidFill>
                <a:latin typeface="Trebuchet MS"/>
                <a:cs typeface="Trebuchet MS"/>
              </a:rPr>
              <a:t>Garden</a:t>
            </a:r>
            <a:r>
              <a:rPr dirty="0" sz="5900" spc="-455" b="1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900" spc="-890" b="1">
                <a:solidFill>
                  <a:srgbClr val="784E66"/>
                </a:solidFill>
                <a:latin typeface="Trebuchet MS"/>
                <a:cs typeface="Trebuchet MS"/>
              </a:rPr>
              <a:t>For </a:t>
            </a:r>
            <a:r>
              <a:rPr dirty="0" sz="5900" spc="-805" b="1">
                <a:solidFill>
                  <a:srgbClr val="784E66"/>
                </a:solidFill>
                <a:latin typeface="Trebuchet MS"/>
                <a:cs typeface="Trebuchet MS"/>
              </a:rPr>
              <a:t>photography</a:t>
            </a:r>
            <a:endParaRPr sz="5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671954" y="1962891"/>
            <a:ext cx="10616565" cy="7295515"/>
            <a:chOff x="7671954" y="1962891"/>
            <a:chExt cx="10616565" cy="7295515"/>
          </a:xfrm>
        </p:grpSpPr>
        <p:sp>
          <p:nvSpPr>
            <p:cNvPr id="3" name="object 3" descr=""/>
            <p:cNvSpPr/>
            <p:nvPr/>
          </p:nvSpPr>
          <p:spPr>
            <a:xfrm>
              <a:off x="8055513" y="1962891"/>
              <a:ext cx="10233025" cy="7295515"/>
            </a:xfrm>
            <a:custGeom>
              <a:avLst/>
              <a:gdLst/>
              <a:ahLst/>
              <a:cxnLst/>
              <a:rect l="l" t="t" r="r" b="b"/>
              <a:pathLst>
                <a:path w="10233025" h="7295515">
                  <a:moveTo>
                    <a:pt x="10232486" y="7295411"/>
                  </a:moveTo>
                  <a:lnTo>
                    <a:pt x="0" y="7295411"/>
                  </a:lnTo>
                  <a:lnTo>
                    <a:pt x="0" y="0"/>
                  </a:lnTo>
                  <a:lnTo>
                    <a:pt x="10232486" y="0"/>
                  </a:lnTo>
                  <a:lnTo>
                    <a:pt x="10232486" y="7295411"/>
                  </a:lnTo>
                  <a:close/>
                </a:path>
              </a:pathLst>
            </a:custGeom>
            <a:solidFill>
              <a:srgbClr val="9D537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71954" y="2040311"/>
              <a:ext cx="10616045" cy="714344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1370" y="1074846"/>
            <a:ext cx="6942455" cy="1366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6800" spc="-1590" b="1">
                <a:solidFill>
                  <a:srgbClr val="9D5375"/>
                </a:solidFill>
                <a:latin typeface="Tahoma"/>
                <a:cs typeface="Tahoma"/>
              </a:rPr>
              <a:t>I</a:t>
            </a:r>
            <a:r>
              <a:rPr dirty="0" baseline="36931" sz="13200" spc="-8677">
                <a:latin typeface="Arial MT"/>
                <a:cs typeface="Arial MT"/>
              </a:rPr>
              <a:t>T</a:t>
            </a:r>
            <a:r>
              <a:rPr dirty="0" sz="6800" spc="-1895" b="1">
                <a:solidFill>
                  <a:srgbClr val="9D5375"/>
                </a:solidFill>
                <a:latin typeface="Tahoma"/>
                <a:cs typeface="Tahoma"/>
              </a:rPr>
              <a:t>N</a:t>
            </a:r>
            <a:r>
              <a:rPr dirty="0" baseline="36931" sz="13200" spc="-6022">
                <a:latin typeface="Arial MT"/>
                <a:cs typeface="Arial MT"/>
              </a:rPr>
              <a:t>o</a:t>
            </a:r>
            <a:r>
              <a:rPr dirty="0" sz="6800" spc="-3279" b="1">
                <a:solidFill>
                  <a:srgbClr val="9D5375"/>
                </a:solidFill>
                <a:latin typeface="Tahoma"/>
                <a:cs typeface="Tahoma"/>
              </a:rPr>
              <a:t>T</a:t>
            </a:r>
            <a:r>
              <a:rPr dirty="0" baseline="36931" sz="13200" spc="-2129">
                <a:latin typeface="Arial MT"/>
                <a:cs typeface="Arial MT"/>
              </a:rPr>
              <a:t>p</a:t>
            </a:r>
            <a:r>
              <a:rPr dirty="0" sz="6800" spc="-5570" b="1">
                <a:solidFill>
                  <a:srgbClr val="9D5375"/>
                </a:solidFill>
                <a:latin typeface="Tahoma"/>
                <a:cs typeface="Tahoma"/>
              </a:rPr>
              <a:t>R</a:t>
            </a:r>
            <a:r>
              <a:rPr dirty="0" baseline="36931" sz="13200" spc="-1320">
                <a:latin typeface="Arial MT"/>
                <a:cs typeface="Arial MT"/>
              </a:rPr>
              <a:t>i</a:t>
            </a:r>
            <a:r>
              <a:rPr dirty="0" baseline="36931" sz="13200" spc="-1822">
                <a:latin typeface="Arial MT"/>
                <a:cs typeface="Arial MT"/>
              </a:rPr>
              <a:t>c</a:t>
            </a:r>
            <a:r>
              <a:rPr dirty="0" sz="6800" spc="-5960" b="1">
                <a:solidFill>
                  <a:srgbClr val="9D5375"/>
                </a:solidFill>
                <a:latin typeface="Tahoma"/>
                <a:cs typeface="Tahoma"/>
              </a:rPr>
              <a:t>O</a:t>
            </a:r>
            <a:r>
              <a:rPr dirty="0" baseline="36931" sz="13200" spc="-1320">
                <a:latin typeface="Arial MT"/>
                <a:cs typeface="Arial MT"/>
              </a:rPr>
              <a:t>:1</a:t>
            </a:r>
            <a:r>
              <a:rPr dirty="0" baseline="36931" sz="13200" spc="-1200">
                <a:latin typeface="Arial MT"/>
                <a:cs typeface="Arial MT"/>
              </a:rPr>
              <a:t> </a:t>
            </a:r>
            <a:r>
              <a:rPr dirty="0" sz="6800" spc="-10" b="1">
                <a:solidFill>
                  <a:srgbClr val="9D5375"/>
                </a:solidFill>
                <a:latin typeface="Tahoma"/>
                <a:cs typeface="Tahoma"/>
              </a:rPr>
              <a:t>DUCTION</a:t>
            </a:r>
            <a:endParaRPr sz="6800">
              <a:latin typeface="Tahoma"/>
              <a:cs typeface="Tahom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6348" y="4164916"/>
            <a:ext cx="123825" cy="1238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6348" y="4945966"/>
            <a:ext cx="123825" cy="12382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6348" y="5727015"/>
            <a:ext cx="123825" cy="12382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6348" y="6508066"/>
            <a:ext cx="123825" cy="12382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202547" y="3082273"/>
            <a:ext cx="7742555" cy="45123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5485"/>
              </a:lnSpc>
              <a:spcBef>
                <a:spcPts val="100"/>
              </a:spcBef>
            </a:pPr>
            <a:r>
              <a:rPr dirty="0" sz="4600" b="1">
                <a:latin typeface="Arial"/>
                <a:cs typeface="Arial"/>
              </a:rPr>
              <a:t>More</a:t>
            </a:r>
            <a:r>
              <a:rPr dirty="0" sz="4600" spc="-125" b="1">
                <a:latin typeface="Arial"/>
                <a:cs typeface="Arial"/>
              </a:rPr>
              <a:t> </a:t>
            </a:r>
            <a:r>
              <a:rPr dirty="0" sz="4600" b="1">
                <a:latin typeface="Arial"/>
                <a:cs typeface="Arial"/>
              </a:rPr>
              <a:t>people</a:t>
            </a:r>
            <a:r>
              <a:rPr dirty="0" sz="4600" spc="-120" b="1">
                <a:latin typeface="Arial"/>
                <a:cs typeface="Arial"/>
              </a:rPr>
              <a:t> </a:t>
            </a:r>
            <a:r>
              <a:rPr dirty="0" sz="4600" b="1">
                <a:latin typeface="Arial"/>
                <a:cs typeface="Arial"/>
              </a:rPr>
              <a:t>use</a:t>
            </a:r>
            <a:r>
              <a:rPr dirty="0" sz="4600" spc="-125" b="1">
                <a:latin typeface="Arial"/>
                <a:cs typeface="Arial"/>
              </a:rPr>
              <a:t> </a:t>
            </a:r>
            <a:r>
              <a:rPr dirty="0" sz="4600" spc="-10" b="1">
                <a:latin typeface="Arial"/>
                <a:cs typeface="Arial"/>
              </a:rPr>
              <a:t>websites:</a:t>
            </a:r>
            <a:endParaRPr sz="4600">
              <a:latin typeface="Arial"/>
              <a:cs typeface="Arial"/>
            </a:endParaRPr>
          </a:p>
          <a:p>
            <a:pPr marL="555625">
              <a:lnSpc>
                <a:spcPts val="5245"/>
              </a:lnSpc>
            </a:pPr>
            <a:r>
              <a:rPr dirty="0" sz="4400" spc="-50">
                <a:latin typeface="Trebuchet MS"/>
                <a:cs typeface="Trebuchet MS"/>
              </a:rPr>
              <a:t>Since</a:t>
            </a:r>
            <a:r>
              <a:rPr dirty="0" sz="4400" spc="-285">
                <a:latin typeface="Trebuchet MS"/>
                <a:cs typeface="Trebuchet MS"/>
              </a:rPr>
              <a:t> </a:t>
            </a:r>
            <a:r>
              <a:rPr dirty="0" sz="4400" spc="-85">
                <a:latin typeface="Trebuchet MS"/>
                <a:cs typeface="Trebuchet MS"/>
              </a:rPr>
              <a:t>the</a:t>
            </a:r>
            <a:r>
              <a:rPr dirty="0" sz="4400" spc="-280">
                <a:latin typeface="Trebuchet MS"/>
                <a:cs typeface="Trebuchet MS"/>
              </a:rPr>
              <a:t> </a:t>
            </a:r>
            <a:r>
              <a:rPr dirty="0" sz="4400" spc="-160">
                <a:latin typeface="Trebuchet MS"/>
                <a:cs typeface="Trebuchet MS"/>
              </a:rPr>
              <a:t>Covid-</a:t>
            </a:r>
            <a:r>
              <a:rPr dirty="0" sz="4400" spc="-375">
                <a:latin typeface="Trebuchet MS"/>
                <a:cs typeface="Trebuchet MS"/>
              </a:rPr>
              <a:t>19</a:t>
            </a:r>
            <a:r>
              <a:rPr dirty="0" sz="4400" spc="-280">
                <a:latin typeface="Trebuchet MS"/>
                <a:cs typeface="Trebuchet MS"/>
              </a:rPr>
              <a:t> </a:t>
            </a:r>
            <a:r>
              <a:rPr dirty="0" sz="4400" spc="-10">
                <a:latin typeface="Trebuchet MS"/>
                <a:cs typeface="Trebuchet MS"/>
              </a:rPr>
              <a:t>pandemic.</a:t>
            </a:r>
            <a:endParaRPr sz="4400">
              <a:latin typeface="Trebuchet MS"/>
              <a:cs typeface="Trebuchet MS"/>
            </a:endParaRPr>
          </a:p>
          <a:p>
            <a:pPr marL="555625">
              <a:lnSpc>
                <a:spcPct val="100000"/>
              </a:lnSpc>
              <a:spcBef>
                <a:spcPts val="870"/>
              </a:spcBef>
            </a:pPr>
            <a:r>
              <a:rPr dirty="0" sz="4400" spc="-90">
                <a:latin typeface="Tahoma"/>
                <a:cs typeface="Tahoma"/>
              </a:rPr>
              <a:t>Easier</a:t>
            </a:r>
            <a:r>
              <a:rPr dirty="0" sz="4400" spc="-305">
                <a:latin typeface="Tahoma"/>
                <a:cs typeface="Tahoma"/>
              </a:rPr>
              <a:t> </a:t>
            </a:r>
            <a:r>
              <a:rPr dirty="0" sz="4400" spc="-140">
                <a:latin typeface="Tahoma"/>
                <a:cs typeface="Tahoma"/>
              </a:rPr>
              <a:t>and</a:t>
            </a:r>
            <a:r>
              <a:rPr dirty="0" sz="4400" spc="-305">
                <a:latin typeface="Tahoma"/>
                <a:cs typeface="Tahoma"/>
              </a:rPr>
              <a:t> </a:t>
            </a:r>
            <a:r>
              <a:rPr dirty="0" sz="4400" spc="-10">
                <a:latin typeface="Tahoma"/>
                <a:cs typeface="Tahoma"/>
              </a:rPr>
              <a:t>simpler</a:t>
            </a:r>
            <a:endParaRPr sz="4400">
              <a:latin typeface="Tahoma"/>
              <a:cs typeface="Tahoma"/>
            </a:endParaRPr>
          </a:p>
          <a:p>
            <a:pPr marL="555625" marR="5080">
              <a:lnSpc>
                <a:spcPts val="6150"/>
              </a:lnSpc>
              <a:spcBef>
                <a:spcPts val="150"/>
              </a:spcBef>
            </a:pPr>
            <a:r>
              <a:rPr dirty="0" sz="4400" spc="-25">
                <a:latin typeface="Trebuchet MS"/>
                <a:cs typeface="Trebuchet MS"/>
              </a:rPr>
              <a:t>Comfort</a:t>
            </a:r>
            <a:r>
              <a:rPr dirty="0" sz="4400" spc="-295">
                <a:latin typeface="Trebuchet MS"/>
                <a:cs typeface="Trebuchet MS"/>
              </a:rPr>
              <a:t> </a:t>
            </a:r>
            <a:r>
              <a:rPr dirty="0" sz="4400" spc="-75">
                <a:latin typeface="Trebuchet MS"/>
                <a:cs typeface="Trebuchet MS"/>
              </a:rPr>
              <a:t>and</a:t>
            </a:r>
            <a:r>
              <a:rPr dirty="0" sz="4400" spc="-290">
                <a:latin typeface="Trebuchet MS"/>
                <a:cs typeface="Trebuchet MS"/>
              </a:rPr>
              <a:t> </a:t>
            </a:r>
            <a:r>
              <a:rPr dirty="0" sz="4400" spc="-65">
                <a:latin typeface="Trebuchet MS"/>
                <a:cs typeface="Trebuchet MS"/>
              </a:rPr>
              <a:t>less</a:t>
            </a:r>
            <a:r>
              <a:rPr dirty="0" sz="4400" spc="-295">
                <a:latin typeface="Trebuchet MS"/>
                <a:cs typeface="Trebuchet MS"/>
              </a:rPr>
              <a:t> </a:t>
            </a:r>
            <a:r>
              <a:rPr dirty="0" sz="4400" spc="-10">
                <a:latin typeface="Trebuchet MS"/>
                <a:cs typeface="Trebuchet MS"/>
              </a:rPr>
              <a:t>effort. </a:t>
            </a:r>
            <a:r>
              <a:rPr dirty="0" sz="4400" spc="-145">
                <a:latin typeface="Trebuchet MS"/>
                <a:cs typeface="Trebuchet MS"/>
              </a:rPr>
              <a:t>Occupation,</a:t>
            </a:r>
            <a:r>
              <a:rPr dirty="0" sz="4400" spc="-270">
                <a:latin typeface="Trebuchet MS"/>
                <a:cs typeface="Trebuchet MS"/>
              </a:rPr>
              <a:t> </a:t>
            </a:r>
            <a:r>
              <a:rPr dirty="0" sz="4400" spc="-105">
                <a:latin typeface="Trebuchet MS"/>
                <a:cs typeface="Trebuchet MS"/>
              </a:rPr>
              <a:t>which</a:t>
            </a:r>
            <a:r>
              <a:rPr dirty="0" sz="4400" spc="-265">
                <a:latin typeface="Trebuchet MS"/>
                <a:cs typeface="Trebuchet MS"/>
              </a:rPr>
              <a:t> </a:t>
            </a:r>
            <a:r>
              <a:rPr dirty="0" sz="4400" spc="-10">
                <a:latin typeface="Trebuchet MS"/>
                <a:cs typeface="Trebuchet MS"/>
              </a:rPr>
              <a:t>sometimes </a:t>
            </a:r>
            <a:r>
              <a:rPr dirty="0" sz="4400" spc="-70">
                <a:latin typeface="Trebuchet MS"/>
                <a:cs typeface="Trebuchet MS"/>
              </a:rPr>
              <a:t>impedes</a:t>
            </a:r>
            <a:r>
              <a:rPr dirty="0" sz="4400" spc="-295">
                <a:latin typeface="Trebuchet MS"/>
                <a:cs typeface="Trebuchet MS"/>
              </a:rPr>
              <a:t> </a:t>
            </a:r>
            <a:r>
              <a:rPr dirty="0" sz="4400" spc="-10">
                <a:latin typeface="Trebuchet MS"/>
                <a:cs typeface="Trebuchet MS"/>
              </a:rPr>
              <a:t>movement.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142694" y="0"/>
            <a:ext cx="8145780" cy="10287000"/>
            <a:chOff x="10142694" y="0"/>
            <a:chExt cx="814578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10142694" y="0"/>
              <a:ext cx="8145780" cy="10287000"/>
            </a:xfrm>
            <a:custGeom>
              <a:avLst/>
              <a:gdLst/>
              <a:ahLst/>
              <a:cxnLst/>
              <a:rect l="l" t="t" r="r" b="b"/>
              <a:pathLst>
                <a:path w="8145780" h="10287000">
                  <a:moveTo>
                    <a:pt x="8145305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8145305" y="0"/>
                  </a:lnTo>
                  <a:lnTo>
                    <a:pt x="8145305" y="10286999"/>
                  </a:lnTo>
                  <a:close/>
                </a:path>
              </a:pathLst>
            </a:custGeom>
            <a:solidFill>
              <a:srgbClr val="F6E4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42694" y="1842292"/>
              <a:ext cx="8145305" cy="5829300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566" y="4265889"/>
            <a:ext cx="200025" cy="2000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566" y="5780363"/>
            <a:ext cx="200025" cy="2000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566" y="7399613"/>
            <a:ext cx="200025" cy="200024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CURRENT</a:t>
            </a:r>
            <a:r>
              <a:rPr dirty="0" spc="-380"/>
              <a:t> </a:t>
            </a:r>
            <a:r>
              <a:rPr dirty="0" spc="155"/>
              <a:t>STATE</a:t>
            </a:r>
          </a:p>
          <a:p>
            <a:pPr algn="just" marL="346075">
              <a:lnSpc>
                <a:spcPct val="100000"/>
              </a:lnSpc>
              <a:spcBef>
                <a:spcPts val="5200"/>
              </a:spcBef>
            </a:pPr>
            <a:r>
              <a:rPr dirty="0" sz="4600" spc="360" b="0">
                <a:solidFill>
                  <a:srgbClr val="000000"/>
                </a:solidFill>
                <a:latin typeface="Tahoma"/>
                <a:cs typeface="Tahoma"/>
              </a:rPr>
              <a:t>Paper</a:t>
            </a:r>
            <a:r>
              <a:rPr dirty="0" sz="4600" spc="-25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355" b="0">
                <a:solidFill>
                  <a:srgbClr val="000000"/>
                </a:solidFill>
                <a:latin typeface="Tahoma"/>
                <a:cs typeface="Tahoma"/>
              </a:rPr>
              <a:t>based</a:t>
            </a:r>
            <a:r>
              <a:rPr dirty="0" sz="4600" spc="-25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195" b="0">
                <a:solidFill>
                  <a:srgbClr val="000000"/>
                </a:solidFill>
                <a:latin typeface="Tahoma"/>
                <a:cs typeface="Tahoma"/>
              </a:rPr>
              <a:t>system.</a:t>
            </a:r>
            <a:endParaRPr sz="4600">
              <a:latin typeface="Tahoma"/>
              <a:cs typeface="Tahoma"/>
            </a:endParaRPr>
          </a:p>
          <a:p>
            <a:pPr algn="just" marL="401320">
              <a:lnSpc>
                <a:spcPct val="100000"/>
              </a:lnSpc>
              <a:spcBef>
                <a:spcPts val="780"/>
              </a:spcBef>
            </a:pPr>
            <a:r>
              <a:rPr dirty="0" sz="4000" spc="240" b="0">
                <a:latin typeface="Tahoma"/>
                <a:cs typeface="Tahoma"/>
              </a:rPr>
              <a:t>"Recently</a:t>
            </a:r>
            <a:r>
              <a:rPr dirty="0" sz="4000" spc="-210" b="0">
                <a:latin typeface="Tahoma"/>
                <a:cs typeface="Tahoma"/>
              </a:rPr>
              <a:t> </a:t>
            </a:r>
            <a:r>
              <a:rPr dirty="0" sz="4000" spc="270" b="0">
                <a:latin typeface="Tahoma"/>
                <a:cs typeface="Tahoma"/>
              </a:rPr>
              <a:t>they</a:t>
            </a:r>
            <a:r>
              <a:rPr dirty="0" sz="4000" spc="-204" b="0">
                <a:latin typeface="Tahoma"/>
                <a:cs typeface="Tahoma"/>
              </a:rPr>
              <a:t> </a:t>
            </a:r>
            <a:r>
              <a:rPr dirty="0" sz="4000" spc="245" b="0">
                <a:latin typeface="Tahoma"/>
                <a:cs typeface="Tahoma"/>
              </a:rPr>
              <a:t>started</a:t>
            </a:r>
            <a:r>
              <a:rPr dirty="0" sz="4000" spc="-204" b="0">
                <a:latin typeface="Tahoma"/>
                <a:cs typeface="Tahoma"/>
              </a:rPr>
              <a:t> </a:t>
            </a:r>
            <a:r>
              <a:rPr dirty="0" sz="4000" spc="285" b="0">
                <a:latin typeface="Tahoma"/>
                <a:cs typeface="Tahoma"/>
              </a:rPr>
              <a:t>using</a:t>
            </a:r>
            <a:r>
              <a:rPr dirty="0" sz="4000" spc="-210" b="0">
                <a:latin typeface="Tahoma"/>
                <a:cs typeface="Tahoma"/>
              </a:rPr>
              <a:t> </a:t>
            </a:r>
            <a:r>
              <a:rPr dirty="0" sz="4000" spc="210" b="0">
                <a:latin typeface="Tahoma"/>
                <a:cs typeface="Tahoma"/>
              </a:rPr>
              <a:t>Excel"</a:t>
            </a:r>
            <a:endParaRPr sz="4000">
              <a:latin typeface="Tahoma"/>
              <a:cs typeface="Tahoma"/>
            </a:endParaRPr>
          </a:p>
          <a:p>
            <a:pPr algn="just" marL="346075" marR="1395730">
              <a:lnSpc>
                <a:spcPts val="6380"/>
              </a:lnSpc>
              <a:spcBef>
                <a:spcPts val="120"/>
              </a:spcBef>
            </a:pPr>
            <a:r>
              <a:rPr dirty="0" sz="4600" spc="245" b="0">
                <a:solidFill>
                  <a:srgbClr val="000000"/>
                </a:solidFill>
                <a:latin typeface="Tahoma"/>
                <a:cs typeface="Tahoma"/>
              </a:rPr>
              <a:t>The</a:t>
            </a:r>
            <a:r>
              <a:rPr dirty="0" sz="4600" spc="-24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245" b="0">
                <a:solidFill>
                  <a:srgbClr val="000000"/>
                </a:solidFill>
                <a:latin typeface="Tahoma"/>
                <a:cs typeface="Tahoma"/>
              </a:rPr>
              <a:t>reservation</a:t>
            </a:r>
            <a:r>
              <a:rPr dirty="0" sz="4600" spc="-2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285" b="0">
                <a:solidFill>
                  <a:srgbClr val="000000"/>
                </a:solidFill>
                <a:latin typeface="Tahoma"/>
                <a:cs typeface="Tahoma"/>
              </a:rPr>
              <a:t>process</a:t>
            </a:r>
            <a:r>
              <a:rPr dirty="0" sz="4600" spc="-2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150" b="0">
                <a:solidFill>
                  <a:srgbClr val="000000"/>
                </a:solidFill>
                <a:latin typeface="Tahoma"/>
                <a:cs typeface="Tahoma"/>
              </a:rPr>
              <a:t>is </a:t>
            </a:r>
            <a:r>
              <a:rPr dirty="0" sz="4600" spc="420" b="0">
                <a:solidFill>
                  <a:srgbClr val="000000"/>
                </a:solidFill>
                <a:latin typeface="Tahoma"/>
                <a:cs typeface="Tahoma"/>
              </a:rPr>
              <a:t>done</a:t>
            </a:r>
            <a:r>
              <a:rPr dirty="0" sz="4600" spc="-24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385" b="0">
                <a:solidFill>
                  <a:srgbClr val="000000"/>
                </a:solidFill>
                <a:latin typeface="Tahoma"/>
                <a:cs typeface="Tahoma"/>
              </a:rPr>
              <a:t>manually</a:t>
            </a:r>
            <a:r>
              <a:rPr dirty="0" sz="4600" spc="-2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355" b="0">
                <a:solidFill>
                  <a:srgbClr val="000000"/>
                </a:solidFill>
                <a:latin typeface="Tahoma"/>
                <a:cs typeface="Tahoma"/>
              </a:rPr>
              <a:t>by</a:t>
            </a:r>
            <a:r>
              <a:rPr dirty="0" sz="4600" spc="-2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290" b="0">
                <a:solidFill>
                  <a:srgbClr val="000000"/>
                </a:solidFill>
                <a:latin typeface="Tahoma"/>
                <a:cs typeface="Tahoma"/>
              </a:rPr>
              <a:t>phone. </a:t>
            </a:r>
            <a:r>
              <a:rPr dirty="0" sz="4600" spc="459" b="0">
                <a:solidFill>
                  <a:srgbClr val="000000"/>
                </a:solidFill>
                <a:latin typeface="Tahoma"/>
                <a:cs typeface="Tahoma"/>
              </a:rPr>
              <a:t>No</a:t>
            </a:r>
            <a:r>
              <a:rPr dirty="0" sz="4600" spc="-254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4600" spc="245" b="0">
                <a:solidFill>
                  <a:srgbClr val="000000"/>
                </a:solidFill>
                <a:latin typeface="Tahoma"/>
                <a:cs typeface="Tahoma"/>
              </a:rPr>
              <a:t>reporting.</a:t>
            </a:r>
            <a:endParaRPr sz="46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08194" rIns="0" bIns="0" rtlCol="0" vert="horz">
            <a:spAutoFit/>
          </a:bodyPr>
          <a:lstStyle/>
          <a:p>
            <a:pPr marL="830580">
              <a:lnSpc>
                <a:spcPct val="100000"/>
              </a:lnSpc>
              <a:spcBef>
                <a:spcPts val="100"/>
              </a:spcBef>
            </a:pPr>
            <a:r>
              <a:rPr dirty="0" sz="8800" spc="-1485"/>
              <a:t>Topic:2</a:t>
            </a:r>
            <a:endParaRPr sz="8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836" y="1431152"/>
            <a:ext cx="7334249" cy="50387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79736" y="6849819"/>
            <a:ext cx="6467475" cy="1366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42297" sz="13200" spc="-810">
                <a:latin typeface="Trebuchet MS"/>
                <a:cs typeface="Trebuchet MS"/>
              </a:rPr>
              <a:t>T</a:t>
            </a:r>
            <a:r>
              <a:rPr dirty="0" baseline="42297" sz="13200" spc="-794">
                <a:latin typeface="Trebuchet MS"/>
                <a:cs typeface="Trebuchet MS"/>
              </a:rPr>
              <a:t>o</a:t>
            </a:r>
            <a:r>
              <a:rPr dirty="0" baseline="42297" sz="13200" spc="-6952">
                <a:latin typeface="Trebuchet MS"/>
                <a:cs typeface="Trebuchet MS"/>
              </a:rPr>
              <a:t>p</a:t>
            </a:r>
            <a:r>
              <a:rPr dirty="0" sz="8000" spc="-3445" b="1">
                <a:solidFill>
                  <a:srgbClr val="9D5375"/>
                </a:solidFill>
                <a:latin typeface="Tahoma"/>
                <a:cs typeface="Tahoma"/>
              </a:rPr>
              <a:t>S</a:t>
            </a:r>
            <a:r>
              <a:rPr dirty="0" baseline="42297" sz="13200" spc="-794">
                <a:latin typeface="Trebuchet MS"/>
                <a:cs typeface="Trebuchet MS"/>
              </a:rPr>
              <a:t>i</a:t>
            </a:r>
            <a:r>
              <a:rPr dirty="0" baseline="42297" sz="13200" spc="-5617">
                <a:latin typeface="Trebuchet MS"/>
                <a:cs typeface="Trebuchet MS"/>
              </a:rPr>
              <a:t>c</a:t>
            </a:r>
            <a:r>
              <a:rPr dirty="0" sz="8000" spc="-4905" b="1">
                <a:solidFill>
                  <a:srgbClr val="9D5375"/>
                </a:solidFill>
                <a:latin typeface="Tahoma"/>
                <a:cs typeface="Tahoma"/>
              </a:rPr>
              <a:t>O</a:t>
            </a:r>
            <a:r>
              <a:rPr dirty="0" baseline="42297" sz="13200" spc="-794">
                <a:latin typeface="Trebuchet MS"/>
                <a:cs typeface="Trebuchet MS"/>
              </a:rPr>
              <a:t>:</a:t>
            </a:r>
            <a:r>
              <a:rPr dirty="0" baseline="42297" sz="13200" spc="-765">
                <a:latin typeface="Trebuchet MS"/>
                <a:cs typeface="Trebuchet MS"/>
              </a:rPr>
              <a:t>4</a:t>
            </a:r>
            <a:r>
              <a:rPr dirty="0" sz="8000" spc="-540" b="1">
                <a:solidFill>
                  <a:srgbClr val="9D5375"/>
                </a:solidFill>
                <a:latin typeface="Tahoma"/>
                <a:cs typeface="Tahoma"/>
              </a:rPr>
              <a:t>L</a:t>
            </a:r>
            <a:r>
              <a:rPr dirty="0" sz="8000" spc="-535" b="1">
                <a:solidFill>
                  <a:srgbClr val="9D5375"/>
                </a:solidFill>
                <a:latin typeface="Tahoma"/>
                <a:cs typeface="Tahoma"/>
              </a:rPr>
              <a:t>U</a:t>
            </a:r>
            <a:r>
              <a:rPr dirty="0" sz="8000" spc="-540" b="1">
                <a:solidFill>
                  <a:srgbClr val="9D5375"/>
                </a:solidFill>
                <a:latin typeface="Tahoma"/>
                <a:cs typeface="Tahoma"/>
              </a:rPr>
              <a:t>TI</a:t>
            </a:r>
            <a:r>
              <a:rPr dirty="0" sz="8000" spc="-535" b="1">
                <a:solidFill>
                  <a:srgbClr val="9D5375"/>
                </a:solidFill>
                <a:latin typeface="Tahoma"/>
                <a:cs typeface="Tahoma"/>
              </a:rPr>
              <a:t>O</a:t>
            </a:r>
            <a:r>
              <a:rPr dirty="0" sz="8000" spc="-530" b="1">
                <a:solidFill>
                  <a:srgbClr val="9D5375"/>
                </a:solidFill>
                <a:latin typeface="Tahoma"/>
                <a:cs typeface="Tahoma"/>
              </a:rPr>
              <a:t>N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7890264" y="1"/>
            <a:ext cx="10398125" cy="10287000"/>
          </a:xfrm>
          <a:custGeom>
            <a:avLst/>
            <a:gdLst/>
            <a:ahLst/>
            <a:cxnLst/>
            <a:rect l="l" t="t" r="r" b="b"/>
            <a:pathLst>
              <a:path w="10398125" h="10287000">
                <a:moveTo>
                  <a:pt x="10397734" y="10286998"/>
                </a:moveTo>
                <a:lnTo>
                  <a:pt x="0" y="10286998"/>
                </a:lnTo>
                <a:lnTo>
                  <a:pt x="0" y="0"/>
                </a:lnTo>
                <a:lnTo>
                  <a:pt x="10397734" y="0"/>
                </a:lnTo>
                <a:lnTo>
                  <a:pt x="10397734" y="10286998"/>
                </a:lnTo>
                <a:close/>
              </a:path>
            </a:pathLst>
          </a:custGeom>
          <a:solidFill>
            <a:srgbClr val="F6E4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368499" y="2277200"/>
            <a:ext cx="9589770" cy="4083685"/>
          </a:xfrm>
          <a:prstGeom prst="rect">
            <a:avLst/>
          </a:prstGeom>
        </p:spPr>
        <p:txBody>
          <a:bodyPr wrap="square" lIns="0" tIns="413384" rIns="0" bIns="0" rtlCol="0" vert="horz">
            <a:spAutoFit/>
          </a:bodyPr>
          <a:lstStyle/>
          <a:p>
            <a:pPr marL="913130" indent="-887730">
              <a:lnSpc>
                <a:spcPct val="100000"/>
              </a:lnSpc>
              <a:spcBef>
                <a:spcPts val="3254"/>
              </a:spcBef>
              <a:buSzPct val="119512"/>
              <a:buFont typeface="Arial"/>
              <a:buAutoNum type="arabicPeriod" startAt="2"/>
              <a:tabLst>
                <a:tab pos="913130" algn="l"/>
              </a:tabLst>
            </a:pPr>
            <a:r>
              <a:rPr dirty="0" sz="4100" spc="320">
                <a:solidFill>
                  <a:srgbClr val="9D5375"/>
                </a:solidFill>
                <a:latin typeface="Tahoma"/>
                <a:cs typeface="Tahoma"/>
              </a:rPr>
              <a:t>Online</a:t>
            </a:r>
            <a:r>
              <a:rPr dirty="0" sz="4100" spc="-21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350">
                <a:solidFill>
                  <a:srgbClr val="9D5375"/>
                </a:solidFill>
                <a:latin typeface="Tahoma"/>
                <a:cs typeface="Tahoma"/>
              </a:rPr>
              <a:t>Booking</a:t>
            </a:r>
            <a:r>
              <a:rPr dirty="0" sz="4100" spc="-210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285">
                <a:solidFill>
                  <a:srgbClr val="9D5375"/>
                </a:solidFill>
                <a:latin typeface="Tahoma"/>
                <a:cs typeface="Tahoma"/>
              </a:rPr>
              <a:t>System</a:t>
            </a:r>
            <a:endParaRPr sz="4100">
              <a:latin typeface="Tahoma"/>
              <a:cs typeface="Tahoma"/>
            </a:endParaRPr>
          </a:p>
          <a:p>
            <a:pPr marL="913130" indent="-873125">
              <a:lnSpc>
                <a:spcPct val="100000"/>
              </a:lnSpc>
              <a:spcBef>
                <a:spcPts val="3155"/>
              </a:spcBef>
              <a:buSzPct val="119512"/>
              <a:buFont typeface="Arial"/>
              <a:buAutoNum type="arabicPeriod" startAt="2"/>
              <a:tabLst>
                <a:tab pos="913130" algn="l"/>
              </a:tabLst>
            </a:pPr>
            <a:r>
              <a:rPr dirty="0" sz="4100" spc="300">
                <a:solidFill>
                  <a:srgbClr val="9D5375"/>
                </a:solidFill>
                <a:latin typeface="Tahoma"/>
                <a:cs typeface="Tahoma"/>
              </a:rPr>
              <a:t>Consultation</a:t>
            </a:r>
            <a:r>
              <a:rPr dirty="0" sz="4100" spc="-21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385">
                <a:solidFill>
                  <a:srgbClr val="9D5375"/>
                </a:solidFill>
                <a:latin typeface="Tahoma"/>
                <a:cs typeface="Tahoma"/>
              </a:rPr>
              <a:t>and</a:t>
            </a:r>
            <a:r>
              <a:rPr dirty="0" sz="4100" spc="-21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204">
                <a:solidFill>
                  <a:srgbClr val="9D5375"/>
                </a:solidFill>
                <a:latin typeface="Tahoma"/>
                <a:cs typeface="Tahoma"/>
              </a:rPr>
              <a:t>Suggestions.</a:t>
            </a:r>
            <a:endParaRPr sz="4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55"/>
              </a:spcBef>
              <a:buAutoNum type="arabicPeriod" startAt="2"/>
            </a:pPr>
            <a:endParaRPr sz="4100">
              <a:latin typeface="Tahoma"/>
              <a:cs typeface="Tahoma"/>
            </a:endParaRPr>
          </a:p>
          <a:p>
            <a:pPr marL="913130" marR="17780" indent="-873125">
              <a:lnSpc>
                <a:spcPct val="79700"/>
              </a:lnSpc>
              <a:buSzPct val="119512"/>
              <a:buFont typeface="Arial"/>
              <a:buAutoNum type="arabicPeriod" startAt="2"/>
              <a:tabLst>
                <a:tab pos="914400" algn="l"/>
              </a:tabLst>
            </a:pPr>
            <a:r>
              <a:rPr dirty="0" sz="4100" spc="254">
                <a:solidFill>
                  <a:srgbClr val="9D5375"/>
                </a:solidFill>
                <a:latin typeface="Tahoma"/>
                <a:cs typeface="Tahoma"/>
              </a:rPr>
              <a:t>Generate</a:t>
            </a:r>
            <a:r>
              <a:rPr dirty="0" sz="4100" spc="-19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360">
                <a:solidFill>
                  <a:srgbClr val="9D5375"/>
                </a:solidFill>
                <a:latin typeface="Tahoma"/>
                <a:cs typeface="Tahoma"/>
              </a:rPr>
              <a:t>customized</a:t>
            </a:r>
            <a:r>
              <a:rPr dirty="0" sz="4100" spc="-19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385">
                <a:solidFill>
                  <a:srgbClr val="9D5375"/>
                </a:solidFill>
                <a:latin typeface="Tahoma"/>
                <a:cs typeface="Tahoma"/>
              </a:rPr>
              <a:t>and</a:t>
            </a:r>
            <a:r>
              <a:rPr dirty="0" sz="4100" spc="-195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4100" spc="250">
                <a:solidFill>
                  <a:srgbClr val="9D5375"/>
                </a:solidFill>
                <a:latin typeface="Tahoma"/>
                <a:cs typeface="Tahoma"/>
              </a:rPr>
              <a:t>ad-</a:t>
            </a:r>
            <a:r>
              <a:rPr dirty="0" sz="4100" spc="365">
                <a:solidFill>
                  <a:srgbClr val="9D5375"/>
                </a:solidFill>
                <a:latin typeface="Tahoma"/>
                <a:cs typeface="Tahoma"/>
              </a:rPr>
              <a:t>hoc </a:t>
            </a:r>
            <a:r>
              <a:rPr dirty="0" sz="4100" spc="365">
                <a:solidFill>
                  <a:srgbClr val="9D5375"/>
                </a:solidFill>
                <a:latin typeface="Tahoma"/>
                <a:cs typeface="Tahoma"/>
              </a:rPr>
              <a:t>	</a:t>
            </a:r>
            <a:r>
              <a:rPr dirty="0" sz="4100" spc="155">
                <a:solidFill>
                  <a:srgbClr val="9D5375"/>
                </a:solidFill>
                <a:latin typeface="Tahoma"/>
                <a:cs typeface="Tahoma"/>
              </a:rPr>
              <a:t>reports.</a:t>
            </a:r>
            <a:endParaRPr sz="41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392809" y="1723100"/>
            <a:ext cx="5516245" cy="772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900" b="1">
                <a:solidFill>
                  <a:srgbClr val="9D5375"/>
                </a:solidFill>
                <a:latin typeface="Arial"/>
                <a:cs typeface="Arial"/>
              </a:rPr>
              <a:t>01</a:t>
            </a:r>
            <a:r>
              <a:rPr dirty="0" sz="4900" spc="100" b="1">
                <a:solidFill>
                  <a:srgbClr val="9D5375"/>
                </a:solidFill>
                <a:latin typeface="Arial"/>
                <a:cs typeface="Arial"/>
              </a:rPr>
              <a:t> </a:t>
            </a:r>
            <a:r>
              <a:rPr dirty="0" baseline="1355" sz="6150" spc="480">
                <a:solidFill>
                  <a:srgbClr val="9D5375"/>
                </a:solidFill>
                <a:latin typeface="Tahoma"/>
                <a:cs typeface="Tahoma"/>
              </a:rPr>
              <a:t>Online</a:t>
            </a:r>
            <a:r>
              <a:rPr dirty="0" baseline="1355" sz="6150" spc="-330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baseline="1355" sz="6150" spc="352">
                <a:solidFill>
                  <a:srgbClr val="9D5375"/>
                </a:solidFill>
                <a:latin typeface="Tahoma"/>
                <a:cs typeface="Tahoma"/>
              </a:rPr>
              <a:t>Marketing.</a:t>
            </a:r>
            <a:endParaRPr baseline="1355" sz="6150">
              <a:latin typeface="Tahoma"/>
              <a:cs typeface="Tahom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333870" y="6444689"/>
            <a:ext cx="8188325" cy="772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7936" sz="7350" b="1">
                <a:solidFill>
                  <a:srgbClr val="9D5375"/>
                </a:solidFill>
                <a:latin typeface="Arial"/>
                <a:cs typeface="Arial"/>
              </a:rPr>
              <a:t>05</a:t>
            </a:r>
            <a:r>
              <a:rPr dirty="0" baseline="-7936" sz="7350" spc="555" b="1">
                <a:solidFill>
                  <a:srgbClr val="9D5375"/>
                </a:solidFill>
                <a:latin typeface="Arial"/>
                <a:cs typeface="Arial"/>
              </a:rPr>
              <a:t> </a:t>
            </a:r>
            <a:r>
              <a:rPr dirty="0" sz="3900" spc="350">
                <a:solidFill>
                  <a:srgbClr val="9D5375"/>
                </a:solidFill>
                <a:latin typeface="Tahoma"/>
                <a:cs typeface="Tahoma"/>
              </a:rPr>
              <a:t>Build</a:t>
            </a:r>
            <a:r>
              <a:rPr dirty="0" sz="3900" spc="-204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3900" spc="315">
                <a:solidFill>
                  <a:srgbClr val="9D5375"/>
                </a:solidFill>
                <a:latin typeface="Tahoma"/>
                <a:cs typeface="Tahoma"/>
              </a:rPr>
              <a:t>Customer</a:t>
            </a:r>
            <a:r>
              <a:rPr dirty="0" sz="3900" spc="-210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3900" spc="260">
                <a:solidFill>
                  <a:srgbClr val="9D5375"/>
                </a:solidFill>
                <a:latin typeface="Tahoma"/>
                <a:cs typeface="Tahoma"/>
              </a:rPr>
              <a:t>Database</a:t>
            </a:r>
            <a:r>
              <a:rPr dirty="0" sz="3900" spc="-204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3900" spc="185">
                <a:solidFill>
                  <a:srgbClr val="9D5375"/>
                </a:solidFill>
                <a:latin typeface="Tahoma"/>
                <a:cs typeface="Tahoma"/>
              </a:rPr>
              <a:t>For</a:t>
            </a:r>
            <a:endParaRPr sz="39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270356" y="7057528"/>
            <a:ext cx="2649855" cy="619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900" spc="229">
                <a:solidFill>
                  <a:srgbClr val="9D5375"/>
                </a:solidFill>
                <a:latin typeface="Tahoma"/>
                <a:cs typeface="Tahoma"/>
              </a:rPr>
              <a:t>Marketing.</a:t>
            </a:r>
            <a:endParaRPr sz="3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2713794"/>
            <a:ext cx="18288000" cy="7573645"/>
          </a:xfrm>
          <a:custGeom>
            <a:avLst/>
            <a:gdLst/>
            <a:ahLst/>
            <a:cxnLst/>
            <a:rect l="l" t="t" r="r" b="b"/>
            <a:pathLst>
              <a:path w="18288000" h="7573645">
                <a:moveTo>
                  <a:pt x="18287999" y="7573205"/>
                </a:moveTo>
                <a:lnTo>
                  <a:pt x="0" y="7573205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7573205"/>
                </a:lnTo>
                <a:close/>
              </a:path>
            </a:pathLst>
          </a:custGeom>
          <a:solidFill>
            <a:srgbClr val="FFF5E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77085" y="1381424"/>
            <a:ext cx="3428999" cy="109537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31852" y="300465"/>
            <a:ext cx="6120130" cy="11588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400" spc="150" b="1">
                <a:solidFill>
                  <a:srgbClr val="9D5375"/>
                </a:solidFill>
                <a:latin typeface="Tahoma"/>
                <a:cs typeface="Tahoma"/>
              </a:rPr>
              <a:t>MODULES</a:t>
            </a:r>
            <a:r>
              <a:rPr dirty="0" sz="7400" spc="-425" b="1">
                <a:solidFill>
                  <a:srgbClr val="9D5375"/>
                </a:solidFill>
                <a:latin typeface="Tahoma"/>
                <a:cs typeface="Tahoma"/>
              </a:rPr>
              <a:t> </a:t>
            </a:r>
            <a:r>
              <a:rPr dirty="0" sz="7400" spc="-580" b="1">
                <a:solidFill>
                  <a:srgbClr val="9D5375"/>
                </a:solidFill>
                <a:latin typeface="Tahoma"/>
                <a:cs typeface="Tahoma"/>
              </a:rPr>
              <a:t>IN</a:t>
            </a:r>
            <a:endParaRPr sz="7400">
              <a:latin typeface="Tahoma"/>
              <a:cs typeface="Tahoma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2155" y="3763004"/>
            <a:ext cx="142875" cy="14287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2155" y="4744079"/>
            <a:ext cx="142875" cy="14287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2155" y="5725154"/>
            <a:ext cx="142875" cy="14287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2155" y="6706229"/>
            <a:ext cx="142875" cy="1428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2155" y="7687304"/>
            <a:ext cx="142875" cy="14287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2896196" y="3119368"/>
            <a:ext cx="3295650" cy="4930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5895" marR="5080" indent="163195">
              <a:lnSpc>
                <a:spcPct val="117000"/>
              </a:lnSpc>
              <a:spcBef>
                <a:spcPts val="95"/>
              </a:spcBef>
            </a:pPr>
            <a:r>
              <a:rPr dirty="0" sz="5500" spc="-10">
                <a:solidFill>
                  <a:srgbClr val="784E66"/>
                </a:solidFill>
                <a:latin typeface="Trebuchet MS"/>
                <a:cs typeface="Trebuchet MS"/>
              </a:rPr>
              <a:t>Website. </a:t>
            </a:r>
            <a:r>
              <a:rPr dirty="0" sz="5500" spc="-40">
                <a:solidFill>
                  <a:srgbClr val="784E66"/>
                </a:solidFill>
                <a:latin typeface="Trebuchet MS"/>
                <a:cs typeface="Trebuchet MS"/>
              </a:rPr>
              <a:t>Calendar. </a:t>
            </a:r>
            <a:r>
              <a:rPr dirty="0" sz="5500" spc="-85">
                <a:solidFill>
                  <a:srgbClr val="784E66"/>
                </a:solidFill>
                <a:latin typeface="Trebuchet MS"/>
                <a:cs typeface="Trebuchet MS"/>
              </a:rPr>
              <a:t>Inventory. </a:t>
            </a:r>
            <a:r>
              <a:rPr dirty="0" sz="5500" spc="-65">
                <a:solidFill>
                  <a:srgbClr val="784E66"/>
                </a:solidFill>
                <a:latin typeface="Trebuchet MS"/>
                <a:cs typeface="Trebuchet MS"/>
              </a:rPr>
              <a:t>Rental.</a:t>
            </a:r>
            <a:endParaRPr sz="5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5500" spc="-20">
                <a:solidFill>
                  <a:srgbClr val="784E66"/>
                </a:solidFill>
                <a:latin typeface="Trebuchet MS"/>
                <a:cs typeface="Trebuchet MS"/>
              </a:rPr>
              <a:t>Employee.</a:t>
            </a:r>
            <a:endParaRPr sz="5500">
              <a:latin typeface="Trebuchet MS"/>
              <a:cs typeface="Trebuchet MS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23161" y="3883964"/>
            <a:ext cx="142875" cy="142874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23161" y="4826939"/>
            <a:ext cx="142875" cy="142874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23161" y="5769914"/>
            <a:ext cx="142875" cy="142874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23161" y="6712889"/>
            <a:ext cx="142875" cy="142874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23161" y="7655864"/>
            <a:ext cx="142875" cy="142874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11323025" y="3283191"/>
            <a:ext cx="5003800" cy="47402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851785">
              <a:lnSpc>
                <a:spcPct val="115700"/>
              </a:lnSpc>
              <a:spcBef>
                <a:spcPts val="95"/>
              </a:spcBef>
            </a:pPr>
            <a:r>
              <a:rPr dirty="0" sz="5350" spc="-10">
                <a:solidFill>
                  <a:srgbClr val="784E66"/>
                </a:solidFill>
                <a:latin typeface="Trebuchet MS"/>
                <a:cs typeface="Trebuchet MS"/>
              </a:rPr>
              <a:t>Sales. </a:t>
            </a:r>
            <a:r>
              <a:rPr dirty="0" sz="5350" spc="-125">
                <a:solidFill>
                  <a:srgbClr val="784E66"/>
                </a:solidFill>
                <a:latin typeface="Trebuchet MS"/>
                <a:cs typeface="Trebuchet MS"/>
              </a:rPr>
              <a:t>Events.</a:t>
            </a:r>
            <a:endParaRPr sz="5350">
              <a:latin typeface="Trebuchet MS"/>
              <a:cs typeface="Trebuchet MS"/>
            </a:endParaRPr>
          </a:p>
          <a:p>
            <a:pPr marL="12700" marR="5080">
              <a:lnSpc>
                <a:spcPts val="7430"/>
              </a:lnSpc>
              <a:spcBef>
                <a:spcPts val="409"/>
              </a:spcBef>
            </a:pPr>
            <a:r>
              <a:rPr dirty="0" sz="5350" spc="-140">
                <a:solidFill>
                  <a:srgbClr val="784E66"/>
                </a:solidFill>
                <a:latin typeface="Trebuchet MS"/>
                <a:cs typeface="Trebuchet MS"/>
              </a:rPr>
              <a:t>Email</a:t>
            </a:r>
            <a:r>
              <a:rPr dirty="0" sz="5350" spc="-325">
                <a:solidFill>
                  <a:srgbClr val="784E66"/>
                </a:solidFill>
                <a:latin typeface="Trebuchet MS"/>
                <a:cs typeface="Trebuchet MS"/>
              </a:rPr>
              <a:t> </a:t>
            </a:r>
            <a:r>
              <a:rPr dirty="0" sz="5350" spc="-90">
                <a:solidFill>
                  <a:srgbClr val="784E66"/>
                </a:solidFill>
                <a:latin typeface="Trebuchet MS"/>
                <a:cs typeface="Trebuchet MS"/>
              </a:rPr>
              <a:t>marketing. </a:t>
            </a:r>
            <a:r>
              <a:rPr dirty="0" sz="5350" spc="-10">
                <a:solidFill>
                  <a:srgbClr val="784E66"/>
                </a:solidFill>
                <a:latin typeface="Trebuchet MS"/>
                <a:cs typeface="Trebuchet MS"/>
              </a:rPr>
              <a:t>Dashboard.</a:t>
            </a:r>
            <a:endParaRPr sz="5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5350" spc="-10">
                <a:solidFill>
                  <a:srgbClr val="784E66"/>
                </a:solidFill>
                <a:latin typeface="Trebuchet MS"/>
                <a:cs typeface="Trebuchet MS"/>
              </a:rPr>
              <a:t>Contacts.</a:t>
            </a:r>
            <a:endParaRPr sz="535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10456" y="332088"/>
            <a:ext cx="2529205" cy="1366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800" spc="-1425">
                <a:latin typeface="Trebuchet MS"/>
                <a:cs typeface="Trebuchet MS"/>
              </a:rPr>
              <a:t>Topic:5</a:t>
            </a:r>
            <a:endParaRPr sz="8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573" y="1668375"/>
            <a:ext cx="17735549" cy="80771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35394" rIns="0" bIns="0" rtlCol="0" vert="horz">
            <a:spAutoFit/>
          </a:bodyPr>
          <a:lstStyle/>
          <a:p>
            <a:pPr marL="967105">
              <a:lnSpc>
                <a:spcPct val="100000"/>
              </a:lnSpc>
              <a:spcBef>
                <a:spcPts val="100"/>
              </a:spcBef>
            </a:pPr>
            <a:r>
              <a:rPr dirty="0" sz="5400" spc="-390">
                <a:solidFill>
                  <a:srgbClr val="9D5375"/>
                </a:solidFill>
                <a:latin typeface="Arial Black"/>
                <a:cs typeface="Arial Black"/>
              </a:rPr>
              <a:t>Email</a:t>
            </a:r>
            <a:r>
              <a:rPr dirty="0" sz="5400" spc="-520">
                <a:solidFill>
                  <a:srgbClr val="9D5375"/>
                </a:solidFill>
                <a:latin typeface="Arial Black"/>
                <a:cs typeface="Arial Black"/>
              </a:rPr>
              <a:t> </a:t>
            </a:r>
            <a:r>
              <a:rPr dirty="0" sz="5400" spc="-365">
                <a:solidFill>
                  <a:srgbClr val="9D5375"/>
                </a:solidFill>
                <a:latin typeface="Arial Black"/>
                <a:cs typeface="Arial Black"/>
              </a:rPr>
              <a:t>Marketing</a:t>
            </a:r>
            <a:endParaRPr sz="5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hala Halboni</dc:creator>
  <cp:keywords>DAFi7tERdeg,BAEiZCyUUjY</cp:keywords>
  <dc:title>Creative and Minimal Portfolio Presentation</dc:title>
  <dcterms:created xsi:type="dcterms:W3CDTF">2023-11-07T09:01:36Z</dcterms:created>
  <dcterms:modified xsi:type="dcterms:W3CDTF">2023-11-07T09:01:36Z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2023-06-05T00:00:00Z</vt:filetime>
  </property>
  <property fmtid="{D5CDD505-2E9C-101B-9397-08002B2CF9AE}" pid="3" name="Creator">
    <vt:lpwstr>Canva</vt:lpwstr>
  </property>
  <property fmtid="{D5CDD505-2E9C-101B-9397-08002B2CF9AE}" pid="4" name="LastSaved">
    <vt:filetime>2023-11-07T00:00:00Z</vt:filetime>
  </property>
  <property fmtid="{D5CDD505-2E9C-101B-9397-08002B2CF9AE}" pid="5" name="Producer">
    <vt:lpwstr>Canva</vt:lpwstr>
  </property>
</Properties>
</file>