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notesMasterIdLst>
    <p:notesMasterId r:id="rId30"/>
  </p:notesMasterIdLst>
  <p:sldIdLst>
    <p:sldId id="256" r:id="rId2"/>
    <p:sldId id="269" r:id="rId3"/>
    <p:sldId id="270" r:id="rId4"/>
    <p:sldId id="271" r:id="rId5"/>
    <p:sldId id="288" r:id="rId6"/>
    <p:sldId id="284" r:id="rId7"/>
    <p:sldId id="285" r:id="rId8"/>
    <p:sldId id="289" r:id="rId9"/>
    <p:sldId id="294" r:id="rId10"/>
    <p:sldId id="278" r:id="rId11"/>
    <p:sldId id="266" r:id="rId12"/>
    <p:sldId id="260" r:id="rId13"/>
    <p:sldId id="273" r:id="rId14"/>
    <p:sldId id="261" r:id="rId15"/>
    <p:sldId id="267" r:id="rId16"/>
    <p:sldId id="280" r:id="rId17"/>
    <p:sldId id="274" r:id="rId18"/>
    <p:sldId id="275" r:id="rId19"/>
    <p:sldId id="283" r:id="rId20"/>
    <p:sldId id="279" r:id="rId21"/>
    <p:sldId id="291" r:id="rId22"/>
    <p:sldId id="276" r:id="rId23"/>
    <p:sldId id="282" r:id="rId24"/>
    <p:sldId id="292" r:id="rId25"/>
    <p:sldId id="293" r:id="rId26"/>
    <p:sldId id="281" r:id="rId27"/>
    <p:sldId id="290" r:id="rId28"/>
    <p:sldId id="257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E17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16" y="188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5E7A6-223C-4CD7-94D2-67D32D99C2C4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929B43DA-6A2A-4E9B-BF81-77025BA91847}">
      <dgm:prSet phldrT="[نص]"/>
      <dgm:spPr/>
      <dgm:t>
        <a:bodyPr/>
        <a:lstStyle/>
        <a:p>
          <a:r>
            <a:rPr lang="en-CA"/>
            <a:t>submit request for training course</a:t>
          </a:r>
        </a:p>
      </dgm:t>
    </dgm:pt>
    <dgm:pt modelId="{43E2FD38-70B3-4388-8AFA-CA52E69DA058}" type="parTrans" cxnId="{8FF96A35-4C27-432B-B842-7FF2DA382563}">
      <dgm:prSet/>
      <dgm:spPr/>
      <dgm:t>
        <a:bodyPr/>
        <a:lstStyle/>
        <a:p>
          <a:endParaRPr lang="en-CA"/>
        </a:p>
      </dgm:t>
    </dgm:pt>
    <dgm:pt modelId="{01B747DB-D656-401A-84E6-F5ADA5BB1AEB}" type="sibTrans" cxnId="{8FF96A35-4C27-432B-B842-7FF2DA382563}">
      <dgm:prSet/>
      <dgm:spPr/>
      <dgm:t>
        <a:bodyPr/>
        <a:lstStyle/>
        <a:p>
          <a:endParaRPr lang="en-CA"/>
        </a:p>
      </dgm:t>
    </dgm:pt>
    <dgm:pt modelId="{953C1590-A217-42E5-8626-662D43DC36FE}">
      <dgm:prSet phldrT="[نص]"/>
      <dgm:spPr/>
      <dgm:t>
        <a:bodyPr/>
        <a:lstStyle/>
        <a:p>
          <a:r>
            <a:rPr lang="en-CA"/>
            <a:t>Reject the request</a:t>
          </a:r>
        </a:p>
      </dgm:t>
    </dgm:pt>
    <dgm:pt modelId="{2A10A7E9-798E-450C-8C64-52E599E1AEA8}" type="parTrans" cxnId="{5D2AC6B4-2B93-4639-BC44-0D1D40240968}">
      <dgm:prSet/>
      <dgm:spPr/>
      <dgm:t>
        <a:bodyPr/>
        <a:lstStyle/>
        <a:p>
          <a:endParaRPr lang="en-CA"/>
        </a:p>
      </dgm:t>
    </dgm:pt>
    <dgm:pt modelId="{E6D8D1C2-55EB-4677-970D-0E2D053198E2}" type="sibTrans" cxnId="{5D2AC6B4-2B93-4639-BC44-0D1D40240968}">
      <dgm:prSet/>
      <dgm:spPr/>
      <dgm:t>
        <a:bodyPr/>
        <a:lstStyle/>
        <a:p>
          <a:endParaRPr lang="en-CA"/>
        </a:p>
      </dgm:t>
    </dgm:pt>
    <dgm:pt modelId="{7FB06E91-E440-4769-A7D5-56EFE22ADA6E}">
      <dgm:prSet/>
      <dgm:spPr/>
      <dgm:t>
        <a:bodyPr/>
        <a:lstStyle/>
        <a:p>
          <a:r>
            <a:rPr lang="en-US"/>
            <a:t>accept the request</a:t>
          </a:r>
          <a:endParaRPr lang="en-CA"/>
        </a:p>
      </dgm:t>
    </dgm:pt>
    <dgm:pt modelId="{D89D7B04-818D-4953-A2CC-B3E8AF30E64E}" type="parTrans" cxnId="{7124B10E-1B4B-49B0-AD27-A5362DCFB3FC}">
      <dgm:prSet/>
      <dgm:spPr/>
      <dgm:t>
        <a:bodyPr/>
        <a:lstStyle/>
        <a:p>
          <a:endParaRPr lang="en-CA"/>
        </a:p>
      </dgm:t>
    </dgm:pt>
    <dgm:pt modelId="{7FDA4DB6-DCFF-43E3-BB01-ACE19CBE0B8B}" type="sibTrans" cxnId="{7124B10E-1B4B-49B0-AD27-A5362DCFB3FC}">
      <dgm:prSet/>
      <dgm:spPr/>
      <dgm:t>
        <a:bodyPr/>
        <a:lstStyle/>
        <a:p>
          <a:endParaRPr lang="en-CA"/>
        </a:p>
      </dgm:t>
    </dgm:pt>
    <dgm:pt modelId="{380FAE5E-BEA6-40CF-9682-B731165B4149}">
      <dgm:prSet/>
      <dgm:spPr/>
      <dgm:t>
        <a:bodyPr/>
        <a:lstStyle/>
        <a:p>
          <a:r>
            <a:rPr lang="en-CA"/>
            <a:t>Payment of training course fees</a:t>
          </a:r>
        </a:p>
      </dgm:t>
    </dgm:pt>
    <dgm:pt modelId="{97177EA1-6894-4771-A20B-C6A7379BCFE7}" type="parTrans" cxnId="{3FA417C5-FCC2-4E54-B1CA-901652E1B2AD}">
      <dgm:prSet/>
      <dgm:spPr/>
      <dgm:t>
        <a:bodyPr/>
        <a:lstStyle/>
        <a:p>
          <a:endParaRPr lang="en-CA"/>
        </a:p>
      </dgm:t>
    </dgm:pt>
    <dgm:pt modelId="{A60FB2B8-C739-4130-8CEF-3039B35C57D0}" type="sibTrans" cxnId="{3FA417C5-FCC2-4E54-B1CA-901652E1B2AD}">
      <dgm:prSet/>
      <dgm:spPr/>
      <dgm:t>
        <a:bodyPr/>
        <a:lstStyle/>
        <a:p>
          <a:endParaRPr lang="en-CA"/>
        </a:p>
      </dgm:t>
    </dgm:pt>
    <dgm:pt modelId="{D3F6DDE8-8DD8-4765-9845-17ABC6521C74}">
      <dgm:prSet/>
      <dgm:spPr/>
      <dgm:t>
        <a:bodyPr/>
        <a:lstStyle/>
        <a:p>
          <a:r>
            <a:rPr lang="en-CA"/>
            <a:t>Proof of payment</a:t>
          </a:r>
        </a:p>
      </dgm:t>
    </dgm:pt>
    <dgm:pt modelId="{0B3DFD86-536F-4404-9161-1A06BDF0BA0E}" type="parTrans" cxnId="{451B6AB3-AFAD-447D-A84F-8AF4A03C5BA3}">
      <dgm:prSet/>
      <dgm:spPr/>
      <dgm:t>
        <a:bodyPr/>
        <a:lstStyle/>
        <a:p>
          <a:endParaRPr lang="en-CA"/>
        </a:p>
      </dgm:t>
    </dgm:pt>
    <dgm:pt modelId="{43918850-596D-46CE-9418-577D9D2AA8B0}" type="sibTrans" cxnId="{451B6AB3-AFAD-447D-A84F-8AF4A03C5BA3}">
      <dgm:prSet/>
      <dgm:spPr/>
      <dgm:t>
        <a:bodyPr/>
        <a:lstStyle/>
        <a:p>
          <a:endParaRPr lang="en-CA"/>
        </a:p>
      </dgm:t>
    </dgm:pt>
    <dgm:pt modelId="{2AC05266-8654-45C3-A02B-089AF571C964}">
      <dgm:prSet/>
      <dgm:spPr/>
      <dgm:t>
        <a:bodyPr/>
        <a:lstStyle/>
        <a:p>
          <a:r>
            <a:rPr lang="en-CA"/>
            <a:t>Documentation (computerized system)</a:t>
          </a:r>
        </a:p>
      </dgm:t>
    </dgm:pt>
    <dgm:pt modelId="{E495DCDF-60BD-45B9-885A-C3EFB1CF08D2}" type="parTrans" cxnId="{DE134157-7E42-466B-9AA8-634B604F1C9C}">
      <dgm:prSet/>
      <dgm:spPr/>
      <dgm:t>
        <a:bodyPr/>
        <a:lstStyle/>
        <a:p>
          <a:endParaRPr lang="en-CA"/>
        </a:p>
      </dgm:t>
    </dgm:pt>
    <dgm:pt modelId="{892A6CFE-49B9-41D0-B019-509DFF892894}" type="sibTrans" cxnId="{DE134157-7E42-466B-9AA8-634B604F1C9C}">
      <dgm:prSet/>
      <dgm:spPr/>
      <dgm:t>
        <a:bodyPr/>
        <a:lstStyle/>
        <a:p>
          <a:endParaRPr lang="en-CA"/>
        </a:p>
      </dgm:t>
    </dgm:pt>
    <dgm:pt modelId="{6027C40E-9865-4593-9B4C-3DBADA40406B}">
      <dgm:prSet/>
      <dgm:spPr/>
      <dgm:t>
        <a:bodyPr/>
        <a:lstStyle/>
        <a:p>
          <a:r>
            <a:rPr lang="en-CA"/>
            <a:t>Continue until the end of the training course</a:t>
          </a:r>
        </a:p>
      </dgm:t>
    </dgm:pt>
    <dgm:pt modelId="{E4C6465D-6415-493E-A24A-953D8CBC3F6F}" type="parTrans" cxnId="{02E2D7DD-C53E-48FE-9480-AE5375C66C60}">
      <dgm:prSet/>
      <dgm:spPr/>
      <dgm:t>
        <a:bodyPr/>
        <a:lstStyle/>
        <a:p>
          <a:endParaRPr lang="en-CA"/>
        </a:p>
      </dgm:t>
    </dgm:pt>
    <dgm:pt modelId="{D4FB0AC3-0FCE-475C-ABEB-8A28E3B11BEF}" type="sibTrans" cxnId="{02E2D7DD-C53E-48FE-9480-AE5375C66C60}">
      <dgm:prSet/>
      <dgm:spPr/>
      <dgm:t>
        <a:bodyPr/>
        <a:lstStyle/>
        <a:p>
          <a:endParaRPr lang="en-CA"/>
        </a:p>
      </dgm:t>
    </dgm:pt>
    <dgm:pt modelId="{C7B4D627-DD79-46C5-A705-8318F65A6552}">
      <dgm:prSet/>
      <dgm:spPr/>
      <dgm:t>
        <a:bodyPr/>
        <a:lstStyle/>
        <a:p>
          <a:r>
            <a:rPr lang="en-US"/>
            <a:t>undo the training course for some reasons</a:t>
          </a:r>
          <a:endParaRPr lang="en-CA"/>
        </a:p>
      </dgm:t>
    </dgm:pt>
    <dgm:pt modelId="{33C6C9FE-DB07-4440-ABBE-E1858E821E4D}" type="parTrans" cxnId="{BEE00578-F325-4284-883A-C8BDA1209E31}">
      <dgm:prSet/>
      <dgm:spPr/>
      <dgm:t>
        <a:bodyPr/>
        <a:lstStyle/>
        <a:p>
          <a:endParaRPr lang="en-CA"/>
        </a:p>
      </dgm:t>
    </dgm:pt>
    <dgm:pt modelId="{CA42460D-80BB-4741-8D3C-9E8D6F90307B}" type="sibTrans" cxnId="{BEE00578-F325-4284-883A-C8BDA1209E31}">
      <dgm:prSet/>
      <dgm:spPr/>
      <dgm:t>
        <a:bodyPr/>
        <a:lstStyle/>
        <a:p>
          <a:endParaRPr lang="en-CA"/>
        </a:p>
      </dgm:t>
    </dgm:pt>
    <dgm:pt modelId="{8408E5AF-131A-4195-B0DB-666378B12DE7}" type="pres">
      <dgm:prSet presAssocID="{8A05E7A6-223C-4CD7-94D2-67D32D99C2C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6B2CB511-2808-42A0-B568-3088D86F1FF5}" type="pres">
      <dgm:prSet presAssocID="{8A05E7A6-223C-4CD7-94D2-67D32D99C2C4}" presName="hierFlow" presStyleCnt="0"/>
      <dgm:spPr/>
    </dgm:pt>
    <dgm:pt modelId="{8D06C50F-F0DB-4CAE-B736-53B1C68CA706}" type="pres">
      <dgm:prSet presAssocID="{8A05E7A6-223C-4CD7-94D2-67D32D99C2C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FDDC9A6-4A24-4A6E-BC43-38F6BA557AB8}" type="pres">
      <dgm:prSet presAssocID="{929B43DA-6A2A-4E9B-BF81-77025BA91847}" presName="Name14" presStyleCnt="0"/>
      <dgm:spPr/>
    </dgm:pt>
    <dgm:pt modelId="{4BA3B10D-08CB-4633-B255-EC39FAF33687}" type="pres">
      <dgm:prSet presAssocID="{929B43DA-6A2A-4E9B-BF81-77025BA91847}" presName="level1Shape" presStyleLbl="node0" presStyleIdx="0" presStyleCnt="1" custScaleX="214359" custScaleY="189481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865DCBD-9762-4146-A6C2-2DD7233C40B2}" type="pres">
      <dgm:prSet presAssocID="{929B43DA-6A2A-4E9B-BF81-77025BA91847}" presName="hierChild2" presStyleCnt="0"/>
      <dgm:spPr/>
    </dgm:pt>
    <dgm:pt modelId="{E4F3AA5D-F56F-4A77-80EF-D6B273DA50DF}" type="pres">
      <dgm:prSet presAssocID="{2A10A7E9-798E-450C-8C64-52E599E1AEA8}" presName="Name19" presStyleLbl="parChTrans1D2" presStyleIdx="0" presStyleCnt="2"/>
      <dgm:spPr/>
      <dgm:t>
        <a:bodyPr/>
        <a:lstStyle/>
        <a:p>
          <a:endParaRPr lang="en-CA"/>
        </a:p>
      </dgm:t>
    </dgm:pt>
    <dgm:pt modelId="{1322222D-9218-4A1F-A764-F6F9B82ACC52}" type="pres">
      <dgm:prSet presAssocID="{953C1590-A217-42E5-8626-662D43DC36FE}" presName="Name21" presStyleCnt="0"/>
      <dgm:spPr/>
    </dgm:pt>
    <dgm:pt modelId="{82F1ABE8-278B-4010-9849-C3EDD1A3C45A}" type="pres">
      <dgm:prSet presAssocID="{953C1590-A217-42E5-8626-662D43DC36FE}" presName="level2Shape" presStyleLbl="node2" presStyleIdx="0" presStyleCnt="2"/>
      <dgm:spPr/>
      <dgm:t>
        <a:bodyPr/>
        <a:lstStyle/>
        <a:p>
          <a:endParaRPr lang="en-CA"/>
        </a:p>
      </dgm:t>
    </dgm:pt>
    <dgm:pt modelId="{EF6741F0-F819-43FD-927D-A978F543808E}" type="pres">
      <dgm:prSet presAssocID="{953C1590-A217-42E5-8626-662D43DC36FE}" presName="hierChild3" presStyleCnt="0"/>
      <dgm:spPr/>
    </dgm:pt>
    <dgm:pt modelId="{3300F815-5333-4224-B581-5811C6F90B96}" type="pres">
      <dgm:prSet presAssocID="{D89D7B04-818D-4953-A2CC-B3E8AF30E64E}" presName="Name19" presStyleLbl="parChTrans1D2" presStyleIdx="1" presStyleCnt="2"/>
      <dgm:spPr/>
      <dgm:t>
        <a:bodyPr/>
        <a:lstStyle/>
        <a:p>
          <a:endParaRPr lang="en-CA"/>
        </a:p>
      </dgm:t>
    </dgm:pt>
    <dgm:pt modelId="{D350B832-5731-471A-98DA-BF759F223F3B}" type="pres">
      <dgm:prSet presAssocID="{7FB06E91-E440-4769-A7D5-56EFE22ADA6E}" presName="Name21" presStyleCnt="0"/>
      <dgm:spPr/>
    </dgm:pt>
    <dgm:pt modelId="{6A547B36-0D95-4183-98D0-5715AEBBFE73}" type="pres">
      <dgm:prSet presAssocID="{7FB06E91-E440-4769-A7D5-56EFE22ADA6E}" presName="level2Shape" presStyleLbl="node2" presStyleIdx="1" presStyleCnt="2"/>
      <dgm:spPr/>
      <dgm:t>
        <a:bodyPr/>
        <a:lstStyle/>
        <a:p>
          <a:endParaRPr lang="en-CA"/>
        </a:p>
      </dgm:t>
    </dgm:pt>
    <dgm:pt modelId="{D432B3BE-644C-496E-9312-2563A24D4DE2}" type="pres">
      <dgm:prSet presAssocID="{7FB06E91-E440-4769-A7D5-56EFE22ADA6E}" presName="hierChild3" presStyleCnt="0"/>
      <dgm:spPr/>
    </dgm:pt>
    <dgm:pt modelId="{A933F258-5FE6-4C7F-9943-532897628B83}" type="pres">
      <dgm:prSet presAssocID="{97177EA1-6894-4771-A20B-C6A7379BCFE7}" presName="Name19" presStyleLbl="parChTrans1D3" presStyleIdx="0" presStyleCnt="1"/>
      <dgm:spPr/>
      <dgm:t>
        <a:bodyPr/>
        <a:lstStyle/>
        <a:p>
          <a:endParaRPr lang="en-CA"/>
        </a:p>
      </dgm:t>
    </dgm:pt>
    <dgm:pt modelId="{71E69BB3-69A6-4884-A5CE-EB42D42C7612}" type="pres">
      <dgm:prSet presAssocID="{380FAE5E-BEA6-40CF-9682-B731165B4149}" presName="Name21" presStyleCnt="0"/>
      <dgm:spPr/>
    </dgm:pt>
    <dgm:pt modelId="{1A1E1209-3AC0-4B65-8515-36712D4FC850}" type="pres">
      <dgm:prSet presAssocID="{380FAE5E-BEA6-40CF-9682-B731165B4149}" presName="level2Shape" presStyleLbl="node3" presStyleIdx="0" presStyleCnt="1" custScaleX="149481" custScaleY="144305" custLinFactNeighborY="161"/>
      <dgm:spPr/>
      <dgm:t>
        <a:bodyPr/>
        <a:lstStyle/>
        <a:p>
          <a:endParaRPr lang="en-CA"/>
        </a:p>
      </dgm:t>
    </dgm:pt>
    <dgm:pt modelId="{99CD7F55-8428-4F97-B8A9-75F21537841B}" type="pres">
      <dgm:prSet presAssocID="{380FAE5E-BEA6-40CF-9682-B731165B4149}" presName="hierChild3" presStyleCnt="0"/>
      <dgm:spPr/>
    </dgm:pt>
    <dgm:pt modelId="{B603C81B-0E1D-4EC1-8EAE-6EDCFC30F123}" type="pres">
      <dgm:prSet presAssocID="{0B3DFD86-536F-4404-9161-1A06BDF0BA0E}" presName="Name19" presStyleLbl="parChTrans1D4" presStyleIdx="0" presStyleCnt="4"/>
      <dgm:spPr/>
      <dgm:t>
        <a:bodyPr/>
        <a:lstStyle/>
        <a:p>
          <a:endParaRPr lang="en-CA"/>
        </a:p>
      </dgm:t>
    </dgm:pt>
    <dgm:pt modelId="{687AFBB1-F43E-40DA-83ED-B66E77989B9F}" type="pres">
      <dgm:prSet presAssocID="{D3F6DDE8-8DD8-4765-9845-17ABC6521C74}" presName="Name21" presStyleCnt="0"/>
      <dgm:spPr/>
    </dgm:pt>
    <dgm:pt modelId="{47AB4721-283E-4EAD-94DA-4B53F9AE2971}" type="pres">
      <dgm:prSet presAssocID="{D3F6DDE8-8DD8-4765-9845-17ABC6521C74}" presName="level2Shape" presStyleLbl="node4" presStyleIdx="0" presStyleCnt="4" custScaleX="140635" custScaleY="98857" custLinFactNeighborY="22"/>
      <dgm:spPr/>
      <dgm:t>
        <a:bodyPr/>
        <a:lstStyle/>
        <a:p>
          <a:endParaRPr lang="en-CA"/>
        </a:p>
      </dgm:t>
    </dgm:pt>
    <dgm:pt modelId="{575ACF69-2611-47FC-B6E3-E8A8BCB3C27C}" type="pres">
      <dgm:prSet presAssocID="{D3F6DDE8-8DD8-4765-9845-17ABC6521C74}" presName="hierChild3" presStyleCnt="0"/>
      <dgm:spPr/>
    </dgm:pt>
    <dgm:pt modelId="{4E461A2B-A9CE-4CDA-889B-E7A3FB9442E6}" type="pres">
      <dgm:prSet presAssocID="{E495DCDF-60BD-45B9-885A-C3EFB1CF08D2}" presName="Name19" presStyleLbl="parChTrans1D4" presStyleIdx="1" presStyleCnt="4"/>
      <dgm:spPr/>
      <dgm:t>
        <a:bodyPr/>
        <a:lstStyle/>
        <a:p>
          <a:endParaRPr lang="en-CA"/>
        </a:p>
      </dgm:t>
    </dgm:pt>
    <dgm:pt modelId="{B09254C3-1A6F-4A6A-9E36-B309C5FB1E7A}" type="pres">
      <dgm:prSet presAssocID="{2AC05266-8654-45C3-A02B-089AF571C964}" presName="Name21" presStyleCnt="0"/>
      <dgm:spPr/>
    </dgm:pt>
    <dgm:pt modelId="{CB4D692A-35A2-4ECA-88E4-2451A0BA13C6}" type="pres">
      <dgm:prSet presAssocID="{2AC05266-8654-45C3-A02B-089AF571C964}" presName="level2Shape" presStyleLbl="node4" presStyleIdx="1" presStyleCnt="4" custScaleX="197314" custScaleY="101142" custLinFactNeighborY="98"/>
      <dgm:spPr/>
      <dgm:t>
        <a:bodyPr/>
        <a:lstStyle/>
        <a:p>
          <a:endParaRPr lang="en-CA"/>
        </a:p>
      </dgm:t>
    </dgm:pt>
    <dgm:pt modelId="{E3596EBF-7AF6-4FDD-8236-7AD99F43B223}" type="pres">
      <dgm:prSet presAssocID="{2AC05266-8654-45C3-A02B-089AF571C964}" presName="hierChild3" presStyleCnt="0"/>
      <dgm:spPr/>
    </dgm:pt>
    <dgm:pt modelId="{3BBE5889-3707-45E2-B598-BF011411D240}" type="pres">
      <dgm:prSet presAssocID="{E4C6465D-6415-493E-A24A-953D8CBC3F6F}" presName="Name19" presStyleLbl="parChTrans1D4" presStyleIdx="2" presStyleCnt="4"/>
      <dgm:spPr/>
      <dgm:t>
        <a:bodyPr/>
        <a:lstStyle/>
        <a:p>
          <a:endParaRPr lang="en-CA"/>
        </a:p>
      </dgm:t>
    </dgm:pt>
    <dgm:pt modelId="{39C16252-57A5-4F1A-95F4-A09F5B5E8539}" type="pres">
      <dgm:prSet presAssocID="{6027C40E-9865-4593-9B4C-3DBADA40406B}" presName="Name21" presStyleCnt="0"/>
      <dgm:spPr/>
    </dgm:pt>
    <dgm:pt modelId="{D7E60CFC-5E84-4F0E-AD62-4FE94BA22C3D}" type="pres">
      <dgm:prSet presAssocID="{6027C40E-9865-4593-9B4C-3DBADA40406B}" presName="level2Shape" presStyleLbl="node4" presStyleIdx="2" presStyleCnt="4" custScaleX="259575" custScaleY="161297" custLinFactNeighborY="292"/>
      <dgm:spPr/>
      <dgm:t>
        <a:bodyPr/>
        <a:lstStyle/>
        <a:p>
          <a:endParaRPr lang="en-CA"/>
        </a:p>
      </dgm:t>
    </dgm:pt>
    <dgm:pt modelId="{5334E956-DD78-4B75-9DBC-76DE2A824B97}" type="pres">
      <dgm:prSet presAssocID="{6027C40E-9865-4593-9B4C-3DBADA40406B}" presName="hierChild3" presStyleCnt="0"/>
      <dgm:spPr/>
    </dgm:pt>
    <dgm:pt modelId="{AC821A0D-AD9F-48D7-B9E4-97F2D97EB45E}" type="pres">
      <dgm:prSet presAssocID="{33C6C9FE-DB07-4440-ABBE-E1858E821E4D}" presName="Name19" presStyleLbl="parChTrans1D4" presStyleIdx="3" presStyleCnt="4"/>
      <dgm:spPr/>
      <dgm:t>
        <a:bodyPr/>
        <a:lstStyle/>
        <a:p>
          <a:endParaRPr lang="en-CA"/>
        </a:p>
      </dgm:t>
    </dgm:pt>
    <dgm:pt modelId="{E54141E4-E2EC-4FC5-9B41-74C411DD93E9}" type="pres">
      <dgm:prSet presAssocID="{C7B4D627-DD79-46C5-A705-8318F65A6552}" presName="Name21" presStyleCnt="0"/>
      <dgm:spPr/>
    </dgm:pt>
    <dgm:pt modelId="{D660627B-6F04-417A-98BA-1C7A73DB1B9A}" type="pres">
      <dgm:prSet presAssocID="{C7B4D627-DD79-46C5-A705-8318F65A6552}" presName="level2Shape" presStyleLbl="node4" presStyleIdx="3" presStyleCnt="4" custScaleX="217339" custScaleY="162499" custLinFactNeighborY="354"/>
      <dgm:spPr/>
      <dgm:t>
        <a:bodyPr/>
        <a:lstStyle/>
        <a:p>
          <a:endParaRPr lang="en-CA"/>
        </a:p>
      </dgm:t>
    </dgm:pt>
    <dgm:pt modelId="{3F1250F9-C1B7-4B93-958A-36D9527236A6}" type="pres">
      <dgm:prSet presAssocID="{C7B4D627-DD79-46C5-A705-8318F65A6552}" presName="hierChild3" presStyleCnt="0"/>
      <dgm:spPr/>
    </dgm:pt>
    <dgm:pt modelId="{C38F2707-B2D3-42CE-8466-83312714BDB4}" type="pres">
      <dgm:prSet presAssocID="{8A05E7A6-223C-4CD7-94D2-67D32D99C2C4}" presName="bgShapesFlow" presStyleCnt="0"/>
      <dgm:spPr/>
    </dgm:pt>
  </dgm:ptLst>
  <dgm:cxnLst>
    <dgm:cxn modelId="{02E2D7DD-C53E-48FE-9480-AE5375C66C60}" srcId="{2AC05266-8654-45C3-A02B-089AF571C964}" destId="{6027C40E-9865-4593-9B4C-3DBADA40406B}" srcOrd="0" destOrd="0" parTransId="{E4C6465D-6415-493E-A24A-953D8CBC3F6F}" sibTransId="{D4FB0AC3-0FCE-475C-ABEB-8A28E3B11BEF}"/>
    <dgm:cxn modelId="{DE134157-7E42-466B-9AA8-634B604F1C9C}" srcId="{D3F6DDE8-8DD8-4765-9845-17ABC6521C74}" destId="{2AC05266-8654-45C3-A02B-089AF571C964}" srcOrd="0" destOrd="0" parTransId="{E495DCDF-60BD-45B9-885A-C3EFB1CF08D2}" sibTransId="{892A6CFE-49B9-41D0-B019-509DFF892894}"/>
    <dgm:cxn modelId="{552ED434-5164-4A1C-BB72-86D969B08113}" type="presOf" srcId="{E4C6465D-6415-493E-A24A-953D8CBC3F6F}" destId="{3BBE5889-3707-45E2-B598-BF011411D240}" srcOrd="0" destOrd="0" presId="urn:microsoft.com/office/officeart/2005/8/layout/hierarchy6"/>
    <dgm:cxn modelId="{76A43AD0-7A26-4CE1-92C2-6BA28A4B5AC9}" type="presOf" srcId="{8A05E7A6-223C-4CD7-94D2-67D32D99C2C4}" destId="{8408E5AF-131A-4195-B0DB-666378B12DE7}" srcOrd="0" destOrd="0" presId="urn:microsoft.com/office/officeart/2005/8/layout/hierarchy6"/>
    <dgm:cxn modelId="{5D2AC6B4-2B93-4639-BC44-0D1D40240968}" srcId="{929B43DA-6A2A-4E9B-BF81-77025BA91847}" destId="{953C1590-A217-42E5-8626-662D43DC36FE}" srcOrd="0" destOrd="0" parTransId="{2A10A7E9-798E-450C-8C64-52E599E1AEA8}" sibTransId="{E6D8D1C2-55EB-4677-970D-0E2D053198E2}"/>
    <dgm:cxn modelId="{6521CF10-87C6-46F2-A3CF-809D684CF7D8}" type="presOf" srcId="{D3F6DDE8-8DD8-4765-9845-17ABC6521C74}" destId="{47AB4721-283E-4EAD-94DA-4B53F9AE2971}" srcOrd="0" destOrd="0" presId="urn:microsoft.com/office/officeart/2005/8/layout/hierarchy6"/>
    <dgm:cxn modelId="{D0059E49-6598-4584-A368-C49EA141C0B3}" type="presOf" srcId="{C7B4D627-DD79-46C5-A705-8318F65A6552}" destId="{D660627B-6F04-417A-98BA-1C7A73DB1B9A}" srcOrd="0" destOrd="0" presId="urn:microsoft.com/office/officeart/2005/8/layout/hierarchy6"/>
    <dgm:cxn modelId="{BEE00578-F325-4284-883A-C8BDA1209E31}" srcId="{2AC05266-8654-45C3-A02B-089AF571C964}" destId="{C7B4D627-DD79-46C5-A705-8318F65A6552}" srcOrd="1" destOrd="0" parTransId="{33C6C9FE-DB07-4440-ABBE-E1858E821E4D}" sibTransId="{CA42460D-80BB-4741-8D3C-9E8D6F90307B}"/>
    <dgm:cxn modelId="{E95DA171-0D9E-4DCE-BB55-F6B1D30D071D}" type="presOf" srcId="{E495DCDF-60BD-45B9-885A-C3EFB1CF08D2}" destId="{4E461A2B-A9CE-4CDA-889B-E7A3FB9442E6}" srcOrd="0" destOrd="0" presId="urn:microsoft.com/office/officeart/2005/8/layout/hierarchy6"/>
    <dgm:cxn modelId="{63F93FB7-2BB7-4C6C-8994-41D73989303E}" type="presOf" srcId="{7FB06E91-E440-4769-A7D5-56EFE22ADA6E}" destId="{6A547B36-0D95-4183-98D0-5715AEBBFE73}" srcOrd="0" destOrd="0" presId="urn:microsoft.com/office/officeart/2005/8/layout/hierarchy6"/>
    <dgm:cxn modelId="{7124B10E-1B4B-49B0-AD27-A5362DCFB3FC}" srcId="{929B43DA-6A2A-4E9B-BF81-77025BA91847}" destId="{7FB06E91-E440-4769-A7D5-56EFE22ADA6E}" srcOrd="1" destOrd="0" parTransId="{D89D7B04-818D-4953-A2CC-B3E8AF30E64E}" sibTransId="{7FDA4DB6-DCFF-43E3-BB01-ACE19CBE0B8B}"/>
    <dgm:cxn modelId="{FD1D4288-E40D-4D7C-BCA6-0F03E7139A17}" type="presOf" srcId="{2AC05266-8654-45C3-A02B-089AF571C964}" destId="{CB4D692A-35A2-4ECA-88E4-2451A0BA13C6}" srcOrd="0" destOrd="0" presId="urn:microsoft.com/office/officeart/2005/8/layout/hierarchy6"/>
    <dgm:cxn modelId="{3FA417C5-FCC2-4E54-B1CA-901652E1B2AD}" srcId="{7FB06E91-E440-4769-A7D5-56EFE22ADA6E}" destId="{380FAE5E-BEA6-40CF-9682-B731165B4149}" srcOrd="0" destOrd="0" parTransId="{97177EA1-6894-4771-A20B-C6A7379BCFE7}" sibTransId="{A60FB2B8-C739-4130-8CEF-3039B35C57D0}"/>
    <dgm:cxn modelId="{9827D4ED-039C-43D2-98A7-93BC1BA54A23}" type="presOf" srcId="{6027C40E-9865-4593-9B4C-3DBADA40406B}" destId="{D7E60CFC-5E84-4F0E-AD62-4FE94BA22C3D}" srcOrd="0" destOrd="0" presId="urn:microsoft.com/office/officeart/2005/8/layout/hierarchy6"/>
    <dgm:cxn modelId="{92D4E69E-06A1-4740-BEBC-C7216B9B2279}" type="presOf" srcId="{33C6C9FE-DB07-4440-ABBE-E1858E821E4D}" destId="{AC821A0D-AD9F-48D7-B9E4-97F2D97EB45E}" srcOrd="0" destOrd="0" presId="urn:microsoft.com/office/officeart/2005/8/layout/hierarchy6"/>
    <dgm:cxn modelId="{B7970B5A-D8C3-455E-AFB9-5A84B1AE6FD5}" type="presOf" srcId="{0B3DFD86-536F-4404-9161-1A06BDF0BA0E}" destId="{B603C81B-0E1D-4EC1-8EAE-6EDCFC30F123}" srcOrd="0" destOrd="0" presId="urn:microsoft.com/office/officeart/2005/8/layout/hierarchy6"/>
    <dgm:cxn modelId="{44616641-A092-42A3-A02D-A955DF639553}" type="presOf" srcId="{380FAE5E-BEA6-40CF-9682-B731165B4149}" destId="{1A1E1209-3AC0-4B65-8515-36712D4FC850}" srcOrd="0" destOrd="0" presId="urn:microsoft.com/office/officeart/2005/8/layout/hierarchy6"/>
    <dgm:cxn modelId="{E8E4CC83-5E76-47A3-B4CF-534C7F99A445}" type="presOf" srcId="{929B43DA-6A2A-4E9B-BF81-77025BA91847}" destId="{4BA3B10D-08CB-4633-B255-EC39FAF33687}" srcOrd="0" destOrd="0" presId="urn:microsoft.com/office/officeart/2005/8/layout/hierarchy6"/>
    <dgm:cxn modelId="{F902EFCE-28E3-4A52-AD97-89400FC7AD10}" type="presOf" srcId="{97177EA1-6894-4771-A20B-C6A7379BCFE7}" destId="{A933F258-5FE6-4C7F-9943-532897628B83}" srcOrd="0" destOrd="0" presId="urn:microsoft.com/office/officeart/2005/8/layout/hierarchy6"/>
    <dgm:cxn modelId="{8FF96A35-4C27-432B-B842-7FF2DA382563}" srcId="{8A05E7A6-223C-4CD7-94D2-67D32D99C2C4}" destId="{929B43DA-6A2A-4E9B-BF81-77025BA91847}" srcOrd="0" destOrd="0" parTransId="{43E2FD38-70B3-4388-8AFA-CA52E69DA058}" sibTransId="{01B747DB-D656-401A-84E6-F5ADA5BB1AEB}"/>
    <dgm:cxn modelId="{ABCEB0B7-6D46-48F4-97A7-54C51C67BDD2}" type="presOf" srcId="{2A10A7E9-798E-450C-8C64-52E599E1AEA8}" destId="{E4F3AA5D-F56F-4A77-80EF-D6B273DA50DF}" srcOrd="0" destOrd="0" presId="urn:microsoft.com/office/officeart/2005/8/layout/hierarchy6"/>
    <dgm:cxn modelId="{B64532B8-C21D-4C74-BE3D-C0D97053AE19}" type="presOf" srcId="{953C1590-A217-42E5-8626-662D43DC36FE}" destId="{82F1ABE8-278B-4010-9849-C3EDD1A3C45A}" srcOrd="0" destOrd="0" presId="urn:microsoft.com/office/officeart/2005/8/layout/hierarchy6"/>
    <dgm:cxn modelId="{451B6AB3-AFAD-447D-A84F-8AF4A03C5BA3}" srcId="{380FAE5E-BEA6-40CF-9682-B731165B4149}" destId="{D3F6DDE8-8DD8-4765-9845-17ABC6521C74}" srcOrd="0" destOrd="0" parTransId="{0B3DFD86-536F-4404-9161-1A06BDF0BA0E}" sibTransId="{43918850-596D-46CE-9418-577D9D2AA8B0}"/>
    <dgm:cxn modelId="{526F7BB7-9637-49DB-B5C3-5F1A5C9751B1}" type="presOf" srcId="{D89D7B04-818D-4953-A2CC-B3E8AF30E64E}" destId="{3300F815-5333-4224-B581-5811C6F90B96}" srcOrd="0" destOrd="0" presId="urn:microsoft.com/office/officeart/2005/8/layout/hierarchy6"/>
    <dgm:cxn modelId="{1DA728AE-EE8B-4AE6-A3B5-D202D4708F21}" type="presParOf" srcId="{8408E5AF-131A-4195-B0DB-666378B12DE7}" destId="{6B2CB511-2808-42A0-B568-3088D86F1FF5}" srcOrd="0" destOrd="0" presId="urn:microsoft.com/office/officeart/2005/8/layout/hierarchy6"/>
    <dgm:cxn modelId="{EC631156-2E8C-4D84-BF9A-CE390FD8D4CE}" type="presParOf" srcId="{6B2CB511-2808-42A0-B568-3088D86F1FF5}" destId="{8D06C50F-F0DB-4CAE-B736-53B1C68CA706}" srcOrd="0" destOrd="0" presId="urn:microsoft.com/office/officeart/2005/8/layout/hierarchy6"/>
    <dgm:cxn modelId="{1E062E12-BC34-43AD-80CA-F4C10A269264}" type="presParOf" srcId="{8D06C50F-F0DB-4CAE-B736-53B1C68CA706}" destId="{2FDDC9A6-4A24-4A6E-BC43-38F6BA557AB8}" srcOrd="0" destOrd="0" presId="urn:microsoft.com/office/officeart/2005/8/layout/hierarchy6"/>
    <dgm:cxn modelId="{20168860-E320-4DD0-8F66-E9FE8B4F9D46}" type="presParOf" srcId="{2FDDC9A6-4A24-4A6E-BC43-38F6BA557AB8}" destId="{4BA3B10D-08CB-4633-B255-EC39FAF33687}" srcOrd="0" destOrd="0" presId="urn:microsoft.com/office/officeart/2005/8/layout/hierarchy6"/>
    <dgm:cxn modelId="{2900815A-2E95-4D16-A98D-CC2DA2A0922F}" type="presParOf" srcId="{2FDDC9A6-4A24-4A6E-BC43-38F6BA557AB8}" destId="{0865DCBD-9762-4146-A6C2-2DD7233C40B2}" srcOrd="1" destOrd="0" presId="urn:microsoft.com/office/officeart/2005/8/layout/hierarchy6"/>
    <dgm:cxn modelId="{EB8B3F96-D3C1-4C43-93B8-E69151F4DD30}" type="presParOf" srcId="{0865DCBD-9762-4146-A6C2-2DD7233C40B2}" destId="{E4F3AA5D-F56F-4A77-80EF-D6B273DA50DF}" srcOrd="0" destOrd="0" presId="urn:microsoft.com/office/officeart/2005/8/layout/hierarchy6"/>
    <dgm:cxn modelId="{5D4193DF-4458-46D1-8BA4-943241E9393B}" type="presParOf" srcId="{0865DCBD-9762-4146-A6C2-2DD7233C40B2}" destId="{1322222D-9218-4A1F-A764-F6F9B82ACC52}" srcOrd="1" destOrd="0" presId="urn:microsoft.com/office/officeart/2005/8/layout/hierarchy6"/>
    <dgm:cxn modelId="{03ACA132-6DD5-4022-9C1C-85DFE3E834BF}" type="presParOf" srcId="{1322222D-9218-4A1F-A764-F6F9B82ACC52}" destId="{82F1ABE8-278B-4010-9849-C3EDD1A3C45A}" srcOrd="0" destOrd="0" presId="urn:microsoft.com/office/officeart/2005/8/layout/hierarchy6"/>
    <dgm:cxn modelId="{C9E53DF5-7001-4490-A6FD-1EE84922BC4F}" type="presParOf" srcId="{1322222D-9218-4A1F-A764-F6F9B82ACC52}" destId="{EF6741F0-F819-43FD-927D-A978F543808E}" srcOrd="1" destOrd="0" presId="urn:microsoft.com/office/officeart/2005/8/layout/hierarchy6"/>
    <dgm:cxn modelId="{F740009E-C31A-4A70-AF36-EEBDD4BBD557}" type="presParOf" srcId="{0865DCBD-9762-4146-A6C2-2DD7233C40B2}" destId="{3300F815-5333-4224-B581-5811C6F90B96}" srcOrd="2" destOrd="0" presId="urn:microsoft.com/office/officeart/2005/8/layout/hierarchy6"/>
    <dgm:cxn modelId="{9AD2988D-FD4D-4FD0-A3F8-D4777BDBF682}" type="presParOf" srcId="{0865DCBD-9762-4146-A6C2-2DD7233C40B2}" destId="{D350B832-5731-471A-98DA-BF759F223F3B}" srcOrd="3" destOrd="0" presId="urn:microsoft.com/office/officeart/2005/8/layout/hierarchy6"/>
    <dgm:cxn modelId="{9C9576F6-DA6F-4A84-88F3-E2D9DC325BC6}" type="presParOf" srcId="{D350B832-5731-471A-98DA-BF759F223F3B}" destId="{6A547B36-0D95-4183-98D0-5715AEBBFE73}" srcOrd="0" destOrd="0" presId="urn:microsoft.com/office/officeart/2005/8/layout/hierarchy6"/>
    <dgm:cxn modelId="{73ABB7B8-81B8-4655-A39A-859E87195A69}" type="presParOf" srcId="{D350B832-5731-471A-98DA-BF759F223F3B}" destId="{D432B3BE-644C-496E-9312-2563A24D4DE2}" srcOrd="1" destOrd="0" presId="urn:microsoft.com/office/officeart/2005/8/layout/hierarchy6"/>
    <dgm:cxn modelId="{AE7329F5-719F-4521-91E3-9B723C1B0812}" type="presParOf" srcId="{D432B3BE-644C-496E-9312-2563A24D4DE2}" destId="{A933F258-5FE6-4C7F-9943-532897628B83}" srcOrd="0" destOrd="0" presId="urn:microsoft.com/office/officeart/2005/8/layout/hierarchy6"/>
    <dgm:cxn modelId="{0E50C520-3CC9-47F9-860E-EB719A2DCCA7}" type="presParOf" srcId="{D432B3BE-644C-496E-9312-2563A24D4DE2}" destId="{71E69BB3-69A6-4884-A5CE-EB42D42C7612}" srcOrd="1" destOrd="0" presId="urn:microsoft.com/office/officeart/2005/8/layout/hierarchy6"/>
    <dgm:cxn modelId="{13A4E45A-C9EB-4C22-8D76-F53B8A21A228}" type="presParOf" srcId="{71E69BB3-69A6-4884-A5CE-EB42D42C7612}" destId="{1A1E1209-3AC0-4B65-8515-36712D4FC850}" srcOrd="0" destOrd="0" presId="urn:microsoft.com/office/officeart/2005/8/layout/hierarchy6"/>
    <dgm:cxn modelId="{8DDB5400-D620-4732-8FB9-0D7E41064E88}" type="presParOf" srcId="{71E69BB3-69A6-4884-A5CE-EB42D42C7612}" destId="{99CD7F55-8428-4F97-B8A9-75F21537841B}" srcOrd="1" destOrd="0" presId="urn:microsoft.com/office/officeart/2005/8/layout/hierarchy6"/>
    <dgm:cxn modelId="{C7CB9A62-5A46-4049-A98F-E59BCC478B48}" type="presParOf" srcId="{99CD7F55-8428-4F97-B8A9-75F21537841B}" destId="{B603C81B-0E1D-4EC1-8EAE-6EDCFC30F123}" srcOrd="0" destOrd="0" presId="urn:microsoft.com/office/officeart/2005/8/layout/hierarchy6"/>
    <dgm:cxn modelId="{52067F71-A932-4BAA-B104-3A572A055C11}" type="presParOf" srcId="{99CD7F55-8428-4F97-B8A9-75F21537841B}" destId="{687AFBB1-F43E-40DA-83ED-B66E77989B9F}" srcOrd="1" destOrd="0" presId="urn:microsoft.com/office/officeart/2005/8/layout/hierarchy6"/>
    <dgm:cxn modelId="{E12415F4-6100-4716-8B44-96B6F688A0CC}" type="presParOf" srcId="{687AFBB1-F43E-40DA-83ED-B66E77989B9F}" destId="{47AB4721-283E-4EAD-94DA-4B53F9AE2971}" srcOrd="0" destOrd="0" presId="urn:microsoft.com/office/officeart/2005/8/layout/hierarchy6"/>
    <dgm:cxn modelId="{05CF37A8-6763-4BC7-B8D6-A4C20CB2B90A}" type="presParOf" srcId="{687AFBB1-F43E-40DA-83ED-B66E77989B9F}" destId="{575ACF69-2611-47FC-B6E3-E8A8BCB3C27C}" srcOrd="1" destOrd="0" presId="urn:microsoft.com/office/officeart/2005/8/layout/hierarchy6"/>
    <dgm:cxn modelId="{0F3F4531-F6E9-4BB1-B477-4AD4FADC13DC}" type="presParOf" srcId="{575ACF69-2611-47FC-B6E3-E8A8BCB3C27C}" destId="{4E461A2B-A9CE-4CDA-889B-E7A3FB9442E6}" srcOrd="0" destOrd="0" presId="urn:microsoft.com/office/officeart/2005/8/layout/hierarchy6"/>
    <dgm:cxn modelId="{60834CA0-0C39-42A6-B9CB-9BB2EA73DC77}" type="presParOf" srcId="{575ACF69-2611-47FC-B6E3-E8A8BCB3C27C}" destId="{B09254C3-1A6F-4A6A-9E36-B309C5FB1E7A}" srcOrd="1" destOrd="0" presId="urn:microsoft.com/office/officeart/2005/8/layout/hierarchy6"/>
    <dgm:cxn modelId="{1B5D60C9-4F5B-476E-81A3-CF92A344D565}" type="presParOf" srcId="{B09254C3-1A6F-4A6A-9E36-B309C5FB1E7A}" destId="{CB4D692A-35A2-4ECA-88E4-2451A0BA13C6}" srcOrd="0" destOrd="0" presId="urn:microsoft.com/office/officeart/2005/8/layout/hierarchy6"/>
    <dgm:cxn modelId="{35C7F11C-5DA6-4D40-85DC-11560E605740}" type="presParOf" srcId="{B09254C3-1A6F-4A6A-9E36-B309C5FB1E7A}" destId="{E3596EBF-7AF6-4FDD-8236-7AD99F43B223}" srcOrd="1" destOrd="0" presId="urn:microsoft.com/office/officeart/2005/8/layout/hierarchy6"/>
    <dgm:cxn modelId="{60031624-4ECE-44A6-8BAC-2BA601526CB5}" type="presParOf" srcId="{E3596EBF-7AF6-4FDD-8236-7AD99F43B223}" destId="{3BBE5889-3707-45E2-B598-BF011411D240}" srcOrd="0" destOrd="0" presId="urn:microsoft.com/office/officeart/2005/8/layout/hierarchy6"/>
    <dgm:cxn modelId="{20490C45-5726-45CD-9CA0-66F719B0D519}" type="presParOf" srcId="{E3596EBF-7AF6-4FDD-8236-7AD99F43B223}" destId="{39C16252-57A5-4F1A-95F4-A09F5B5E8539}" srcOrd="1" destOrd="0" presId="urn:microsoft.com/office/officeart/2005/8/layout/hierarchy6"/>
    <dgm:cxn modelId="{FA223F33-B345-4A0C-9608-D118FBCF26A5}" type="presParOf" srcId="{39C16252-57A5-4F1A-95F4-A09F5B5E8539}" destId="{D7E60CFC-5E84-4F0E-AD62-4FE94BA22C3D}" srcOrd="0" destOrd="0" presId="urn:microsoft.com/office/officeart/2005/8/layout/hierarchy6"/>
    <dgm:cxn modelId="{659D9460-0458-47FC-8EF2-4FE1CC0EB463}" type="presParOf" srcId="{39C16252-57A5-4F1A-95F4-A09F5B5E8539}" destId="{5334E956-DD78-4B75-9DBC-76DE2A824B97}" srcOrd="1" destOrd="0" presId="urn:microsoft.com/office/officeart/2005/8/layout/hierarchy6"/>
    <dgm:cxn modelId="{CC727E61-D77F-4CF6-8F01-D50E8F6E2EFE}" type="presParOf" srcId="{E3596EBF-7AF6-4FDD-8236-7AD99F43B223}" destId="{AC821A0D-AD9F-48D7-B9E4-97F2D97EB45E}" srcOrd="2" destOrd="0" presId="urn:microsoft.com/office/officeart/2005/8/layout/hierarchy6"/>
    <dgm:cxn modelId="{DB1A3FF9-DF94-49D0-8058-06E4B71BD870}" type="presParOf" srcId="{E3596EBF-7AF6-4FDD-8236-7AD99F43B223}" destId="{E54141E4-E2EC-4FC5-9B41-74C411DD93E9}" srcOrd="3" destOrd="0" presId="urn:microsoft.com/office/officeart/2005/8/layout/hierarchy6"/>
    <dgm:cxn modelId="{7BCECA74-B366-4FDF-A6BB-FE9AEEC01CA7}" type="presParOf" srcId="{E54141E4-E2EC-4FC5-9B41-74C411DD93E9}" destId="{D660627B-6F04-417A-98BA-1C7A73DB1B9A}" srcOrd="0" destOrd="0" presId="urn:microsoft.com/office/officeart/2005/8/layout/hierarchy6"/>
    <dgm:cxn modelId="{12CBD080-62C2-4CC1-B31A-8C149DCE2DA2}" type="presParOf" srcId="{E54141E4-E2EC-4FC5-9B41-74C411DD93E9}" destId="{3F1250F9-C1B7-4B93-958A-36D9527236A6}" srcOrd="1" destOrd="0" presId="urn:microsoft.com/office/officeart/2005/8/layout/hierarchy6"/>
    <dgm:cxn modelId="{9EBA8D74-7AA4-4CCD-BDA8-944D8230619B}" type="presParOf" srcId="{8408E5AF-131A-4195-B0DB-666378B12DE7}" destId="{C38F2707-B2D3-42CE-8466-83312714BDB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61F7F7-4C90-42F1-BA63-9D4CD0DC2272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ED078A93-5003-46E2-94EA-78110EC12287}">
      <dgm:prSet phldrT="[نص]" custT="1"/>
      <dgm:spPr/>
      <dgm:t>
        <a:bodyPr/>
        <a:lstStyle/>
        <a:p>
          <a:r>
            <a:rPr lang="en-CA" sz="1200"/>
            <a:t>submit request for specific level</a:t>
          </a:r>
        </a:p>
      </dgm:t>
    </dgm:pt>
    <dgm:pt modelId="{EE87F4A6-B5AD-4DD9-BC0E-8E6CED42A7F6}" type="parTrans" cxnId="{324EAEB6-8D16-400A-8EAB-ED321EB1150C}">
      <dgm:prSet/>
      <dgm:spPr/>
      <dgm:t>
        <a:bodyPr/>
        <a:lstStyle/>
        <a:p>
          <a:endParaRPr lang="en-CA"/>
        </a:p>
      </dgm:t>
    </dgm:pt>
    <dgm:pt modelId="{EDDBFCC1-E618-4DEB-AE61-3E4FE99B26EF}" type="sibTrans" cxnId="{324EAEB6-8D16-400A-8EAB-ED321EB1150C}">
      <dgm:prSet/>
      <dgm:spPr/>
      <dgm:t>
        <a:bodyPr/>
        <a:lstStyle/>
        <a:p>
          <a:endParaRPr lang="en-CA"/>
        </a:p>
      </dgm:t>
    </dgm:pt>
    <dgm:pt modelId="{20DF3644-36A9-4DC0-8C1B-3B04B38633EE}">
      <dgm:prSet phldrT="[نص]" custT="1"/>
      <dgm:spPr/>
      <dgm:t>
        <a:bodyPr/>
        <a:lstStyle/>
        <a:p>
          <a:r>
            <a:rPr lang="ar-SA" sz="600"/>
            <a:t> </a:t>
          </a:r>
          <a:r>
            <a:rPr lang="en-US" sz="1200"/>
            <a:t>do the test</a:t>
          </a:r>
          <a:endParaRPr lang="en-CA" sz="1200"/>
        </a:p>
      </dgm:t>
    </dgm:pt>
    <dgm:pt modelId="{553F890E-78A5-41E1-A990-EE4D06DA5421}" type="parTrans" cxnId="{123C58A1-FA44-4609-BBBC-848D30B0F439}">
      <dgm:prSet/>
      <dgm:spPr/>
      <dgm:t>
        <a:bodyPr/>
        <a:lstStyle/>
        <a:p>
          <a:endParaRPr lang="en-CA"/>
        </a:p>
      </dgm:t>
    </dgm:pt>
    <dgm:pt modelId="{51D357B8-5208-49D4-8356-628086D2D6EC}" type="sibTrans" cxnId="{123C58A1-FA44-4609-BBBC-848D30B0F439}">
      <dgm:prSet/>
      <dgm:spPr/>
      <dgm:t>
        <a:bodyPr/>
        <a:lstStyle/>
        <a:p>
          <a:endParaRPr lang="en-CA"/>
        </a:p>
      </dgm:t>
    </dgm:pt>
    <dgm:pt modelId="{ACC0E557-F9A6-4E03-997C-5C6D42B10689}">
      <dgm:prSet phldrT="[نص]" custT="1"/>
      <dgm:spPr/>
      <dgm:t>
        <a:bodyPr/>
        <a:lstStyle/>
        <a:p>
          <a:r>
            <a:rPr lang="en-US" sz="1200"/>
            <a:t>confirm with the required of the level?</a:t>
          </a:r>
          <a:endParaRPr lang="en-CA" sz="1200"/>
        </a:p>
      </dgm:t>
    </dgm:pt>
    <dgm:pt modelId="{D7022B55-1F7C-4CBE-B4DA-F4BE13467910}" type="parTrans" cxnId="{D1E7F7FD-DD44-4209-99B7-EB61D47FDEE1}">
      <dgm:prSet/>
      <dgm:spPr/>
      <dgm:t>
        <a:bodyPr/>
        <a:lstStyle/>
        <a:p>
          <a:endParaRPr lang="en-CA"/>
        </a:p>
      </dgm:t>
    </dgm:pt>
    <dgm:pt modelId="{9864BDC5-1ADE-44E9-9D71-D247C607A3F6}" type="sibTrans" cxnId="{D1E7F7FD-DD44-4209-99B7-EB61D47FDEE1}">
      <dgm:prSet/>
      <dgm:spPr/>
      <dgm:t>
        <a:bodyPr/>
        <a:lstStyle/>
        <a:p>
          <a:endParaRPr lang="en-CA"/>
        </a:p>
      </dgm:t>
    </dgm:pt>
    <dgm:pt modelId="{36D78E74-9932-4C92-98D5-258763659C9E}">
      <dgm:prSet custT="1"/>
      <dgm:spPr/>
      <dgm:t>
        <a:bodyPr/>
        <a:lstStyle/>
        <a:p>
          <a:r>
            <a:rPr lang="en-US" sz="1200"/>
            <a:t>no</a:t>
          </a:r>
          <a:endParaRPr lang="en-CA" sz="1200"/>
        </a:p>
      </dgm:t>
    </dgm:pt>
    <dgm:pt modelId="{0C578EFB-9954-4C05-A941-63DBB7D56B1A}" type="parTrans" cxnId="{513CA576-F059-4868-8E87-78B3A305DBC2}">
      <dgm:prSet/>
      <dgm:spPr/>
      <dgm:t>
        <a:bodyPr/>
        <a:lstStyle/>
        <a:p>
          <a:endParaRPr lang="en-CA"/>
        </a:p>
      </dgm:t>
    </dgm:pt>
    <dgm:pt modelId="{F95925D1-4BF0-48A9-8889-07898163FB91}" type="sibTrans" cxnId="{513CA576-F059-4868-8E87-78B3A305DBC2}">
      <dgm:prSet/>
      <dgm:spPr/>
      <dgm:t>
        <a:bodyPr/>
        <a:lstStyle/>
        <a:p>
          <a:endParaRPr lang="en-CA"/>
        </a:p>
      </dgm:t>
    </dgm:pt>
    <dgm:pt modelId="{4E87A410-A124-4D69-B3E8-635A4CE75B69}">
      <dgm:prSet custT="1"/>
      <dgm:spPr/>
      <dgm:t>
        <a:bodyPr/>
        <a:lstStyle/>
        <a:p>
          <a:r>
            <a:rPr lang="en-US" sz="1200"/>
            <a:t>yes</a:t>
          </a:r>
          <a:endParaRPr lang="en-CA" sz="1200"/>
        </a:p>
      </dgm:t>
    </dgm:pt>
    <dgm:pt modelId="{B3EAE70A-BB97-4196-A0FF-4472FD3EEB76}" type="parTrans" cxnId="{A64141E4-9BEA-4013-933D-5A126090BE95}">
      <dgm:prSet/>
      <dgm:spPr/>
      <dgm:t>
        <a:bodyPr/>
        <a:lstStyle/>
        <a:p>
          <a:endParaRPr lang="en-CA"/>
        </a:p>
      </dgm:t>
    </dgm:pt>
    <dgm:pt modelId="{43DAC09F-4BD3-4E1D-90C2-906E8C68211D}" type="sibTrans" cxnId="{A64141E4-9BEA-4013-933D-5A126090BE95}">
      <dgm:prSet/>
      <dgm:spPr/>
      <dgm:t>
        <a:bodyPr/>
        <a:lstStyle/>
        <a:p>
          <a:endParaRPr lang="en-CA"/>
        </a:p>
      </dgm:t>
    </dgm:pt>
    <dgm:pt modelId="{A207E735-67E9-4D28-9E4A-1D67A5240EC5}">
      <dgm:prSet custT="1"/>
      <dgm:spPr/>
      <dgm:t>
        <a:bodyPr/>
        <a:lstStyle/>
        <a:p>
          <a:r>
            <a:rPr lang="en-CA" sz="1200"/>
            <a:t>suggest the appropriate level</a:t>
          </a:r>
        </a:p>
      </dgm:t>
    </dgm:pt>
    <dgm:pt modelId="{0C6E21C7-8427-4554-B3B7-F929EA65A0A7}" type="parTrans" cxnId="{79B1D23C-22A3-4E2A-9F8C-382B426A42DE}">
      <dgm:prSet/>
      <dgm:spPr/>
      <dgm:t>
        <a:bodyPr/>
        <a:lstStyle/>
        <a:p>
          <a:endParaRPr lang="en-CA"/>
        </a:p>
      </dgm:t>
    </dgm:pt>
    <dgm:pt modelId="{FBB86672-5160-4553-884E-1C2D1B282EDA}" type="sibTrans" cxnId="{79B1D23C-22A3-4E2A-9F8C-382B426A42DE}">
      <dgm:prSet/>
      <dgm:spPr/>
      <dgm:t>
        <a:bodyPr/>
        <a:lstStyle/>
        <a:p>
          <a:endParaRPr lang="en-CA"/>
        </a:p>
      </dgm:t>
    </dgm:pt>
    <dgm:pt modelId="{FA9BC374-164C-4360-B58E-DD63E211496B}">
      <dgm:prSet custT="1"/>
      <dgm:spPr/>
      <dgm:t>
        <a:bodyPr/>
        <a:lstStyle/>
        <a:p>
          <a:r>
            <a:rPr lang="en-CA" sz="1200"/>
            <a:t>Payment of training course fees</a:t>
          </a:r>
        </a:p>
      </dgm:t>
    </dgm:pt>
    <dgm:pt modelId="{DCFAA85C-B32F-40E3-B8A3-BC4EC138CC1E}" type="parTrans" cxnId="{E0E7892A-2C27-4EC0-810A-C19ED307E543}">
      <dgm:prSet/>
      <dgm:spPr/>
      <dgm:t>
        <a:bodyPr/>
        <a:lstStyle/>
        <a:p>
          <a:endParaRPr lang="en-CA"/>
        </a:p>
      </dgm:t>
    </dgm:pt>
    <dgm:pt modelId="{C175DD19-B5EC-40E2-9528-A3AD99B3485C}" type="sibTrans" cxnId="{E0E7892A-2C27-4EC0-810A-C19ED307E543}">
      <dgm:prSet/>
      <dgm:spPr/>
      <dgm:t>
        <a:bodyPr/>
        <a:lstStyle/>
        <a:p>
          <a:endParaRPr lang="en-CA"/>
        </a:p>
      </dgm:t>
    </dgm:pt>
    <dgm:pt modelId="{07348518-EEA1-4873-9B1A-3CCC45819229}">
      <dgm:prSet/>
      <dgm:spPr/>
      <dgm:t>
        <a:bodyPr/>
        <a:lstStyle/>
        <a:p>
          <a:r>
            <a:rPr lang="en-CA"/>
            <a:t>Proof of payment</a:t>
          </a:r>
        </a:p>
      </dgm:t>
    </dgm:pt>
    <dgm:pt modelId="{EABCBAFF-4DFB-4AD8-AFA1-E20F8A4A644C}" type="parTrans" cxnId="{3C867F84-11A6-42BF-BA3E-AA34D23012A2}">
      <dgm:prSet/>
      <dgm:spPr/>
      <dgm:t>
        <a:bodyPr/>
        <a:lstStyle/>
        <a:p>
          <a:endParaRPr lang="en-CA"/>
        </a:p>
      </dgm:t>
    </dgm:pt>
    <dgm:pt modelId="{427334EA-2233-4E69-B653-FF1C248FA734}" type="sibTrans" cxnId="{3C867F84-11A6-42BF-BA3E-AA34D23012A2}">
      <dgm:prSet/>
      <dgm:spPr/>
      <dgm:t>
        <a:bodyPr/>
        <a:lstStyle/>
        <a:p>
          <a:endParaRPr lang="en-CA"/>
        </a:p>
      </dgm:t>
    </dgm:pt>
    <dgm:pt modelId="{C25D8DC0-5DC9-458F-93B4-4212083A5518}">
      <dgm:prSet/>
      <dgm:spPr/>
      <dgm:t>
        <a:bodyPr/>
        <a:lstStyle/>
        <a:p>
          <a:r>
            <a:rPr lang="en-CA"/>
            <a:t>Documentation (computerized system)</a:t>
          </a:r>
        </a:p>
      </dgm:t>
    </dgm:pt>
    <dgm:pt modelId="{DFCEA6E1-0CD6-4BD8-B6FA-2DC4710805EA}" type="parTrans" cxnId="{5E2F0F98-4B72-493F-905A-FF1943594354}">
      <dgm:prSet/>
      <dgm:spPr/>
      <dgm:t>
        <a:bodyPr/>
        <a:lstStyle/>
        <a:p>
          <a:endParaRPr lang="en-CA"/>
        </a:p>
      </dgm:t>
    </dgm:pt>
    <dgm:pt modelId="{0C6EF1B4-2CE5-493C-A75C-D1EC396F6BF8}" type="sibTrans" cxnId="{5E2F0F98-4B72-493F-905A-FF1943594354}">
      <dgm:prSet/>
      <dgm:spPr/>
      <dgm:t>
        <a:bodyPr/>
        <a:lstStyle/>
        <a:p>
          <a:endParaRPr lang="en-CA"/>
        </a:p>
      </dgm:t>
    </dgm:pt>
    <dgm:pt modelId="{8CAFB2E1-F15B-416D-A843-D43554C8E77C}">
      <dgm:prSet/>
      <dgm:spPr/>
      <dgm:t>
        <a:bodyPr/>
        <a:lstStyle/>
        <a:p>
          <a:r>
            <a:rPr lang="en-US"/>
            <a:t>undo the training course for some reasons</a:t>
          </a:r>
          <a:endParaRPr lang="en-CA"/>
        </a:p>
      </dgm:t>
    </dgm:pt>
    <dgm:pt modelId="{831E2B40-D97B-4B59-8914-8DAFA874787E}" type="parTrans" cxnId="{FA55D739-F122-460A-A1C9-44876C334206}">
      <dgm:prSet/>
      <dgm:spPr/>
      <dgm:t>
        <a:bodyPr/>
        <a:lstStyle/>
        <a:p>
          <a:endParaRPr lang="en-CA"/>
        </a:p>
      </dgm:t>
    </dgm:pt>
    <dgm:pt modelId="{8C928125-0FB2-4EE0-B0A9-8E078C49A654}" type="sibTrans" cxnId="{FA55D739-F122-460A-A1C9-44876C334206}">
      <dgm:prSet/>
      <dgm:spPr/>
      <dgm:t>
        <a:bodyPr/>
        <a:lstStyle/>
        <a:p>
          <a:endParaRPr lang="en-CA"/>
        </a:p>
      </dgm:t>
    </dgm:pt>
    <dgm:pt modelId="{12625BE2-05D6-402C-8CE4-1382BC31266C}">
      <dgm:prSet/>
      <dgm:spPr/>
      <dgm:t>
        <a:bodyPr/>
        <a:lstStyle/>
        <a:p>
          <a:r>
            <a:rPr lang="en-CA"/>
            <a:t>Continue until the end of the training course</a:t>
          </a:r>
        </a:p>
      </dgm:t>
    </dgm:pt>
    <dgm:pt modelId="{3B7027CB-39CC-46F7-B4BD-585C81EA6587}" type="parTrans" cxnId="{1E044734-A4F9-4734-BBC6-29DBF17130B8}">
      <dgm:prSet/>
      <dgm:spPr/>
      <dgm:t>
        <a:bodyPr/>
        <a:lstStyle/>
        <a:p>
          <a:endParaRPr lang="en-CA"/>
        </a:p>
      </dgm:t>
    </dgm:pt>
    <dgm:pt modelId="{AC72E412-384E-4705-A5B6-63F6FA0349DD}" type="sibTrans" cxnId="{1E044734-A4F9-4734-BBC6-29DBF17130B8}">
      <dgm:prSet/>
      <dgm:spPr/>
      <dgm:t>
        <a:bodyPr/>
        <a:lstStyle/>
        <a:p>
          <a:endParaRPr lang="en-CA"/>
        </a:p>
      </dgm:t>
    </dgm:pt>
    <dgm:pt modelId="{73A3C949-0F11-4736-8AB1-176AB59170A0}" type="pres">
      <dgm:prSet presAssocID="{A061F7F7-4C90-42F1-BA63-9D4CD0DC227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22F5B842-4FB9-476E-9A1A-34011A6D0B30}" type="pres">
      <dgm:prSet presAssocID="{A061F7F7-4C90-42F1-BA63-9D4CD0DC2272}" presName="hierFlow" presStyleCnt="0"/>
      <dgm:spPr/>
    </dgm:pt>
    <dgm:pt modelId="{909EECB3-8E3A-470A-82AA-035742167B71}" type="pres">
      <dgm:prSet presAssocID="{A061F7F7-4C90-42F1-BA63-9D4CD0DC227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725FEB5-241F-47D1-A60A-64EA8E898648}" type="pres">
      <dgm:prSet presAssocID="{ED078A93-5003-46E2-94EA-78110EC12287}" presName="Name14" presStyleCnt="0"/>
      <dgm:spPr/>
    </dgm:pt>
    <dgm:pt modelId="{3DB92206-A0B4-4D36-915A-94BDE3ADA2AF}" type="pres">
      <dgm:prSet presAssocID="{ED078A93-5003-46E2-94EA-78110EC12287}" presName="level1Shape" presStyleLbl="node0" presStyleIdx="0" presStyleCnt="1" custScaleX="252105" custScaleY="169552" custLinFactNeighborY="-3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1BDB891-F4BE-4274-8288-607591AE792B}" type="pres">
      <dgm:prSet presAssocID="{ED078A93-5003-46E2-94EA-78110EC12287}" presName="hierChild2" presStyleCnt="0"/>
      <dgm:spPr/>
    </dgm:pt>
    <dgm:pt modelId="{AC207C44-CE33-4D87-82DD-F1B7EEB696FA}" type="pres">
      <dgm:prSet presAssocID="{553F890E-78A5-41E1-A990-EE4D06DA5421}" presName="Name19" presStyleLbl="parChTrans1D2" presStyleIdx="0" presStyleCnt="1"/>
      <dgm:spPr/>
      <dgm:t>
        <a:bodyPr/>
        <a:lstStyle/>
        <a:p>
          <a:endParaRPr lang="en-CA"/>
        </a:p>
      </dgm:t>
    </dgm:pt>
    <dgm:pt modelId="{62599D4E-944A-4D65-93DC-D8BBE0886C40}" type="pres">
      <dgm:prSet presAssocID="{20DF3644-36A9-4DC0-8C1B-3B04B38633EE}" presName="Name21" presStyleCnt="0"/>
      <dgm:spPr/>
    </dgm:pt>
    <dgm:pt modelId="{AB3080BF-30A8-45DB-BBC3-20D9F354A229}" type="pres">
      <dgm:prSet presAssocID="{20DF3644-36A9-4DC0-8C1B-3B04B38633EE}" presName="level2Shape" presStyleLbl="node2" presStyleIdx="0" presStyleCnt="1" custScaleX="184400" custScaleY="125672"/>
      <dgm:spPr>
        <a:prstGeom prst="roundRect">
          <a:avLst/>
        </a:prstGeom>
      </dgm:spPr>
      <dgm:t>
        <a:bodyPr/>
        <a:lstStyle/>
        <a:p>
          <a:endParaRPr lang="en-CA"/>
        </a:p>
      </dgm:t>
    </dgm:pt>
    <dgm:pt modelId="{FED3DB22-6E7A-4E3E-B85C-3DE1B97251E2}" type="pres">
      <dgm:prSet presAssocID="{20DF3644-36A9-4DC0-8C1B-3B04B38633EE}" presName="hierChild3" presStyleCnt="0"/>
      <dgm:spPr/>
    </dgm:pt>
    <dgm:pt modelId="{D9FE1372-64D2-45E2-996F-3E6181D4E4F3}" type="pres">
      <dgm:prSet presAssocID="{D7022B55-1F7C-4CBE-B4DA-F4BE13467910}" presName="Name19" presStyleLbl="parChTrans1D3" presStyleIdx="0" presStyleCnt="1"/>
      <dgm:spPr/>
      <dgm:t>
        <a:bodyPr/>
        <a:lstStyle/>
        <a:p>
          <a:endParaRPr lang="en-CA"/>
        </a:p>
      </dgm:t>
    </dgm:pt>
    <dgm:pt modelId="{C92B0A74-3A47-4045-AC4D-AB05C740346C}" type="pres">
      <dgm:prSet presAssocID="{ACC0E557-F9A6-4E03-997C-5C6D42B10689}" presName="Name21" presStyleCnt="0"/>
      <dgm:spPr/>
    </dgm:pt>
    <dgm:pt modelId="{5220C043-F077-4985-A53B-538CAC35A8AA}" type="pres">
      <dgm:prSet presAssocID="{ACC0E557-F9A6-4E03-997C-5C6D42B10689}" presName="level2Shape" presStyleLbl="node3" presStyleIdx="0" presStyleCnt="1" custScaleX="534685" custScaleY="242694" custLinFactNeighborY="59"/>
      <dgm:spPr>
        <a:prstGeom prst="flowChartDecision">
          <a:avLst/>
        </a:prstGeom>
      </dgm:spPr>
      <dgm:t>
        <a:bodyPr/>
        <a:lstStyle/>
        <a:p>
          <a:endParaRPr lang="en-CA"/>
        </a:p>
      </dgm:t>
    </dgm:pt>
    <dgm:pt modelId="{3B375E8B-6F49-40DF-B44E-511B24A8CFBF}" type="pres">
      <dgm:prSet presAssocID="{ACC0E557-F9A6-4E03-997C-5C6D42B10689}" presName="hierChild3" presStyleCnt="0"/>
      <dgm:spPr/>
    </dgm:pt>
    <dgm:pt modelId="{AEFCBC64-7745-4415-8A29-1476548DAC11}" type="pres">
      <dgm:prSet presAssocID="{0C578EFB-9954-4C05-A941-63DBB7D56B1A}" presName="Name19" presStyleLbl="parChTrans1D4" presStyleIdx="0" presStyleCnt="8"/>
      <dgm:spPr/>
      <dgm:t>
        <a:bodyPr/>
        <a:lstStyle/>
        <a:p>
          <a:endParaRPr lang="en-CA"/>
        </a:p>
      </dgm:t>
    </dgm:pt>
    <dgm:pt modelId="{2E13FA6F-FCC1-4CA0-B8A3-156BCA3A3D4C}" type="pres">
      <dgm:prSet presAssocID="{36D78E74-9932-4C92-98D5-258763659C9E}" presName="Name21" presStyleCnt="0"/>
      <dgm:spPr/>
    </dgm:pt>
    <dgm:pt modelId="{253CCB2F-60CD-4F05-AA04-AF7C4296083B}" type="pres">
      <dgm:prSet presAssocID="{36D78E74-9932-4C92-98D5-258763659C9E}" presName="level2Shape" presStyleLbl="node4" presStyleIdx="0" presStyleCnt="8" custLinFactNeighborY="208"/>
      <dgm:spPr/>
      <dgm:t>
        <a:bodyPr/>
        <a:lstStyle/>
        <a:p>
          <a:endParaRPr lang="en-CA"/>
        </a:p>
      </dgm:t>
    </dgm:pt>
    <dgm:pt modelId="{81D7BF50-1507-4D24-BC6E-77D6DB8B6CF9}" type="pres">
      <dgm:prSet presAssocID="{36D78E74-9932-4C92-98D5-258763659C9E}" presName="hierChild3" presStyleCnt="0"/>
      <dgm:spPr/>
    </dgm:pt>
    <dgm:pt modelId="{E88EFF80-7946-4F34-B8B8-A1964C22207A}" type="pres">
      <dgm:prSet presAssocID="{0C6E21C7-8427-4554-B3B7-F929EA65A0A7}" presName="Name19" presStyleLbl="parChTrans1D4" presStyleIdx="1" presStyleCnt="8"/>
      <dgm:spPr/>
      <dgm:t>
        <a:bodyPr/>
        <a:lstStyle/>
        <a:p>
          <a:endParaRPr lang="en-CA"/>
        </a:p>
      </dgm:t>
    </dgm:pt>
    <dgm:pt modelId="{9A925514-E716-4C5D-A83A-5F6A8146F884}" type="pres">
      <dgm:prSet presAssocID="{A207E735-67E9-4D28-9E4A-1D67A5240EC5}" presName="Name21" presStyleCnt="0"/>
      <dgm:spPr/>
    </dgm:pt>
    <dgm:pt modelId="{50262274-F147-4C96-9DC7-AF6382F4D321}" type="pres">
      <dgm:prSet presAssocID="{A207E735-67E9-4D28-9E4A-1D67A5240EC5}" presName="level2Shape" presStyleLbl="node4" presStyleIdx="1" presStyleCnt="8" custScaleX="312777" custScaleY="288799"/>
      <dgm:spPr/>
      <dgm:t>
        <a:bodyPr/>
        <a:lstStyle/>
        <a:p>
          <a:endParaRPr lang="en-CA"/>
        </a:p>
      </dgm:t>
    </dgm:pt>
    <dgm:pt modelId="{5229B55D-822F-41B3-B3AB-C29B6F370908}" type="pres">
      <dgm:prSet presAssocID="{A207E735-67E9-4D28-9E4A-1D67A5240EC5}" presName="hierChild3" presStyleCnt="0"/>
      <dgm:spPr/>
    </dgm:pt>
    <dgm:pt modelId="{47B9DAC3-BBD4-49C7-B7A8-5757C0425853}" type="pres">
      <dgm:prSet presAssocID="{B3EAE70A-BB97-4196-A0FF-4472FD3EEB76}" presName="Name19" presStyleLbl="parChTrans1D4" presStyleIdx="2" presStyleCnt="8"/>
      <dgm:spPr/>
      <dgm:t>
        <a:bodyPr/>
        <a:lstStyle/>
        <a:p>
          <a:endParaRPr lang="en-CA"/>
        </a:p>
      </dgm:t>
    </dgm:pt>
    <dgm:pt modelId="{D010243D-9909-4482-A839-E7B8350BC924}" type="pres">
      <dgm:prSet presAssocID="{4E87A410-A124-4D69-B3E8-635A4CE75B69}" presName="Name21" presStyleCnt="0"/>
      <dgm:spPr/>
    </dgm:pt>
    <dgm:pt modelId="{2911608F-0303-4F6B-8B1A-DAC50315CD42}" type="pres">
      <dgm:prSet presAssocID="{4E87A410-A124-4D69-B3E8-635A4CE75B69}" presName="level2Shape" presStyleLbl="node4" presStyleIdx="2" presStyleCnt="8" custLinFactNeighborX="1830"/>
      <dgm:spPr/>
      <dgm:t>
        <a:bodyPr/>
        <a:lstStyle/>
        <a:p>
          <a:endParaRPr lang="en-CA"/>
        </a:p>
      </dgm:t>
    </dgm:pt>
    <dgm:pt modelId="{DDAF6DA5-D2A0-457E-89BA-520DF0C8241E}" type="pres">
      <dgm:prSet presAssocID="{4E87A410-A124-4D69-B3E8-635A4CE75B69}" presName="hierChild3" presStyleCnt="0"/>
      <dgm:spPr/>
    </dgm:pt>
    <dgm:pt modelId="{CE0C04F3-A611-4D52-A080-28BCBC0B52F1}" type="pres">
      <dgm:prSet presAssocID="{DCFAA85C-B32F-40E3-B8A3-BC4EC138CC1E}" presName="Name19" presStyleLbl="parChTrans1D4" presStyleIdx="3" presStyleCnt="8"/>
      <dgm:spPr/>
      <dgm:t>
        <a:bodyPr/>
        <a:lstStyle/>
        <a:p>
          <a:endParaRPr lang="en-CA"/>
        </a:p>
      </dgm:t>
    </dgm:pt>
    <dgm:pt modelId="{A198A5BE-DDB4-45FE-A473-B807EB53F6A4}" type="pres">
      <dgm:prSet presAssocID="{FA9BC374-164C-4360-B58E-DD63E211496B}" presName="Name21" presStyleCnt="0"/>
      <dgm:spPr/>
    </dgm:pt>
    <dgm:pt modelId="{DFECB3BF-E2FD-4FEA-BB0D-7D9A445C39D1}" type="pres">
      <dgm:prSet presAssocID="{FA9BC374-164C-4360-B58E-DD63E211496B}" presName="level2Shape" presStyleLbl="node4" presStyleIdx="3" presStyleCnt="8" custScaleX="453063" custScaleY="274188"/>
      <dgm:spPr/>
      <dgm:t>
        <a:bodyPr/>
        <a:lstStyle/>
        <a:p>
          <a:endParaRPr lang="en-CA"/>
        </a:p>
      </dgm:t>
    </dgm:pt>
    <dgm:pt modelId="{707DD161-F4E6-4733-9C32-A509E6CE56BB}" type="pres">
      <dgm:prSet presAssocID="{FA9BC374-164C-4360-B58E-DD63E211496B}" presName="hierChild3" presStyleCnt="0"/>
      <dgm:spPr/>
    </dgm:pt>
    <dgm:pt modelId="{AAD64A7E-C5BD-482F-88A0-441F8F0EB67B}" type="pres">
      <dgm:prSet presAssocID="{EABCBAFF-4DFB-4AD8-AFA1-E20F8A4A644C}" presName="Name19" presStyleLbl="parChTrans1D4" presStyleIdx="4" presStyleCnt="8"/>
      <dgm:spPr/>
      <dgm:t>
        <a:bodyPr/>
        <a:lstStyle/>
        <a:p>
          <a:endParaRPr lang="en-CA"/>
        </a:p>
      </dgm:t>
    </dgm:pt>
    <dgm:pt modelId="{A416426F-6BCA-4FDA-897E-35A08FE1C8E3}" type="pres">
      <dgm:prSet presAssocID="{07348518-EEA1-4873-9B1A-3CCC45819229}" presName="Name21" presStyleCnt="0"/>
      <dgm:spPr/>
    </dgm:pt>
    <dgm:pt modelId="{69BB8E18-8F0F-4113-8337-4A4AEF5B7AE7}" type="pres">
      <dgm:prSet presAssocID="{07348518-EEA1-4873-9B1A-3CCC45819229}" presName="level2Shape" presStyleLbl="node4" presStyleIdx="4" presStyleCnt="8" custScaleX="208672" custScaleY="150437" custLinFactNeighborY="71"/>
      <dgm:spPr/>
      <dgm:t>
        <a:bodyPr/>
        <a:lstStyle/>
        <a:p>
          <a:endParaRPr lang="en-CA"/>
        </a:p>
      </dgm:t>
    </dgm:pt>
    <dgm:pt modelId="{C239ED1B-0F2B-433A-8F68-566AA82751D4}" type="pres">
      <dgm:prSet presAssocID="{07348518-EEA1-4873-9B1A-3CCC45819229}" presName="hierChild3" presStyleCnt="0"/>
      <dgm:spPr/>
    </dgm:pt>
    <dgm:pt modelId="{5678DA7F-2F1B-4EEB-8007-113BCCB19AB9}" type="pres">
      <dgm:prSet presAssocID="{DFCEA6E1-0CD6-4BD8-B6FA-2DC4710805EA}" presName="Name19" presStyleLbl="parChTrans1D4" presStyleIdx="5" presStyleCnt="8"/>
      <dgm:spPr/>
      <dgm:t>
        <a:bodyPr/>
        <a:lstStyle/>
        <a:p>
          <a:endParaRPr lang="en-CA"/>
        </a:p>
      </dgm:t>
    </dgm:pt>
    <dgm:pt modelId="{BA891F9B-A01C-4962-9583-DF837EB16443}" type="pres">
      <dgm:prSet presAssocID="{C25D8DC0-5DC9-458F-93B4-4212083A5518}" presName="Name21" presStyleCnt="0"/>
      <dgm:spPr/>
    </dgm:pt>
    <dgm:pt modelId="{9B34D1BC-3BCC-416F-962F-F338963F9CAB}" type="pres">
      <dgm:prSet presAssocID="{C25D8DC0-5DC9-458F-93B4-4212083A5518}" presName="level2Shape" presStyleLbl="node4" presStyleIdx="5" presStyleCnt="8" custScaleX="291102" custScaleY="182401" custLinFactNeighborY="624"/>
      <dgm:spPr/>
      <dgm:t>
        <a:bodyPr/>
        <a:lstStyle/>
        <a:p>
          <a:endParaRPr lang="en-CA"/>
        </a:p>
      </dgm:t>
    </dgm:pt>
    <dgm:pt modelId="{A3F0D018-AE12-49B4-B0F4-20E0E0829C29}" type="pres">
      <dgm:prSet presAssocID="{C25D8DC0-5DC9-458F-93B4-4212083A5518}" presName="hierChild3" presStyleCnt="0"/>
      <dgm:spPr/>
    </dgm:pt>
    <dgm:pt modelId="{269D4EEF-A093-4242-BEBC-A16C699AA58B}" type="pres">
      <dgm:prSet presAssocID="{3B7027CB-39CC-46F7-B4BD-585C81EA6587}" presName="Name19" presStyleLbl="parChTrans1D4" presStyleIdx="6" presStyleCnt="8"/>
      <dgm:spPr/>
      <dgm:t>
        <a:bodyPr/>
        <a:lstStyle/>
        <a:p>
          <a:endParaRPr lang="en-CA"/>
        </a:p>
      </dgm:t>
    </dgm:pt>
    <dgm:pt modelId="{B2B9966E-0CBB-4D51-9505-44403D10CBDB}" type="pres">
      <dgm:prSet presAssocID="{12625BE2-05D6-402C-8CE4-1382BC31266C}" presName="Name21" presStyleCnt="0"/>
      <dgm:spPr/>
    </dgm:pt>
    <dgm:pt modelId="{2FB38684-10E8-4F69-9A44-D5F9E2F2C4F9}" type="pres">
      <dgm:prSet presAssocID="{12625BE2-05D6-402C-8CE4-1382BC31266C}" presName="level2Shape" presStyleLbl="node4" presStyleIdx="6" presStyleCnt="8" custScaleX="229464" custScaleY="238211"/>
      <dgm:spPr/>
      <dgm:t>
        <a:bodyPr/>
        <a:lstStyle/>
        <a:p>
          <a:endParaRPr lang="en-CA"/>
        </a:p>
      </dgm:t>
    </dgm:pt>
    <dgm:pt modelId="{747EE1DA-4FB8-4749-8208-AE221C022E44}" type="pres">
      <dgm:prSet presAssocID="{12625BE2-05D6-402C-8CE4-1382BC31266C}" presName="hierChild3" presStyleCnt="0"/>
      <dgm:spPr/>
    </dgm:pt>
    <dgm:pt modelId="{A0F7E877-CCB6-4C97-9443-5DD7A1B0CA38}" type="pres">
      <dgm:prSet presAssocID="{831E2B40-D97B-4B59-8914-8DAFA874787E}" presName="Name19" presStyleLbl="parChTrans1D4" presStyleIdx="7" presStyleCnt="8"/>
      <dgm:spPr/>
      <dgm:t>
        <a:bodyPr/>
        <a:lstStyle/>
        <a:p>
          <a:endParaRPr lang="en-CA"/>
        </a:p>
      </dgm:t>
    </dgm:pt>
    <dgm:pt modelId="{522E57BE-A636-40FA-BD3B-54A7E5D805AD}" type="pres">
      <dgm:prSet presAssocID="{8CAFB2E1-F15B-416D-A843-D43554C8E77C}" presName="Name21" presStyleCnt="0"/>
      <dgm:spPr/>
    </dgm:pt>
    <dgm:pt modelId="{889FD8F5-9399-41EA-9D1A-FC0C1C6BC172}" type="pres">
      <dgm:prSet presAssocID="{8CAFB2E1-F15B-416D-A843-D43554C8E77C}" presName="level2Shape" presStyleLbl="node4" presStyleIdx="7" presStyleCnt="8" custScaleX="357485" custScaleY="222115" custLinFactNeighborY="785"/>
      <dgm:spPr/>
      <dgm:t>
        <a:bodyPr/>
        <a:lstStyle/>
        <a:p>
          <a:endParaRPr lang="en-CA"/>
        </a:p>
      </dgm:t>
    </dgm:pt>
    <dgm:pt modelId="{3A061F97-47A9-4938-88C5-6BC127386E95}" type="pres">
      <dgm:prSet presAssocID="{8CAFB2E1-F15B-416D-A843-D43554C8E77C}" presName="hierChild3" presStyleCnt="0"/>
      <dgm:spPr/>
    </dgm:pt>
    <dgm:pt modelId="{B342B34C-6B28-4B82-875A-C497B1A5A1BE}" type="pres">
      <dgm:prSet presAssocID="{A061F7F7-4C90-42F1-BA63-9D4CD0DC2272}" presName="bgShapesFlow" presStyleCnt="0"/>
      <dgm:spPr/>
    </dgm:pt>
  </dgm:ptLst>
  <dgm:cxnLst>
    <dgm:cxn modelId="{513CA576-F059-4868-8E87-78B3A305DBC2}" srcId="{ACC0E557-F9A6-4E03-997C-5C6D42B10689}" destId="{36D78E74-9932-4C92-98D5-258763659C9E}" srcOrd="0" destOrd="0" parTransId="{0C578EFB-9954-4C05-A941-63DBB7D56B1A}" sibTransId="{F95925D1-4BF0-48A9-8889-07898163FB91}"/>
    <dgm:cxn modelId="{4218C4E5-F1B8-4AC6-8046-3359D092EBCB}" type="presOf" srcId="{A207E735-67E9-4D28-9E4A-1D67A5240EC5}" destId="{50262274-F147-4C96-9DC7-AF6382F4D321}" srcOrd="0" destOrd="0" presId="urn:microsoft.com/office/officeart/2005/8/layout/hierarchy6"/>
    <dgm:cxn modelId="{4E8D7747-9B63-4258-BEC6-3F0474DCD82E}" type="presOf" srcId="{B3EAE70A-BB97-4196-A0FF-4472FD3EEB76}" destId="{47B9DAC3-BBD4-49C7-B7A8-5757C0425853}" srcOrd="0" destOrd="0" presId="urn:microsoft.com/office/officeart/2005/8/layout/hierarchy6"/>
    <dgm:cxn modelId="{837B8A4E-65E8-477A-B975-C0DE686D09F5}" type="presOf" srcId="{EABCBAFF-4DFB-4AD8-AFA1-E20F8A4A644C}" destId="{AAD64A7E-C5BD-482F-88A0-441F8F0EB67B}" srcOrd="0" destOrd="0" presId="urn:microsoft.com/office/officeart/2005/8/layout/hierarchy6"/>
    <dgm:cxn modelId="{6CE4A938-946B-4157-B5F6-7B4B143D2613}" type="presOf" srcId="{DCFAA85C-B32F-40E3-B8A3-BC4EC138CC1E}" destId="{CE0C04F3-A611-4D52-A080-28BCBC0B52F1}" srcOrd="0" destOrd="0" presId="urn:microsoft.com/office/officeart/2005/8/layout/hierarchy6"/>
    <dgm:cxn modelId="{A64141E4-9BEA-4013-933D-5A126090BE95}" srcId="{ACC0E557-F9A6-4E03-997C-5C6D42B10689}" destId="{4E87A410-A124-4D69-B3E8-635A4CE75B69}" srcOrd="1" destOrd="0" parTransId="{B3EAE70A-BB97-4196-A0FF-4472FD3EEB76}" sibTransId="{43DAC09F-4BD3-4E1D-90C2-906E8C68211D}"/>
    <dgm:cxn modelId="{D1E7F7FD-DD44-4209-99B7-EB61D47FDEE1}" srcId="{20DF3644-36A9-4DC0-8C1B-3B04B38633EE}" destId="{ACC0E557-F9A6-4E03-997C-5C6D42B10689}" srcOrd="0" destOrd="0" parTransId="{D7022B55-1F7C-4CBE-B4DA-F4BE13467910}" sibTransId="{9864BDC5-1ADE-44E9-9D71-D247C607A3F6}"/>
    <dgm:cxn modelId="{6301DB24-A777-4549-8D17-DD5A9DBD02B1}" type="presOf" srcId="{ED078A93-5003-46E2-94EA-78110EC12287}" destId="{3DB92206-A0B4-4D36-915A-94BDE3ADA2AF}" srcOrd="0" destOrd="0" presId="urn:microsoft.com/office/officeart/2005/8/layout/hierarchy6"/>
    <dgm:cxn modelId="{123C58A1-FA44-4609-BBBC-848D30B0F439}" srcId="{ED078A93-5003-46E2-94EA-78110EC12287}" destId="{20DF3644-36A9-4DC0-8C1B-3B04B38633EE}" srcOrd="0" destOrd="0" parTransId="{553F890E-78A5-41E1-A990-EE4D06DA5421}" sibTransId="{51D357B8-5208-49D4-8356-628086D2D6EC}"/>
    <dgm:cxn modelId="{87B9FE33-303F-484B-BFFD-47DD208FC5B9}" type="presOf" srcId="{DFCEA6E1-0CD6-4BD8-B6FA-2DC4710805EA}" destId="{5678DA7F-2F1B-4EEB-8007-113BCCB19AB9}" srcOrd="0" destOrd="0" presId="urn:microsoft.com/office/officeart/2005/8/layout/hierarchy6"/>
    <dgm:cxn modelId="{2F24E59A-9C21-4EFF-B875-AD0F279DFA7C}" type="presOf" srcId="{20DF3644-36A9-4DC0-8C1B-3B04B38633EE}" destId="{AB3080BF-30A8-45DB-BBC3-20D9F354A229}" srcOrd="0" destOrd="0" presId="urn:microsoft.com/office/officeart/2005/8/layout/hierarchy6"/>
    <dgm:cxn modelId="{895084AB-41A0-4691-8C0D-1A41600CB9FF}" type="presOf" srcId="{3B7027CB-39CC-46F7-B4BD-585C81EA6587}" destId="{269D4EEF-A093-4242-BEBC-A16C699AA58B}" srcOrd="0" destOrd="0" presId="urn:microsoft.com/office/officeart/2005/8/layout/hierarchy6"/>
    <dgm:cxn modelId="{A188E424-49CE-49CD-907C-39C5F5A2E992}" type="presOf" srcId="{0C578EFB-9954-4C05-A941-63DBB7D56B1A}" destId="{AEFCBC64-7745-4415-8A29-1476548DAC11}" srcOrd="0" destOrd="0" presId="urn:microsoft.com/office/officeart/2005/8/layout/hierarchy6"/>
    <dgm:cxn modelId="{BE0B1BAF-DEA2-4935-A1FB-7ED1D364F000}" type="presOf" srcId="{0C6E21C7-8427-4554-B3B7-F929EA65A0A7}" destId="{E88EFF80-7946-4F34-B8B8-A1964C22207A}" srcOrd="0" destOrd="0" presId="urn:microsoft.com/office/officeart/2005/8/layout/hierarchy6"/>
    <dgm:cxn modelId="{E0E7892A-2C27-4EC0-810A-C19ED307E543}" srcId="{4E87A410-A124-4D69-B3E8-635A4CE75B69}" destId="{FA9BC374-164C-4360-B58E-DD63E211496B}" srcOrd="0" destOrd="0" parTransId="{DCFAA85C-B32F-40E3-B8A3-BC4EC138CC1E}" sibTransId="{C175DD19-B5EC-40E2-9528-A3AD99B3485C}"/>
    <dgm:cxn modelId="{422BC5AE-ED9A-4A25-8628-D5396D4149A8}" type="presOf" srcId="{D7022B55-1F7C-4CBE-B4DA-F4BE13467910}" destId="{D9FE1372-64D2-45E2-996F-3E6181D4E4F3}" srcOrd="0" destOrd="0" presId="urn:microsoft.com/office/officeart/2005/8/layout/hierarchy6"/>
    <dgm:cxn modelId="{1D10F6B9-823B-477D-A21F-AD7490D62867}" type="presOf" srcId="{831E2B40-D97B-4B59-8914-8DAFA874787E}" destId="{A0F7E877-CCB6-4C97-9443-5DD7A1B0CA38}" srcOrd="0" destOrd="0" presId="urn:microsoft.com/office/officeart/2005/8/layout/hierarchy6"/>
    <dgm:cxn modelId="{981B662B-6624-4D0F-9C42-736FEFD666E4}" type="presOf" srcId="{8CAFB2E1-F15B-416D-A843-D43554C8E77C}" destId="{889FD8F5-9399-41EA-9D1A-FC0C1C6BC172}" srcOrd="0" destOrd="0" presId="urn:microsoft.com/office/officeart/2005/8/layout/hierarchy6"/>
    <dgm:cxn modelId="{0FDB1208-1B40-4AAD-9C6C-768F1DB7A435}" type="presOf" srcId="{C25D8DC0-5DC9-458F-93B4-4212083A5518}" destId="{9B34D1BC-3BCC-416F-962F-F338963F9CAB}" srcOrd="0" destOrd="0" presId="urn:microsoft.com/office/officeart/2005/8/layout/hierarchy6"/>
    <dgm:cxn modelId="{2DE351D7-6BDF-40E0-854B-5E5DF689C5BD}" type="presOf" srcId="{ACC0E557-F9A6-4E03-997C-5C6D42B10689}" destId="{5220C043-F077-4985-A53B-538CAC35A8AA}" srcOrd="0" destOrd="0" presId="urn:microsoft.com/office/officeart/2005/8/layout/hierarchy6"/>
    <dgm:cxn modelId="{FA55D739-F122-460A-A1C9-44876C334206}" srcId="{C25D8DC0-5DC9-458F-93B4-4212083A5518}" destId="{8CAFB2E1-F15B-416D-A843-D43554C8E77C}" srcOrd="1" destOrd="0" parTransId="{831E2B40-D97B-4B59-8914-8DAFA874787E}" sibTransId="{8C928125-0FB2-4EE0-B0A9-8E078C49A654}"/>
    <dgm:cxn modelId="{BEDBCC22-8079-4361-BD1B-EED5BE59DAA6}" type="presOf" srcId="{A061F7F7-4C90-42F1-BA63-9D4CD0DC2272}" destId="{73A3C949-0F11-4736-8AB1-176AB59170A0}" srcOrd="0" destOrd="0" presId="urn:microsoft.com/office/officeart/2005/8/layout/hierarchy6"/>
    <dgm:cxn modelId="{C46BD912-E68A-4387-ABAE-0413F3BA80D1}" type="presOf" srcId="{553F890E-78A5-41E1-A990-EE4D06DA5421}" destId="{AC207C44-CE33-4D87-82DD-F1B7EEB696FA}" srcOrd="0" destOrd="0" presId="urn:microsoft.com/office/officeart/2005/8/layout/hierarchy6"/>
    <dgm:cxn modelId="{5E2F0F98-4B72-493F-905A-FF1943594354}" srcId="{07348518-EEA1-4873-9B1A-3CCC45819229}" destId="{C25D8DC0-5DC9-458F-93B4-4212083A5518}" srcOrd="0" destOrd="0" parTransId="{DFCEA6E1-0CD6-4BD8-B6FA-2DC4710805EA}" sibTransId="{0C6EF1B4-2CE5-493C-A75C-D1EC396F6BF8}"/>
    <dgm:cxn modelId="{79B1D23C-22A3-4E2A-9F8C-382B426A42DE}" srcId="{36D78E74-9932-4C92-98D5-258763659C9E}" destId="{A207E735-67E9-4D28-9E4A-1D67A5240EC5}" srcOrd="0" destOrd="0" parTransId="{0C6E21C7-8427-4554-B3B7-F929EA65A0A7}" sibTransId="{FBB86672-5160-4553-884E-1C2D1B282EDA}"/>
    <dgm:cxn modelId="{1E044734-A4F9-4734-BBC6-29DBF17130B8}" srcId="{C25D8DC0-5DC9-458F-93B4-4212083A5518}" destId="{12625BE2-05D6-402C-8CE4-1382BC31266C}" srcOrd="0" destOrd="0" parTransId="{3B7027CB-39CC-46F7-B4BD-585C81EA6587}" sibTransId="{AC72E412-384E-4705-A5B6-63F6FA0349DD}"/>
    <dgm:cxn modelId="{324EAEB6-8D16-400A-8EAB-ED321EB1150C}" srcId="{A061F7F7-4C90-42F1-BA63-9D4CD0DC2272}" destId="{ED078A93-5003-46E2-94EA-78110EC12287}" srcOrd="0" destOrd="0" parTransId="{EE87F4A6-B5AD-4DD9-BC0E-8E6CED42A7F6}" sibTransId="{EDDBFCC1-E618-4DEB-AE61-3E4FE99B26EF}"/>
    <dgm:cxn modelId="{268A7D41-6572-4E05-8F36-239E1137EDA9}" type="presOf" srcId="{4E87A410-A124-4D69-B3E8-635A4CE75B69}" destId="{2911608F-0303-4F6B-8B1A-DAC50315CD42}" srcOrd="0" destOrd="0" presId="urn:microsoft.com/office/officeart/2005/8/layout/hierarchy6"/>
    <dgm:cxn modelId="{8A40E1D7-B408-43DB-B815-2C74C71972A2}" type="presOf" srcId="{36D78E74-9932-4C92-98D5-258763659C9E}" destId="{253CCB2F-60CD-4F05-AA04-AF7C4296083B}" srcOrd="0" destOrd="0" presId="urn:microsoft.com/office/officeart/2005/8/layout/hierarchy6"/>
    <dgm:cxn modelId="{C7F1ADB0-2181-4036-A9A9-07E3FB3E6E2F}" type="presOf" srcId="{07348518-EEA1-4873-9B1A-3CCC45819229}" destId="{69BB8E18-8F0F-4113-8337-4A4AEF5B7AE7}" srcOrd="0" destOrd="0" presId="urn:microsoft.com/office/officeart/2005/8/layout/hierarchy6"/>
    <dgm:cxn modelId="{3C867F84-11A6-42BF-BA3E-AA34D23012A2}" srcId="{FA9BC374-164C-4360-B58E-DD63E211496B}" destId="{07348518-EEA1-4873-9B1A-3CCC45819229}" srcOrd="0" destOrd="0" parTransId="{EABCBAFF-4DFB-4AD8-AFA1-E20F8A4A644C}" sibTransId="{427334EA-2233-4E69-B653-FF1C248FA734}"/>
    <dgm:cxn modelId="{AC43D1EE-E0F4-4392-B0FD-BE6E980663E4}" type="presOf" srcId="{FA9BC374-164C-4360-B58E-DD63E211496B}" destId="{DFECB3BF-E2FD-4FEA-BB0D-7D9A445C39D1}" srcOrd="0" destOrd="0" presId="urn:microsoft.com/office/officeart/2005/8/layout/hierarchy6"/>
    <dgm:cxn modelId="{2BB2E0B7-835D-417A-BD70-EAC6379259B1}" type="presOf" srcId="{12625BE2-05D6-402C-8CE4-1382BC31266C}" destId="{2FB38684-10E8-4F69-9A44-D5F9E2F2C4F9}" srcOrd="0" destOrd="0" presId="urn:microsoft.com/office/officeart/2005/8/layout/hierarchy6"/>
    <dgm:cxn modelId="{73B231C8-F255-4735-A542-A8D3A979B56D}" type="presParOf" srcId="{73A3C949-0F11-4736-8AB1-176AB59170A0}" destId="{22F5B842-4FB9-476E-9A1A-34011A6D0B30}" srcOrd="0" destOrd="0" presId="urn:microsoft.com/office/officeart/2005/8/layout/hierarchy6"/>
    <dgm:cxn modelId="{2D23A69C-1646-4E8D-8768-4FBAF0A325C0}" type="presParOf" srcId="{22F5B842-4FB9-476E-9A1A-34011A6D0B30}" destId="{909EECB3-8E3A-470A-82AA-035742167B71}" srcOrd="0" destOrd="0" presId="urn:microsoft.com/office/officeart/2005/8/layout/hierarchy6"/>
    <dgm:cxn modelId="{5EC556B0-3EBF-4D3A-9A69-7C8DF7223690}" type="presParOf" srcId="{909EECB3-8E3A-470A-82AA-035742167B71}" destId="{B725FEB5-241F-47D1-A60A-64EA8E898648}" srcOrd="0" destOrd="0" presId="urn:microsoft.com/office/officeart/2005/8/layout/hierarchy6"/>
    <dgm:cxn modelId="{D4C27462-7681-460D-8E54-3889D6FBF304}" type="presParOf" srcId="{B725FEB5-241F-47D1-A60A-64EA8E898648}" destId="{3DB92206-A0B4-4D36-915A-94BDE3ADA2AF}" srcOrd="0" destOrd="0" presId="urn:microsoft.com/office/officeart/2005/8/layout/hierarchy6"/>
    <dgm:cxn modelId="{4C3F18A8-7547-4400-9315-3DD5ACB186BD}" type="presParOf" srcId="{B725FEB5-241F-47D1-A60A-64EA8E898648}" destId="{D1BDB891-F4BE-4274-8288-607591AE792B}" srcOrd="1" destOrd="0" presId="urn:microsoft.com/office/officeart/2005/8/layout/hierarchy6"/>
    <dgm:cxn modelId="{58EEE3CB-E08F-4548-B570-B86F51A96A33}" type="presParOf" srcId="{D1BDB891-F4BE-4274-8288-607591AE792B}" destId="{AC207C44-CE33-4D87-82DD-F1B7EEB696FA}" srcOrd="0" destOrd="0" presId="urn:microsoft.com/office/officeart/2005/8/layout/hierarchy6"/>
    <dgm:cxn modelId="{46ADA557-553F-49E6-B3C2-A4CD2BA664B0}" type="presParOf" srcId="{D1BDB891-F4BE-4274-8288-607591AE792B}" destId="{62599D4E-944A-4D65-93DC-D8BBE0886C40}" srcOrd="1" destOrd="0" presId="urn:microsoft.com/office/officeart/2005/8/layout/hierarchy6"/>
    <dgm:cxn modelId="{85595A2D-1D5B-482F-AA12-779F65580A88}" type="presParOf" srcId="{62599D4E-944A-4D65-93DC-D8BBE0886C40}" destId="{AB3080BF-30A8-45DB-BBC3-20D9F354A229}" srcOrd="0" destOrd="0" presId="urn:microsoft.com/office/officeart/2005/8/layout/hierarchy6"/>
    <dgm:cxn modelId="{9A8461DD-6DA6-46ED-AD10-36DC9A130B14}" type="presParOf" srcId="{62599D4E-944A-4D65-93DC-D8BBE0886C40}" destId="{FED3DB22-6E7A-4E3E-B85C-3DE1B97251E2}" srcOrd="1" destOrd="0" presId="urn:microsoft.com/office/officeart/2005/8/layout/hierarchy6"/>
    <dgm:cxn modelId="{3B85E782-1F48-4921-B33E-0A0D62E29FCD}" type="presParOf" srcId="{FED3DB22-6E7A-4E3E-B85C-3DE1B97251E2}" destId="{D9FE1372-64D2-45E2-996F-3E6181D4E4F3}" srcOrd="0" destOrd="0" presId="urn:microsoft.com/office/officeart/2005/8/layout/hierarchy6"/>
    <dgm:cxn modelId="{0A21571C-4A19-4867-AE6F-4F70332617EC}" type="presParOf" srcId="{FED3DB22-6E7A-4E3E-B85C-3DE1B97251E2}" destId="{C92B0A74-3A47-4045-AC4D-AB05C740346C}" srcOrd="1" destOrd="0" presId="urn:microsoft.com/office/officeart/2005/8/layout/hierarchy6"/>
    <dgm:cxn modelId="{6A986D58-FDD7-43E7-A7F3-9354A5CDC111}" type="presParOf" srcId="{C92B0A74-3A47-4045-AC4D-AB05C740346C}" destId="{5220C043-F077-4985-A53B-538CAC35A8AA}" srcOrd="0" destOrd="0" presId="urn:microsoft.com/office/officeart/2005/8/layout/hierarchy6"/>
    <dgm:cxn modelId="{17135B10-CE6B-4DA8-8570-F52C41BF7933}" type="presParOf" srcId="{C92B0A74-3A47-4045-AC4D-AB05C740346C}" destId="{3B375E8B-6F49-40DF-B44E-511B24A8CFBF}" srcOrd="1" destOrd="0" presId="urn:microsoft.com/office/officeart/2005/8/layout/hierarchy6"/>
    <dgm:cxn modelId="{96569E29-1EB8-46FD-809B-1AC47FE4DD37}" type="presParOf" srcId="{3B375E8B-6F49-40DF-B44E-511B24A8CFBF}" destId="{AEFCBC64-7745-4415-8A29-1476548DAC11}" srcOrd="0" destOrd="0" presId="urn:microsoft.com/office/officeart/2005/8/layout/hierarchy6"/>
    <dgm:cxn modelId="{1DDEDBF8-AB07-46CA-9097-782277ABFB48}" type="presParOf" srcId="{3B375E8B-6F49-40DF-B44E-511B24A8CFBF}" destId="{2E13FA6F-FCC1-4CA0-B8A3-156BCA3A3D4C}" srcOrd="1" destOrd="0" presId="urn:microsoft.com/office/officeart/2005/8/layout/hierarchy6"/>
    <dgm:cxn modelId="{E3709832-0769-4484-B842-9960316A6154}" type="presParOf" srcId="{2E13FA6F-FCC1-4CA0-B8A3-156BCA3A3D4C}" destId="{253CCB2F-60CD-4F05-AA04-AF7C4296083B}" srcOrd="0" destOrd="0" presId="urn:microsoft.com/office/officeart/2005/8/layout/hierarchy6"/>
    <dgm:cxn modelId="{46AAAD2B-6B0B-46E9-8E78-B0E4B15CB690}" type="presParOf" srcId="{2E13FA6F-FCC1-4CA0-B8A3-156BCA3A3D4C}" destId="{81D7BF50-1507-4D24-BC6E-77D6DB8B6CF9}" srcOrd="1" destOrd="0" presId="urn:microsoft.com/office/officeart/2005/8/layout/hierarchy6"/>
    <dgm:cxn modelId="{E874187B-8017-464C-9C54-0D03A8EC053F}" type="presParOf" srcId="{81D7BF50-1507-4D24-BC6E-77D6DB8B6CF9}" destId="{E88EFF80-7946-4F34-B8B8-A1964C22207A}" srcOrd="0" destOrd="0" presId="urn:microsoft.com/office/officeart/2005/8/layout/hierarchy6"/>
    <dgm:cxn modelId="{60673EDB-8A64-4FE0-8598-D787F9B81C89}" type="presParOf" srcId="{81D7BF50-1507-4D24-BC6E-77D6DB8B6CF9}" destId="{9A925514-E716-4C5D-A83A-5F6A8146F884}" srcOrd="1" destOrd="0" presId="urn:microsoft.com/office/officeart/2005/8/layout/hierarchy6"/>
    <dgm:cxn modelId="{39F26806-92CE-4116-BD51-EED8167EF2A9}" type="presParOf" srcId="{9A925514-E716-4C5D-A83A-5F6A8146F884}" destId="{50262274-F147-4C96-9DC7-AF6382F4D321}" srcOrd="0" destOrd="0" presId="urn:microsoft.com/office/officeart/2005/8/layout/hierarchy6"/>
    <dgm:cxn modelId="{AC2A5867-AB15-42A9-83FE-65FF273E8CAB}" type="presParOf" srcId="{9A925514-E716-4C5D-A83A-5F6A8146F884}" destId="{5229B55D-822F-41B3-B3AB-C29B6F370908}" srcOrd="1" destOrd="0" presId="urn:microsoft.com/office/officeart/2005/8/layout/hierarchy6"/>
    <dgm:cxn modelId="{DEF0D958-B426-4F5C-A688-FAC217729AE3}" type="presParOf" srcId="{3B375E8B-6F49-40DF-B44E-511B24A8CFBF}" destId="{47B9DAC3-BBD4-49C7-B7A8-5757C0425853}" srcOrd="2" destOrd="0" presId="urn:microsoft.com/office/officeart/2005/8/layout/hierarchy6"/>
    <dgm:cxn modelId="{ABB75348-7EEA-4768-AECB-D4662D8EB611}" type="presParOf" srcId="{3B375E8B-6F49-40DF-B44E-511B24A8CFBF}" destId="{D010243D-9909-4482-A839-E7B8350BC924}" srcOrd="3" destOrd="0" presId="urn:microsoft.com/office/officeart/2005/8/layout/hierarchy6"/>
    <dgm:cxn modelId="{AE2976CD-7840-4DFA-8AFC-973D72D37234}" type="presParOf" srcId="{D010243D-9909-4482-A839-E7B8350BC924}" destId="{2911608F-0303-4F6B-8B1A-DAC50315CD42}" srcOrd="0" destOrd="0" presId="urn:microsoft.com/office/officeart/2005/8/layout/hierarchy6"/>
    <dgm:cxn modelId="{910C7431-D5DC-4A9A-BC20-D61B947CF311}" type="presParOf" srcId="{D010243D-9909-4482-A839-E7B8350BC924}" destId="{DDAF6DA5-D2A0-457E-89BA-520DF0C8241E}" srcOrd="1" destOrd="0" presId="urn:microsoft.com/office/officeart/2005/8/layout/hierarchy6"/>
    <dgm:cxn modelId="{AFCC7F48-DCA8-4A4A-A991-69A2049D640B}" type="presParOf" srcId="{DDAF6DA5-D2A0-457E-89BA-520DF0C8241E}" destId="{CE0C04F3-A611-4D52-A080-28BCBC0B52F1}" srcOrd="0" destOrd="0" presId="urn:microsoft.com/office/officeart/2005/8/layout/hierarchy6"/>
    <dgm:cxn modelId="{C566CA3C-6D82-470B-A103-E4A1CD4D1A7C}" type="presParOf" srcId="{DDAF6DA5-D2A0-457E-89BA-520DF0C8241E}" destId="{A198A5BE-DDB4-45FE-A473-B807EB53F6A4}" srcOrd="1" destOrd="0" presId="urn:microsoft.com/office/officeart/2005/8/layout/hierarchy6"/>
    <dgm:cxn modelId="{5B63C88C-0167-4045-8CB7-BA8AE2F3AD7E}" type="presParOf" srcId="{A198A5BE-DDB4-45FE-A473-B807EB53F6A4}" destId="{DFECB3BF-E2FD-4FEA-BB0D-7D9A445C39D1}" srcOrd="0" destOrd="0" presId="urn:microsoft.com/office/officeart/2005/8/layout/hierarchy6"/>
    <dgm:cxn modelId="{F81DDB09-F84D-4C04-926A-74F29B87D04B}" type="presParOf" srcId="{A198A5BE-DDB4-45FE-A473-B807EB53F6A4}" destId="{707DD161-F4E6-4733-9C32-A509E6CE56BB}" srcOrd="1" destOrd="0" presId="urn:microsoft.com/office/officeart/2005/8/layout/hierarchy6"/>
    <dgm:cxn modelId="{1A58BA22-783F-47A7-A4A4-E53D3464698C}" type="presParOf" srcId="{707DD161-F4E6-4733-9C32-A509E6CE56BB}" destId="{AAD64A7E-C5BD-482F-88A0-441F8F0EB67B}" srcOrd="0" destOrd="0" presId="urn:microsoft.com/office/officeart/2005/8/layout/hierarchy6"/>
    <dgm:cxn modelId="{D3B38CFE-A1AB-4C1F-9E81-D20CAB35144E}" type="presParOf" srcId="{707DD161-F4E6-4733-9C32-A509E6CE56BB}" destId="{A416426F-6BCA-4FDA-897E-35A08FE1C8E3}" srcOrd="1" destOrd="0" presId="urn:microsoft.com/office/officeart/2005/8/layout/hierarchy6"/>
    <dgm:cxn modelId="{EED73224-6203-4549-9548-E8E2673DD8EA}" type="presParOf" srcId="{A416426F-6BCA-4FDA-897E-35A08FE1C8E3}" destId="{69BB8E18-8F0F-4113-8337-4A4AEF5B7AE7}" srcOrd="0" destOrd="0" presId="urn:microsoft.com/office/officeart/2005/8/layout/hierarchy6"/>
    <dgm:cxn modelId="{0A17FF8A-3DBF-4AA4-BCF3-8C2C66E6611F}" type="presParOf" srcId="{A416426F-6BCA-4FDA-897E-35A08FE1C8E3}" destId="{C239ED1B-0F2B-433A-8F68-566AA82751D4}" srcOrd="1" destOrd="0" presId="urn:microsoft.com/office/officeart/2005/8/layout/hierarchy6"/>
    <dgm:cxn modelId="{953B2D95-D438-4BCD-8E0F-0A95C63680FF}" type="presParOf" srcId="{C239ED1B-0F2B-433A-8F68-566AA82751D4}" destId="{5678DA7F-2F1B-4EEB-8007-113BCCB19AB9}" srcOrd="0" destOrd="0" presId="urn:microsoft.com/office/officeart/2005/8/layout/hierarchy6"/>
    <dgm:cxn modelId="{9ECD8972-2B4A-49FB-A5DB-6C2057001DF2}" type="presParOf" srcId="{C239ED1B-0F2B-433A-8F68-566AA82751D4}" destId="{BA891F9B-A01C-4962-9583-DF837EB16443}" srcOrd="1" destOrd="0" presId="urn:microsoft.com/office/officeart/2005/8/layout/hierarchy6"/>
    <dgm:cxn modelId="{B0D2038D-7CD4-46D7-B29A-19682292ED56}" type="presParOf" srcId="{BA891F9B-A01C-4962-9583-DF837EB16443}" destId="{9B34D1BC-3BCC-416F-962F-F338963F9CAB}" srcOrd="0" destOrd="0" presId="urn:microsoft.com/office/officeart/2005/8/layout/hierarchy6"/>
    <dgm:cxn modelId="{8C7F2E14-74BF-4E07-8704-F4EC84BA0FF8}" type="presParOf" srcId="{BA891F9B-A01C-4962-9583-DF837EB16443}" destId="{A3F0D018-AE12-49B4-B0F4-20E0E0829C29}" srcOrd="1" destOrd="0" presId="urn:microsoft.com/office/officeart/2005/8/layout/hierarchy6"/>
    <dgm:cxn modelId="{B69CE806-FF3D-4CBB-95EC-4361A7CDB117}" type="presParOf" srcId="{A3F0D018-AE12-49B4-B0F4-20E0E0829C29}" destId="{269D4EEF-A093-4242-BEBC-A16C699AA58B}" srcOrd="0" destOrd="0" presId="urn:microsoft.com/office/officeart/2005/8/layout/hierarchy6"/>
    <dgm:cxn modelId="{45A135CB-8F11-450E-8F2D-106C7581538E}" type="presParOf" srcId="{A3F0D018-AE12-49B4-B0F4-20E0E0829C29}" destId="{B2B9966E-0CBB-4D51-9505-44403D10CBDB}" srcOrd="1" destOrd="0" presId="urn:microsoft.com/office/officeart/2005/8/layout/hierarchy6"/>
    <dgm:cxn modelId="{6CB04905-1724-4864-BC83-EEB478F7391F}" type="presParOf" srcId="{B2B9966E-0CBB-4D51-9505-44403D10CBDB}" destId="{2FB38684-10E8-4F69-9A44-D5F9E2F2C4F9}" srcOrd="0" destOrd="0" presId="urn:microsoft.com/office/officeart/2005/8/layout/hierarchy6"/>
    <dgm:cxn modelId="{0CA91FA3-C389-42B2-8003-083385C1F99D}" type="presParOf" srcId="{B2B9966E-0CBB-4D51-9505-44403D10CBDB}" destId="{747EE1DA-4FB8-4749-8208-AE221C022E44}" srcOrd="1" destOrd="0" presId="urn:microsoft.com/office/officeart/2005/8/layout/hierarchy6"/>
    <dgm:cxn modelId="{63C30AD4-8C55-440C-A4E3-D2B7047C4AE1}" type="presParOf" srcId="{A3F0D018-AE12-49B4-B0F4-20E0E0829C29}" destId="{A0F7E877-CCB6-4C97-9443-5DD7A1B0CA38}" srcOrd="2" destOrd="0" presId="urn:microsoft.com/office/officeart/2005/8/layout/hierarchy6"/>
    <dgm:cxn modelId="{EFC94072-F004-4D2D-8951-49352239850B}" type="presParOf" srcId="{A3F0D018-AE12-49B4-B0F4-20E0E0829C29}" destId="{522E57BE-A636-40FA-BD3B-54A7E5D805AD}" srcOrd="3" destOrd="0" presId="urn:microsoft.com/office/officeart/2005/8/layout/hierarchy6"/>
    <dgm:cxn modelId="{757319B2-444E-4727-82BB-49F30BDBA8AB}" type="presParOf" srcId="{522E57BE-A636-40FA-BD3B-54A7E5D805AD}" destId="{889FD8F5-9399-41EA-9D1A-FC0C1C6BC172}" srcOrd="0" destOrd="0" presId="urn:microsoft.com/office/officeart/2005/8/layout/hierarchy6"/>
    <dgm:cxn modelId="{1E46F046-C8A5-43BC-92C1-A09B1E58CA06}" type="presParOf" srcId="{522E57BE-A636-40FA-BD3B-54A7E5D805AD}" destId="{3A061F97-47A9-4938-88C5-6BC127386E95}" srcOrd="1" destOrd="0" presId="urn:microsoft.com/office/officeart/2005/8/layout/hierarchy6"/>
    <dgm:cxn modelId="{B4353B1C-26B8-4D67-8FA3-0A3201D79EA5}" type="presParOf" srcId="{73A3C949-0F11-4736-8AB1-176AB59170A0}" destId="{B342B34C-6B28-4B82-875A-C497B1A5A1BE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A3B10D-08CB-4633-B255-EC39FAF33687}">
      <dsp:nvSpPr>
        <dsp:cNvPr id="0" name=""/>
        <dsp:cNvSpPr/>
      </dsp:nvSpPr>
      <dsp:spPr>
        <a:xfrm>
          <a:off x="2490506" y="1458"/>
          <a:ext cx="1695556" cy="9991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100" kern="1200"/>
            <a:t>submit request for training course</a:t>
          </a:r>
        </a:p>
      </dsp:txBody>
      <dsp:txXfrm>
        <a:off x="2490506" y="1458"/>
        <a:ext cx="1695556" cy="999182"/>
      </dsp:txXfrm>
    </dsp:sp>
    <dsp:sp modelId="{E4F3AA5D-F56F-4A77-80EF-D6B273DA50DF}">
      <dsp:nvSpPr>
        <dsp:cNvPr id="0" name=""/>
        <dsp:cNvSpPr/>
      </dsp:nvSpPr>
      <dsp:spPr>
        <a:xfrm>
          <a:off x="2824141" y="1000641"/>
          <a:ext cx="514143" cy="210930"/>
        </a:xfrm>
        <a:custGeom>
          <a:avLst/>
          <a:gdLst/>
          <a:ahLst/>
          <a:cxnLst/>
          <a:rect l="0" t="0" r="0" b="0"/>
          <a:pathLst>
            <a:path>
              <a:moveTo>
                <a:pt x="514143" y="0"/>
              </a:moveTo>
              <a:lnTo>
                <a:pt x="514143" y="105465"/>
              </a:lnTo>
              <a:lnTo>
                <a:pt x="0" y="105465"/>
              </a:lnTo>
              <a:lnTo>
                <a:pt x="0" y="21093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1ABE8-278B-4010-9849-C3EDD1A3C45A}">
      <dsp:nvSpPr>
        <dsp:cNvPr id="0" name=""/>
        <dsp:cNvSpPr/>
      </dsp:nvSpPr>
      <dsp:spPr>
        <a:xfrm>
          <a:off x="2428647" y="1211572"/>
          <a:ext cx="790989" cy="5273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100" kern="1200"/>
            <a:t>Reject the request</a:t>
          </a:r>
        </a:p>
      </dsp:txBody>
      <dsp:txXfrm>
        <a:off x="2428647" y="1211572"/>
        <a:ext cx="790989" cy="527326"/>
      </dsp:txXfrm>
    </dsp:sp>
    <dsp:sp modelId="{3300F815-5333-4224-B581-5811C6F90B96}">
      <dsp:nvSpPr>
        <dsp:cNvPr id="0" name=""/>
        <dsp:cNvSpPr/>
      </dsp:nvSpPr>
      <dsp:spPr>
        <a:xfrm>
          <a:off x="3338284" y="1000641"/>
          <a:ext cx="514143" cy="210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65"/>
              </a:lnTo>
              <a:lnTo>
                <a:pt x="514143" y="105465"/>
              </a:lnTo>
              <a:lnTo>
                <a:pt x="514143" y="21093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547B36-0D95-4183-98D0-5715AEBBFE73}">
      <dsp:nvSpPr>
        <dsp:cNvPr id="0" name=""/>
        <dsp:cNvSpPr/>
      </dsp:nvSpPr>
      <dsp:spPr>
        <a:xfrm>
          <a:off x="3456933" y="1211572"/>
          <a:ext cx="790989" cy="5273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accept the request</a:t>
          </a:r>
          <a:endParaRPr lang="en-CA" sz="1100" kern="1200"/>
        </a:p>
      </dsp:txBody>
      <dsp:txXfrm>
        <a:off x="3456933" y="1211572"/>
        <a:ext cx="790989" cy="527326"/>
      </dsp:txXfrm>
    </dsp:sp>
    <dsp:sp modelId="{A933F258-5FE6-4C7F-9943-532897628B83}">
      <dsp:nvSpPr>
        <dsp:cNvPr id="0" name=""/>
        <dsp:cNvSpPr/>
      </dsp:nvSpPr>
      <dsp:spPr>
        <a:xfrm>
          <a:off x="3806708" y="1738898"/>
          <a:ext cx="91440" cy="211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177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1E1209-3AC0-4B65-8515-36712D4FC850}">
      <dsp:nvSpPr>
        <dsp:cNvPr id="0" name=""/>
        <dsp:cNvSpPr/>
      </dsp:nvSpPr>
      <dsp:spPr>
        <a:xfrm>
          <a:off x="3261238" y="1950677"/>
          <a:ext cx="1182378" cy="7609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100" kern="1200"/>
            <a:t>Payment of training course fees</a:t>
          </a:r>
        </a:p>
      </dsp:txBody>
      <dsp:txXfrm>
        <a:off x="3261238" y="1950677"/>
        <a:ext cx="1182378" cy="760958"/>
      </dsp:txXfrm>
    </dsp:sp>
    <dsp:sp modelId="{B603C81B-0E1D-4EC1-8EAE-6EDCFC30F123}">
      <dsp:nvSpPr>
        <dsp:cNvPr id="0" name=""/>
        <dsp:cNvSpPr/>
      </dsp:nvSpPr>
      <dsp:spPr>
        <a:xfrm>
          <a:off x="3806708" y="2711635"/>
          <a:ext cx="91440" cy="2101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019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AB4721-283E-4EAD-94DA-4B53F9AE2971}">
      <dsp:nvSpPr>
        <dsp:cNvPr id="0" name=""/>
        <dsp:cNvSpPr/>
      </dsp:nvSpPr>
      <dsp:spPr>
        <a:xfrm>
          <a:off x="3296224" y="2921833"/>
          <a:ext cx="1112407" cy="521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100" kern="1200"/>
            <a:t>Proof of payment</a:t>
          </a:r>
        </a:p>
      </dsp:txBody>
      <dsp:txXfrm>
        <a:off x="3296224" y="2921833"/>
        <a:ext cx="1112407" cy="521298"/>
      </dsp:txXfrm>
    </dsp:sp>
    <dsp:sp modelId="{4E461A2B-A9CE-4CDA-889B-E7A3FB9442E6}">
      <dsp:nvSpPr>
        <dsp:cNvPr id="0" name=""/>
        <dsp:cNvSpPr/>
      </dsp:nvSpPr>
      <dsp:spPr>
        <a:xfrm>
          <a:off x="3806708" y="3443132"/>
          <a:ext cx="91440" cy="2113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133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4D692A-35A2-4ECA-88E4-2451A0BA13C6}">
      <dsp:nvSpPr>
        <dsp:cNvPr id="0" name=""/>
        <dsp:cNvSpPr/>
      </dsp:nvSpPr>
      <dsp:spPr>
        <a:xfrm>
          <a:off x="3072061" y="3654463"/>
          <a:ext cx="1560732" cy="5333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100" kern="1200"/>
            <a:t>Documentation (computerized system)</a:t>
          </a:r>
        </a:p>
      </dsp:txBody>
      <dsp:txXfrm>
        <a:off x="3072061" y="3654463"/>
        <a:ext cx="1560732" cy="533348"/>
      </dsp:txXfrm>
    </dsp:sp>
    <dsp:sp modelId="{3BBE5889-3707-45E2-B598-BF011411D240}">
      <dsp:nvSpPr>
        <dsp:cNvPr id="0" name=""/>
        <dsp:cNvSpPr/>
      </dsp:nvSpPr>
      <dsp:spPr>
        <a:xfrm>
          <a:off x="2874215" y="4187811"/>
          <a:ext cx="978212" cy="211953"/>
        </a:xfrm>
        <a:custGeom>
          <a:avLst/>
          <a:gdLst/>
          <a:ahLst/>
          <a:cxnLst/>
          <a:rect l="0" t="0" r="0" b="0"/>
          <a:pathLst>
            <a:path>
              <a:moveTo>
                <a:pt x="978212" y="0"/>
              </a:moveTo>
              <a:lnTo>
                <a:pt x="978212" y="105976"/>
              </a:lnTo>
              <a:lnTo>
                <a:pt x="0" y="105976"/>
              </a:lnTo>
              <a:lnTo>
                <a:pt x="0" y="21195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E60CFC-5E84-4F0E-AD62-4FE94BA22C3D}">
      <dsp:nvSpPr>
        <dsp:cNvPr id="0" name=""/>
        <dsp:cNvSpPr/>
      </dsp:nvSpPr>
      <dsp:spPr>
        <a:xfrm>
          <a:off x="1847610" y="4399765"/>
          <a:ext cx="2053210" cy="8505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100" kern="1200"/>
            <a:t>Continue until the end of the training course</a:t>
          </a:r>
        </a:p>
      </dsp:txBody>
      <dsp:txXfrm>
        <a:off x="1847610" y="4399765"/>
        <a:ext cx="2053210" cy="850561"/>
      </dsp:txXfrm>
    </dsp:sp>
    <dsp:sp modelId="{AC821A0D-AD9F-48D7-B9E4-97F2D97EB45E}">
      <dsp:nvSpPr>
        <dsp:cNvPr id="0" name=""/>
        <dsp:cNvSpPr/>
      </dsp:nvSpPr>
      <dsp:spPr>
        <a:xfrm>
          <a:off x="3852428" y="4187811"/>
          <a:ext cx="1145253" cy="2118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936"/>
              </a:lnTo>
              <a:lnTo>
                <a:pt x="1145253" y="105936"/>
              </a:lnTo>
              <a:lnTo>
                <a:pt x="1145253" y="21187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60627B-6F04-417A-98BA-1C7A73DB1B9A}">
      <dsp:nvSpPr>
        <dsp:cNvPr id="0" name=""/>
        <dsp:cNvSpPr/>
      </dsp:nvSpPr>
      <dsp:spPr>
        <a:xfrm>
          <a:off x="4138117" y="4399684"/>
          <a:ext cx="1719128" cy="856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undo the training course for some reasons</a:t>
          </a:r>
          <a:endParaRPr lang="en-CA" sz="1100" kern="1200"/>
        </a:p>
      </dsp:txBody>
      <dsp:txXfrm>
        <a:off x="4138117" y="4399684"/>
        <a:ext cx="1719128" cy="8568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B92206-A0B4-4D36-915A-94BDE3ADA2AF}">
      <dsp:nvSpPr>
        <dsp:cNvPr id="0" name=""/>
        <dsp:cNvSpPr/>
      </dsp:nvSpPr>
      <dsp:spPr>
        <a:xfrm>
          <a:off x="2986920" y="493"/>
          <a:ext cx="1121810" cy="5029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/>
            <a:t>submit request for specific level</a:t>
          </a:r>
        </a:p>
      </dsp:txBody>
      <dsp:txXfrm>
        <a:off x="2986920" y="493"/>
        <a:ext cx="1121810" cy="502978"/>
      </dsp:txXfrm>
    </dsp:sp>
    <dsp:sp modelId="{AC207C44-CE33-4D87-82DD-F1B7EEB696FA}">
      <dsp:nvSpPr>
        <dsp:cNvPr id="0" name=""/>
        <dsp:cNvSpPr/>
      </dsp:nvSpPr>
      <dsp:spPr>
        <a:xfrm>
          <a:off x="3502105" y="503472"/>
          <a:ext cx="91440" cy="1187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875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3080BF-30A8-45DB-BBC3-20D9F354A229}">
      <dsp:nvSpPr>
        <dsp:cNvPr id="0" name=""/>
        <dsp:cNvSpPr/>
      </dsp:nvSpPr>
      <dsp:spPr>
        <a:xfrm>
          <a:off x="3137556" y="622228"/>
          <a:ext cx="820538" cy="3728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00" kern="1200"/>
            <a:t> </a:t>
          </a:r>
          <a:r>
            <a:rPr lang="en-US" sz="1200" kern="1200"/>
            <a:t>do the test</a:t>
          </a:r>
          <a:endParaRPr lang="en-CA" sz="1200" kern="1200"/>
        </a:p>
      </dsp:txBody>
      <dsp:txXfrm>
        <a:off x="3137556" y="622228"/>
        <a:ext cx="820538" cy="372808"/>
      </dsp:txXfrm>
    </dsp:sp>
    <dsp:sp modelId="{D9FE1372-64D2-45E2-996F-3E6181D4E4F3}">
      <dsp:nvSpPr>
        <dsp:cNvPr id="0" name=""/>
        <dsp:cNvSpPr/>
      </dsp:nvSpPr>
      <dsp:spPr>
        <a:xfrm>
          <a:off x="3502105" y="995036"/>
          <a:ext cx="91440" cy="1188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883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0C043-F077-4985-A53B-538CAC35A8AA}">
      <dsp:nvSpPr>
        <dsp:cNvPr id="0" name=""/>
        <dsp:cNvSpPr/>
      </dsp:nvSpPr>
      <dsp:spPr>
        <a:xfrm>
          <a:off x="2358211" y="1113871"/>
          <a:ext cx="2379227" cy="719955"/>
        </a:xfrm>
        <a:prstGeom prst="flowChartDecis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confirm with the required of the level?</a:t>
          </a:r>
          <a:endParaRPr lang="en-CA" sz="1200" kern="1200"/>
        </a:p>
      </dsp:txBody>
      <dsp:txXfrm>
        <a:off x="2358211" y="1113871"/>
        <a:ext cx="2379227" cy="719955"/>
      </dsp:txXfrm>
    </dsp:sp>
    <dsp:sp modelId="{AEFCBC64-7745-4415-8A29-1476548DAC11}">
      <dsp:nvSpPr>
        <dsp:cNvPr id="0" name=""/>
        <dsp:cNvSpPr/>
      </dsp:nvSpPr>
      <dsp:spPr>
        <a:xfrm>
          <a:off x="2446811" y="1833827"/>
          <a:ext cx="1101014" cy="119102"/>
        </a:xfrm>
        <a:custGeom>
          <a:avLst/>
          <a:gdLst/>
          <a:ahLst/>
          <a:cxnLst/>
          <a:rect l="0" t="0" r="0" b="0"/>
          <a:pathLst>
            <a:path>
              <a:moveTo>
                <a:pt x="1101014" y="0"/>
              </a:moveTo>
              <a:lnTo>
                <a:pt x="1101014" y="59551"/>
              </a:lnTo>
              <a:lnTo>
                <a:pt x="0" y="59551"/>
              </a:lnTo>
              <a:lnTo>
                <a:pt x="0" y="11910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3CCB2F-60CD-4F05-AA04-AF7C4296083B}">
      <dsp:nvSpPr>
        <dsp:cNvPr id="0" name=""/>
        <dsp:cNvSpPr/>
      </dsp:nvSpPr>
      <dsp:spPr>
        <a:xfrm>
          <a:off x="2224322" y="1952930"/>
          <a:ext cx="444977" cy="296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no</a:t>
          </a:r>
          <a:endParaRPr lang="en-CA" sz="1200" kern="1200"/>
        </a:p>
      </dsp:txBody>
      <dsp:txXfrm>
        <a:off x="2224322" y="1952930"/>
        <a:ext cx="444977" cy="296651"/>
      </dsp:txXfrm>
    </dsp:sp>
    <dsp:sp modelId="{E88EFF80-7946-4F34-B8B8-A1964C22207A}">
      <dsp:nvSpPr>
        <dsp:cNvPr id="0" name=""/>
        <dsp:cNvSpPr/>
      </dsp:nvSpPr>
      <dsp:spPr>
        <a:xfrm>
          <a:off x="2401091" y="2249582"/>
          <a:ext cx="91440" cy="1180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804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262274-F147-4C96-9DC7-AF6382F4D321}">
      <dsp:nvSpPr>
        <dsp:cNvPr id="0" name=""/>
        <dsp:cNvSpPr/>
      </dsp:nvSpPr>
      <dsp:spPr>
        <a:xfrm>
          <a:off x="1750917" y="2367625"/>
          <a:ext cx="1391787" cy="8567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/>
            <a:t>suggest the appropriate level</a:t>
          </a:r>
        </a:p>
      </dsp:txBody>
      <dsp:txXfrm>
        <a:off x="1750917" y="2367625"/>
        <a:ext cx="1391787" cy="856727"/>
      </dsp:txXfrm>
    </dsp:sp>
    <dsp:sp modelId="{47B9DAC3-BBD4-49C7-B7A8-5757C0425853}">
      <dsp:nvSpPr>
        <dsp:cNvPr id="0" name=""/>
        <dsp:cNvSpPr/>
      </dsp:nvSpPr>
      <dsp:spPr>
        <a:xfrm>
          <a:off x="3547825" y="1833827"/>
          <a:ext cx="1109157" cy="118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2"/>
              </a:lnTo>
              <a:lnTo>
                <a:pt x="1109157" y="59242"/>
              </a:lnTo>
              <a:lnTo>
                <a:pt x="1109157" y="11848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11608F-0303-4F6B-8B1A-DAC50315CD42}">
      <dsp:nvSpPr>
        <dsp:cNvPr id="0" name=""/>
        <dsp:cNvSpPr/>
      </dsp:nvSpPr>
      <dsp:spPr>
        <a:xfrm>
          <a:off x="4434494" y="1952313"/>
          <a:ext cx="444977" cy="296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yes</a:t>
          </a:r>
          <a:endParaRPr lang="en-CA" sz="1200" kern="1200"/>
        </a:p>
      </dsp:txBody>
      <dsp:txXfrm>
        <a:off x="4434494" y="1952313"/>
        <a:ext cx="444977" cy="296651"/>
      </dsp:txXfrm>
    </dsp:sp>
    <dsp:sp modelId="{CE0C04F3-A611-4D52-A080-28BCBC0B52F1}">
      <dsp:nvSpPr>
        <dsp:cNvPr id="0" name=""/>
        <dsp:cNvSpPr/>
      </dsp:nvSpPr>
      <dsp:spPr>
        <a:xfrm>
          <a:off x="4603120" y="2248965"/>
          <a:ext cx="91440" cy="118660"/>
        </a:xfrm>
        <a:custGeom>
          <a:avLst/>
          <a:gdLst/>
          <a:ahLst/>
          <a:cxnLst/>
          <a:rect l="0" t="0" r="0" b="0"/>
          <a:pathLst>
            <a:path>
              <a:moveTo>
                <a:pt x="53863" y="0"/>
              </a:moveTo>
              <a:lnTo>
                <a:pt x="53863" y="59330"/>
              </a:lnTo>
              <a:lnTo>
                <a:pt x="45720" y="59330"/>
              </a:lnTo>
              <a:lnTo>
                <a:pt x="45720" y="11866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CB3BF-E2FD-4FEA-BB0D-7D9A445C39D1}">
      <dsp:nvSpPr>
        <dsp:cNvPr id="0" name=""/>
        <dsp:cNvSpPr/>
      </dsp:nvSpPr>
      <dsp:spPr>
        <a:xfrm>
          <a:off x="3640826" y="2367625"/>
          <a:ext cx="2016028" cy="8133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/>
            <a:t>Payment of training course fees</a:t>
          </a:r>
        </a:p>
      </dsp:txBody>
      <dsp:txXfrm>
        <a:off x="3640826" y="2367625"/>
        <a:ext cx="2016028" cy="813383"/>
      </dsp:txXfrm>
    </dsp:sp>
    <dsp:sp modelId="{AAD64A7E-C5BD-482F-88A0-441F8F0EB67B}">
      <dsp:nvSpPr>
        <dsp:cNvPr id="0" name=""/>
        <dsp:cNvSpPr/>
      </dsp:nvSpPr>
      <dsp:spPr>
        <a:xfrm>
          <a:off x="4603120" y="3181008"/>
          <a:ext cx="91440" cy="1188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88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BB8E18-8F0F-4113-8337-4A4AEF5B7AE7}">
      <dsp:nvSpPr>
        <dsp:cNvPr id="0" name=""/>
        <dsp:cNvSpPr/>
      </dsp:nvSpPr>
      <dsp:spPr>
        <a:xfrm>
          <a:off x="4184568" y="3299880"/>
          <a:ext cx="928543" cy="446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000" kern="1200"/>
            <a:t>Proof of payment</a:t>
          </a:r>
        </a:p>
      </dsp:txBody>
      <dsp:txXfrm>
        <a:off x="4184568" y="3299880"/>
        <a:ext cx="928543" cy="446273"/>
      </dsp:txXfrm>
    </dsp:sp>
    <dsp:sp modelId="{5678DA7F-2F1B-4EEB-8007-113BCCB19AB9}">
      <dsp:nvSpPr>
        <dsp:cNvPr id="0" name=""/>
        <dsp:cNvSpPr/>
      </dsp:nvSpPr>
      <dsp:spPr>
        <a:xfrm>
          <a:off x="4603120" y="3746154"/>
          <a:ext cx="91440" cy="1203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030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34D1BC-3BCC-416F-962F-F338963F9CAB}">
      <dsp:nvSpPr>
        <dsp:cNvPr id="0" name=""/>
        <dsp:cNvSpPr/>
      </dsp:nvSpPr>
      <dsp:spPr>
        <a:xfrm>
          <a:off x="4001171" y="3866455"/>
          <a:ext cx="1295338" cy="5410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000" kern="1200"/>
            <a:t>Documentation (computerized system)</a:t>
          </a:r>
        </a:p>
      </dsp:txBody>
      <dsp:txXfrm>
        <a:off x="4001171" y="3866455"/>
        <a:ext cx="1295338" cy="541095"/>
      </dsp:txXfrm>
    </dsp:sp>
    <dsp:sp modelId="{269D4EEF-A093-4242-BEBC-A16C699AA58B}">
      <dsp:nvSpPr>
        <dsp:cNvPr id="0" name=""/>
        <dsp:cNvSpPr/>
      </dsp:nvSpPr>
      <dsp:spPr>
        <a:xfrm>
          <a:off x="3786729" y="4407550"/>
          <a:ext cx="862110" cy="116809"/>
        </a:xfrm>
        <a:custGeom>
          <a:avLst/>
          <a:gdLst/>
          <a:ahLst/>
          <a:cxnLst/>
          <a:rect l="0" t="0" r="0" b="0"/>
          <a:pathLst>
            <a:path>
              <a:moveTo>
                <a:pt x="862110" y="0"/>
              </a:moveTo>
              <a:lnTo>
                <a:pt x="862110" y="58404"/>
              </a:lnTo>
              <a:lnTo>
                <a:pt x="0" y="58404"/>
              </a:lnTo>
              <a:lnTo>
                <a:pt x="0" y="11680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B38684-10E8-4F69-9A44-D5F9E2F2C4F9}">
      <dsp:nvSpPr>
        <dsp:cNvPr id="0" name=""/>
        <dsp:cNvSpPr/>
      </dsp:nvSpPr>
      <dsp:spPr>
        <a:xfrm>
          <a:off x="3276198" y="4524360"/>
          <a:ext cx="1021063" cy="7066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000" kern="1200"/>
            <a:t>Continue until the end of the training course</a:t>
          </a:r>
        </a:p>
      </dsp:txBody>
      <dsp:txXfrm>
        <a:off x="3276198" y="4524360"/>
        <a:ext cx="1021063" cy="706656"/>
      </dsp:txXfrm>
    </dsp:sp>
    <dsp:sp modelId="{A0F7E877-CCB6-4C97-9443-5DD7A1B0CA38}">
      <dsp:nvSpPr>
        <dsp:cNvPr id="0" name=""/>
        <dsp:cNvSpPr/>
      </dsp:nvSpPr>
      <dsp:spPr>
        <a:xfrm>
          <a:off x="4648840" y="4407550"/>
          <a:ext cx="577278" cy="119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69"/>
              </a:lnTo>
              <a:lnTo>
                <a:pt x="577278" y="59569"/>
              </a:lnTo>
              <a:lnTo>
                <a:pt x="577278" y="1191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9FD8F5-9399-41EA-9D1A-FC0C1C6BC172}">
      <dsp:nvSpPr>
        <dsp:cNvPr id="0" name=""/>
        <dsp:cNvSpPr/>
      </dsp:nvSpPr>
      <dsp:spPr>
        <a:xfrm>
          <a:off x="4430754" y="4526689"/>
          <a:ext cx="1590727" cy="6589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undo the training course for some reasons</a:t>
          </a:r>
          <a:endParaRPr lang="en-CA" sz="1000" kern="1200"/>
        </a:p>
      </dsp:txBody>
      <dsp:txXfrm>
        <a:off x="4430754" y="4526689"/>
        <a:ext cx="1590727" cy="6589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4AFB4FC-BFA1-4C62-AB3C-027D5607B4BD}" type="datetimeFigureOut">
              <a:rPr lang="ar-SA" smtClean="0"/>
              <a:pPr/>
              <a:t>06/07/35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0EFF6E0-F65C-4393-BD20-310CFB345B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57708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FF6E0-F65C-4393-BD20-310CFB345BF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E625089-CAEC-4452-8999-ACF3688296DD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703E-9576-4E71-8D07-3A42F86B1A94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4315E1B-3283-4437-9AE5-F99EE7D8D5CF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5BBF-E8F8-4061-B66D-FEA9C25BEB8B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2D0D0-830B-4F82-B8B6-E9CAEAEF1F61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ADABE97-E370-4273-AF0E-6C39B59846CC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0CF7AA8-3CB0-4E8E-A15D-753F83BB3273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7BAE-D8E9-4F11-8772-D7F17F7DBBE2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5221-102B-46CA-9898-DDE784ECF630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46A6-1792-456E-A4A3-EB8A97DFEA1E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296CEB6-D8B7-4D42-886E-5877F3A81E50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A6150D-CB36-4EA8-87DC-E8CAA27F69EB}" type="datetime1">
              <a:rPr lang="ar-SA" smtClean="0"/>
              <a:pPr/>
              <a:t>06/07/35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57CF90-8F82-48DF-B8BF-0760189F439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../Desktop/Final/Forms/&#1608;&#1589;&#1601;%20&#1608;&#1592;&#1610;&#1601;&#1610;%20&#1605;&#1583;&#1585;&#1576;%20&#1601;&#1585;&#1606;&#1587;&#1610;.docx" TargetMode="External"/><Relationship Id="rId2" Type="http://schemas.openxmlformats.org/officeDocument/2006/relationships/hyperlink" Target="../Desktop/Final/Forms/&#1608;&#1589;&#1601;%20&#1608;&#1592;&#1610;&#1601;&#1610;%20&#1605;&#1583;&#1610;&#1585;.doc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../Desktop/Final/Forms/&#1608;&#1579;&#1610;&#1602;&#1577;%20&#1573;&#1580;&#1585;&#1575;&#1569;%20&#1575;&#1587;&#1578;&#1602;&#1576;&#1575;&#1604;%20&#1605;&#1578;&#1583;&#1585;&#1576;&#1610;&#1606;1.docx" TargetMode="External"/><Relationship Id="rId2" Type="http://schemas.openxmlformats.org/officeDocument/2006/relationships/hyperlink" Target="../Desktop/Final/Forms/&#1608;&#1579;&#1610;&#1602;&#1577;%20&#1573;&#1580;&#1585;&#1575;&#1569;%20&#1575;&#1587;&#1578;&#1602;&#1576;&#1575;&#1604;%20&#1576;&#1606;&#1575;&#1569;%20&#1575;&#1604;&#1602;&#1583;&#1585;&#1575;&#1578;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../Desktop/Final/Forms/&#1606;&#1605;&#1608;&#1584;&#1580;%20&#1573;&#1579;&#1576;&#1575;&#1578;%20&#1605;&#1578;&#1583;&#1585;&#1576;.docx" TargetMode="External"/><Relationship Id="rId4" Type="http://schemas.openxmlformats.org/officeDocument/2006/relationships/hyperlink" Target="../Desktop/Final/Forms/&#1606;&#1605;&#1608;&#1584;&#1580;%20&#1578;&#1587;&#1580;&#1610;&#1604;%20&#1583;&#1608;&#1585;&#1577;.doc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../Desktop/Final/Forms/&#1608;&#1579;&#1610;&#1602;&#1577;%20&#1573;&#1580;&#1585;&#1575;&#1569;%20&#1573;&#1593;&#1604;&#1575;&#1606;%20&#1583;&#1608;&#1585;&#1577;.docx" TargetMode="External"/><Relationship Id="rId2" Type="http://schemas.openxmlformats.org/officeDocument/2006/relationships/hyperlink" Target="../Desktop/Final/Forms/&#1575;&#1604;&#1575;&#1593;&#1604;&#1575;&#1606;.docx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8424936" cy="1296144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200" b="1" dirty="0">
                <a:latin typeface="+mn-lt"/>
                <a:cs typeface="Andalus" pitchFamily="18" charset="-78"/>
              </a:rPr>
              <a:t>Developing and Improving the Management System at Languages and Capacity Building Academy </a:t>
            </a:r>
            <a:r>
              <a:rPr lang="en-US" sz="3200" b="1" dirty="0" smtClean="0">
                <a:latin typeface="+mn-lt"/>
                <a:cs typeface="Andalus" pitchFamily="18" charset="-78"/>
              </a:rPr>
              <a:t> </a:t>
            </a:r>
            <a:r>
              <a:rPr lang="en-US" sz="3200" b="1" dirty="0" smtClean="0">
                <a:latin typeface="+mn-lt"/>
                <a:cs typeface="Andalus" pitchFamily="18" charset="-78"/>
              </a:rPr>
              <a:t>( </a:t>
            </a:r>
            <a:r>
              <a:rPr lang="en-US" sz="3200" b="1" dirty="0">
                <a:latin typeface="+mn-lt"/>
                <a:cs typeface="Andalus" pitchFamily="18" charset="-78"/>
              </a:rPr>
              <a:t>LCB Academy </a:t>
            </a:r>
            <a:r>
              <a:rPr lang="en-US" sz="3200" b="1" dirty="0" smtClean="0">
                <a:latin typeface="+mn-lt"/>
                <a:cs typeface="Andalus" pitchFamily="18" charset="-78"/>
              </a:rPr>
              <a:t>)</a:t>
            </a:r>
            <a:endParaRPr lang="ar-SA" sz="3200" b="1" dirty="0">
              <a:latin typeface="+mn-lt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411760" y="3761656"/>
            <a:ext cx="5688632" cy="2167674"/>
          </a:xfrm>
        </p:spPr>
        <p:txBody>
          <a:bodyPr>
            <a:normAutofit fontScale="25000" lnSpcReduction="20000"/>
          </a:bodyPr>
          <a:lstStyle/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 </a:t>
            </a:r>
            <a:endParaRPr lang="en-US" sz="96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Prepared by:</a:t>
            </a:r>
            <a:endParaRPr lang="en-US" sz="96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                                 </a:t>
            </a:r>
            <a:r>
              <a:rPr lang="en-US" sz="9600" b="1" dirty="0" smtClean="0">
                <a:solidFill>
                  <a:schemeClr val="tx1"/>
                </a:solidFill>
              </a:rPr>
              <a:t>  </a:t>
            </a:r>
            <a:r>
              <a:rPr lang="en-US" sz="9600" b="1" dirty="0" err="1" smtClean="0">
                <a:solidFill>
                  <a:schemeClr val="tx1"/>
                </a:solidFill>
              </a:rPr>
              <a:t>Haneen</a:t>
            </a:r>
            <a:r>
              <a:rPr lang="en-US" sz="9600" b="1" dirty="0" smtClean="0">
                <a:solidFill>
                  <a:schemeClr val="tx1"/>
                </a:solidFill>
              </a:rPr>
              <a:t> </a:t>
            </a:r>
            <a:r>
              <a:rPr lang="en-US" sz="9600" b="1" dirty="0" err="1" smtClean="0">
                <a:solidFill>
                  <a:schemeClr val="tx1"/>
                </a:solidFill>
              </a:rPr>
              <a:t>Dawood</a:t>
            </a:r>
            <a:r>
              <a:rPr lang="en-US" sz="9600" b="1" dirty="0" smtClean="0">
                <a:solidFill>
                  <a:schemeClr val="tx1"/>
                </a:solidFill>
              </a:rPr>
              <a:t>           </a:t>
            </a: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                                  </a:t>
            </a:r>
            <a:r>
              <a:rPr lang="en-US" sz="9600" b="1" dirty="0" smtClean="0">
                <a:solidFill>
                  <a:schemeClr val="tx1"/>
                </a:solidFill>
              </a:rPr>
              <a:t> Lama </a:t>
            </a:r>
            <a:r>
              <a:rPr lang="en-US" sz="9600" b="1" dirty="0" err="1" smtClean="0">
                <a:solidFill>
                  <a:schemeClr val="tx1"/>
                </a:solidFill>
              </a:rPr>
              <a:t>Bostami</a:t>
            </a:r>
            <a:endParaRPr lang="en-US" sz="9600" b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                                   </a:t>
            </a:r>
            <a:r>
              <a:rPr lang="en-US" sz="9600" b="1" dirty="0" err="1" smtClean="0">
                <a:solidFill>
                  <a:schemeClr val="tx1"/>
                </a:solidFill>
              </a:rPr>
              <a:t>Sima</a:t>
            </a:r>
            <a:r>
              <a:rPr lang="en-US" sz="9600" b="1" dirty="0" smtClean="0">
                <a:solidFill>
                  <a:schemeClr val="tx1"/>
                </a:solidFill>
              </a:rPr>
              <a:t> </a:t>
            </a:r>
            <a:r>
              <a:rPr lang="en-US" sz="9600" b="1" dirty="0" err="1" smtClean="0">
                <a:solidFill>
                  <a:schemeClr val="tx1"/>
                </a:solidFill>
              </a:rPr>
              <a:t>Masri</a:t>
            </a:r>
            <a:r>
              <a:rPr lang="en-US" sz="9600" b="1" dirty="0" smtClean="0">
                <a:solidFill>
                  <a:schemeClr val="tx1"/>
                </a:solidFill>
              </a:rPr>
              <a:t>                                               </a:t>
            </a: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                                   </a:t>
            </a:r>
            <a:r>
              <a:rPr lang="en-US" sz="9600" b="1" dirty="0" err="1" smtClean="0">
                <a:solidFill>
                  <a:schemeClr val="tx1"/>
                </a:solidFill>
              </a:rPr>
              <a:t>Yasmine</a:t>
            </a:r>
            <a:r>
              <a:rPr lang="en-US" sz="9600" b="1" dirty="0" smtClean="0">
                <a:solidFill>
                  <a:schemeClr val="tx1"/>
                </a:solidFill>
              </a:rPr>
              <a:t> </a:t>
            </a:r>
            <a:r>
              <a:rPr lang="en-US" sz="9600" b="1" dirty="0" err="1" smtClean="0">
                <a:solidFill>
                  <a:schemeClr val="tx1"/>
                </a:solidFill>
              </a:rPr>
              <a:t>Tibi</a:t>
            </a:r>
            <a:endParaRPr lang="en-US" sz="9600" b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                    </a:t>
            </a:r>
            <a:endParaRPr lang="en-US" sz="96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Submitted to:</a:t>
            </a:r>
            <a:endParaRPr lang="en-US" sz="96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                                </a:t>
            </a:r>
            <a:r>
              <a:rPr lang="en-US" sz="9600" b="1" dirty="0" smtClean="0">
                <a:solidFill>
                  <a:schemeClr val="tx1"/>
                </a:solidFill>
              </a:rPr>
              <a:t>  </a:t>
            </a:r>
            <a:r>
              <a:rPr lang="en-US" sz="9600" b="1" dirty="0" smtClean="0">
                <a:solidFill>
                  <a:schemeClr val="tx1"/>
                </a:solidFill>
              </a:rPr>
              <a:t>Dr. </a:t>
            </a:r>
            <a:r>
              <a:rPr lang="en-US" sz="9600" b="1" dirty="0" err="1" smtClean="0">
                <a:solidFill>
                  <a:schemeClr val="tx1"/>
                </a:solidFill>
              </a:rPr>
              <a:t>Yahya</a:t>
            </a:r>
            <a:r>
              <a:rPr lang="en-US" sz="9600" b="1" dirty="0" smtClean="0">
                <a:solidFill>
                  <a:schemeClr val="tx1"/>
                </a:solidFill>
              </a:rPr>
              <a:t> </a:t>
            </a:r>
            <a:r>
              <a:rPr lang="en-US" sz="9600" b="1" dirty="0" err="1" smtClean="0">
                <a:solidFill>
                  <a:schemeClr val="tx1"/>
                </a:solidFill>
              </a:rPr>
              <a:t>Saleh</a:t>
            </a:r>
            <a:endParaRPr lang="en-US" sz="96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 </a:t>
            </a:r>
          </a:p>
          <a:p>
            <a:pPr algn="l" rtl="0"/>
            <a:endParaRPr lang="en-US" sz="9600" b="1" dirty="0" smtClean="0"/>
          </a:p>
          <a:p>
            <a:pPr algn="l" rtl="0"/>
            <a:endParaRPr lang="en-US" sz="96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                             Saturday</a:t>
            </a:r>
          </a:p>
          <a:p>
            <a:pPr algn="l" rtl="0"/>
            <a:r>
              <a:rPr lang="en-US" sz="9600" b="1" dirty="0" smtClean="0">
                <a:solidFill>
                  <a:schemeClr val="tx1"/>
                </a:solidFill>
              </a:rPr>
              <a:t>                             5-5-2014</a:t>
            </a:r>
            <a:endParaRPr lang="en-US" sz="9600" dirty="0" smtClean="0">
              <a:solidFill>
                <a:schemeClr val="tx1"/>
              </a:solidFill>
            </a:endParaRPr>
          </a:p>
          <a:p>
            <a:pPr algn="l" rtl="0"/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7CF90-8F82-48DF-B8BF-0760189F4398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l" rtl="0"/>
            <a:r>
              <a:rPr lang="en-US" b="1" dirty="0"/>
              <a:t>Policies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a set of work rules and manners that workers must do in achievement of tasks to go forward organization goals.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Why the policies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required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Simplify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clarify the goals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Decentralization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power.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463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24136"/>
          </a:xfrm>
        </p:spPr>
        <p:txBody>
          <a:bodyPr>
            <a:noAutofit/>
          </a:bodyPr>
          <a:lstStyle/>
          <a:p>
            <a:pPr algn="l" rtl="0"/>
            <a:r>
              <a:rPr lang="en-US" b="1" dirty="0" smtClean="0"/>
              <a:t>Policies</a:t>
            </a:r>
            <a:r>
              <a:rPr lang="en-US" dirty="0" smtClean="0"/>
              <a:t/>
            </a:r>
            <a:br>
              <a:rPr lang="en-US" dirty="0" smtClean="0"/>
            </a:br>
            <a:endParaRPr lang="en-C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1124744"/>
            <a:ext cx="8964488" cy="5472608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Managerial Policies: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Basic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Policies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policy of maximizing profits received 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academy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Functional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Policies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policy of attracting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trainers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market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Operational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Policies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Training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policy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trainers  to achieve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good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performance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79712" y="332657"/>
            <a:ext cx="7772400" cy="1296144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 smtClean="0">
                <a:latin typeface="+mn-lt"/>
                <a:cs typeface="Andalus" pitchFamily="18" charset="-78"/>
              </a:rPr>
              <a:t>organizational structure</a:t>
            </a:r>
            <a:endParaRPr lang="ar-SA" sz="3200" dirty="0">
              <a:latin typeface="+mn-lt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339752" y="1844824"/>
            <a:ext cx="6400800" cy="247268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Organizational structure is the skeleton of an organization. It is an expression of who is performing the various functions and tasks of a company and how these people relate to one another.</a:t>
            </a:r>
            <a:endParaRPr lang="ar-SA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7CF90-8F82-48DF-B8BF-0760189F4398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 smtClean="0">
                <a:latin typeface="+mn-lt"/>
              </a:rPr>
              <a:t>Organization Structure Types</a:t>
            </a:r>
            <a:endParaRPr lang="en-CA" sz="3200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827584" y="1052736"/>
            <a:ext cx="7772400" cy="4572000"/>
          </a:xfrm>
        </p:spPr>
        <p:txBody>
          <a:bodyPr/>
          <a:lstStyle/>
          <a:p>
            <a:pPr algn="l" rtl="0">
              <a:buFont typeface="Wingdings" pitchFamily="2" charset="2"/>
              <a:buChar char="q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Functional Structure</a:t>
            </a:r>
          </a:p>
          <a:p>
            <a:pPr algn="l" rtl="0">
              <a:buFont typeface="Wingdings" pitchFamily="2" charset="2"/>
              <a:buChar char="q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Divisional Structure</a:t>
            </a:r>
          </a:p>
          <a:p>
            <a:pPr algn="l" rtl="0">
              <a:buFont typeface="Wingdings" pitchFamily="2" charset="2"/>
              <a:buChar char="q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Matrix Structure</a:t>
            </a:r>
          </a:p>
          <a:p>
            <a:pPr algn="l" rtl="0">
              <a:buFont typeface="Wingdings" pitchFamily="2" charset="2"/>
              <a:buChar char="q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Other Organizational Structures</a:t>
            </a:r>
          </a:p>
          <a:p>
            <a:pPr algn="l" rtl="0"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 smtClean="0"/>
              <a:t>LCB-Academy’s Structure</a:t>
            </a:r>
            <a:endParaRPr lang="ar-SA" sz="3200" b="1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7" name="عنصر نائب للمحتوى 6" descr="التقاط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85786" y="1000108"/>
            <a:ext cx="7929618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 smtClean="0">
                <a:latin typeface="+mn-lt"/>
              </a:rPr>
              <a:t>Job Description</a:t>
            </a:r>
            <a:endParaRPr lang="ar-SA" sz="3200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787208" cy="4968552"/>
          </a:xfrm>
        </p:spPr>
        <p:txBody>
          <a:bodyPr>
            <a:normAutofit fontScale="77500" lnSpcReduction="20000"/>
          </a:bodyPr>
          <a:lstStyle/>
          <a:p>
            <a:pPr lvl="0"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analysis plays a key role in providing a functional work environment  functional in all its dimensions, it helps to choose the proper organizational structure, and to undertake well administrative decisions  and sound choose 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workforce.</a:t>
            </a:r>
          </a:p>
          <a:p>
            <a:pPr algn="l" rt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Stages of job description and analysis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>
              <a:lnSpc>
                <a:spcPct val="15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First: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jobs 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phase.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etermine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content and level of work and the nature of matter leads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knewledgement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functions and activities that is unnecessary or essential to the organization.</a:t>
            </a:r>
          </a:p>
          <a:p>
            <a:pPr lvl="0" algn="l" rtl="0"/>
            <a:endParaRPr lang="en-US" dirty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/>
              <a:t>Job Description</a:t>
            </a:r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352928" cy="5061176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Stages of job description and analysis: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job analysis phase.</a:t>
            </a:r>
          </a:p>
          <a:p>
            <a:pPr lvl="1"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Data collection</a:t>
            </a:r>
          </a:p>
          <a:p>
            <a:pPr lvl="1"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Information collection selection method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Third: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job description phase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full description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processes,    tasks responsibilities,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qualifications required.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7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CA" dirty="0" smtClean="0"/>
              <a:t>Job </a:t>
            </a:r>
            <a:r>
              <a:rPr lang="en-CA" dirty="0" err="1" smtClean="0"/>
              <a:t>Discription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17</a:t>
            </a:fld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hlinkClick r:id="rId2" action="ppaction://hlinkfile"/>
              </a:rPr>
              <a:t>Manager</a:t>
            </a:r>
            <a:endParaRPr lang="ar-SA" dirty="0" smtClean="0"/>
          </a:p>
          <a:p>
            <a:pPr algn="l" rtl="0">
              <a:buNone/>
            </a:pPr>
            <a:endParaRPr lang="ar-SA" dirty="0" smtClean="0"/>
          </a:p>
          <a:p>
            <a:pPr algn="l" rtl="0">
              <a:buNone/>
            </a:pPr>
            <a:r>
              <a:rPr lang="en-US" dirty="0" smtClean="0">
                <a:hlinkClick r:id="rId3" action="ppaction://hlinkfile"/>
              </a:rPr>
              <a:t>Trainer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340768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 smtClean="0"/>
              <a:t>Work Procedure</a:t>
            </a:r>
            <a:endParaRPr lang="en-CA" sz="3200" b="1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7467600" cy="48451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Managerial procedures comes in the form of a detailed series of steps that reflect the progress and  implementation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policy.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b="1" dirty="0" smtClean="0"/>
          </a:p>
          <a:p>
            <a:pPr algn="l" rtl="0"/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950505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200" b="1" dirty="0" smtClean="0">
                <a:latin typeface="+mn-lt"/>
              </a:rPr>
              <a:t>Requirement of effective procedural system</a:t>
            </a:r>
            <a:endParaRPr lang="en-CA" sz="3200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desired targets must be achieved.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Excluding procedures that could be merged or deleted .</a:t>
            </a:r>
            <a:endParaRPr lang="en-C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539038" cy="994122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Agenda</a:t>
            </a:r>
            <a:endParaRPr lang="ar-SA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571612"/>
            <a:ext cx="8676456" cy="5286388"/>
          </a:xfrm>
        </p:spPr>
        <p:txBody>
          <a:bodyPr>
            <a:normAutofit fontScale="40000" lnSpcReduction="200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Introduction : Languages and Capacity Building Academy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Problem Statement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Objectives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Mission and Vision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Goals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Policies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Organizational Structure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Job Description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Work Procedures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Conclusion and Recommendation</a:t>
            </a:r>
            <a:endParaRPr lang="en-US" sz="7200" dirty="0" smtClean="0"/>
          </a:p>
          <a:p>
            <a:pPr algn="l" rtl="0">
              <a:buNone/>
            </a:pPr>
            <a:r>
              <a:rPr lang="en-US" sz="7200" dirty="0" smtClean="0"/>
              <a:t>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38138"/>
          </a:xfrm>
        </p:spPr>
        <p:txBody>
          <a:bodyPr/>
          <a:lstStyle/>
          <a:p>
            <a:pPr algn="l" rtl="0"/>
            <a:r>
              <a:rPr lang="en-US" sz="3200" b="1" dirty="0">
                <a:latin typeface="+mn-lt"/>
              </a:rPr>
              <a:t>Work Procedure</a:t>
            </a:r>
            <a:endParaRPr lang="ar-SA" sz="3200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7467600" cy="4629128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procedures:</a:t>
            </a:r>
          </a:p>
          <a:p>
            <a:pPr lvl="0" algn="l" rt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Moving procedures.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Storing procedures.</a:t>
            </a:r>
          </a:p>
          <a:p>
            <a:pPr lvl="0" algn="l" rt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Waiting procedure.</a:t>
            </a:r>
          </a:p>
          <a:p>
            <a:pPr lvl="0" algn="l" rt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Controlling procedures.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1064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200" b="1" dirty="0" smtClean="0">
                <a:latin typeface="+mn-lt"/>
              </a:rPr>
              <a:t>Some of procedures:</a:t>
            </a:r>
            <a:endParaRPr lang="en-CA" sz="3200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>
          <a:xfrm>
            <a:off x="186794" y="1571612"/>
            <a:ext cx="8957206" cy="5488724"/>
          </a:xfrm>
        </p:spPr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                                   </a:t>
            </a:r>
            <a:r>
              <a:rPr lang="en-US" dirty="0" smtClean="0"/>
              <a:t>  Capacity building</a:t>
            </a:r>
            <a:endParaRPr lang="en-US" dirty="0" smtClean="0"/>
          </a:p>
          <a:p>
            <a:pPr algn="l" rtl="0"/>
            <a:r>
              <a:rPr lang="en-US" dirty="0" smtClean="0"/>
              <a:t>Reception of trainee</a:t>
            </a:r>
          </a:p>
          <a:p>
            <a:pPr algn="l" rtl="0">
              <a:buNone/>
            </a:pPr>
            <a:r>
              <a:rPr lang="en-US" dirty="0" smtClean="0"/>
              <a:t>                                                         Languages</a:t>
            </a:r>
            <a:endParaRPr lang="en-CA" dirty="0"/>
          </a:p>
        </p:txBody>
      </p:sp>
      <p:cxnSp>
        <p:nvCxnSpPr>
          <p:cNvPr id="8" name="رابط كسهم مستقيم 7"/>
          <p:cNvCxnSpPr/>
          <p:nvPr/>
        </p:nvCxnSpPr>
        <p:spPr>
          <a:xfrm>
            <a:off x="4644008" y="3356992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flipV="1">
            <a:off x="4644008" y="2852936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200" b="1" dirty="0" smtClean="0">
                <a:latin typeface="+mn-lt"/>
              </a:rPr>
              <a:t>Capacity building trainee</a:t>
            </a:r>
            <a:endParaRPr lang="en-CA" sz="3200" b="1" dirty="0">
              <a:latin typeface="+mn-lt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22</a:t>
            </a:fld>
            <a:endParaRPr lang="ar-SA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"/>
          </p:nvPr>
        </p:nvGraphicFramePr>
        <p:xfrm>
          <a:off x="1115616" y="1268760"/>
          <a:ext cx="770485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1" name="رابط مستقيم 10"/>
          <p:cNvCxnSpPr/>
          <p:nvPr/>
        </p:nvCxnSpPr>
        <p:spPr>
          <a:xfrm flipH="1">
            <a:off x="2915816" y="2780928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flipV="1">
            <a:off x="2915816" y="1844824"/>
            <a:ext cx="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>
            <a:off x="2915816" y="184482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/>
          <p:cNvCxnSpPr/>
          <p:nvPr/>
        </p:nvCxnSpPr>
        <p:spPr>
          <a:xfrm>
            <a:off x="6948264" y="6093296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 flipV="1">
            <a:off x="7164288" y="4437112"/>
            <a:ext cx="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5508104" y="4437112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200" b="1" dirty="0" smtClean="0">
                <a:latin typeface="+mn-lt"/>
              </a:rPr>
              <a:t>Languages trainee</a:t>
            </a:r>
            <a:endParaRPr lang="en-CA" sz="3200" b="1" dirty="0">
              <a:latin typeface="+mn-lt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23</a:t>
            </a:fld>
            <a:endParaRPr lang="ar-SA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quarter" idx="1"/>
          </p:nvPr>
        </p:nvGraphicFramePr>
        <p:xfrm>
          <a:off x="914400" y="1124744"/>
          <a:ext cx="7772400" cy="5231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رابط مستقيم 7"/>
          <p:cNvCxnSpPr/>
          <p:nvPr/>
        </p:nvCxnSpPr>
        <p:spPr>
          <a:xfrm flipH="1">
            <a:off x="2339752" y="386104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2339752" y="1340768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2339752" y="1340768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6948264" y="594928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flipV="1">
            <a:off x="7236296" y="4653136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flipH="1">
            <a:off x="6012160" y="4653136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CA" dirty="0" smtClean="0"/>
              <a:t>The Procedures</a:t>
            </a:r>
            <a:endParaRPr lang="en-C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endParaRPr lang="en-US" sz="2800" b="1" dirty="0" smtClean="0"/>
          </a:p>
          <a:p>
            <a:pPr algn="l" rtl="0">
              <a:buNone/>
            </a:pPr>
            <a:r>
              <a:rPr lang="en-US" sz="2800" dirty="0" smtClean="0">
                <a:hlinkClick r:id="rId2" action="ppaction://hlinkfile"/>
              </a:rPr>
              <a:t> Capacity building trainee</a:t>
            </a:r>
            <a:endParaRPr lang="en-US" sz="2800" b="1" dirty="0" smtClean="0"/>
          </a:p>
          <a:p>
            <a:pPr algn="l" rtl="0">
              <a:buNone/>
            </a:pPr>
            <a:endParaRPr lang="en-US" sz="2800" b="1" dirty="0" smtClean="0"/>
          </a:p>
          <a:p>
            <a:pPr algn="l" rtl="0">
              <a:buNone/>
            </a:pPr>
            <a:r>
              <a:rPr lang="en-US" sz="2800" b="1" dirty="0" smtClean="0">
                <a:hlinkClick r:id="rId3" action="ppaction://hlinkfile"/>
              </a:rPr>
              <a:t>  </a:t>
            </a:r>
            <a:r>
              <a:rPr lang="en-US" sz="2800" dirty="0" smtClean="0">
                <a:hlinkClick r:id="rId3" action="ppaction://hlinkfile"/>
              </a:rPr>
              <a:t>Languages trainee</a:t>
            </a:r>
            <a:r>
              <a:rPr lang="en-US" sz="2800" b="1" dirty="0" smtClean="0">
                <a:hlinkClick r:id="rId3" action="ppaction://hlinkfile"/>
              </a:rPr>
              <a:t>   </a:t>
            </a:r>
            <a:endParaRPr lang="en-US" sz="2800" b="1" dirty="0" smtClean="0"/>
          </a:p>
          <a:p>
            <a:pPr algn="l" rtl="0">
              <a:buNone/>
            </a:pPr>
            <a:endParaRPr lang="en-US" sz="2800" b="1" dirty="0" smtClean="0"/>
          </a:p>
          <a:p>
            <a:pPr algn="l" rtl="0">
              <a:buNone/>
            </a:pPr>
            <a:r>
              <a:rPr lang="en-US" sz="2800" b="1" dirty="0" smtClean="0">
                <a:hlinkClick r:id="rId4" action="ppaction://hlinkfile"/>
              </a:rPr>
              <a:t>Form 1</a:t>
            </a:r>
            <a:endParaRPr lang="en-US" sz="2800" b="1" dirty="0" smtClean="0"/>
          </a:p>
          <a:p>
            <a:pPr algn="l" rtl="0">
              <a:buNone/>
            </a:pPr>
            <a:r>
              <a:rPr lang="en-US" sz="2800" b="1" dirty="0" smtClean="0">
                <a:hlinkClick r:id="rId5" action="ppaction://hlinkfile"/>
              </a:rPr>
              <a:t>Form 2</a:t>
            </a:r>
            <a:endParaRPr lang="en-US" sz="2800" b="1" dirty="0" smtClean="0"/>
          </a:p>
          <a:p>
            <a:pPr algn="l" rtl="0">
              <a:buNone/>
            </a:pPr>
            <a:endParaRPr lang="en-US" sz="2800" b="1" dirty="0" smtClean="0"/>
          </a:p>
          <a:p>
            <a:pPr algn="l" rtl="0"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200" b="1" dirty="0" smtClean="0"/>
              <a:t>Some of procedures:</a:t>
            </a:r>
            <a:endParaRPr lang="en-C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28662" y="1714488"/>
            <a:ext cx="7772400" cy="4572000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 Courses advertising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>
                <a:hlinkClick r:id="rId2" action="ppaction://hlinkfile"/>
              </a:rPr>
              <a:t>Flow Chart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>
                <a:hlinkClick r:id="rId3" action="ppaction://hlinkfile"/>
              </a:rPr>
              <a:t>The procedure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b="1" dirty="0" smtClean="0">
                <a:latin typeface="+mn-lt"/>
              </a:rPr>
              <a:t>Conclusion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28662" y="1500174"/>
            <a:ext cx="7729566" cy="5069700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/>
              <a:t>selecting the goals and policies of the Academy</a:t>
            </a:r>
          </a:p>
          <a:p>
            <a:pPr algn="l" rtl="0">
              <a:buNone/>
            </a:pPr>
            <a:r>
              <a:rPr lang="en-US" dirty="0" smtClean="0"/>
              <a:t>and painted the Mission and vision that aspires</a:t>
            </a:r>
          </a:p>
          <a:p>
            <a:pPr algn="l" rtl="0">
              <a:buNone/>
            </a:pPr>
            <a:r>
              <a:rPr lang="en-US" dirty="0" smtClean="0"/>
              <a:t>to achieve them always.</a:t>
            </a:r>
          </a:p>
          <a:p>
            <a:pPr algn="l" rtl="0">
              <a:buNone/>
            </a:pPr>
            <a:r>
              <a:rPr lang="en-US" dirty="0" smtClean="0"/>
              <a:t> organizational structure which was built in a</a:t>
            </a:r>
          </a:p>
          <a:p>
            <a:pPr algn="l" rtl="0">
              <a:buNone/>
            </a:pPr>
            <a:r>
              <a:rPr lang="en-US" dirty="0" smtClean="0"/>
              <a:t>logical manner commensurate with the size of the</a:t>
            </a:r>
          </a:p>
          <a:p>
            <a:pPr algn="l" rtl="0">
              <a:buNone/>
            </a:pPr>
            <a:r>
              <a:rPr lang="en-US" dirty="0" smtClean="0"/>
              <a:t>Academy as it will fit more advanced situation.</a:t>
            </a:r>
          </a:p>
          <a:p>
            <a:pPr algn="l" rtl="0">
              <a:buNone/>
            </a:pPr>
            <a:r>
              <a:rPr lang="en-US" dirty="0" smtClean="0"/>
              <a:t>many relations of  job Titles was explained , as well</a:t>
            </a:r>
          </a:p>
          <a:p>
            <a:pPr algn="l" rtl="0">
              <a:buNone/>
            </a:pPr>
            <a:r>
              <a:rPr lang="en-US" dirty="0" smtClean="0"/>
              <a:t>as the relationship between the staff and the</a:t>
            </a:r>
          </a:p>
          <a:p>
            <a:pPr algn="l" rtl="0">
              <a:buNone/>
            </a:pPr>
            <a:r>
              <a:rPr lang="en-US" dirty="0" smtClean="0"/>
              <a:t>Director setting the responsibilities, procedures</a:t>
            </a:r>
          </a:p>
          <a:p>
            <a:pPr algn="l" rtl="0">
              <a:buNone/>
            </a:pPr>
            <a:r>
              <a:rPr lang="en-US" dirty="0" smtClean="0"/>
              <a:t>which is extracted from the organizational</a:t>
            </a:r>
          </a:p>
          <a:p>
            <a:pPr algn="l" rtl="0">
              <a:buNone/>
            </a:pPr>
            <a:r>
              <a:rPr lang="en-US" dirty="0" smtClean="0"/>
              <a:t>structure </a:t>
            </a:r>
            <a:endParaRPr lang="en-C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200" b="1" dirty="0" smtClean="0">
                <a:latin typeface="+mn-lt"/>
              </a:rPr>
              <a:t>Recommendation</a:t>
            </a:r>
            <a:endParaRPr lang="en-CA" sz="3200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dirty="0" smtClean="0"/>
              <a:t>adoption and implementation of the project in the LCB </a:t>
            </a:r>
            <a:r>
              <a:rPr lang="en-US" dirty="0" smtClean="0"/>
              <a:t>Academy</a:t>
            </a:r>
            <a:endParaRPr lang="en-US" dirty="0" smtClean="0"/>
          </a:p>
          <a:p>
            <a:pPr algn="l" rtl="0">
              <a:buFont typeface="Wingdings" pitchFamily="2" charset="2"/>
              <a:buChar char="§"/>
            </a:pPr>
            <a:endParaRPr lang="en-US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dirty="0" smtClean="0"/>
              <a:t>transform our work into computerized </a:t>
            </a:r>
            <a:r>
              <a:rPr lang="en-US" dirty="0" smtClean="0"/>
              <a:t>system</a:t>
            </a:r>
            <a:endParaRPr lang="en-US" dirty="0" smtClean="0"/>
          </a:p>
          <a:p>
            <a:pPr algn="l" rtl="0">
              <a:buFont typeface="Wingdings" pitchFamily="2" charset="2"/>
              <a:buChar char="§"/>
            </a:pPr>
            <a:endParaRPr lang="en-US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dirty="0" smtClean="0"/>
              <a:t>develop and expand our </a:t>
            </a:r>
            <a:r>
              <a:rPr lang="en-US" dirty="0" smtClean="0"/>
              <a:t>project</a:t>
            </a:r>
            <a:endParaRPr lang="en-US" dirty="0" smtClean="0"/>
          </a:p>
          <a:p>
            <a:pPr algn="l" rtl="0">
              <a:buFont typeface="Wingdings" pitchFamily="2" charset="2"/>
              <a:buChar char="§"/>
            </a:pPr>
            <a:endParaRPr lang="en-US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dirty="0" smtClean="0"/>
              <a:t>Activation of the units in the proposed organizational </a:t>
            </a:r>
            <a:r>
              <a:rPr lang="en-US" dirty="0" smtClean="0"/>
              <a:t>structure</a:t>
            </a:r>
            <a:endParaRPr lang="en-US" dirty="0" smtClean="0"/>
          </a:p>
          <a:p>
            <a:pPr algn="l" rtl="0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1000400_439034996203787_1061378097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653136"/>
            <a:ext cx="2088232" cy="1547108"/>
          </a:xfrm>
          <a:prstGeom prst="rect">
            <a:avLst/>
          </a:prstGeom>
        </p:spPr>
      </p:pic>
      <p:pic>
        <p:nvPicPr>
          <p:cNvPr id="4" name="صورة 3" descr="998003_442839372490016_1645505048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4653137"/>
            <a:ext cx="2088231" cy="1512167"/>
          </a:xfrm>
          <a:prstGeom prst="rect">
            <a:avLst/>
          </a:prstGeom>
        </p:spPr>
      </p:pic>
      <p:pic>
        <p:nvPicPr>
          <p:cNvPr id="5" name="صورة 4" descr="1391659_490920777681875_2077850513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80528" y="4653136"/>
            <a:ext cx="2185070" cy="1584176"/>
          </a:xfrm>
          <a:prstGeom prst="rect">
            <a:avLst/>
          </a:prstGeom>
        </p:spPr>
      </p:pic>
      <p:pic>
        <p:nvPicPr>
          <p:cNvPr id="6" name="صورة 5" descr="1184966_465657986874821_91612049_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79712" y="4653136"/>
            <a:ext cx="2114797" cy="1584175"/>
          </a:xfrm>
          <a:prstGeom prst="rect">
            <a:avLst/>
          </a:prstGeom>
        </p:spPr>
      </p:pic>
      <p:pic>
        <p:nvPicPr>
          <p:cNvPr id="7" name="صورة 6" descr="1209179_480168275423792_1051066349_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44408" y="4653136"/>
            <a:ext cx="1008112" cy="1584176"/>
          </a:xfrm>
          <a:prstGeom prst="rect">
            <a:avLst/>
          </a:prstGeom>
        </p:spPr>
      </p:pic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719064" y="1988840"/>
            <a:ext cx="8424936" cy="1008112"/>
          </a:xfrm>
        </p:spPr>
        <p:txBody>
          <a:bodyPr/>
          <a:lstStyle/>
          <a:p>
            <a:pPr algn="l" rtl="0"/>
            <a:r>
              <a:rPr lang="en-US" sz="2800" b="1" dirty="0" smtClean="0"/>
              <a:t>THANK YOU FOR YOUR ATTENTION</a:t>
            </a:r>
            <a:endParaRPr lang="en-C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Introduction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72072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sz="3200" dirty="0" smtClean="0"/>
              <a:t>Languages and Capacity Building Academy “LCB” is profit organization  , in Tubas</a:t>
            </a:r>
          </a:p>
          <a:p>
            <a:pPr algn="l" rtl="0">
              <a:buNone/>
            </a:pPr>
            <a:r>
              <a:rPr lang="en-US" sz="3200" dirty="0" smtClean="0"/>
              <a:t>provide programs for training languages , capacity building and help students to discover themselves and improve them </a:t>
            </a:r>
          </a:p>
          <a:p>
            <a:pPr algn="l" rtl="0">
              <a:buNone/>
            </a:pPr>
            <a:r>
              <a:rPr lang="en-US" sz="3200" dirty="0" smtClean="0"/>
              <a:t>There are two different department in LCB Academy :</a:t>
            </a:r>
            <a:br>
              <a:rPr lang="en-US" sz="3200" dirty="0" smtClean="0"/>
            </a:br>
            <a:r>
              <a:rPr lang="en-US" sz="3200" dirty="0" smtClean="0"/>
              <a:t> languages unit include two languages English and  Hebrew , and capacity building like Preparing  university students for the job market and mat Mathematics courses for different levels.</a:t>
            </a:r>
          </a:p>
          <a:p>
            <a:pPr algn="l" rtl="0">
              <a:buNone/>
            </a:pPr>
            <a:r>
              <a:rPr lang="en-US" sz="2800" dirty="0" smtClean="0"/>
              <a:t>They also provide students services (audit services, linguistic revision for theses and graduation project, copy and print services),And also provides translation services such as translation of legal documents , with a Staff off  one Senior Manager , two Consultants to put Strategy and structure of the courses  and four Trainers ,I n summer -2013  with 105 trainees joined the languages course.</a:t>
            </a:r>
            <a:endParaRPr lang="en-CA" sz="3200" dirty="0" smtClean="0"/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latin typeface="+mn-lt"/>
              </a:rPr>
              <a:t>Problem Statement</a:t>
            </a:r>
            <a:endParaRPr lang="ar-SA" b="1" dirty="0">
              <a:latin typeface="+mn-lt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the </a:t>
            </a:r>
            <a:r>
              <a:rPr lang="en-US" dirty="0" smtClean="0"/>
              <a:t>absence of complete and comprehensive administrative system which leads to many problems and difficulty in dealing with the information whether they belong to the customer, or to the </a:t>
            </a:r>
            <a:r>
              <a:rPr lang="en-US" dirty="0" smtClean="0"/>
              <a:t>staff</a:t>
            </a: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6" name="صورة 5" descr="objecti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628800"/>
            <a:ext cx="3878188" cy="4309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latin typeface="+mn-lt"/>
              </a:rPr>
              <a:t>Objective</a:t>
            </a:r>
            <a:endParaRPr lang="ar-SA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42910" y="1571612"/>
            <a:ext cx="7772400" cy="45720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Aim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Benefits behind our aim: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It will increase the efficiency of the service.</a:t>
            </a:r>
          </a:p>
          <a:p>
            <a:pPr algn="l" rtl="0">
              <a:buFont typeface="Wingdings" pitchFamily="2" charset="2"/>
              <a:buChar char="ü"/>
            </a:pPr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as well as in terms of human resources how to organize and employ them properly.</a:t>
            </a:r>
          </a:p>
          <a:p>
            <a:pPr algn="l" rtl="0">
              <a:buFont typeface="Wingdings" pitchFamily="2" charset="2"/>
              <a:buChar char="ü"/>
            </a:pPr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also finances follow-up from the start without any difficulties and  reduce the costs.</a:t>
            </a:r>
          </a:p>
          <a:p>
            <a:pPr algn="l" rtl="0">
              <a:buFont typeface="Wingdings" pitchFamily="2" charset="2"/>
              <a:buChar char="ü"/>
            </a:pPr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 Reduce the time.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latin typeface="+mn-lt"/>
              </a:rPr>
              <a:t>Methodology</a:t>
            </a:r>
            <a:endParaRPr lang="en-CA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CA" dirty="0" smtClean="0"/>
              <a:t>1- collecting data: </a:t>
            </a:r>
            <a:r>
              <a:rPr lang="en-US" dirty="0" smtClean="0"/>
              <a:t>we </a:t>
            </a:r>
            <a:r>
              <a:rPr lang="en-US" dirty="0" smtClean="0"/>
              <a:t>visited the academy location in tubas –</a:t>
            </a:r>
            <a:r>
              <a:rPr lang="en-US" dirty="0" smtClean="0"/>
              <a:t>Nablus, to make </a:t>
            </a:r>
            <a:r>
              <a:rPr lang="en-US" dirty="0" smtClean="0"/>
              <a:t>an overview about the capacity of the </a:t>
            </a:r>
            <a:r>
              <a:rPr lang="en-US" dirty="0" smtClean="0"/>
              <a:t>building and the </a:t>
            </a:r>
            <a:r>
              <a:rPr lang="en-US" dirty="0" smtClean="0"/>
              <a:t>layout of department </a:t>
            </a:r>
            <a:endParaRPr lang="en-CA" dirty="0" smtClean="0"/>
          </a:p>
          <a:p>
            <a:pPr algn="l" rtl="0">
              <a:buNone/>
            </a:pPr>
            <a:r>
              <a:rPr lang="en-CA" dirty="0" smtClean="0"/>
              <a:t>2- data analysis:  </a:t>
            </a:r>
            <a:r>
              <a:rPr lang="en-US" dirty="0" smtClean="0"/>
              <a:t>studying the current situation of the center set the main problem facing it and check the weakness point and any gaps in it to find the best </a:t>
            </a:r>
            <a:r>
              <a:rPr lang="en-US" dirty="0" smtClean="0"/>
              <a:t>solution</a:t>
            </a:r>
          </a:p>
          <a:p>
            <a:pPr algn="l" rtl="0">
              <a:buNone/>
            </a:pPr>
            <a:r>
              <a:rPr lang="en-US" dirty="0" smtClean="0"/>
              <a:t>3- tools and procedures : the </a:t>
            </a:r>
            <a:r>
              <a:rPr lang="en-US" dirty="0" smtClean="0"/>
              <a:t>ISO standard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200" b="1" dirty="0" smtClean="0">
                <a:latin typeface="+mn-lt"/>
              </a:rPr>
              <a:t>Mission and Vision</a:t>
            </a:r>
            <a:endParaRPr lang="en-CA" sz="3200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b="1" dirty="0" smtClean="0"/>
              <a:t>The Mission Statement</a:t>
            </a:r>
            <a:endParaRPr lang="en-US" dirty="0" smtClean="0"/>
          </a:p>
          <a:p>
            <a:pPr algn="l" rtl="0"/>
            <a:r>
              <a:rPr lang="ar-SA" dirty="0" smtClean="0"/>
              <a:t>   </a:t>
            </a:r>
            <a:r>
              <a:rPr lang="en-US" dirty="0" smtClean="0"/>
              <a:t> "To build capacity and plant confidence in  student's self, and  to enable him/her  to use languages effectively by applying the four skills  as a second language". </a:t>
            </a:r>
            <a:r>
              <a:rPr lang="ar-SA" dirty="0" smtClean="0"/>
              <a:t> 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The Vision</a:t>
            </a:r>
            <a:endParaRPr lang="en-US" dirty="0" smtClean="0"/>
          </a:p>
          <a:p>
            <a:pPr algn="l" rtl="0"/>
            <a:r>
              <a:rPr lang="en-US" dirty="0" smtClean="0"/>
              <a:t>“LCB Academy aims to be the most greenish fertile and fruitful land in Tubas Province and  most surrounding areas”</a:t>
            </a:r>
          </a:p>
          <a:p>
            <a:pPr algn="l" rtl="0">
              <a:buNone/>
            </a:pPr>
            <a:r>
              <a:rPr lang="ar-SA" b="1" dirty="0" smtClean="0"/>
              <a:t> </a:t>
            </a:r>
            <a:endParaRPr lang="en-US" dirty="0" smtClean="0"/>
          </a:p>
          <a:p>
            <a:pPr algn="l" rtl="0">
              <a:buNone/>
            </a:pPr>
            <a:r>
              <a:rPr lang="en-US" b="1" dirty="0" smtClean="0"/>
              <a:t> </a:t>
            </a:r>
            <a:r>
              <a:rPr lang="ar-SA" dirty="0" smtClean="0"/>
              <a:t> </a:t>
            </a:r>
          </a:p>
          <a:p>
            <a:pPr algn="l" rtl="0">
              <a:buNone/>
            </a:pPr>
            <a:r>
              <a:rPr lang="en-US" b="1" dirty="0" smtClean="0"/>
              <a:t> The Slogan  </a:t>
            </a:r>
            <a:endParaRPr lang="en-US" dirty="0" smtClean="0"/>
          </a:p>
          <a:p>
            <a:pPr algn="l" rtl="0"/>
            <a:r>
              <a:rPr lang="en-US" dirty="0" smtClean="0"/>
              <a:t>"Make your step two steps"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928694"/>
          </a:xfrm>
        </p:spPr>
        <p:txBody>
          <a:bodyPr/>
          <a:lstStyle/>
          <a:p>
            <a:pPr algn="l" rtl="0"/>
            <a:r>
              <a:rPr lang="en-US" sz="4400" b="1" dirty="0" smtClean="0">
                <a:latin typeface="+mn-lt"/>
              </a:rPr>
              <a:t>Goals</a:t>
            </a:r>
            <a:endParaRPr lang="en-CA" sz="4400" b="1" dirty="0"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fld id="{4A57CF90-8F82-48DF-B8BF-0760189F4398}" type="slidenum">
              <a:rPr lang="ar-SA" smtClean="0"/>
              <a:pPr/>
              <a:t>8</a:t>
            </a:fld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57158" y="1500174"/>
            <a:ext cx="8329642" cy="5072098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dirty="0" smtClean="0"/>
              <a:t>First: </a:t>
            </a:r>
            <a:r>
              <a:rPr lang="en-US" sz="3300" b="1" dirty="0" smtClean="0"/>
              <a:t>According to the standard measurement of the target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300" b="1" dirty="0" smtClean="0"/>
              <a:t>1.Quantitative goals:</a:t>
            </a:r>
          </a:p>
          <a:p>
            <a:pPr lvl="0" algn="l" rtl="0">
              <a:lnSpc>
                <a:spcPct val="170000"/>
              </a:lnSpc>
            </a:pPr>
            <a:r>
              <a:rPr lang="en-US" sz="3300" dirty="0" smtClean="0"/>
              <a:t>Increasing the number of students applying various sessions</a:t>
            </a:r>
            <a:r>
              <a:rPr lang="en-US" sz="3300" dirty="0" smtClean="0"/>
              <a:t>.</a:t>
            </a:r>
            <a:endParaRPr lang="en-US" sz="3300" dirty="0" smtClean="0"/>
          </a:p>
          <a:p>
            <a:pPr algn="l" rtl="0">
              <a:lnSpc>
                <a:spcPct val="170000"/>
              </a:lnSpc>
              <a:buNone/>
            </a:pPr>
            <a:r>
              <a:rPr lang="en-US" sz="3300" b="1" dirty="0" smtClean="0"/>
              <a:t>2.Descriptive goals:</a:t>
            </a:r>
          </a:p>
          <a:p>
            <a:pPr lvl="0" algn="l" rtl="0">
              <a:lnSpc>
                <a:spcPct val="170000"/>
              </a:lnSpc>
            </a:pPr>
            <a:r>
              <a:rPr lang="en-US" sz="3300" dirty="0" smtClean="0"/>
              <a:t>To remain on the reputation of academic and popular competition between institutions.</a:t>
            </a:r>
          </a:p>
          <a:p>
            <a:pPr lvl="0" algn="l" rtl="0">
              <a:lnSpc>
                <a:spcPct val="170000"/>
              </a:lnSpc>
            </a:pPr>
            <a:r>
              <a:rPr lang="en-US" sz="3300" dirty="0" smtClean="0"/>
              <a:t>The declaration of the name and mental image of the institution and its services at all graduate and trainers.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Goals (continued) 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A57CF90-8F82-48DF-B8BF-0760189F4398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00034" y="1285860"/>
            <a:ext cx="8186766" cy="4786346"/>
          </a:xfrm>
        </p:spPr>
        <p:txBody>
          <a:bodyPr>
            <a:noAutofit/>
          </a:bodyPr>
          <a:lstStyle/>
          <a:p>
            <a:pPr algn="l" rtl="0">
              <a:lnSpc>
                <a:spcPct val="170000"/>
              </a:lnSpc>
            </a:pPr>
            <a:r>
              <a:rPr lang="en-US" sz="1800" b="1" dirty="0" smtClean="0"/>
              <a:t>Second: According to the objectives of the standard time and the administrative level: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1800" b="1" dirty="0" smtClean="0"/>
              <a:t>1.Long-Term Goals:</a:t>
            </a:r>
          </a:p>
          <a:p>
            <a:pPr algn="l" rtl="0">
              <a:lnSpc>
                <a:spcPct val="170000"/>
              </a:lnSpc>
            </a:pPr>
            <a:r>
              <a:rPr lang="en-US" sz="1800" dirty="0" smtClean="0"/>
              <a:t>Achieve the name is unique in the level of courses and educational services provided on a large scale (Tubas and then the West Bank).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1800" b="1" dirty="0" smtClean="0"/>
              <a:t>2.Medium-Term Goals:</a:t>
            </a:r>
          </a:p>
          <a:p>
            <a:pPr lvl="0" algn="l" rtl="0">
              <a:lnSpc>
                <a:spcPct val="170000"/>
              </a:lnSpc>
            </a:pPr>
            <a:r>
              <a:rPr lang="en-US" sz="1800" dirty="0" smtClean="0"/>
              <a:t>An increase in the number of applicants registered students annually 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1800" b="1" dirty="0" smtClean="0"/>
              <a:t>3.Short-Term Goals:</a:t>
            </a:r>
          </a:p>
          <a:p>
            <a:pPr lvl="0" algn="l" rtl="0">
              <a:lnSpc>
                <a:spcPct val="170000"/>
              </a:lnSpc>
            </a:pPr>
            <a:r>
              <a:rPr lang="en-US" sz="1800" dirty="0" smtClean="0"/>
              <a:t> Increase the number of students in current cycles through the declaration of good sessions provide access for students of the institution easiest ways.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1500</TotalTime>
  <Words>1054</Words>
  <Application>Microsoft Office PowerPoint</Application>
  <PresentationFormat>عرض على الشاشة (3:4)‏</PresentationFormat>
  <Paragraphs>217</Paragraphs>
  <Slides>28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ألوان متوسطة</vt:lpstr>
      <vt:lpstr>Developing and Improving the Management System at Languages and Capacity Building Academy  ( LCB Academy )</vt:lpstr>
      <vt:lpstr>Agenda</vt:lpstr>
      <vt:lpstr>Introduction</vt:lpstr>
      <vt:lpstr>Problem Statement</vt:lpstr>
      <vt:lpstr>Objective</vt:lpstr>
      <vt:lpstr>Methodology</vt:lpstr>
      <vt:lpstr>Mission and Vision</vt:lpstr>
      <vt:lpstr>Goals</vt:lpstr>
      <vt:lpstr>Goals (continued) </vt:lpstr>
      <vt:lpstr>Policies</vt:lpstr>
      <vt:lpstr>Policies </vt:lpstr>
      <vt:lpstr>organizational structure</vt:lpstr>
      <vt:lpstr>Organization Structure Types</vt:lpstr>
      <vt:lpstr>LCB-Academy’s Structure</vt:lpstr>
      <vt:lpstr>Job Description</vt:lpstr>
      <vt:lpstr>Job Description</vt:lpstr>
      <vt:lpstr>Job Discription </vt:lpstr>
      <vt:lpstr>Work Procedure</vt:lpstr>
      <vt:lpstr>Requirement of effective procedural system</vt:lpstr>
      <vt:lpstr>Work Procedure</vt:lpstr>
      <vt:lpstr>Some of procedures:</vt:lpstr>
      <vt:lpstr>Capacity building trainee</vt:lpstr>
      <vt:lpstr>Languages trainee</vt:lpstr>
      <vt:lpstr>The Procedures</vt:lpstr>
      <vt:lpstr>Some of procedures:</vt:lpstr>
      <vt:lpstr>Conclusion</vt:lpstr>
      <vt:lpstr>Recommendation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Marah</dc:creator>
  <cp:lastModifiedBy>A</cp:lastModifiedBy>
  <cp:revision>90</cp:revision>
  <dcterms:created xsi:type="dcterms:W3CDTF">2013-11-25T14:44:24Z</dcterms:created>
  <dcterms:modified xsi:type="dcterms:W3CDTF">2014-05-05T07:18:04Z</dcterms:modified>
</cp:coreProperties>
</file>