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5143500" cx="9144000"/>
  <p:notesSz cx="6858000" cy="9144000"/>
  <p:embeddedFontLst>
    <p:embeddedFont>
      <p:font typeface="Roboto Slab"/>
      <p:regular r:id="rId23"/>
      <p:bold r:id="rId24"/>
    </p:embeddedFont>
    <p:embeddedFont>
      <p:font typeface="Source Sans Pro"/>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RobotoSlab-bold.fntdata"/><Relationship Id="rId23" Type="http://schemas.openxmlformats.org/officeDocument/2006/relationships/font" Target="fonts/RobotoSlab-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SourceSansPro-bold.fntdata"/><Relationship Id="rId25" Type="http://schemas.openxmlformats.org/officeDocument/2006/relationships/font" Target="fonts/SourceSansPro-regular.fntdata"/><Relationship Id="rId28" Type="http://schemas.openxmlformats.org/officeDocument/2006/relationships/font" Target="fonts/SourceSansPro-boldItalic.fntdata"/><Relationship Id="rId27" Type="http://schemas.openxmlformats.org/officeDocument/2006/relationships/font" Target="fonts/SourceSansPro-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5f391192_0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5f391192_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1dafbca0646_0_9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1dafbca0646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dafbca0646_0_13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dafbca0646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1dafbca0646_0_16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1dafbca0646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5ed75ccf_01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5ed75ccf_0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1dafbca0646_0_20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1dafbca0646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35f391192_01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35f391192_0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35ed75ccf_02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35ed75ccf_0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abf1dbd179_0_18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abf1dbd179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1dafbca0646_0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1dafbca064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5f391192_0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5f391192_0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606f1c2d_3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606f1c2d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dafbca0646_0_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1dafbca0646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5f391192_04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5f391192_0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dafbca0646_0_5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1dafbca0646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5f391192_0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5f391192_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dafbca0646_0_6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dafbca0646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blipFill>
          <a:blip r:embed="rId2">
            <a:alphaModFix/>
          </a:blip>
          <a:stretch>
            <a:fillRect/>
          </a:stretch>
        </a:blipFill>
      </p:bgPr>
    </p:bg>
    <p:spTree>
      <p:nvGrpSpPr>
        <p:cNvPr id="9" name="Shape 9"/>
        <p:cNvGrpSpPr/>
        <p:nvPr/>
      </p:nvGrpSpPr>
      <p:grpSpPr>
        <a:xfrm>
          <a:off x="0" y="0"/>
          <a:ext cx="0" cy="0"/>
          <a:chOff x="0" y="0"/>
          <a:chExt cx="0" cy="0"/>
        </a:xfrm>
      </p:grpSpPr>
      <p:sp>
        <p:nvSpPr>
          <p:cNvPr id="10" name="Google Shape;10;p2"/>
          <p:cNvSpPr txBox="1"/>
          <p:nvPr>
            <p:ph type="ctrTitle"/>
          </p:nvPr>
        </p:nvSpPr>
        <p:spPr>
          <a:xfrm>
            <a:off x="1700185" y="1991850"/>
            <a:ext cx="5807400" cy="1159800"/>
          </a:xfrm>
          <a:prstGeom prst="rect">
            <a:avLst/>
          </a:prstGeom>
        </p:spPr>
        <p:txBody>
          <a:bodyPr anchorCtr="0" anchor="ctr" bIns="91425" lIns="91425" spcFirstLastPara="1" rIns="91425" wrap="square" tIns="91425">
            <a:noAutofit/>
          </a:bodyPr>
          <a:lstStyle>
            <a:lvl1pPr lvl="0">
              <a:spcBef>
                <a:spcPts val="0"/>
              </a:spcBef>
              <a:spcAft>
                <a:spcPts val="0"/>
              </a:spcAft>
              <a:buSzPts val="5800"/>
              <a:buNone/>
              <a:defRPr b="1" sz="5800"/>
            </a:lvl1pPr>
            <a:lvl2pPr lvl="1">
              <a:spcBef>
                <a:spcPts val="0"/>
              </a:spcBef>
              <a:spcAft>
                <a:spcPts val="0"/>
              </a:spcAft>
              <a:buSzPts val="5800"/>
              <a:buNone/>
              <a:defRPr b="1" sz="5800"/>
            </a:lvl2pPr>
            <a:lvl3pPr lvl="2">
              <a:spcBef>
                <a:spcPts val="0"/>
              </a:spcBef>
              <a:spcAft>
                <a:spcPts val="0"/>
              </a:spcAft>
              <a:buSzPts val="5800"/>
              <a:buNone/>
              <a:defRPr b="1" sz="5800"/>
            </a:lvl3pPr>
            <a:lvl4pPr lvl="3">
              <a:spcBef>
                <a:spcPts val="0"/>
              </a:spcBef>
              <a:spcAft>
                <a:spcPts val="0"/>
              </a:spcAft>
              <a:buSzPts val="5800"/>
              <a:buNone/>
              <a:defRPr b="1" sz="5800"/>
            </a:lvl4pPr>
            <a:lvl5pPr lvl="4">
              <a:spcBef>
                <a:spcPts val="0"/>
              </a:spcBef>
              <a:spcAft>
                <a:spcPts val="0"/>
              </a:spcAft>
              <a:buSzPts val="5800"/>
              <a:buNone/>
              <a:defRPr b="1" sz="5800"/>
            </a:lvl5pPr>
            <a:lvl6pPr lvl="5">
              <a:spcBef>
                <a:spcPts val="0"/>
              </a:spcBef>
              <a:spcAft>
                <a:spcPts val="0"/>
              </a:spcAft>
              <a:buSzPts val="5800"/>
              <a:buNone/>
              <a:defRPr b="1" sz="5800"/>
            </a:lvl6pPr>
            <a:lvl7pPr lvl="6">
              <a:spcBef>
                <a:spcPts val="0"/>
              </a:spcBef>
              <a:spcAft>
                <a:spcPts val="0"/>
              </a:spcAft>
              <a:buSzPts val="5800"/>
              <a:buNone/>
              <a:defRPr b="1" sz="5800"/>
            </a:lvl7pPr>
            <a:lvl8pPr lvl="7">
              <a:spcBef>
                <a:spcPts val="0"/>
              </a:spcBef>
              <a:spcAft>
                <a:spcPts val="0"/>
              </a:spcAft>
              <a:buSzPts val="5800"/>
              <a:buNone/>
              <a:defRPr b="1" sz="5800"/>
            </a:lvl8pPr>
            <a:lvl9pPr lvl="8">
              <a:spcBef>
                <a:spcPts val="0"/>
              </a:spcBef>
              <a:spcAft>
                <a:spcPts val="0"/>
              </a:spcAft>
              <a:buSzPts val="5800"/>
              <a:buNone/>
              <a:defRPr b="1" sz="5800"/>
            </a:lvl9pPr>
          </a:lstStyle>
          <a:p/>
        </p:txBody>
      </p:sp>
      <p:sp>
        <p:nvSpPr>
          <p:cNvPr id="11" name="Google Shape;11;p2"/>
          <p:cNvSpPr/>
          <p:nvPr/>
        </p:nvSpPr>
        <p:spPr>
          <a:xfrm>
            <a:off x="7337531" y="4630074"/>
            <a:ext cx="96300" cy="96000"/>
          </a:xfrm>
          <a:prstGeom prst="ellipse">
            <a:avLst/>
          </a:prstGeom>
          <a:solidFill>
            <a:schemeClr val="accent1"/>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7790243" y="4182401"/>
            <a:ext cx="96300" cy="96000"/>
          </a:xfrm>
          <a:prstGeom prst="ellipse">
            <a:avLst/>
          </a:prstGeom>
          <a:solidFill>
            <a:schemeClr val="accent1"/>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8893253" y="3333348"/>
            <a:ext cx="57600" cy="57600"/>
          </a:xfrm>
          <a:prstGeom prst="ellipse">
            <a:avLst/>
          </a:prstGeom>
          <a:solidFill>
            <a:schemeClr val="accent1"/>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8771302" y="4923775"/>
            <a:ext cx="96300" cy="96000"/>
          </a:xfrm>
          <a:prstGeom prst="ellipse">
            <a:avLst/>
          </a:prstGeom>
          <a:solidFill>
            <a:schemeClr val="accent1"/>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a:off x="2386266" y="508134"/>
            <a:ext cx="96300" cy="96000"/>
          </a:xfrm>
          <a:prstGeom prst="ellipse">
            <a:avLst/>
          </a:prstGeom>
          <a:solidFill>
            <a:schemeClr val="accent1"/>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479460" y="2703980"/>
            <a:ext cx="96300" cy="96000"/>
          </a:xfrm>
          <a:prstGeom prst="ellipse">
            <a:avLst/>
          </a:prstGeom>
          <a:solidFill>
            <a:schemeClr val="accent1"/>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61540" y="643097"/>
            <a:ext cx="96300" cy="96000"/>
          </a:xfrm>
          <a:prstGeom prst="ellipse">
            <a:avLst/>
          </a:prstGeom>
          <a:solidFill>
            <a:schemeClr val="accent1"/>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2"/>
          <p:cNvSpPr/>
          <p:nvPr/>
        </p:nvSpPr>
        <p:spPr>
          <a:xfrm>
            <a:off x="507235" y="1080863"/>
            <a:ext cx="192600" cy="1923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2"/>
          <p:cNvSpPr/>
          <p:nvPr/>
        </p:nvSpPr>
        <p:spPr>
          <a:xfrm>
            <a:off x="8314019" y="3625322"/>
            <a:ext cx="144300" cy="1440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8882858" y="4186761"/>
            <a:ext cx="144300" cy="1440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158313" y="1596559"/>
            <a:ext cx="57600" cy="57600"/>
          </a:xfrm>
          <a:prstGeom prst="ellipse">
            <a:avLst/>
          </a:prstGeom>
          <a:solidFill>
            <a:schemeClr val="accent1"/>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1396483" y="226428"/>
            <a:ext cx="192600" cy="1923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2"/>
          <p:cNvSpPr/>
          <p:nvPr/>
        </p:nvSpPr>
        <p:spPr>
          <a:xfrm>
            <a:off x="617492" y="2000594"/>
            <a:ext cx="57600" cy="57600"/>
          </a:xfrm>
          <a:prstGeom prst="ellipse">
            <a:avLst/>
          </a:prstGeom>
          <a:solidFill>
            <a:schemeClr val="accent1"/>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3425273" y="387880"/>
            <a:ext cx="57600" cy="57600"/>
          </a:xfrm>
          <a:prstGeom prst="ellipse">
            <a:avLst/>
          </a:prstGeom>
          <a:solidFill>
            <a:schemeClr val="accent1"/>
          </a:solid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8014029" y="4567546"/>
            <a:ext cx="192600" cy="1923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complete pattern">
  <p:cSld name="BLANK_1">
    <p:bg>
      <p:bgPr>
        <a:blipFill>
          <a:blip r:embed="rId2">
            <a:alphaModFix/>
          </a:blip>
          <a:stretch>
            <a:fillRect/>
          </a:stretch>
        </a:blipFill>
      </p:bgPr>
    </p:bg>
    <p:spTree>
      <p:nvGrpSpPr>
        <p:cNvPr id="63" name="Shape 63"/>
        <p:cNvGrpSpPr/>
        <p:nvPr/>
      </p:nvGrpSpPr>
      <p:grpSpPr>
        <a:xfrm>
          <a:off x="0" y="0"/>
          <a:ext cx="0" cy="0"/>
          <a:chOff x="0" y="0"/>
          <a:chExt cx="0" cy="0"/>
        </a:xfrm>
      </p:grpSpPr>
      <p:sp>
        <p:nvSpPr>
          <p:cNvPr id="64" name="Google Shape;64;p11"/>
          <p:cNvSpPr/>
          <p:nvPr/>
        </p:nvSpPr>
        <p:spPr>
          <a:xfrm>
            <a:off x="-26550" y="-14850"/>
            <a:ext cx="9197100" cy="5173200"/>
          </a:xfrm>
          <a:prstGeom prst="rect">
            <a:avLst/>
          </a:prstGeom>
          <a:solidFill>
            <a:srgbClr val="CFD8DC">
              <a:alpha val="49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1"/>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blipFill>
          <a:blip r:embed="rId2">
            <a:alphaModFix/>
          </a:blip>
          <a:stretch>
            <a:fillRect/>
          </a:stretch>
        </a:blipFill>
      </p:bgPr>
    </p:bg>
    <p:spTree>
      <p:nvGrpSpPr>
        <p:cNvPr id="26" name="Shape 26"/>
        <p:cNvGrpSpPr/>
        <p:nvPr/>
      </p:nvGrpSpPr>
      <p:grpSpPr>
        <a:xfrm>
          <a:off x="0" y="0"/>
          <a:ext cx="0" cy="0"/>
          <a:chOff x="0" y="0"/>
          <a:chExt cx="0" cy="0"/>
        </a:xfrm>
      </p:grpSpPr>
      <p:sp>
        <p:nvSpPr>
          <p:cNvPr id="27" name="Google Shape;27;p3"/>
          <p:cNvSpPr txBox="1"/>
          <p:nvPr>
            <p:ph type="ctrTitle"/>
          </p:nvPr>
        </p:nvSpPr>
        <p:spPr>
          <a:xfrm>
            <a:off x="1546025" y="1754794"/>
            <a:ext cx="5832600" cy="1159800"/>
          </a:xfrm>
          <a:prstGeom prst="rect">
            <a:avLst/>
          </a:prstGeom>
        </p:spPr>
        <p:txBody>
          <a:bodyPr anchorCtr="0" anchor="b" bIns="91425" lIns="91425" spcFirstLastPara="1" rIns="91425" wrap="square" tIns="91425">
            <a:noAutofit/>
          </a:bodyPr>
          <a:lstStyle>
            <a:lvl1pPr lvl="0" rtl="0">
              <a:spcBef>
                <a:spcPts val="0"/>
              </a:spcBef>
              <a:spcAft>
                <a:spcPts val="0"/>
              </a:spcAft>
              <a:buSzPts val="4400"/>
              <a:buNone/>
              <a:defRPr b="1" sz="4400"/>
            </a:lvl1pPr>
            <a:lvl2pPr lvl="1" rtl="0">
              <a:spcBef>
                <a:spcPts val="0"/>
              </a:spcBef>
              <a:spcAft>
                <a:spcPts val="0"/>
              </a:spcAft>
              <a:buSzPts val="4400"/>
              <a:buNone/>
              <a:defRPr b="1" sz="4400"/>
            </a:lvl2pPr>
            <a:lvl3pPr lvl="2" rtl="0">
              <a:spcBef>
                <a:spcPts val="0"/>
              </a:spcBef>
              <a:spcAft>
                <a:spcPts val="0"/>
              </a:spcAft>
              <a:buSzPts val="4400"/>
              <a:buNone/>
              <a:defRPr b="1" sz="4400"/>
            </a:lvl3pPr>
            <a:lvl4pPr lvl="3" rtl="0">
              <a:spcBef>
                <a:spcPts val="0"/>
              </a:spcBef>
              <a:spcAft>
                <a:spcPts val="0"/>
              </a:spcAft>
              <a:buSzPts val="4400"/>
              <a:buNone/>
              <a:defRPr b="1" sz="4400"/>
            </a:lvl4pPr>
            <a:lvl5pPr lvl="4" rtl="0">
              <a:spcBef>
                <a:spcPts val="0"/>
              </a:spcBef>
              <a:spcAft>
                <a:spcPts val="0"/>
              </a:spcAft>
              <a:buSzPts val="4400"/>
              <a:buNone/>
              <a:defRPr b="1" sz="4400"/>
            </a:lvl5pPr>
            <a:lvl6pPr lvl="5" rtl="0">
              <a:spcBef>
                <a:spcPts val="0"/>
              </a:spcBef>
              <a:spcAft>
                <a:spcPts val="0"/>
              </a:spcAft>
              <a:buSzPts val="4400"/>
              <a:buNone/>
              <a:defRPr b="1" sz="4400"/>
            </a:lvl6pPr>
            <a:lvl7pPr lvl="6" rtl="0">
              <a:spcBef>
                <a:spcPts val="0"/>
              </a:spcBef>
              <a:spcAft>
                <a:spcPts val="0"/>
              </a:spcAft>
              <a:buSzPts val="4400"/>
              <a:buNone/>
              <a:defRPr b="1" sz="4400"/>
            </a:lvl7pPr>
            <a:lvl8pPr lvl="7" rtl="0">
              <a:spcBef>
                <a:spcPts val="0"/>
              </a:spcBef>
              <a:spcAft>
                <a:spcPts val="0"/>
              </a:spcAft>
              <a:buSzPts val="4400"/>
              <a:buNone/>
              <a:defRPr b="1" sz="4400"/>
            </a:lvl8pPr>
            <a:lvl9pPr lvl="8" rtl="0">
              <a:spcBef>
                <a:spcPts val="0"/>
              </a:spcBef>
              <a:spcAft>
                <a:spcPts val="0"/>
              </a:spcAft>
              <a:buSzPts val="4400"/>
              <a:buNone/>
              <a:defRPr b="1" sz="4400"/>
            </a:lvl9pPr>
          </a:lstStyle>
          <a:p/>
        </p:txBody>
      </p:sp>
      <p:sp>
        <p:nvSpPr>
          <p:cNvPr id="28" name="Google Shape;28;p3"/>
          <p:cNvSpPr txBox="1"/>
          <p:nvPr>
            <p:ph idx="1" type="subTitle"/>
          </p:nvPr>
        </p:nvSpPr>
        <p:spPr>
          <a:xfrm>
            <a:off x="1546025" y="3011511"/>
            <a:ext cx="58326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3"/>
              </a:buClr>
              <a:buSzPts val="3000"/>
              <a:buNone/>
              <a:defRPr>
                <a:solidFill>
                  <a:schemeClr val="accent3"/>
                </a:solidFill>
              </a:defRPr>
            </a:lvl1pPr>
            <a:lvl2pPr lvl="1" rtl="0">
              <a:spcBef>
                <a:spcPts val="0"/>
              </a:spcBef>
              <a:spcAft>
                <a:spcPts val="0"/>
              </a:spcAft>
              <a:buClr>
                <a:schemeClr val="accent3"/>
              </a:buClr>
              <a:buSzPts val="3000"/>
              <a:buNone/>
              <a:defRPr sz="3000">
                <a:solidFill>
                  <a:schemeClr val="accent3"/>
                </a:solidFill>
              </a:defRPr>
            </a:lvl2pPr>
            <a:lvl3pPr lvl="2" rtl="0">
              <a:spcBef>
                <a:spcPts val="0"/>
              </a:spcBef>
              <a:spcAft>
                <a:spcPts val="0"/>
              </a:spcAft>
              <a:buClr>
                <a:schemeClr val="accent3"/>
              </a:buClr>
              <a:buSzPts val="3000"/>
              <a:buNone/>
              <a:defRPr sz="3000">
                <a:solidFill>
                  <a:schemeClr val="accent3"/>
                </a:solidFill>
              </a:defRPr>
            </a:lvl3pPr>
            <a:lvl4pPr lvl="3" rtl="0">
              <a:spcBef>
                <a:spcPts val="0"/>
              </a:spcBef>
              <a:spcAft>
                <a:spcPts val="0"/>
              </a:spcAft>
              <a:buClr>
                <a:schemeClr val="accent3"/>
              </a:buClr>
              <a:buSzPts val="3000"/>
              <a:buNone/>
              <a:defRPr sz="3000">
                <a:solidFill>
                  <a:schemeClr val="accent3"/>
                </a:solidFill>
              </a:defRPr>
            </a:lvl4pPr>
            <a:lvl5pPr lvl="4" rtl="0">
              <a:spcBef>
                <a:spcPts val="0"/>
              </a:spcBef>
              <a:spcAft>
                <a:spcPts val="0"/>
              </a:spcAft>
              <a:buClr>
                <a:schemeClr val="accent3"/>
              </a:buClr>
              <a:buSzPts val="3000"/>
              <a:buNone/>
              <a:defRPr sz="3000">
                <a:solidFill>
                  <a:schemeClr val="accent3"/>
                </a:solidFill>
              </a:defRPr>
            </a:lvl5pPr>
            <a:lvl6pPr lvl="5" rtl="0">
              <a:spcBef>
                <a:spcPts val="0"/>
              </a:spcBef>
              <a:spcAft>
                <a:spcPts val="0"/>
              </a:spcAft>
              <a:buClr>
                <a:schemeClr val="accent3"/>
              </a:buClr>
              <a:buSzPts val="3000"/>
              <a:buNone/>
              <a:defRPr sz="3000">
                <a:solidFill>
                  <a:schemeClr val="accent3"/>
                </a:solidFill>
              </a:defRPr>
            </a:lvl6pPr>
            <a:lvl7pPr lvl="6" rtl="0">
              <a:spcBef>
                <a:spcPts val="0"/>
              </a:spcBef>
              <a:spcAft>
                <a:spcPts val="0"/>
              </a:spcAft>
              <a:buClr>
                <a:schemeClr val="accent3"/>
              </a:buClr>
              <a:buSzPts val="3000"/>
              <a:buNone/>
              <a:defRPr sz="3000">
                <a:solidFill>
                  <a:schemeClr val="accent3"/>
                </a:solidFill>
              </a:defRPr>
            </a:lvl7pPr>
            <a:lvl8pPr lvl="7" rtl="0">
              <a:spcBef>
                <a:spcPts val="0"/>
              </a:spcBef>
              <a:spcAft>
                <a:spcPts val="0"/>
              </a:spcAft>
              <a:buClr>
                <a:schemeClr val="accent3"/>
              </a:buClr>
              <a:buSzPts val="3000"/>
              <a:buNone/>
              <a:defRPr sz="3000">
                <a:solidFill>
                  <a:schemeClr val="accent3"/>
                </a:solidFill>
              </a:defRPr>
            </a:lvl8pPr>
            <a:lvl9pPr lvl="8" rtl="0">
              <a:spcBef>
                <a:spcPts val="0"/>
              </a:spcBef>
              <a:spcAft>
                <a:spcPts val="0"/>
              </a:spcAft>
              <a:buClr>
                <a:schemeClr val="accent3"/>
              </a:buClr>
              <a:buSzPts val="3000"/>
              <a:buNone/>
              <a:defRPr sz="3000">
                <a:solidFill>
                  <a:schemeClr val="accent3"/>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29" name="Shape 29"/>
        <p:cNvGrpSpPr/>
        <p:nvPr/>
      </p:nvGrpSpPr>
      <p:grpSpPr>
        <a:xfrm>
          <a:off x="0" y="0"/>
          <a:ext cx="0" cy="0"/>
          <a:chOff x="0" y="0"/>
          <a:chExt cx="0" cy="0"/>
        </a:xfrm>
      </p:grpSpPr>
      <p:pic>
        <p:nvPicPr>
          <p:cNvPr id="30" name="Google Shape;30;p4"/>
          <p:cNvPicPr preferRelativeResize="0"/>
          <p:nvPr/>
        </p:nvPicPr>
        <p:blipFill rotWithShape="1">
          <a:blip r:embed="rId2">
            <a:alphaModFix/>
          </a:blip>
          <a:srcRect b="0" l="19" r="19" t="0"/>
          <a:stretch/>
        </p:blipFill>
        <p:spPr>
          <a:xfrm flipH="1" rot="10800000">
            <a:off x="5952" y="0"/>
            <a:ext cx="9140602" cy="5143500"/>
          </a:xfrm>
          <a:prstGeom prst="rect">
            <a:avLst/>
          </a:prstGeom>
          <a:noFill/>
          <a:ln>
            <a:noFill/>
          </a:ln>
        </p:spPr>
      </p:pic>
      <p:sp>
        <p:nvSpPr>
          <p:cNvPr id="31" name="Google Shape;31;p4"/>
          <p:cNvSpPr txBox="1"/>
          <p:nvPr>
            <p:ph idx="1" type="body"/>
          </p:nvPr>
        </p:nvSpPr>
        <p:spPr>
          <a:xfrm>
            <a:off x="1215300" y="1723650"/>
            <a:ext cx="6713400" cy="819900"/>
          </a:xfrm>
          <a:prstGeom prst="rect">
            <a:avLst/>
          </a:prstGeom>
        </p:spPr>
        <p:txBody>
          <a:bodyPr anchorCtr="0" anchor="t" bIns="91425" lIns="91425" spcFirstLastPara="1" rIns="91425" wrap="square" tIns="91425">
            <a:noAutofit/>
          </a:bodyPr>
          <a:lstStyle>
            <a:lvl1pPr indent="-457200" lvl="0" marL="457200" rtl="0" algn="ctr">
              <a:spcBef>
                <a:spcPts val="600"/>
              </a:spcBef>
              <a:spcAft>
                <a:spcPts val="0"/>
              </a:spcAft>
              <a:buClr>
                <a:schemeClr val="dk1"/>
              </a:buClr>
              <a:buSzPts val="3600"/>
              <a:buChar char="◎"/>
              <a:defRPr i="1" sz="3600"/>
            </a:lvl1pPr>
            <a:lvl2pPr indent="-457200" lvl="1" marL="914400" rtl="0" algn="ctr">
              <a:spcBef>
                <a:spcPts val="0"/>
              </a:spcBef>
              <a:spcAft>
                <a:spcPts val="0"/>
              </a:spcAft>
              <a:buClr>
                <a:schemeClr val="dk1"/>
              </a:buClr>
              <a:buSzPts val="3600"/>
              <a:buChar char="○"/>
              <a:defRPr i="1" sz="3600"/>
            </a:lvl2pPr>
            <a:lvl3pPr indent="-457200" lvl="2" marL="1371600" rtl="0" algn="ctr">
              <a:spcBef>
                <a:spcPts val="0"/>
              </a:spcBef>
              <a:spcAft>
                <a:spcPts val="0"/>
              </a:spcAft>
              <a:buClr>
                <a:schemeClr val="dk1"/>
              </a:buClr>
              <a:buSzPts val="3600"/>
              <a:buChar char="◉"/>
              <a:defRPr i="1" sz="3600"/>
            </a:lvl3pPr>
            <a:lvl4pPr indent="-457200" lvl="3" marL="1828800" rtl="0" algn="ctr">
              <a:spcBef>
                <a:spcPts val="0"/>
              </a:spcBef>
              <a:spcAft>
                <a:spcPts val="0"/>
              </a:spcAft>
              <a:buSzPts val="3600"/>
              <a:buChar char="●"/>
              <a:defRPr i="1" sz="3600"/>
            </a:lvl4pPr>
            <a:lvl5pPr indent="-457200" lvl="4" marL="2286000" rtl="0" algn="ctr">
              <a:spcBef>
                <a:spcPts val="0"/>
              </a:spcBef>
              <a:spcAft>
                <a:spcPts val="0"/>
              </a:spcAft>
              <a:buSzPts val="3600"/>
              <a:buChar char="○"/>
              <a:defRPr i="1" sz="3600"/>
            </a:lvl5pPr>
            <a:lvl6pPr indent="-457200" lvl="5" marL="2743200" rtl="0" algn="ctr">
              <a:spcBef>
                <a:spcPts val="0"/>
              </a:spcBef>
              <a:spcAft>
                <a:spcPts val="0"/>
              </a:spcAft>
              <a:buSzPts val="3600"/>
              <a:buChar char="■"/>
              <a:defRPr i="1" sz="3600"/>
            </a:lvl6pPr>
            <a:lvl7pPr indent="-457200" lvl="6" marL="3200400" rtl="0" algn="ctr">
              <a:spcBef>
                <a:spcPts val="0"/>
              </a:spcBef>
              <a:spcAft>
                <a:spcPts val="0"/>
              </a:spcAft>
              <a:buSzPts val="3600"/>
              <a:buChar char="●"/>
              <a:defRPr i="1" sz="3600"/>
            </a:lvl7pPr>
            <a:lvl8pPr indent="-457200" lvl="7" marL="3657600" rtl="0" algn="ctr">
              <a:spcBef>
                <a:spcPts val="0"/>
              </a:spcBef>
              <a:spcAft>
                <a:spcPts val="0"/>
              </a:spcAft>
              <a:buSzPts val="3600"/>
              <a:buChar char="○"/>
              <a:defRPr i="1" sz="3600"/>
            </a:lvl8pPr>
            <a:lvl9pPr indent="-457200" lvl="8" marL="4114800" algn="ctr">
              <a:spcBef>
                <a:spcPts val="0"/>
              </a:spcBef>
              <a:spcAft>
                <a:spcPts val="0"/>
              </a:spcAft>
              <a:buSzPts val="3600"/>
              <a:buChar char="■"/>
              <a:defRPr i="1" sz="3600"/>
            </a:lvl9pPr>
          </a:lstStyle>
          <a:p/>
        </p:txBody>
      </p:sp>
      <p:grpSp>
        <p:nvGrpSpPr>
          <p:cNvPr id="32" name="Google Shape;32;p4"/>
          <p:cNvGrpSpPr/>
          <p:nvPr/>
        </p:nvGrpSpPr>
        <p:grpSpPr>
          <a:xfrm>
            <a:off x="3839646" y="782918"/>
            <a:ext cx="1464573" cy="842707"/>
            <a:chOff x="3593400" y="1729675"/>
            <a:chExt cx="1957200" cy="1123610"/>
          </a:xfrm>
        </p:grpSpPr>
        <p:sp>
          <p:nvSpPr>
            <p:cNvPr id="33" name="Google Shape;33;p4"/>
            <p:cNvSpPr txBox="1"/>
            <p:nvPr/>
          </p:nvSpPr>
          <p:spPr>
            <a:xfrm>
              <a:off x="3593400" y="1729675"/>
              <a:ext cx="1957200" cy="87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6000">
                  <a:solidFill>
                    <a:schemeClr val="accent1"/>
                  </a:solidFill>
                  <a:latin typeface="Source Sans Pro"/>
                  <a:ea typeface="Source Sans Pro"/>
                  <a:cs typeface="Source Sans Pro"/>
                  <a:sym typeface="Source Sans Pro"/>
                </a:rPr>
                <a:t>“</a:t>
              </a:r>
              <a:endParaRPr b="1" sz="6000">
                <a:solidFill>
                  <a:schemeClr val="accent1"/>
                </a:solidFill>
                <a:latin typeface="Source Sans Pro"/>
                <a:ea typeface="Source Sans Pro"/>
                <a:cs typeface="Source Sans Pro"/>
                <a:sym typeface="Source Sans Pro"/>
              </a:endParaRPr>
            </a:p>
          </p:txBody>
        </p:sp>
        <p:sp>
          <p:nvSpPr>
            <p:cNvPr id="34" name="Google Shape;34;p4"/>
            <p:cNvSpPr/>
            <p:nvPr/>
          </p:nvSpPr>
          <p:spPr>
            <a:xfrm>
              <a:off x="4025400" y="1760085"/>
              <a:ext cx="1093200" cy="1093200"/>
            </a:xfrm>
            <a:prstGeom prst="ellipse">
              <a:avLst/>
            </a:prstGeom>
            <a:noFill/>
            <a:ln cap="flat" cmpd="sng" w="9525">
              <a:solidFill>
                <a:srgbClr val="CFD8DC"/>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4"/>
            <p:cNvSpPr/>
            <p:nvPr/>
          </p:nvSpPr>
          <p:spPr>
            <a:xfrm>
              <a:off x="4190700" y="1925385"/>
              <a:ext cx="762600" cy="762600"/>
            </a:xfrm>
            <a:prstGeom prst="ellipse">
              <a:avLst/>
            </a:prstGeom>
            <a:noFill/>
            <a:ln cap="flat" cmpd="sng" w="19050">
              <a:solidFill>
                <a:srgbClr val="CFD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36" name="Google Shape;36;p4"/>
          <p:cNvCxnSpPr>
            <a:endCxn id="34" idx="1"/>
          </p:cNvCxnSpPr>
          <p:nvPr/>
        </p:nvCxnSpPr>
        <p:spPr>
          <a:xfrm>
            <a:off x="3750511" y="390297"/>
            <a:ext cx="532200" cy="535500"/>
          </a:xfrm>
          <a:prstGeom prst="straightConnector1">
            <a:avLst/>
          </a:prstGeom>
          <a:noFill/>
          <a:ln cap="flat" cmpd="sng" w="9525">
            <a:solidFill>
              <a:srgbClr val="CFD8DC"/>
            </a:solidFill>
            <a:prstDash val="solid"/>
            <a:round/>
            <a:headEnd len="med" w="med" type="none"/>
            <a:tailEnd len="med" w="med" type="none"/>
          </a:ln>
        </p:spPr>
      </p:cxnSp>
      <p:cxnSp>
        <p:nvCxnSpPr>
          <p:cNvPr id="37" name="Google Shape;37;p4"/>
          <p:cNvCxnSpPr/>
          <p:nvPr/>
        </p:nvCxnSpPr>
        <p:spPr>
          <a:xfrm rot="10800000">
            <a:off x="4362902" y="436125"/>
            <a:ext cx="209100" cy="369600"/>
          </a:xfrm>
          <a:prstGeom prst="straightConnector1">
            <a:avLst/>
          </a:prstGeom>
          <a:noFill/>
          <a:ln cap="flat" cmpd="sng" w="9525">
            <a:solidFill>
              <a:srgbClr val="CFD8DC"/>
            </a:solidFill>
            <a:prstDash val="solid"/>
            <a:round/>
            <a:headEnd len="med" w="med" type="none"/>
            <a:tailEnd len="med" w="med" type="none"/>
          </a:ln>
        </p:spPr>
      </p:cxnSp>
      <p:cxnSp>
        <p:nvCxnSpPr>
          <p:cNvPr id="38" name="Google Shape;38;p4"/>
          <p:cNvCxnSpPr/>
          <p:nvPr/>
        </p:nvCxnSpPr>
        <p:spPr>
          <a:xfrm flipH="1" rot="10800000">
            <a:off x="4704510" y="351930"/>
            <a:ext cx="347100" cy="474600"/>
          </a:xfrm>
          <a:prstGeom prst="straightConnector1">
            <a:avLst/>
          </a:prstGeom>
          <a:noFill/>
          <a:ln cap="flat" cmpd="sng" w="9525">
            <a:solidFill>
              <a:srgbClr val="CFD8DC"/>
            </a:solidFill>
            <a:prstDash val="solid"/>
            <a:round/>
            <a:headEnd len="med" w="med" type="none"/>
            <a:tailEnd len="med" w="med" type="none"/>
          </a:ln>
        </p:spPr>
      </p:cxnSp>
      <p:sp>
        <p:nvSpPr>
          <p:cNvPr id="39" name="Google Shape;39;p4"/>
          <p:cNvSpPr txBox="1"/>
          <p:nvPr>
            <p:ph idx="12" type="sldNum"/>
          </p:nvPr>
        </p:nvSpPr>
        <p:spPr>
          <a:xfrm>
            <a:off x="-87" y="4749844"/>
            <a:ext cx="9144000" cy="393600"/>
          </a:xfrm>
          <a:prstGeom prst="rect">
            <a:avLst/>
          </a:prstGeom>
        </p:spPr>
        <p:txBody>
          <a:bodyPr anchorCtr="0" anchor="t" bIns="91425" lIns="91425" spcFirstLastPara="1" rIns="91425" wrap="square" tIns="91425">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40" name="Shape 40"/>
        <p:cNvGrpSpPr/>
        <p:nvPr/>
      </p:nvGrpSpPr>
      <p:grpSpPr>
        <a:xfrm>
          <a:off x="0" y="0"/>
          <a:ext cx="0" cy="0"/>
          <a:chOff x="0" y="0"/>
          <a:chExt cx="0" cy="0"/>
        </a:xfrm>
      </p:grpSpPr>
      <p:sp>
        <p:nvSpPr>
          <p:cNvPr id="41" name="Google Shape;41;p5"/>
          <p:cNvSpPr txBox="1"/>
          <p:nvPr>
            <p:ph type="title"/>
          </p:nvPr>
        </p:nvSpPr>
        <p:spPr>
          <a:xfrm>
            <a:off x="786150" y="308120"/>
            <a:ext cx="7571700" cy="7026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
        <p:nvSpPr>
          <p:cNvPr id="42" name="Google Shape;42;p5"/>
          <p:cNvSpPr txBox="1"/>
          <p:nvPr>
            <p:ph idx="1" type="body"/>
          </p:nvPr>
        </p:nvSpPr>
        <p:spPr>
          <a:xfrm>
            <a:off x="786150" y="1261700"/>
            <a:ext cx="7571700" cy="3573600"/>
          </a:xfrm>
          <a:prstGeom prst="rect">
            <a:avLst/>
          </a:prstGeom>
        </p:spPr>
        <p:txBody>
          <a:bodyPr anchorCtr="0" anchor="t" bIns="91425" lIns="91425" spcFirstLastPara="1" rIns="91425" wrap="square" tIns="91425">
            <a:noAutofit/>
          </a:bodyPr>
          <a:lstStyle>
            <a:lvl1pPr indent="-381000" lvl="0" marL="457200">
              <a:spcBef>
                <a:spcPts val="600"/>
              </a:spcBef>
              <a:spcAft>
                <a:spcPts val="0"/>
              </a:spcAft>
              <a:buSzPts val="2400"/>
              <a:buChar char="◎"/>
              <a:defRPr sz="2400"/>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43" name="Google Shape;43;p5"/>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44" name="Shape 44"/>
        <p:cNvGrpSpPr/>
        <p:nvPr/>
      </p:nvGrpSpPr>
      <p:grpSpPr>
        <a:xfrm>
          <a:off x="0" y="0"/>
          <a:ext cx="0" cy="0"/>
          <a:chOff x="0" y="0"/>
          <a:chExt cx="0" cy="0"/>
        </a:xfrm>
      </p:grpSpPr>
      <p:sp>
        <p:nvSpPr>
          <p:cNvPr id="45" name="Google Shape;45;p6"/>
          <p:cNvSpPr txBox="1"/>
          <p:nvPr>
            <p:ph type="title"/>
          </p:nvPr>
        </p:nvSpPr>
        <p:spPr>
          <a:xfrm>
            <a:off x="786150" y="308120"/>
            <a:ext cx="7571700" cy="7026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
        <p:nvSpPr>
          <p:cNvPr id="46" name="Google Shape;46;p6"/>
          <p:cNvSpPr txBox="1"/>
          <p:nvPr>
            <p:ph idx="1" type="body"/>
          </p:nvPr>
        </p:nvSpPr>
        <p:spPr>
          <a:xfrm>
            <a:off x="786137" y="1200150"/>
            <a:ext cx="3675300" cy="3725700"/>
          </a:xfrm>
          <a:prstGeom prst="rect">
            <a:avLst/>
          </a:prstGeom>
        </p:spPr>
        <p:txBody>
          <a:bodyPr anchorCtr="0" anchor="t" bIns="91425" lIns="91425" spcFirstLastPara="1" rIns="91425" wrap="square" tIns="91425">
            <a:noAutofit/>
          </a:bodyPr>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sz="2000"/>
            </a:lvl2pPr>
            <a:lvl3pPr indent="-355600" lvl="2" marL="1371600">
              <a:spcBef>
                <a:spcPts val="0"/>
              </a:spcBef>
              <a:spcAft>
                <a:spcPts val="0"/>
              </a:spcAft>
              <a:buSzPts val="2000"/>
              <a:buChar char="◉"/>
              <a:defRPr sz="2000"/>
            </a:lvl3pPr>
            <a:lvl4pPr indent="-355600" lvl="3" marL="1828800">
              <a:spcBef>
                <a:spcPts val="0"/>
              </a:spcBef>
              <a:spcAft>
                <a:spcPts val="0"/>
              </a:spcAft>
              <a:buSzPts val="2000"/>
              <a:buChar char="●"/>
              <a:defRPr sz="2000"/>
            </a:lvl4pPr>
            <a:lvl5pPr indent="-355600" lvl="4" marL="2286000">
              <a:spcBef>
                <a:spcPts val="0"/>
              </a:spcBef>
              <a:spcAft>
                <a:spcPts val="0"/>
              </a:spcAft>
              <a:buSzPts val="2000"/>
              <a:buChar char="○"/>
              <a:defRPr sz="2000"/>
            </a:lvl5pPr>
            <a:lvl6pPr indent="-355600" lvl="5" marL="2743200">
              <a:spcBef>
                <a:spcPts val="0"/>
              </a:spcBef>
              <a:spcAft>
                <a:spcPts val="0"/>
              </a:spcAft>
              <a:buSzPts val="2000"/>
              <a:buChar char="■"/>
              <a:defRPr sz="2000"/>
            </a:lvl6pPr>
            <a:lvl7pPr indent="-355600" lvl="6" marL="3200400">
              <a:spcBef>
                <a:spcPts val="0"/>
              </a:spcBef>
              <a:spcAft>
                <a:spcPts val="0"/>
              </a:spcAft>
              <a:buSzPts val="2000"/>
              <a:buChar char="●"/>
              <a:defRPr sz="2000"/>
            </a:lvl7pPr>
            <a:lvl8pPr indent="-355600" lvl="7" marL="3657600">
              <a:spcBef>
                <a:spcPts val="0"/>
              </a:spcBef>
              <a:spcAft>
                <a:spcPts val="0"/>
              </a:spcAft>
              <a:buSzPts val="2000"/>
              <a:buChar char="○"/>
              <a:defRPr sz="2000"/>
            </a:lvl8pPr>
            <a:lvl9pPr indent="-355600" lvl="8" marL="4114800">
              <a:spcBef>
                <a:spcPts val="0"/>
              </a:spcBef>
              <a:spcAft>
                <a:spcPts val="0"/>
              </a:spcAft>
              <a:buSzPts val="2000"/>
              <a:buChar char="■"/>
              <a:defRPr sz="2000"/>
            </a:lvl9pPr>
          </a:lstStyle>
          <a:p/>
        </p:txBody>
      </p:sp>
      <p:sp>
        <p:nvSpPr>
          <p:cNvPr id="47" name="Google Shape;47;p6"/>
          <p:cNvSpPr txBox="1"/>
          <p:nvPr>
            <p:ph idx="2" type="body"/>
          </p:nvPr>
        </p:nvSpPr>
        <p:spPr>
          <a:xfrm>
            <a:off x="4682659" y="1200150"/>
            <a:ext cx="3675300" cy="3725700"/>
          </a:xfrm>
          <a:prstGeom prst="rect">
            <a:avLst/>
          </a:prstGeom>
        </p:spPr>
        <p:txBody>
          <a:bodyPr anchorCtr="0" anchor="t" bIns="91425" lIns="91425" spcFirstLastPara="1" rIns="91425" wrap="square" tIns="91425">
            <a:noAutofit/>
          </a:bodyPr>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sz="2000"/>
            </a:lvl2pPr>
            <a:lvl3pPr indent="-355600" lvl="2" marL="1371600">
              <a:spcBef>
                <a:spcPts val="0"/>
              </a:spcBef>
              <a:spcAft>
                <a:spcPts val="0"/>
              </a:spcAft>
              <a:buSzPts val="2000"/>
              <a:buChar char="◉"/>
              <a:defRPr sz="2000"/>
            </a:lvl3pPr>
            <a:lvl4pPr indent="-355600" lvl="3" marL="1828800">
              <a:spcBef>
                <a:spcPts val="0"/>
              </a:spcBef>
              <a:spcAft>
                <a:spcPts val="0"/>
              </a:spcAft>
              <a:buSzPts val="2000"/>
              <a:buChar char="●"/>
              <a:defRPr sz="2000"/>
            </a:lvl4pPr>
            <a:lvl5pPr indent="-355600" lvl="4" marL="2286000">
              <a:spcBef>
                <a:spcPts val="0"/>
              </a:spcBef>
              <a:spcAft>
                <a:spcPts val="0"/>
              </a:spcAft>
              <a:buSzPts val="2000"/>
              <a:buChar char="○"/>
              <a:defRPr sz="2000"/>
            </a:lvl5pPr>
            <a:lvl6pPr indent="-355600" lvl="5" marL="2743200">
              <a:spcBef>
                <a:spcPts val="0"/>
              </a:spcBef>
              <a:spcAft>
                <a:spcPts val="0"/>
              </a:spcAft>
              <a:buSzPts val="2000"/>
              <a:buChar char="■"/>
              <a:defRPr sz="2000"/>
            </a:lvl6pPr>
            <a:lvl7pPr indent="-355600" lvl="6" marL="3200400">
              <a:spcBef>
                <a:spcPts val="0"/>
              </a:spcBef>
              <a:spcAft>
                <a:spcPts val="0"/>
              </a:spcAft>
              <a:buSzPts val="2000"/>
              <a:buChar char="●"/>
              <a:defRPr sz="2000"/>
            </a:lvl7pPr>
            <a:lvl8pPr indent="-355600" lvl="7" marL="3657600">
              <a:spcBef>
                <a:spcPts val="0"/>
              </a:spcBef>
              <a:spcAft>
                <a:spcPts val="0"/>
              </a:spcAft>
              <a:buSzPts val="2000"/>
              <a:buChar char="○"/>
              <a:defRPr sz="2000"/>
            </a:lvl8pPr>
            <a:lvl9pPr indent="-355600" lvl="8" marL="4114800">
              <a:spcBef>
                <a:spcPts val="0"/>
              </a:spcBef>
              <a:spcAft>
                <a:spcPts val="0"/>
              </a:spcAft>
              <a:buSzPts val="2000"/>
              <a:buChar char="■"/>
              <a:defRPr sz="2000"/>
            </a:lvl9pPr>
          </a:lstStyle>
          <a:p/>
        </p:txBody>
      </p:sp>
      <p:sp>
        <p:nvSpPr>
          <p:cNvPr id="48" name="Google Shape;48;p6"/>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49" name="Shape 49"/>
        <p:cNvGrpSpPr/>
        <p:nvPr/>
      </p:nvGrpSpPr>
      <p:grpSpPr>
        <a:xfrm>
          <a:off x="0" y="0"/>
          <a:ext cx="0" cy="0"/>
          <a:chOff x="0" y="0"/>
          <a:chExt cx="0" cy="0"/>
        </a:xfrm>
      </p:grpSpPr>
      <p:sp>
        <p:nvSpPr>
          <p:cNvPr id="50" name="Google Shape;50;p7"/>
          <p:cNvSpPr txBox="1"/>
          <p:nvPr>
            <p:ph type="title"/>
          </p:nvPr>
        </p:nvSpPr>
        <p:spPr>
          <a:xfrm>
            <a:off x="786150" y="308120"/>
            <a:ext cx="7571700" cy="702600"/>
          </a:xfrm>
          <a:prstGeom prst="rect">
            <a:avLst/>
          </a:prstGeom>
        </p:spPr>
        <p:txBody>
          <a:bodyPr anchorCtr="0" anchor="b" bIns="91425" lIns="91425" spcFirstLastPara="1" rIns="91425" wrap="square" tIns="91425">
            <a:noAutofit/>
          </a:bodyPr>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p:txBody>
      </p:sp>
      <p:sp>
        <p:nvSpPr>
          <p:cNvPr id="51" name="Google Shape;51;p7"/>
          <p:cNvSpPr txBox="1"/>
          <p:nvPr>
            <p:ph idx="1" type="body"/>
          </p:nvPr>
        </p:nvSpPr>
        <p:spPr>
          <a:xfrm>
            <a:off x="786150" y="1200150"/>
            <a:ext cx="2419800" cy="37257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52" name="Google Shape;52;p7"/>
          <p:cNvSpPr txBox="1"/>
          <p:nvPr>
            <p:ph idx="2" type="body"/>
          </p:nvPr>
        </p:nvSpPr>
        <p:spPr>
          <a:xfrm>
            <a:off x="3329992" y="1200150"/>
            <a:ext cx="2419800" cy="37257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53" name="Google Shape;53;p7"/>
          <p:cNvSpPr txBox="1"/>
          <p:nvPr>
            <p:ph idx="3" type="body"/>
          </p:nvPr>
        </p:nvSpPr>
        <p:spPr>
          <a:xfrm>
            <a:off x="5873834" y="1200150"/>
            <a:ext cx="2419800" cy="37257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54" name="Google Shape;54;p7"/>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55" name="Shape 55"/>
        <p:cNvGrpSpPr/>
        <p:nvPr/>
      </p:nvGrpSpPr>
      <p:grpSpPr>
        <a:xfrm>
          <a:off x="0" y="0"/>
          <a:ext cx="0" cy="0"/>
          <a:chOff x="0" y="0"/>
          <a:chExt cx="0" cy="0"/>
        </a:xfrm>
      </p:grpSpPr>
      <p:sp>
        <p:nvSpPr>
          <p:cNvPr id="56" name="Google Shape;56;p8"/>
          <p:cNvSpPr txBox="1"/>
          <p:nvPr>
            <p:ph type="title"/>
          </p:nvPr>
        </p:nvSpPr>
        <p:spPr>
          <a:xfrm>
            <a:off x="786150" y="308120"/>
            <a:ext cx="7571700" cy="702600"/>
          </a:xfrm>
          <a:prstGeom prst="rect">
            <a:avLst/>
          </a:prstGeom>
        </p:spPr>
        <p:txBody>
          <a:bodyPr anchorCtr="0" anchor="b"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
        <p:nvSpPr>
          <p:cNvPr id="57" name="Google Shape;57;p8"/>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blipFill>
          <a:blip r:embed="rId2">
            <a:alphaModFix/>
          </a:blip>
          <a:stretch>
            <a:fillRect/>
          </a:stretch>
        </a:blipFill>
      </p:bgPr>
    </p:bg>
    <p:spTree>
      <p:nvGrpSpPr>
        <p:cNvPr id="58" name="Shape 58"/>
        <p:cNvGrpSpPr/>
        <p:nvPr/>
      </p:nvGrpSpPr>
      <p:grpSpPr>
        <a:xfrm>
          <a:off x="0" y="0"/>
          <a:ext cx="0" cy="0"/>
          <a:chOff x="0" y="0"/>
          <a:chExt cx="0" cy="0"/>
        </a:xfrm>
      </p:grpSpPr>
      <p:sp>
        <p:nvSpPr>
          <p:cNvPr id="59" name="Google Shape;59;p9"/>
          <p:cNvSpPr txBox="1"/>
          <p:nvPr>
            <p:ph idx="1" type="body"/>
          </p:nvPr>
        </p:nvSpPr>
        <p:spPr>
          <a:xfrm>
            <a:off x="457200" y="4055343"/>
            <a:ext cx="8229600" cy="368700"/>
          </a:xfrm>
          <a:prstGeom prst="rect">
            <a:avLst/>
          </a:prstGeom>
        </p:spPr>
        <p:txBody>
          <a:bodyPr anchorCtr="0" anchor="t" bIns="91425" lIns="91425" spcFirstLastPara="1" rIns="91425" wrap="square" tIns="91425">
            <a:noAutofit/>
          </a:bodyPr>
          <a:lstStyle>
            <a:lvl1pPr indent="-228600" lvl="0" marL="457200" algn="ctr">
              <a:spcBef>
                <a:spcPts val="360"/>
              </a:spcBef>
              <a:spcAft>
                <a:spcPts val="0"/>
              </a:spcAft>
              <a:buSzPts val="1800"/>
              <a:buNone/>
              <a:defRPr sz="1800"/>
            </a:lvl1pPr>
          </a:lstStyle>
          <a:p/>
        </p:txBody>
      </p:sp>
      <p:sp>
        <p:nvSpPr>
          <p:cNvPr id="60" name="Google Shape;60;p9"/>
          <p:cNvSpPr txBox="1"/>
          <p:nvPr>
            <p:ph idx="12" type="sldNum"/>
          </p:nvPr>
        </p:nvSpPr>
        <p:spPr>
          <a:xfrm>
            <a:off x="-92" y="4749844"/>
            <a:ext cx="9144000" cy="393600"/>
          </a:xfrm>
          <a:prstGeom prst="rect">
            <a:avLst/>
          </a:prstGeom>
        </p:spPr>
        <p:txBody>
          <a:bodyPr anchorCtr="0" anchor="t" bIns="91425" lIns="91425" spcFirstLastPara="1" rIns="91425" wrap="square" tIns="91425">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blipFill>
          <a:blip r:embed="rId2">
            <a:alphaModFix/>
          </a:blip>
          <a:stretch>
            <a:fillRect/>
          </a:stretch>
        </a:blipFill>
      </p:bgPr>
    </p:bg>
    <p:spTree>
      <p:nvGrpSpPr>
        <p:cNvPr id="61" name="Shape 61"/>
        <p:cNvGrpSpPr/>
        <p:nvPr/>
      </p:nvGrpSpPr>
      <p:grpSpPr>
        <a:xfrm>
          <a:off x="0" y="0"/>
          <a:ext cx="0" cy="0"/>
          <a:chOff x="0" y="0"/>
          <a:chExt cx="0" cy="0"/>
        </a:xfrm>
      </p:grpSpPr>
      <p:sp>
        <p:nvSpPr>
          <p:cNvPr id="62" name="Google Shape;62;p10"/>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86150" y="308120"/>
            <a:ext cx="7571700" cy="7026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1pPr>
            <a:lvl2pPr lvl="1">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2pPr>
            <a:lvl3pPr lvl="2">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3pPr>
            <a:lvl4pPr lvl="3">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4pPr>
            <a:lvl5pPr lvl="4">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5pPr>
            <a:lvl6pPr lvl="5">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6pPr>
            <a:lvl7pPr lvl="6">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7pPr>
            <a:lvl8pPr lvl="7">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8pPr>
            <a:lvl9pPr lvl="8">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9pPr>
          </a:lstStyle>
          <a:p/>
        </p:txBody>
      </p:sp>
      <p:sp>
        <p:nvSpPr>
          <p:cNvPr id="7" name="Google Shape;7;p1"/>
          <p:cNvSpPr txBox="1"/>
          <p:nvPr>
            <p:ph idx="1" type="body"/>
          </p:nvPr>
        </p:nvSpPr>
        <p:spPr>
          <a:xfrm>
            <a:off x="786150" y="1261700"/>
            <a:ext cx="7571700" cy="3573600"/>
          </a:xfrm>
          <a:prstGeom prst="rect">
            <a:avLst/>
          </a:prstGeom>
          <a:noFill/>
          <a:ln>
            <a:noFill/>
          </a:ln>
        </p:spPr>
        <p:txBody>
          <a:bodyPr anchorCtr="0" anchor="t" bIns="91425" lIns="91425" spcFirstLastPara="1" rIns="91425" wrap="square" tIns="91425">
            <a:noAutofit/>
          </a:bodyPr>
          <a:lstStyle>
            <a:lvl1pPr indent="-419100" lvl="0" marL="457200">
              <a:spcBef>
                <a:spcPts val="600"/>
              </a:spcBef>
              <a:spcAft>
                <a:spcPts val="0"/>
              </a:spcAft>
              <a:buClr>
                <a:schemeClr val="accent4"/>
              </a:buClr>
              <a:buSzPts val="3000"/>
              <a:buFont typeface="Source Sans Pro"/>
              <a:buChar char="◎"/>
              <a:defRPr sz="3000">
                <a:solidFill>
                  <a:schemeClr val="dk1"/>
                </a:solidFill>
                <a:latin typeface="Source Sans Pro"/>
                <a:ea typeface="Source Sans Pro"/>
                <a:cs typeface="Source Sans Pro"/>
                <a:sym typeface="Source Sans Pro"/>
              </a:defRPr>
            </a:lvl1pPr>
            <a:lvl2pPr indent="-381000" lvl="1" marL="914400">
              <a:spcBef>
                <a:spcPts val="0"/>
              </a:spcBef>
              <a:spcAft>
                <a:spcPts val="0"/>
              </a:spcAft>
              <a:buClr>
                <a:schemeClr val="accent4"/>
              </a:buClr>
              <a:buSzPts val="2400"/>
              <a:buFont typeface="Source Sans Pro"/>
              <a:buChar char="○"/>
              <a:defRPr sz="2400">
                <a:solidFill>
                  <a:schemeClr val="dk1"/>
                </a:solidFill>
                <a:latin typeface="Source Sans Pro"/>
                <a:ea typeface="Source Sans Pro"/>
                <a:cs typeface="Source Sans Pro"/>
                <a:sym typeface="Source Sans Pro"/>
              </a:defRPr>
            </a:lvl2pPr>
            <a:lvl3pPr indent="-381000" lvl="2" marL="1371600">
              <a:spcBef>
                <a:spcPts val="0"/>
              </a:spcBef>
              <a:spcAft>
                <a:spcPts val="0"/>
              </a:spcAft>
              <a:buClr>
                <a:schemeClr val="accent4"/>
              </a:buClr>
              <a:buSzPts val="2400"/>
              <a:buFont typeface="Source Sans Pro"/>
              <a:buChar char="◉"/>
              <a:defRPr sz="2400">
                <a:solidFill>
                  <a:schemeClr val="dk1"/>
                </a:solidFill>
                <a:latin typeface="Source Sans Pro"/>
                <a:ea typeface="Source Sans Pro"/>
                <a:cs typeface="Source Sans Pro"/>
                <a:sym typeface="Source Sans Pro"/>
              </a:defRPr>
            </a:lvl3pPr>
            <a:lvl4pPr indent="-342900" lvl="3" marL="18288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4pPr>
            <a:lvl5pPr indent="-342900" lvl="4" marL="22860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5pPr>
            <a:lvl6pPr indent="-342900" lvl="5" marL="27432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6pPr>
            <a:lvl7pPr indent="-342900" lvl="6" marL="32004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7pPr>
            <a:lvl8pPr indent="-342900" lvl="7" marL="36576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8pPr>
            <a:lvl9pPr indent="-342900" lvl="8" marL="41148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9pPr>
          </a:lstStyle>
          <a:p/>
        </p:txBody>
      </p:sp>
      <p:sp>
        <p:nvSpPr>
          <p:cNvPr id="8" name="Google Shape;8;p1"/>
          <p:cNvSpPr txBox="1"/>
          <p:nvPr>
            <p:ph idx="12" type="sldNum"/>
          </p:nvPr>
        </p:nvSpPr>
        <p:spPr>
          <a:xfrm>
            <a:off x="8404384" y="4749851"/>
            <a:ext cx="548700" cy="393600"/>
          </a:xfrm>
          <a:prstGeom prst="rect">
            <a:avLst/>
          </a:prstGeom>
          <a:noFill/>
          <a:ln>
            <a:noFill/>
          </a:ln>
        </p:spPr>
        <p:txBody>
          <a:bodyPr anchorCtr="0" anchor="t" bIns="91425" lIns="91425" spcFirstLastPara="1" rIns="91425" wrap="square" tIns="91425">
            <a:noAutofit/>
          </a:bodyPr>
          <a:lstStyle>
            <a:lvl1pPr lvl="0" algn="r">
              <a:buNone/>
              <a:defRPr b="1" sz="1300">
                <a:solidFill>
                  <a:schemeClr val="accent1"/>
                </a:solidFill>
                <a:latin typeface="Source Sans Pro"/>
                <a:ea typeface="Source Sans Pro"/>
                <a:cs typeface="Source Sans Pro"/>
                <a:sym typeface="Source Sans Pro"/>
              </a:defRPr>
            </a:lvl1pPr>
            <a:lvl2pPr lvl="1" algn="r">
              <a:buNone/>
              <a:defRPr b="1" sz="1300">
                <a:solidFill>
                  <a:schemeClr val="accent1"/>
                </a:solidFill>
                <a:latin typeface="Source Sans Pro"/>
                <a:ea typeface="Source Sans Pro"/>
                <a:cs typeface="Source Sans Pro"/>
                <a:sym typeface="Source Sans Pro"/>
              </a:defRPr>
            </a:lvl2pPr>
            <a:lvl3pPr lvl="2" algn="r">
              <a:buNone/>
              <a:defRPr b="1" sz="1300">
                <a:solidFill>
                  <a:schemeClr val="accent1"/>
                </a:solidFill>
                <a:latin typeface="Source Sans Pro"/>
                <a:ea typeface="Source Sans Pro"/>
                <a:cs typeface="Source Sans Pro"/>
                <a:sym typeface="Source Sans Pro"/>
              </a:defRPr>
            </a:lvl3pPr>
            <a:lvl4pPr lvl="3" algn="r">
              <a:buNone/>
              <a:defRPr b="1" sz="1300">
                <a:solidFill>
                  <a:schemeClr val="accent1"/>
                </a:solidFill>
                <a:latin typeface="Source Sans Pro"/>
                <a:ea typeface="Source Sans Pro"/>
                <a:cs typeface="Source Sans Pro"/>
                <a:sym typeface="Source Sans Pro"/>
              </a:defRPr>
            </a:lvl4pPr>
            <a:lvl5pPr lvl="4" algn="r">
              <a:buNone/>
              <a:defRPr b="1" sz="1300">
                <a:solidFill>
                  <a:schemeClr val="accent1"/>
                </a:solidFill>
                <a:latin typeface="Source Sans Pro"/>
                <a:ea typeface="Source Sans Pro"/>
                <a:cs typeface="Source Sans Pro"/>
                <a:sym typeface="Source Sans Pro"/>
              </a:defRPr>
            </a:lvl5pPr>
            <a:lvl6pPr lvl="5" algn="r">
              <a:buNone/>
              <a:defRPr b="1" sz="1300">
                <a:solidFill>
                  <a:schemeClr val="accent1"/>
                </a:solidFill>
                <a:latin typeface="Source Sans Pro"/>
                <a:ea typeface="Source Sans Pro"/>
                <a:cs typeface="Source Sans Pro"/>
                <a:sym typeface="Source Sans Pro"/>
              </a:defRPr>
            </a:lvl6pPr>
            <a:lvl7pPr lvl="6" algn="r">
              <a:buNone/>
              <a:defRPr b="1" sz="1300">
                <a:solidFill>
                  <a:schemeClr val="accent1"/>
                </a:solidFill>
                <a:latin typeface="Source Sans Pro"/>
                <a:ea typeface="Source Sans Pro"/>
                <a:cs typeface="Source Sans Pro"/>
                <a:sym typeface="Source Sans Pro"/>
              </a:defRPr>
            </a:lvl7pPr>
            <a:lvl8pPr lvl="7" algn="r">
              <a:buNone/>
              <a:defRPr b="1" sz="1300">
                <a:solidFill>
                  <a:schemeClr val="accent1"/>
                </a:solidFill>
                <a:latin typeface="Source Sans Pro"/>
                <a:ea typeface="Source Sans Pro"/>
                <a:cs typeface="Source Sans Pro"/>
                <a:sym typeface="Source Sans Pro"/>
              </a:defRPr>
            </a:lvl8pPr>
            <a:lvl9pPr lvl="8" algn="r">
              <a:buNone/>
              <a:defRPr b="1" sz="1300">
                <a:solidFill>
                  <a:schemeClr val="accent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
              <a:t>‹#›</a:t>
            </a:fld>
            <a:endParaRPr>
              <a:latin typeface="Roboto Slab"/>
              <a:ea typeface="Roboto Slab"/>
              <a:cs typeface="Roboto Slab"/>
              <a:sym typeface="Roboto Slab"/>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3.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2.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2"/>
          <p:cNvSpPr txBox="1"/>
          <p:nvPr>
            <p:ph type="ctrTitle"/>
          </p:nvPr>
        </p:nvSpPr>
        <p:spPr>
          <a:xfrm>
            <a:off x="1700185" y="1991850"/>
            <a:ext cx="5807400" cy="1159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Complaint management system</a:t>
            </a:r>
            <a:endParaRPr sz="4200"/>
          </a:p>
        </p:txBody>
      </p:sp>
      <p:sp>
        <p:nvSpPr>
          <p:cNvPr id="71" name="Google Shape;71;p12"/>
          <p:cNvSpPr txBox="1"/>
          <p:nvPr>
            <p:ph type="ctrTitle"/>
          </p:nvPr>
        </p:nvSpPr>
        <p:spPr>
          <a:xfrm>
            <a:off x="0" y="4514450"/>
            <a:ext cx="2649600" cy="592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300"/>
              <a:buFont typeface="Times New Roman"/>
              <a:buNone/>
            </a:pPr>
            <a:r>
              <a:rPr b="0" lang="en" sz="900">
                <a:solidFill>
                  <a:srgbClr val="000000"/>
                </a:solidFill>
                <a:latin typeface="Times New Roman"/>
                <a:ea typeface="Times New Roman"/>
                <a:cs typeface="Times New Roman"/>
                <a:sym typeface="Times New Roman"/>
              </a:rPr>
              <a:t>An-Najah National University</a:t>
            </a:r>
            <a:br>
              <a:rPr b="0" lang="en" sz="900">
                <a:solidFill>
                  <a:srgbClr val="000000"/>
                </a:solidFill>
                <a:latin typeface="Calibri"/>
                <a:ea typeface="Calibri"/>
                <a:cs typeface="Calibri"/>
                <a:sym typeface="Calibri"/>
              </a:rPr>
            </a:br>
            <a:r>
              <a:rPr b="0" lang="en" sz="900">
                <a:solidFill>
                  <a:srgbClr val="000000"/>
                </a:solidFill>
                <a:latin typeface="Times New Roman"/>
                <a:ea typeface="Times New Roman"/>
                <a:cs typeface="Times New Roman"/>
                <a:sym typeface="Times New Roman"/>
              </a:rPr>
              <a:t>Faculty of Engineering &amp; Information Technology</a:t>
            </a:r>
            <a:br>
              <a:rPr b="0" lang="en" sz="900">
                <a:solidFill>
                  <a:srgbClr val="000000"/>
                </a:solidFill>
                <a:latin typeface="Calibri"/>
                <a:ea typeface="Calibri"/>
                <a:cs typeface="Calibri"/>
                <a:sym typeface="Calibri"/>
              </a:rPr>
            </a:br>
            <a:r>
              <a:rPr b="0" lang="en" sz="900">
                <a:solidFill>
                  <a:srgbClr val="000000"/>
                </a:solidFill>
                <a:latin typeface="Times New Roman"/>
                <a:ea typeface="Times New Roman"/>
                <a:cs typeface="Times New Roman"/>
                <a:sym typeface="Times New Roman"/>
              </a:rPr>
              <a:t>Computer Engineering Department</a:t>
            </a:r>
            <a:endParaRPr b="0" sz="3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63" name="Shape 163"/>
        <p:cNvGrpSpPr/>
        <p:nvPr/>
      </p:nvGrpSpPr>
      <p:grpSpPr>
        <a:xfrm>
          <a:off x="0" y="0"/>
          <a:ext cx="0" cy="0"/>
          <a:chOff x="0" y="0"/>
          <a:chExt cx="0" cy="0"/>
        </a:xfrm>
      </p:grpSpPr>
      <p:sp>
        <p:nvSpPr>
          <p:cNvPr id="164" name="Google Shape;164;p21"/>
          <p:cNvSpPr/>
          <p:nvPr/>
        </p:nvSpPr>
        <p:spPr>
          <a:xfrm>
            <a:off x="5880381" y="2562025"/>
            <a:ext cx="1381800" cy="1365600"/>
          </a:xfrm>
          <a:prstGeom prst="ellipse">
            <a:avLst/>
          </a:prstGeom>
          <a:noFill/>
          <a:ln cap="flat" cmpd="sng" w="9525">
            <a:solidFill>
              <a:srgbClr val="CFD8DC"/>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1"/>
          <p:cNvSpPr txBox="1"/>
          <p:nvPr>
            <p:ph idx="4294967295" type="ctrTitle"/>
          </p:nvPr>
        </p:nvSpPr>
        <p:spPr>
          <a:xfrm>
            <a:off x="1637500" y="843125"/>
            <a:ext cx="4331700" cy="720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100"/>
              <a:t>Frontend </a:t>
            </a:r>
            <a:r>
              <a:rPr b="1" lang="en" sz="2100"/>
              <a:t>Technologies website</a:t>
            </a:r>
            <a:r>
              <a:rPr b="1" lang="en" sz="2100"/>
              <a:t>!</a:t>
            </a:r>
            <a:endParaRPr b="1" sz="2100"/>
          </a:p>
        </p:txBody>
      </p:sp>
      <p:sp>
        <p:nvSpPr>
          <p:cNvPr id="166" name="Google Shape;166;p21"/>
          <p:cNvSpPr txBox="1"/>
          <p:nvPr>
            <p:ph idx="4294967295" type="subTitle"/>
          </p:nvPr>
        </p:nvSpPr>
        <p:spPr>
          <a:xfrm>
            <a:off x="1637500" y="1550313"/>
            <a:ext cx="5642100" cy="784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sz="3600"/>
              <a:t>React js:</a:t>
            </a:r>
            <a:endParaRPr b="1" sz="3600"/>
          </a:p>
        </p:txBody>
      </p:sp>
      <p:sp>
        <p:nvSpPr>
          <p:cNvPr id="167" name="Google Shape;167;p21"/>
          <p:cNvSpPr txBox="1"/>
          <p:nvPr>
            <p:ph idx="4294967295" type="body"/>
          </p:nvPr>
        </p:nvSpPr>
        <p:spPr>
          <a:xfrm>
            <a:off x="1637500" y="2146975"/>
            <a:ext cx="3909000" cy="6423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800"/>
              <a:t>Bootstrap</a:t>
            </a:r>
            <a:r>
              <a:rPr lang="en" sz="1800"/>
              <a:t> and Ant library and else</a:t>
            </a:r>
            <a:r>
              <a:rPr lang="en" sz="2600"/>
              <a:t> .</a:t>
            </a:r>
            <a:endParaRPr sz="2600"/>
          </a:p>
        </p:txBody>
      </p:sp>
      <p:cxnSp>
        <p:nvCxnSpPr>
          <p:cNvPr id="168" name="Google Shape;168;p21"/>
          <p:cNvCxnSpPr/>
          <p:nvPr/>
        </p:nvCxnSpPr>
        <p:spPr>
          <a:xfrm>
            <a:off x="6694986" y="3933625"/>
            <a:ext cx="214500" cy="856800"/>
          </a:xfrm>
          <a:prstGeom prst="straightConnector1">
            <a:avLst/>
          </a:prstGeom>
          <a:noFill/>
          <a:ln cap="flat" cmpd="sng" w="9525">
            <a:solidFill>
              <a:srgbClr val="CFD8DC"/>
            </a:solidFill>
            <a:prstDash val="solid"/>
            <a:round/>
            <a:headEnd len="med" w="med" type="none"/>
            <a:tailEnd len="med" w="med" type="none"/>
          </a:ln>
        </p:spPr>
      </p:cxnSp>
      <p:cxnSp>
        <p:nvCxnSpPr>
          <p:cNvPr id="169" name="Google Shape;169;p21"/>
          <p:cNvCxnSpPr/>
          <p:nvPr/>
        </p:nvCxnSpPr>
        <p:spPr>
          <a:xfrm>
            <a:off x="7059842" y="3727574"/>
            <a:ext cx="394200" cy="525600"/>
          </a:xfrm>
          <a:prstGeom prst="straightConnector1">
            <a:avLst/>
          </a:prstGeom>
          <a:noFill/>
          <a:ln cap="flat" cmpd="sng" w="9525">
            <a:solidFill>
              <a:srgbClr val="CFD8DC"/>
            </a:solidFill>
            <a:prstDash val="solid"/>
            <a:round/>
            <a:headEnd len="med" w="med" type="none"/>
            <a:tailEnd len="med" w="med" type="none"/>
          </a:ln>
        </p:spPr>
      </p:cxnSp>
      <p:cxnSp>
        <p:nvCxnSpPr>
          <p:cNvPr id="170" name="Google Shape;170;p21"/>
          <p:cNvCxnSpPr/>
          <p:nvPr/>
        </p:nvCxnSpPr>
        <p:spPr>
          <a:xfrm>
            <a:off x="7224089" y="3501963"/>
            <a:ext cx="752400" cy="464100"/>
          </a:xfrm>
          <a:prstGeom prst="straightConnector1">
            <a:avLst/>
          </a:prstGeom>
          <a:noFill/>
          <a:ln cap="flat" cmpd="sng" w="9525">
            <a:solidFill>
              <a:srgbClr val="CFD8DC"/>
            </a:solidFill>
            <a:prstDash val="solid"/>
            <a:round/>
            <a:headEnd len="med" w="med" type="none"/>
            <a:tailEnd len="med" w="med" type="none"/>
          </a:ln>
        </p:spPr>
      </p:cxnSp>
      <p:sp>
        <p:nvSpPr>
          <p:cNvPr id="171" name="Google Shape;171;p21"/>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72" name="Google Shape;172;p21"/>
          <p:cNvPicPr preferRelativeResize="0"/>
          <p:nvPr/>
        </p:nvPicPr>
        <p:blipFill>
          <a:blip r:embed="rId4">
            <a:alphaModFix/>
          </a:blip>
          <a:stretch>
            <a:fillRect/>
          </a:stretch>
        </p:blipFill>
        <p:spPr>
          <a:xfrm>
            <a:off x="5944389" y="2617948"/>
            <a:ext cx="1253775" cy="1253750"/>
          </a:xfrm>
          <a:prstGeom prst="rect">
            <a:avLst/>
          </a:prstGeom>
          <a:noFill/>
          <a:ln>
            <a:noFill/>
          </a:ln>
        </p:spPr>
      </p:pic>
      <p:grpSp>
        <p:nvGrpSpPr>
          <p:cNvPr id="173" name="Google Shape;173;p21"/>
          <p:cNvGrpSpPr/>
          <p:nvPr/>
        </p:nvGrpSpPr>
        <p:grpSpPr>
          <a:xfrm>
            <a:off x="1830947" y="3299193"/>
            <a:ext cx="214535" cy="202789"/>
            <a:chOff x="6768809" y="2682265"/>
            <a:chExt cx="719915" cy="719877"/>
          </a:xfrm>
        </p:grpSpPr>
        <p:sp>
          <p:nvSpPr>
            <p:cNvPr id="174" name="Google Shape;174;p21"/>
            <p:cNvSpPr/>
            <p:nvPr/>
          </p:nvSpPr>
          <p:spPr>
            <a:xfrm>
              <a:off x="6768809" y="2682954"/>
              <a:ext cx="400157" cy="358101"/>
            </a:xfrm>
            <a:custGeom>
              <a:rect b="b" l="l" r="r" t="t"/>
              <a:pathLst>
                <a:path extrusionOk="0" h="571" w="638">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75" name="Google Shape;175;p21"/>
            <p:cNvSpPr/>
            <p:nvPr/>
          </p:nvSpPr>
          <p:spPr>
            <a:xfrm>
              <a:off x="6768809" y="3002032"/>
              <a:ext cx="358808" cy="400111"/>
            </a:xfrm>
            <a:custGeom>
              <a:rect b="b" l="l" r="r" t="t"/>
              <a:pathLst>
                <a:path extrusionOk="0" h="638" w="572">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76" name="Google Shape;176;p21"/>
            <p:cNvSpPr/>
            <p:nvPr/>
          </p:nvSpPr>
          <p:spPr>
            <a:xfrm>
              <a:off x="7129915" y="2682265"/>
              <a:ext cx="358808" cy="400111"/>
            </a:xfrm>
            <a:custGeom>
              <a:rect b="b" l="l" r="r" t="t"/>
              <a:pathLst>
                <a:path extrusionOk="0" h="638" w="572">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77" name="Google Shape;177;p21"/>
            <p:cNvSpPr/>
            <p:nvPr/>
          </p:nvSpPr>
          <p:spPr>
            <a:xfrm>
              <a:off x="7088567" y="3043581"/>
              <a:ext cx="400157" cy="358561"/>
            </a:xfrm>
            <a:custGeom>
              <a:rect b="b" l="l" r="r" t="t"/>
              <a:pathLst>
                <a:path extrusionOk="0" h="572" w="638">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78" name="Google Shape;178;p21"/>
          <p:cNvGrpSpPr/>
          <p:nvPr/>
        </p:nvGrpSpPr>
        <p:grpSpPr>
          <a:xfrm>
            <a:off x="1830947" y="3664118"/>
            <a:ext cx="214535" cy="202789"/>
            <a:chOff x="6768809" y="2682265"/>
            <a:chExt cx="719915" cy="719877"/>
          </a:xfrm>
        </p:grpSpPr>
        <p:sp>
          <p:nvSpPr>
            <p:cNvPr id="179" name="Google Shape;179;p21"/>
            <p:cNvSpPr/>
            <p:nvPr/>
          </p:nvSpPr>
          <p:spPr>
            <a:xfrm>
              <a:off x="6768809" y="2682954"/>
              <a:ext cx="400157" cy="358101"/>
            </a:xfrm>
            <a:custGeom>
              <a:rect b="b" l="l" r="r" t="t"/>
              <a:pathLst>
                <a:path extrusionOk="0" h="571" w="638">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80" name="Google Shape;180;p21"/>
            <p:cNvSpPr/>
            <p:nvPr/>
          </p:nvSpPr>
          <p:spPr>
            <a:xfrm>
              <a:off x="6768809" y="3002032"/>
              <a:ext cx="358808" cy="400111"/>
            </a:xfrm>
            <a:custGeom>
              <a:rect b="b" l="l" r="r" t="t"/>
              <a:pathLst>
                <a:path extrusionOk="0" h="638" w="572">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81" name="Google Shape;181;p21"/>
            <p:cNvSpPr/>
            <p:nvPr/>
          </p:nvSpPr>
          <p:spPr>
            <a:xfrm>
              <a:off x="7129915" y="2682265"/>
              <a:ext cx="358808" cy="400111"/>
            </a:xfrm>
            <a:custGeom>
              <a:rect b="b" l="l" r="r" t="t"/>
              <a:pathLst>
                <a:path extrusionOk="0" h="638" w="572">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82" name="Google Shape;182;p21"/>
            <p:cNvSpPr/>
            <p:nvPr/>
          </p:nvSpPr>
          <p:spPr>
            <a:xfrm>
              <a:off x="7088567" y="3043581"/>
              <a:ext cx="400157" cy="358561"/>
            </a:xfrm>
            <a:custGeom>
              <a:rect b="b" l="l" r="r" t="t"/>
              <a:pathLst>
                <a:path extrusionOk="0" h="572" w="638">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83" name="Google Shape;183;p21"/>
          <p:cNvGrpSpPr/>
          <p:nvPr/>
        </p:nvGrpSpPr>
        <p:grpSpPr>
          <a:xfrm>
            <a:off x="1830947" y="4029043"/>
            <a:ext cx="214535" cy="202789"/>
            <a:chOff x="6768809" y="2682265"/>
            <a:chExt cx="719915" cy="719877"/>
          </a:xfrm>
        </p:grpSpPr>
        <p:sp>
          <p:nvSpPr>
            <p:cNvPr id="184" name="Google Shape;184;p21"/>
            <p:cNvSpPr/>
            <p:nvPr/>
          </p:nvSpPr>
          <p:spPr>
            <a:xfrm>
              <a:off x="6768809" y="2682954"/>
              <a:ext cx="400157" cy="358101"/>
            </a:xfrm>
            <a:custGeom>
              <a:rect b="b" l="l" r="r" t="t"/>
              <a:pathLst>
                <a:path extrusionOk="0" h="571" w="638">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85" name="Google Shape;185;p21"/>
            <p:cNvSpPr/>
            <p:nvPr/>
          </p:nvSpPr>
          <p:spPr>
            <a:xfrm>
              <a:off x="6768809" y="3002032"/>
              <a:ext cx="358808" cy="400111"/>
            </a:xfrm>
            <a:custGeom>
              <a:rect b="b" l="l" r="r" t="t"/>
              <a:pathLst>
                <a:path extrusionOk="0" h="638" w="572">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86" name="Google Shape;186;p21"/>
            <p:cNvSpPr/>
            <p:nvPr/>
          </p:nvSpPr>
          <p:spPr>
            <a:xfrm>
              <a:off x="7129915" y="2682265"/>
              <a:ext cx="358808" cy="400111"/>
            </a:xfrm>
            <a:custGeom>
              <a:rect b="b" l="l" r="r" t="t"/>
              <a:pathLst>
                <a:path extrusionOk="0" h="638" w="572">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87" name="Google Shape;187;p21"/>
            <p:cNvSpPr/>
            <p:nvPr/>
          </p:nvSpPr>
          <p:spPr>
            <a:xfrm>
              <a:off x="7088567" y="3043581"/>
              <a:ext cx="400157" cy="358561"/>
            </a:xfrm>
            <a:custGeom>
              <a:rect b="b" l="l" r="r" t="t"/>
              <a:pathLst>
                <a:path extrusionOk="0" h="572" w="638">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88" name="Google Shape;188;p21"/>
          <p:cNvGrpSpPr/>
          <p:nvPr/>
        </p:nvGrpSpPr>
        <p:grpSpPr>
          <a:xfrm>
            <a:off x="1830947" y="4393968"/>
            <a:ext cx="214535" cy="202789"/>
            <a:chOff x="6768809" y="2682265"/>
            <a:chExt cx="719915" cy="719877"/>
          </a:xfrm>
        </p:grpSpPr>
        <p:sp>
          <p:nvSpPr>
            <p:cNvPr id="189" name="Google Shape;189;p21"/>
            <p:cNvSpPr/>
            <p:nvPr/>
          </p:nvSpPr>
          <p:spPr>
            <a:xfrm>
              <a:off x="6768809" y="2682954"/>
              <a:ext cx="400157" cy="358101"/>
            </a:xfrm>
            <a:custGeom>
              <a:rect b="b" l="l" r="r" t="t"/>
              <a:pathLst>
                <a:path extrusionOk="0" h="571" w="638">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90" name="Google Shape;190;p21"/>
            <p:cNvSpPr/>
            <p:nvPr/>
          </p:nvSpPr>
          <p:spPr>
            <a:xfrm>
              <a:off x="6768809" y="3002032"/>
              <a:ext cx="358808" cy="400111"/>
            </a:xfrm>
            <a:custGeom>
              <a:rect b="b" l="l" r="r" t="t"/>
              <a:pathLst>
                <a:path extrusionOk="0" h="638" w="572">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91" name="Google Shape;191;p21"/>
            <p:cNvSpPr/>
            <p:nvPr/>
          </p:nvSpPr>
          <p:spPr>
            <a:xfrm>
              <a:off x="7129915" y="2682265"/>
              <a:ext cx="358808" cy="400111"/>
            </a:xfrm>
            <a:custGeom>
              <a:rect b="b" l="l" r="r" t="t"/>
              <a:pathLst>
                <a:path extrusionOk="0" h="638" w="572">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92" name="Google Shape;192;p21"/>
            <p:cNvSpPr/>
            <p:nvPr/>
          </p:nvSpPr>
          <p:spPr>
            <a:xfrm>
              <a:off x="7088567" y="3043581"/>
              <a:ext cx="400157" cy="358561"/>
            </a:xfrm>
            <a:custGeom>
              <a:rect b="b" l="l" r="r" t="t"/>
              <a:pathLst>
                <a:path extrusionOk="0" h="572" w="638">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sp>
        <p:nvSpPr>
          <p:cNvPr id="193" name="Google Shape;193;p21"/>
          <p:cNvSpPr txBox="1"/>
          <p:nvPr>
            <p:ph idx="4294967295" type="body"/>
          </p:nvPr>
        </p:nvSpPr>
        <p:spPr>
          <a:xfrm>
            <a:off x="2096950" y="3021825"/>
            <a:ext cx="3046500" cy="6423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400"/>
              <a:t>One of the most recent libraries used</a:t>
            </a:r>
            <a:r>
              <a:rPr lang="en" sz="2200"/>
              <a:t> .</a:t>
            </a:r>
            <a:endParaRPr sz="2200"/>
          </a:p>
        </p:txBody>
      </p:sp>
      <p:sp>
        <p:nvSpPr>
          <p:cNvPr id="194" name="Google Shape;194;p21"/>
          <p:cNvSpPr txBox="1"/>
          <p:nvPr>
            <p:ph idx="4294967295" type="body"/>
          </p:nvPr>
        </p:nvSpPr>
        <p:spPr>
          <a:xfrm>
            <a:off x="2096950" y="3372513"/>
            <a:ext cx="3046500" cy="6423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400"/>
              <a:t>Easy</a:t>
            </a:r>
            <a:r>
              <a:rPr lang="en" sz="1400"/>
              <a:t> to learn and used </a:t>
            </a:r>
            <a:r>
              <a:rPr lang="en" sz="2200"/>
              <a:t>.</a:t>
            </a:r>
            <a:endParaRPr sz="2200"/>
          </a:p>
        </p:txBody>
      </p:sp>
      <p:sp>
        <p:nvSpPr>
          <p:cNvPr id="195" name="Google Shape;195;p21"/>
          <p:cNvSpPr txBox="1"/>
          <p:nvPr>
            <p:ph idx="4294967295" type="body"/>
          </p:nvPr>
        </p:nvSpPr>
        <p:spPr>
          <a:xfrm>
            <a:off x="2068750" y="3833450"/>
            <a:ext cx="3046500" cy="525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400"/>
              <a:t>Easy to understand and edit code .</a:t>
            </a:r>
            <a:endParaRPr sz="2200"/>
          </a:p>
        </p:txBody>
      </p:sp>
      <p:sp>
        <p:nvSpPr>
          <p:cNvPr id="196" name="Google Shape;196;p21"/>
          <p:cNvSpPr txBox="1"/>
          <p:nvPr>
            <p:ph idx="4294967295" type="body"/>
          </p:nvPr>
        </p:nvSpPr>
        <p:spPr>
          <a:xfrm>
            <a:off x="2068750" y="4224250"/>
            <a:ext cx="3046500" cy="525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400"/>
              <a:t>Great </a:t>
            </a:r>
            <a:r>
              <a:rPr lang="en" sz="1400"/>
              <a:t>documentation</a:t>
            </a:r>
            <a:r>
              <a:rPr lang="en" sz="1400"/>
              <a:t> .</a:t>
            </a:r>
            <a:endParaRPr sz="22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00" name="Shape 200"/>
        <p:cNvGrpSpPr/>
        <p:nvPr/>
      </p:nvGrpSpPr>
      <p:grpSpPr>
        <a:xfrm>
          <a:off x="0" y="0"/>
          <a:ext cx="0" cy="0"/>
          <a:chOff x="0" y="0"/>
          <a:chExt cx="0" cy="0"/>
        </a:xfrm>
      </p:grpSpPr>
      <p:sp>
        <p:nvSpPr>
          <p:cNvPr id="201" name="Google Shape;201;p22"/>
          <p:cNvSpPr/>
          <p:nvPr/>
        </p:nvSpPr>
        <p:spPr>
          <a:xfrm>
            <a:off x="5880381" y="2562025"/>
            <a:ext cx="1381800" cy="1365600"/>
          </a:xfrm>
          <a:prstGeom prst="ellipse">
            <a:avLst/>
          </a:prstGeom>
          <a:noFill/>
          <a:ln cap="flat" cmpd="sng" w="9525">
            <a:solidFill>
              <a:srgbClr val="CFD8DC"/>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2"/>
          <p:cNvSpPr txBox="1"/>
          <p:nvPr>
            <p:ph idx="4294967295" type="ctrTitle"/>
          </p:nvPr>
        </p:nvSpPr>
        <p:spPr>
          <a:xfrm>
            <a:off x="1637500" y="843125"/>
            <a:ext cx="4331700" cy="720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100"/>
              <a:t>Frontend Technologies Mobile!</a:t>
            </a:r>
            <a:endParaRPr b="1" sz="2100"/>
          </a:p>
        </p:txBody>
      </p:sp>
      <p:sp>
        <p:nvSpPr>
          <p:cNvPr id="203" name="Google Shape;203;p22"/>
          <p:cNvSpPr txBox="1"/>
          <p:nvPr>
            <p:ph idx="4294967295" type="subTitle"/>
          </p:nvPr>
        </p:nvSpPr>
        <p:spPr>
          <a:xfrm>
            <a:off x="1637500" y="1550313"/>
            <a:ext cx="5642100" cy="784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sz="3600"/>
              <a:t>Flutter</a:t>
            </a:r>
            <a:r>
              <a:rPr b="1" lang="en" sz="3600"/>
              <a:t>:</a:t>
            </a:r>
            <a:endParaRPr b="1" sz="3600"/>
          </a:p>
        </p:txBody>
      </p:sp>
      <p:cxnSp>
        <p:nvCxnSpPr>
          <p:cNvPr id="204" name="Google Shape;204;p22"/>
          <p:cNvCxnSpPr/>
          <p:nvPr/>
        </p:nvCxnSpPr>
        <p:spPr>
          <a:xfrm>
            <a:off x="6694986" y="3933625"/>
            <a:ext cx="214500" cy="856800"/>
          </a:xfrm>
          <a:prstGeom prst="straightConnector1">
            <a:avLst/>
          </a:prstGeom>
          <a:noFill/>
          <a:ln cap="flat" cmpd="sng" w="9525">
            <a:solidFill>
              <a:srgbClr val="CFD8DC"/>
            </a:solidFill>
            <a:prstDash val="solid"/>
            <a:round/>
            <a:headEnd len="med" w="med" type="none"/>
            <a:tailEnd len="med" w="med" type="none"/>
          </a:ln>
        </p:spPr>
      </p:cxnSp>
      <p:cxnSp>
        <p:nvCxnSpPr>
          <p:cNvPr id="205" name="Google Shape;205;p22"/>
          <p:cNvCxnSpPr/>
          <p:nvPr/>
        </p:nvCxnSpPr>
        <p:spPr>
          <a:xfrm>
            <a:off x="7059842" y="3727574"/>
            <a:ext cx="394200" cy="525600"/>
          </a:xfrm>
          <a:prstGeom prst="straightConnector1">
            <a:avLst/>
          </a:prstGeom>
          <a:noFill/>
          <a:ln cap="flat" cmpd="sng" w="9525">
            <a:solidFill>
              <a:srgbClr val="CFD8DC"/>
            </a:solidFill>
            <a:prstDash val="solid"/>
            <a:round/>
            <a:headEnd len="med" w="med" type="none"/>
            <a:tailEnd len="med" w="med" type="none"/>
          </a:ln>
        </p:spPr>
      </p:cxnSp>
      <p:cxnSp>
        <p:nvCxnSpPr>
          <p:cNvPr id="206" name="Google Shape;206;p22"/>
          <p:cNvCxnSpPr/>
          <p:nvPr/>
        </p:nvCxnSpPr>
        <p:spPr>
          <a:xfrm>
            <a:off x="7224089" y="3501963"/>
            <a:ext cx="752400" cy="464100"/>
          </a:xfrm>
          <a:prstGeom prst="straightConnector1">
            <a:avLst/>
          </a:prstGeom>
          <a:noFill/>
          <a:ln cap="flat" cmpd="sng" w="9525">
            <a:solidFill>
              <a:srgbClr val="CFD8DC"/>
            </a:solidFill>
            <a:prstDash val="solid"/>
            <a:round/>
            <a:headEnd len="med" w="med" type="none"/>
            <a:tailEnd len="med" w="med" type="none"/>
          </a:ln>
        </p:spPr>
      </p:cxnSp>
      <p:sp>
        <p:nvSpPr>
          <p:cNvPr id="207" name="Google Shape;207;p22"/>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208" name="Google Shape;208;p22"/>
          <p:cNvGrpSpPr/>
          <p:nvPr/>
        </p:nvGrpSpPr>
        <p:grpSpPr>
          <a:xfrm>
            <a:off x="1976047" y="2802518"/>
            <a:ext cx="214535" cy="202789"/>
            <a:chOff x="6768809" y="2682265"/>
            <a:chExt cx="719915" cy="719877"/>
          </a:xfrm>
        </p:grpSpPr>
        <p:sp>
          <p:nvSpPr>
            <p:cNvPr id="209" name="Google Shape;209;p22"/>
            <p:cNvSpPr/>
            <p:nvPr/>
          </p:nvSpPr>
          <p:spPr>
            <a:xfrm>
              <a:off x="6768809" y="2682954"/>
              <a:ext cx="400157" cy="358101"/>
            </a:xfrm>
            <a:custGeom>
              <a:rect b="b" l="l" r="r" t="t"/>
              <a:pathLst>
                <a:path extrusionOk="0" h="571" w="638">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10" name="Google Shape;210;p22"/>
            <p:cNvSpPr/>
            <p:nvPr/>
          </p:nvSpPr>
          <p:spPr>
            <a:xfrm>
              <a:off x="6768809" y="3002032"/>
              <a:ext cx="358808" cy="400111"/>
            </a:xfrm>
            <a:custGeom>
              <a:rect b="b" l="l" r="r" t="t"/>
              <a:pathLst>
                <a:path extrusionOk="0" h="638" w="572">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11" name="Google Shape;211;p22"/>
            <p:cNvSpPr/>
            <p:nvPr/>
          </p:nvSpPr>
          <p:spPr>
            <a:xfrm>
              <a:off x="7129915" y="2682265"/>
              <a:ext cx="358808" cy="400111"/>
            </a:xfrm>
            <a:custGeom>
              <a:rect b="b" l="l" r="r" t="t"/>
              <a:pathLst>
                <a:path extrusionOk="0" h="638" w="572">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12" name="Google Shape;212;p22"/>
            <p:cNvSpPr/>
            <p:nvPr/>
          </p:nvSpPr>
          <p:spPr>
            <a:xfrm>
              <a:off x="7088567" y="3043581"/>
              <a:ext cx="400157" cy="358561"/>
            </a:xfrm>
            <a:custGeom>
              <a:rect b="b" l="l" r="r" t="t"/>
              <a:pathLst>
                <a:path extrusionOk="0" h="572" w="638">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213" name="Google Shape;213;p22"/>
          <p:cNvGrpSpPr/>
          <p:nvPr/>
        </p:nvGrpSpPr>
        <p:grpSpPr>
          <a:xfrm>
            <a:off x="1976047" y="3167443"/>
            <a:ext cx="214535" cy="202789"/>
            <a:chOff x="6768809" y="2682265"/>
            <a:chExt cx="719915" cy="719877"/>
          </a:xfrm>
        </p:grpSpPr>
        <p:sp>
          <p:nvSpPr>
            <p:cNvPr id="214" name="Google Shape;214;p22"/>
            <p:cNvSpPr/>
            <p:nvPr/>
          </p:nvSpPr>
          <p:spPr>
            <a:xfrm>
              <a:off x="6768809" y="2682954"/>
              <a:ext cx="400157" cy="358101"/>
            </a:xfrm>
            <a:custGeom>
              <a:rect b="b" l="l" r="r" t="t"/>
              <a:pathLst>
                <a:path extrusionOk="0" h="571" w="638">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15" name="Google Shape;215;p22"/>
            <p:cNvSpPr/>
            <p:nvPr/>
          </p:nvSpPr>
          <p:spPr>
            <a:xfrm>
              <a:off x="6768809" y="3002032"/>
              <a:ext cx="358808" cy="400111"/>
            </a:xfrm>
            <a:custGeom>
              <a:rect b="b" l="l" r="r" t="t"/>
              <a:pathLst>
                <a:path extrusionOk="0" h="638" w="572">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16" name="Google Shape;216;p22"/>
            <p:cNvSpPr/>
            <p:nvPr/>
          </p:nvSpPr>
          <p:spPr>
            <a:xfrm>
              <a:off x="7129915" y="2682265"/>
              <a:ext cx="358808" cy="400111"/>
            </a:xfrm>
            <a:custGeom>
              <a:rect b="b" l="l" r="r" t="t"/>
              <a:pathLst>
                <a:path extrusionOk="0" h="638" w="572">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17" name="Google Shape;217;p22"/>
            <p:cNvSpPr/>
            <p:nvPr/>
          </p:nvSpPr>
          <p:spPr>
            <a:xfrm>
              <a:off x="7088567" y="3043581"/>
              <a:ext cx="400157" cy="358561"/>
            </a:xfrm>
            <a:custGeom>
              <a:rect b="b" l="l" r="r" t="t"/>
              <a:pathLst>
                <a:path extrusionOk="0" h="572" w="638">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218" name="Google Shape;218;p22"/>
          <p:cNvGrpSpPr/>
          <p:nvPr/>
        </p:nvGrpSpPr>
        <p:grpSpPr>
          <a:xfrm>
            <a:off x="1976047" y="3532368"/>
            <a:ext cx="214535" cy="202789"/>
            <a:chOff x="6768809" y="2682265"/>
            <a:chExt cx="719915" cy="719877"/>
          </a:xfrm>
        </p:grpSpPr>
        <p:sp>
          <p:nvSpPr>
            <p:cNvPr id="219" name="Google Shape;219;p22"/>
            <p:cNvSpPr/>
            <p:nvPr/>
          </p:nvSpPr>
          <p:spPr>
            <a:xfrm>
              <a:off x="6768809" y="2682954"/>
              <a:ext cx="400157" cy="358101"/>
            </a:xfrm>
            <a:custGeom>
              <a:rect b="b" l="l" r="r" t="t"/>
              <a:pathLst>
                <a:path extrusionOk="0" h="571" w="638">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20" name="Google Shape;220;p22"/>
            <p:cNvSpPr/>
            <p:nvPr/>
          </p:nvSpPr>
          <p:spPr>
            <a:xfrm>
              <a:off x="6768809" y="3002032"/>
              <a:ext cx="358808" cy="400111"/>
            </a:xfrm>
            <a:custGeom>
              <a:rect b="b" l="l" r="r" t="t"/>
              <a:pathLst>
                <a:path extrusionOk="0" h="638" w="572">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21" name="Google Shape;221;p22"/>
            <p:cNvSpPr/>
            <p:nvPr/>
          </p:nvSpPr>
          <p:spPr>
            <a:xfrm>
              <a:off x="7129915" y="2682265"/>
              <a:ext cx="358808" cy="400111"/>
            </a:xfrm>
            <a:custGeom>
              <a:rect b="b" l="l" r="r" t="t"/>
              <a:pathLst>
                <a:path extrusionOk="0" h="638" w="572">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22" name="Google Shape;222;p22"/>
            <p:cNvSpPr/>
            <p:nvPr/>
          </p:nvSpPr>
          <p:spPr>
            <a:xfrm>
              <a:off x="7088567" y="3043581"/>
              <a:ext cx="400157" cy="358561"/>
            </a:xfrm>
            <a:custGeom>
              <a:rect b="b" l="l" r="r" t="t"/>
              <a:pathLst>
                <a:path extrusionOk="0" h="572" w="638">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sp>
        <p:nvSpPr>
          <p:cNvPr id="223" name="Google Shape;223;p22"/>
          <p:cNvSpPr txBox="1"/>
          <p:nvPr>
            <p:ph idx="4294967295" type="body"/>
          </p:nvPr>
        </p:nvSpPr>
        <p:spPr>
          <a:xfrm>
            <a:off x="2213850" y="2710200"/>
            <a:ext cx="3377100" cy="64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400"/>
              <a:buFont typeface="Arial"/>
              <a:buNone/>
            </a:pPr>
            <a:r>
              <a:rPr lang="en" sz="1200">
                <a:latin typeface="Arial"/>
                <a:ea typeface="Arial"/>
                <a:cs typeface="Arial"/>
                <a:sym typeface="Arial"/>
              </a:rPr>
              <a:t>Same UI and Business Logic in All Platforms</a:t>
            </a:r>
            <a:endParaRPr sz="2000"/>
          </a:p>
        </p:txBody>
      </p:sp>
      <p:sp>
        <p:nvSpPr>
          <p:cNvPr id="224" name="Google Shape;224;p22"/>
          <p:cNvSpPr txBox="1"/>
          <p:nvPr>
            <p:ph idx="4294967295" type="body"/>
          </p:nvPr>
        </p:nvSpPr>
        <p:spPr>
          <a:xfrm>
            <a:off x="2213850" y="3085263"/>
            <a:ext cx="3046500" cy="64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400"/>
              <a:buFont typeface="Arial"/>
              <a:buNone/>
            </a:pPr>
            <a:r>
              <a:rPr lang="en" sz="1300">
                <a:latin typeface="Arial"/>
                <a:ea typeface="Arial"/>
                <a:cs typeface="Arial"/>
                <a:sym typeface="Arial"/>
              </a:rPr>
              <a:t>Reduced Code Development Time</a:t>
            </a:r>
            <a:endParaRPr sz="2100"/>
          </a:p>
        </p:txBody>
      </p:sp>
      <p:sp>
        <p:nvSpPr>
          <p:cNvPr id="225" name="Google Shape;225;p22"/>
          <p:cNvSpPr txBox="1"/>
          <p:nvPr>
            <p:ph idx="4294967295" type="body"/>
          </p:nvPr>
        </p:nvSpPr>
        <p:spPr>
          <a:xfrm>
            <a:off x="2190575" y="3472700"/>
            <a:ext cx="3607800" cy="52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400"/>
              <a:buFont typeface="Arial"/>
              <a:buNone/>
            </a:pPr>
            <a:r>
              <a:rPr lang="en" sz="1200">
                <a:latin typeface="Arial"/>
                <a:ea typeface="Arial"/>
                <a:cs typeface="Arial"/>
                <a:sym typeface="Arial"/>
              </a:rPr>
              <a:t>Custom, Animated UI of Any Complexity Available</a:t>
            </a:r>
            <a:endParaRPr sz="2000"/>
          </a:p>
        </p:txBody>
      </p:sp>
      <p:pic>
        <p:nvPicPr>
          <p:cNvPr id="226" name="Google Shape;226;p22"/>
          <p:cNvPicPr preferRelativeResize="0"/>
          <p:nvPr/>
        </p:nvPicPr>
        <p:blipFill>
          <a:blip r:embed="rId4">
            <a:alphaModFix/>
          </a:blip>
          <a:stretch>
            <a:fillRect/>
          </a:stretch>
        </p:blipFill>
        <p:spPr>
          <a:xfrm>
            <a:off x="6041367" y="2749100"/>
            <a:ext cx="1074059" cy="97847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30" name="Shape 230"/>
        <p:cNvGrpSpPr/>
        <p:nvPr/>
      </p:nvGrpSpPr>
      <p:grpSpPr>
        <a:xfrm>
          <a:off x="0" y="0"/>
          <a:ext cx="0" cy="0"/>
          <a:chOff x="0" y="0"/>
          <a:chExt cx="0" cy="0"/>
        </a:xfrm>
      </p:grpSpPr>
      <p:sp>
        <p:nvSpPr>
          <p:cNvPr id="231" name="Google Shape;231;p23"/>
          <p:cNvSpPr/>
          <p:nvPr/>
        </p:nvSpPr>
        <p:spPr>
          <a:xfrm>
            <a:off x="5880381" y="2562025"/>
            <a:ext cx="1381800" cy="1365600"/>
          </a:xfrm>
          <a:prstGeom prst="ellipse">
            <a:avLst/>
          </a:prstGeom>
          <a:noFill/>
          <a:ln cap="flat" cmpd="sng" w="9525">
            <a:solidFill>
              <a:srgbClr val="CFD8DC"/>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23"/>
          <p:cNvSpPr txBox="1"/>
          <p:nvPr>
            <p:ph idx="4294967295" type="ctrTitle"/>
          </p:nvPr>
        </p:nvSpPr>
        <p:spPr>
          <a:xfrm>
            <a:off x="1637500" y="843125"/>
            <a:ext cx="4331700" cy="720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100"/>
              <a:t>Backend</a:t>
            </a:r>
            <a:r>
              <a:rPr b="1" lang="en" sz="2100"/>
              <a:t> Technologies!</a:t>
            </a:r>
            <a:endParaRPr b="1" sz="2100"/>
          </a:p>
        </p:txBody>
      </p:sp>
      <p:sp>
        <p:nvSpPr>
          <p:cNvPr id="233" name="Google Shape;233;p23"/>
          <p:cNvSpPr txBox="1"/>
          <p:nvPr>
            <p:ph idx="4294967295" type="subTitle"/>
          </p:nvPr>
        </p:nvSpPr>
        <p:spPr>
          <a:xfrm>
            <a:off x="1637500" y="1550313"/>
            <a:ext cx="5642100" cy="784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sz="3600"/>
              <a:t>Spring boot</a:t>
            </a:r>
            <a:r>
              <a:rPr b="1" lang="en" sz="3600"/>
              <a:t>:</a:t>
            </a:r>
            <a:endParaRPr b="1" sz="3600"/>
          </a:p>
        </p:txBody>
      </p:sp>
      <p:cxnSp>
        <p:nvCxnSpPr>
          <p:cNvPr id="234" name="Google Shape;234;p23"/>
          <p:cNvCxnSpPr/>
          <p:nvPr/>
        </p:nvCxnSpPr>
        <p:spPr>
          <a:xfrm>
            <a:off x="6694986" y="3933625"/>
            <a:ext cx="214500" cy="856800"/>
          </a:xfrm>
          <a:prstGeom prst="straightConnector1">
            <a:avLst/>
          </a:prstGeom>
          <a:noFill/>
          <a:ln cap="flat" cmpd="sng" w="9525">
            <a:solidFill>
              <a:srgbClr val="CFD8DC"/>
            </a:solidFill>
            <a:prstDash val="solid"/>
            <a:round/>
            <a:headEnd len="med" w="med" type="none"/>
            <a:tailEnd len="med" w="med" type="none"/>
          </a:ln>
        </p:spPr>
      </p:cxnSp>
      <p:cxnSp>
        <p:nvCxnSpPr>
          <p:cNvPr id="235" name="Google Shape;235;p23"/>
          <p:cNvCxnSpPr/>
          <p:nvPr/>
        </p:nvCxnSpPr>
        <p:spPr>
          <a:xfrm>
            <a:off x="7059842" y="3727574"/>
            <a:ext cx="394200" cy="525600"/>
          </a:xfrm>
          <a:prstGeom prst="straightConnector1">
            <a:avLst/>
          </a:prstGeom>
          <a:noFill/>
          <a:ln cap="flat" cmpd="sng" w="9525">
            <a:solidFill>
              <a:srgbClr val="CFD8DC"/>
            </a:solidFill>
            <a:prstDash val="solid"/>
            <a:round/>
            <a:headEnd len="med" w="med" type="none"/>
            <a:tailEnd len="med" w="med" type="none"/>
          </a:ln>
        </p:spPr>
      </p:cxnSp>
      <p:cxnSp>
        <p:nvCxnSpPr>
          <p:cNvPr id="236" name="Google Shape;236;p23"/>
          <p:cNvCxnSpPr/>
          <p:nvPr/>
        </p:nvCxnSpPr>
        <p:spPr>
          <a:xfrm>
            <a:off x="7224089" y="3501963"/>
            <a:ext cx="752400" cy="464100"/>
          </a:xfrm>
          <a:prstGeom prst="straightConnector1">
            <a:avLst/>
          </a:prstGeom>
          <a:noFill/>
          <a:ln cap="flat" cmpd="sng" w="9525">
            <a:solidFill>
              <a:srgbClr val="CFD8DC"/>
            </a:solidFill>
            <a:prstDash val="solid"/>
            <a:round/>
            <a:headEnd len="med" w="med" type="none"/>
            <a:tailEnd len="med" w="med" type="none"/>
          </a:ln>
        </p:spPr>
      </p:cxnSp>
      <p:sp>
        <p:nvSpPr>
          <p:cNvPr id="237" name="Google Shape;237;p23"/>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238" name="Google Shape;238;p23"/>
          <p:cNvGrpSpPr/>
          <p:nvPr/>
        </p:nvGrpSpPr>
        <p:grpSpPr>
          <a:xfrm>
            <a:off x="1976047" y="2802518"/>
            <a:ext cx="214535" cy="202789"/>
            <a:chOff x="6768809" y="2682265"/>
            <a:chExt cx="719915" cy="719877"/>
          </a:xfrm>
        </p:grpSpPr>
        <p:sp>
          <p:nvSpPr>
            <p:cNvPr id="239" name="Google Shape;239;p23"/>
            <p:cNvSpPr/>
            <p:nvPr/>
          </p:nvSpPr>
          <p:spPr>
            <a:xfrm>
              <a:off x="6768809" y="2682954"/>
              <a:ext cx="400157" cy="358101"/>
            </a:xfrm>
            <a:custGeom>
              <a:rect b="b" l="l" r="r" t="t"/>
              <a:pathLst>
                <a:path extrusionOk="0" h="571" w="638">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40" name="Google Shape;240;p23"/>
            <p:cNvSpPr/>
            <p:nvPr/>
          </p:nvSpPr>
          <p:spPr>
            <a:xfrm>
              <a:off x="6768809" y="3002032"/>
              <a:ext cx="358808" cy="400111"/>
            </a:xfrm>
            <a:custGeom>
              <a:rect b="b" l="l" r="r" t="t"/>
              <a:pathLst>
                <a:path extrusionOk="0" h="638" w="572">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41" name="Google Shape;241;p23"/>
            <p:cNvSpPr/>
            <p:nvPr/>
          </p:nvSpPr>
          <p:spPr>
            <a:xfrm>
              <a:off x="7129915" y="2682265"/>
              <a:ext cx="358808" cy="400111"/>
            </a:xfrm>
            <a:custGeom>
              <a:rect b="b" l="l" r="r" t="t"/>
              <a:pathLst>
                <a:path extrusionOk="0" h="638" w="572">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42" name="Google Shape;242;p23"/>
            <p:cNvSpPr/>
            <p:nvPr/>
          </p:nvSpPr>
          <p:spPr>
            <a:xfrm>
              <a:off x="7088567" y="3043581"/>
              <a:ext cx="400157" cy="358561"/>
            </a:xfrm>
            <a:custGeom>
              <a:rect b="b" l="l" r="r" t="t"/>
              <a:pathLst>
                <a:path extrusionOk="0" h="572" w="638">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243" name="Google Shape;243;p23"/>
          <p:cNvGrpSpPr/>
          <p:nvPr/>
        </p:nvGrpSpPr>
        <p:grpSpPr>
          <a:xfrm>
            <a:off x="1976047" y="3167443"/>
            <a:ext cx="214535" cy="202789"/>
            <a:chOff x="6768809" y="2682265"/>
            <a:chExt cx="719915" cy="719877"/>
          </a:xfrm>
        </p:grpSpPr>
        <p:sp>
          <p:nvSpPr>
            <p:cNvPr id="244" name="Google Shape;244;p23"/>
            <p:cNvSpPr/>
            <p:nvPr/>
          </p:nvSpPr>
          <p:spPr>
            <a:xfrm>
              <a:off x="6768809" y="2682954"/>
              <a:ext cx="400157" cy="358101"/>
            </a:xfrm>
            <a:custGeom>
              <a:rect b="b" l="l" r="r" t="t"/>
              <a:pathLst>
                <a:path extrusionOk="0" h="571" w="638">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45" name="Google Shape;245;p23"/>
            <p:cNvSpPr/>
            <p:nvPr/>
          </p:nvSpPr>
          <p:spPr>
            <a:xfrm>
              <a:off x="6768809" y="3002032"/>
              <a:ext cx="358808" cy="400111"/>
            </a:xfrm>
            <a:custGeom>
              <a:rect b="b" l="l" r="r" t="t"/>
              <a:pathLst>
                <a:path extrusionOk="0" h="638" w="572">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46" name="Google Shape;246;p23"/>
            <p:cNvSpPr/>
            <p:nvPr/>
          </p:nvSpPr>
          <p:spPr>
            <a:xfrm>
              <a:off x="7129915" y="2682265"/>
              <a:ext cx="358808" cy="400111"/>
            </a:xfrm>
            <a:custGeom>
              <a:rect b="b" l="l" r="r" t="t"/>
              <a:pathLst>
                <a:path extrusionOk="0" h="638" w="572">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47" name="Google Shape;247;p23"/>
            <p:cNvSpPr/>
            <p:nvPr/>
          </p:nvSpPr>
          <p:spPr>
            <a:xfrm>
              <a:off x="7088567" y="3043581"/>
              <a:ext cx="400157" cy="358561"/>
            </a:xfrm>
            <a:custGeom>
              <a:rect b="b" l="l" r="r" t="t"/>
              <a:pathLst>
                <a:path extrusionOk="0" h="572" w="638">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248" name="Google Shape;248;p23"/>
          <p:cNvGrpSpPr/>
          <p:nvPr/>
        </p:nvGrpSpPr>
        <p:grpSpPr>
          <a:xfrm>
            <a:off x="1976047" y="3888981"/>
            <a:ext cx="214535" cy="202789"/>
            <a:chOff x="6768809" y="2682265"/>
            <a:chExt cx="719915" cy="719877"/>
          </a:xfrm>
        </p:grpSpPr>
        <p:sp>
          <p:nvSpPr>
            <p:cNvPr id="249" name="Google Shape;249;p23"/>
            <p:cNvSpPr/>
            <p:nvPr/>
          </p:nvSpPr>
          <p:spPr>
            <a:xfrm>
              <a:off x="6768809" y="2682954"/>
              <a:ext cx="400157" cy="358101"/>
            </a:xfrm>
            <a:custGeom>
              <a:rect b="b" l="l" r="r" t="t"/>
              <a:pathLst>
                <a:path extrusionOk="0" h="571" w="638">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50" name="Google Shape;250;p23"/>
            <p:cNvSpPr/>
            <p:nvPr/>
          </p:nvSpPr>
          <p:spPr>
            <a:xfrm>
              <a:off x="6768809" y="3002032"/>
              <a:ext cx="358808" cy="400111"/>
            </a:xfrm>
            <a:custGeom>
              <a:rect b="b" l="l" r="r" t="t"/>
              <a:pathLst>
                <a:path extrusionOk="0" h="638" w="572">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51" name="Google Shape;251;p23"/>
            <p:cNvSpPr/>
            <p:nvPr/>
          </p:nvSpPr>
          <p:spPr>
            <a:xfrm>
              <a:off x="7129915" y="2682265"/>
              <a:ext cx="358808" cy="400111"/>
            </a:xfrm>
            <a:custGeom>
              <a:rect b="b" l="l" r="r" t="t"/>
              <a:pathLst>
                <a:path extrusionOk="0" h="638" w="572">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52" name="Google Shape;252;p23"/>
            <p:cNvSpPr/>
            <p:nvPr/>
          </p:nvSpPr>
          <p:spPr>
            <a:xfrm>
              <a:off x="7088567" y="3043581"/>
              <a:ext cx="400157" cy="358561"/>
            </a:xfrm>
            <a:custGeom>
              <a:rect b="b" l="l" r="r" t="t"/>
              <a:pathLst>
                <a:path extrusionOk="0" h="572" w="638">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sp>
        <p:nvSpPr>
          <p:cNvPr id="253" name="Google Shape;253;p23"/>
          <p:cNvSpPr txBox="1"/>
          <p:nvPr>
            <p:ph idx="4294967295" type="body"/>
          </p:nvPr>
        </p:nvSpPr>
        <p:spPr>
          <a:xfrm>
            <a:off x="2213850" y="2710200"/>
            <a:ext cx="3377100" cy="64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400"/>
              <a:buFont typeface="Verdana"/>
              <a:buNone/>
            </a:pPr>
            <a:r>
              <a:rPr lang="en" sz="1400">
                <a:latin typeface="Verdana"/>
                <a:ea typeface="Verdana"/>
                <a:cs typeface="Verdana"/>
                <a:sym typeface="Verdana"/>
              </a:rPr>
              <a:t>The core of the system.</a:t>
            </a:r>
            <a:endParaRPr sz="2000"/>
          </a:p>
        </p:txBody>
      </p:sp>
      <p:sp>
        <p:nvSpPr>
          <p:cNvPr id="254" name="Google Shape;254;p23"/>
          <p:cNvSpPr txBox="1"/>
          <p:nvPr>
            <p:ph idx="4294967295" type="body"/>
          </p:nvPr>
        </p:nvSpPr>
        <p:spPr>
          <a:xfrm>
            <a:off x="2213850" y="3085275"/>
            <a:ext cx="3832500" cy="64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400"/>
              <a:buFont typeface="Verdana"/>
              <a:buNone/>
            </a:pPr>
            <a:r>
              <a:rPr lang="en" sz="1200">
                <a:latin typeface="Verdana"/>
                <a:ea typeface="Verdana"/>
                <a:cs typeface="Verdana"/>
                <a:sym typeface="Verdana"/>
              </a:rPr>
              <a:t>Responsible for communication between  server and application</a:t>
            </a:r>
            <a:endParaRPr sz="1900"/>
          </a:p>
        </p:txBody>
      </p:sp>
      <p:sp>
        <p:nvSpPr>
          <p:cNvPr id="255" name="Google Shape;255;p23"/>
          <p:cNvSpPr txBox="1"/>
          <p:nvPr>
            <p:ph idx="4294967295" type="body"/>
          </p:nvPr>
        </p:nvSpPr>
        <p:spPr>
          <a:xfrm>
            <a:off x="2190575" y="3795175"/>
            <a:ext cx="3607800" cy="52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400"/>
              <a:buFont typeface="Verdana"/>
              <a:buNone/>
            </a:pPr>
            <a:r>
              <a:rPr lang="en" sz="1300">
                <a:latin typeface="Verdana"/>
                <a:ea typeface="Verdana"/>
                <a:cs typeface="Verdana"/>
                <a:sym typeface="Verdana"/>
              </a:rPr>
              <a:t>Responsible For The Business Logic</a:t>
            </a:r>
            <a:endParaRPr sz="1900"/>
          </a:p>
        </p:txBody>
      </p:sp>
      <p:pic>
        <p:nvPicPr>
          <p:cNvPr id="256" name="Google Shape;256;p23"/>
          <p:cNvPicPr preferRelativeResize="0"/>
          <p:nvPr/>
        </p:nvPicPr>
        <p:blipFill>
          <a:blip r:embed="rId4">
            <a:alphaModFix/>
          </a:blip>
          <a:stretch>
            <a:fillRect/>
          </a:stretch>
        </p:blipFill>
        <p:spPr>
          <a:xfrm>
            <a:off x="5990912" y="2664475"/>
            <a:ext cx="1160723" cy="11607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4"/>
          <p:cNvSpPr txBox="1"/>
          <p:nvPr>
            <p:ph type="ctrTitle"/>
          </p:nvPr>
        </p:nvSpPr>
        <p:spPr>
          <a:xfrm>
            <a:off x="1546025" y="1754794"/>
            <a:ext cx="58326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solidFill>
                  <a:schemeClr val="accent4"/>
                </a:solidFill>
              </a:rPr>
              <a:t>5</a:t>
            </a:r>
            <a:r>
              <a:rPr lang="en" sz="6000">
                <a:solidFill>
                  <a:schemeClr val="accent4"/>
                </a:solidFill>
              </a:rPr>
              <a:t>.</a:t>
            </a:r>
            <a:endParaRPr sz="6000">
              <a:solidFill>
                <a:schemeClr val="accent4"/>
              </a:solidFill>
            </a:endParaRPr>
          </a:p>
          <a:p>
            <a:pPr indent="0" lvl="0" marL="0" rtl="0" algn="l">
              <a:spcBef>
                <a:spcPts val="0"/>
              </a:spcBef>
              <a:spcAft>
                <a:spcPts val="0"/>
              </a:spcAft>
              <a:buNone/>
            </a:pPr>
            <a:r>
              <a:rPr lang="en"/>
              <a:t>Final Outcome</a:t>
            </a:r>
            <a:endParaRPr/>
          </a:p>
        </p:txBody>
      </p:sp>
      <p:sp>
        <p:nvSpPr>
          <p:cNvPr id="262" name="Google Shape;262;p24"/>
          <p:cNvSpPr txBox="1"/>
          <p:nvPr>
            <p:ph idx="1" type="subTitle"/>
          </p:nvPr>
        </p:nvSpPr>
        <p:spPr>
          <a:xfrm>
            <a:off x="1546025" y="3011511"/>
            <a:ext cx="5832600" cy="78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start with </a:t>
            </a:r>
            <a:r>
              <a:rPr lang="en"/>
              <a:t>final outcome.</a:t>
            </a:r>
            <a:endParaRPr/>
          </a:p>
        </p:txBody>
      </p:sp>
      <p:sp>
        <p:nvSpPr>
          <p:cNvPr id="263" name="Google Shape;263;p24"/>
          <p:cNvSpPr txBox="1"/>
          <p:nvPr>
            <p:ph idx="4294967295"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5"/>
          <p:cNvSpPr/>
          <p:nvPr/>
        </p:nvSpPr>
        <p:spPr>
          <a:xfrm>
            <a:off x="5725650" y="909615"/>
            <a:ext cx="1875600" cy="1852800"/>
          </a:xfrm>
          <a:prstGeom prst="ellipse">
            <a:avLst/>
          </a:prstGeom>
          <a:noFill/>
          <a:ln cap="flat" cmpd="sng" w="9525">
            <a:solidFill>
              <a:srgbClr val="CFD8DC"/>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25"/>
          <p:cNvSpPr txBox="1"/>
          <p:nvPr>
            <p:ph idx="4294967295" type="ctrTitle"/>
          </p:nvPr>
        </p:nvSpPr>
        <p:spPr>
          <a:xfrm>
            <a:off x="798125" y="191950"/>
            <a:ext cx="3531300" cy="11598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b="1" lang="en" sz="6000"/>
              <a:t>Outcome</a:t>
            </a:r>
            <a:endParaRPr b="1" sz="6000"/>
          </a:p>
        </p:txBody>
      </p:sp>
      <p:sp>
        <p:nvSpPr>
          <p:cNvPr id="270" name="Google Shape;270;p25"/>
          <p:cNvSpPr txBox="1"/>
          <p:nvPr>
            <p:ph idx="4294967295" type="subTitle"/>
          </p:nvPr>
        </p:nvSpPr>
        <p:spPr>
          <a:xfrm>
            <a:off x="702700" y="1476775"/>
            <a:ext cx="4779600" cy="718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400"/>
              <a:t>A person is able to make any complaint against any company through a telephone completely freely.</a:t>
            </a:r>
            <a:endParaRPr sz="1400"/>
          </a:p>
        </p:txBody>
      </p:sp>
      <p:cxnSp>
        <p:nvCxnSpPr>
          <p:cNvPr id="271" name="Google Shape;271;p25"/>
          <p:cNvCxnSpPr/>
          <p:nvPr/>
        </p:nvCxnSpPr>
        <p:spPr>
          <a:xfrm flipH="1" rot="10800000">
            <a:off x="6805299" y="540952"/>
            <a:ext cx="143700" cy="377100"/>
          </a:xfrm>
          <a:prstGeom prst="straightConnector1">
            <a:avLst/>
          </a:prstGeom>
          <a:noFill/>
          <a:ln cap="flat" cmpd="sng" w="9525">
            <a:solidFill>
              <a:srgbClr val="CFD8DC"/>
            </a:solidFill>
            <a:prstDash val="solid"/>
            <a:round/>
            <a:headEnd len="med" w="med" type="none"/>
            <a:tailEnd len="med" w="med" type="none"/>
          </a:ln>
        </p:spPr>
      </p:cxnSp>
      <p:cxnSp>
        <p:nvCxnSpPr>
          <p:cNvPr id="272" name="Google Shape;272;p25"/>
          <p:cNvCxnSpPr/>
          <p:nvPr/>
        </p:nvCxnSpPr>
        <p:spPr>
          <a:xfrm flipH="1">
            <a:off x="7451750" y="1182125"/>
            <a:ext cx="337200" cy="131100"/>
          </a:xfrm>
          <a:prstGeom prst="straightConnector1">
            <a:avLst/>
          </a:prstGeom>
          <a:noFill/>
          <a:ln cap="flat" cmpd="sng" w="9525">
            <a:solidFill>
              <a:srgbClr val="CFD8DC"/>
            </a:solidFill>
            <a:prstDash val="solid"/>
            <a:round/>
            <a:headEnd len="med" w="med" type="none"/>
            <a:tailEnd len="med" w="med" type="none"/>
          </a:ln>
        </p:spPr>
      </p:cxnSp>
      <p:cxnSp>
        <p:nvCxnSpPr>
          <p:cNvPr id="273" name="Google Shape;273;p25"/>
          <p:cNvCxnSpPr>
            <a:endCxn id="268" idx="6"/>
          </p:cNvCxnSpPr>
          <p:nvPr/>
        </p:nvCxnSpPr>
        <p:spPr>
          <a:xfrm rot="10800000">
            <a:off x="7601250" y="1836015"/>
            <a:ext cx="998100" cy="98100"/>
          </a:xfrm>
          <a:prstGeom prst="straightConnector1">
            <a:avLst/>
          </a:prstGeom>
          <a:noFill/>
          <a:ln cap="flat" cmpd="sng" w="9525">
            <a:solidFill>
              <a:srgbClr val="CFD8DC"/>
            </a:solidFill>
            <a:prstDash val="solid"/>
            <a:round/>
            <a:headEnd len="med" w="med" type="none"/>
            <a:tailEnd len="med" w="med" type="none"/>
          </a:ln>
        </p:spPr>
      </p:cxnSp>
      <p:sp>
        <p:nvSpPr>
          <p:cNvPr id="274" name="Google Shape;274;p25"/>
          <p:cNvSpPr/>
          <p:nvPr/>
        </p:nvSpPr>
        <p:spPr>
          <a:xfrm>
            <a:off x="5875408" y="1057537"/>
            <a:ext cx="1576200" cy="1556700"/>
          </a:xfrm>
          <a:prstGeom prst="ellipse">
            <a:avLst/>
          </a:prstGeom>
          <a:noFill/>
          <a:ln cap="flat" cmpd="sng" w="19050">
            <a:solidFill>
              <a:srgbClr val="CFD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5" name="Google Shape;275;p25"/>
          <p:cNvGrpSpPr/>
          <p:nvPr/>
        </p:nvGrpSpPr>
        <p:grpSpPr>
          <a:xfrm>
            <a:off x="6224310" y="1351742"/>
            <a:ext cx="878284" cy="816182"/>
            <a:chOff x="5972700" y="2330200"/>
            <a:chExt cx="411625" cy="387275"/>
          </a:xfrm>
        </p:grpSpPr>
        <p:sp>
          <p:nvSpPr>
            <p:cNvPr id="276" name="Google Shape;276;p25"/>
            <p:cNvSpPr/>
            <p:nvPr/>
          </p:nvSpPr>
          <p:spPr>
            <a:xfrm>
              <a:off x="5972700" y="2476950"/>
              <a:ext cx="98050" cy="219825"/>
            </a:xfrm>
            <a:custGeom>
              <a:rect b="b" l="l" r="r" t="t"/>
              <a:pathLst>
                <a:path extrusionOk="0" fill="none" h="8793" w="3922">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cap="rnd" cmpd="sng" w="19050">
              <a:solidFill>
                <a:srgbClr val="0091E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0091EA"/>
                </a:solidFill>
              </a:endParaRPr>
            </a:p>
          </p:txBody>
        </p:sp>
        <p:sp>
          <p:nvSpPr>
            <p:cNvPr id="277" name="Google Shape;277;p25"/>
            <p:cNvSpPr/>
            <p:nvPr/>
          </p:nvSpPr>
          <p:spPr>
            <a:xfrm>
              <a:off x="6078025" y="2330200"/>
              <a:ext cx="306300" cy="387275"/>
            </a:xfrm>
            <a:custGeom>
              <a:rect b="b" l="l" r="r" t="t"/>
              <a:pathLst>
                <a:path extrusionOk="0" fill="none" h="15491" w="12252">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cap="rnd" cmpd="sng" w="19050">
              <a:solidFill>
                <a:srgbClr val="0091E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0091EA"/>
                </a:solidFill>
              </a:endParaRPr>
            </a:p>
          </p:txBody>
        </p:sp>
      </p:grpSp>
      <p:sp>
        <p:nvSpPr>
          <p:cNvPr id="278" name="Google Shape;278;p25"/>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279" name="Google Shape;279;p25"/>
          <p:cNvGrpSpPr/>
          <p:nvPr/>
        </p:nvGrpSpPr>
        <p:grpSpPr>
          <a:xfrm>
            <a:off x="492601" y="1644211"/>
            <a:ext cx="177848" cy="231275"/>
            <a:chOff x="10914618" y="2682187"/>
            <a:chExt cx="720033" cy="720033"/>
          </a:xfrm>
        </p:grpSpPr>
        <p:sp>
          <p:nvSpPr>
            <p:cNvPr id="280" name="Google Shape;280;p25"/>
            <p:cNvSpPr/>
            <p:nvPr/>
          </p:nvSpPr>
          <p:spPr>
            <a:xfrm>
              <a:off x="11401733" y="2955582"/>
              <a:ext cx="229448" cy="412406"/>
            </a:xfrm>
            <a:custGeom>
              <a:rect b="b" l="l" r="r" t="t"/>
              <a:pathLst>
                <a:path extrusionOk="0" h="602" w="335">
                  <a:moveTo>
                    <a:pt x="335" y="194"/>
                  </a:moveTo>
                  <a:cubicBezTo>
                    <a:pt x="0" y="0"/>
                    <a:pt x="0" y="0"/>
                    <a:pt x="0" y="0"/>
                  </a:cubicBezTo>
                  <a:cubicBezTo>
                    <a:pt x="24" y="37"/>
                    <a:pt x="38" y="81"/>
                    <a:pt x="38" y="126"/>
                  </a:cubicBezTo>
                  <a:cubicBezTo>
                    <a:pt x="38" y="602"/>
                    <a:pt x="38" y="602"/>
                    <a:pt x="38" y="602"/>
                  </a:cubicBezTo>
                  <a:cubicBezTo>
                    <a:pt x="200" y="525"/>
                    <a:pt x="312" y="371"/>
                    <a:pt x="335" y="194"/>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81" name="Google Shape;281;p25"/>
            <p:cNvSpPr/>
            <p:nvPr/>
          </p:nvSpPr>
          <p:spPr>
            <a:xfrm>
              <a:off x="10914618" y="3012482"/>
              <a:ext cx="370771" cy="315723"/>
            </a:xfrm>
            <a:custGeom>
              <a:rect b="b" l="l" r="r" t="t"/>
              <a:pathLst>
                <a:path extrusionOk="0" h="461" w="542">
                  <a:moveTo>
                    <a:pt x="207" y="461"/>
                  </a:moveTo>
                  <a:cubicBezTo>
                    <a:pt x="542" y="267"/>
                    <a:pt x="542" y="267"/>
                    <a:pt x="542" y="267"/>
                  </a:cubicBezTo>
                  <a:cubicBezTo>
                    <a:pt x="537" y="268"/>
                    <a:pt x="531" y="268"/>
                    <a:pt x="526" y="268"/>
                  </a:cubicBezTo>
                  <a:cubicBezTo>
                    <a:pt x="486" y="268"/>
                    <a:pt x="446" y="257"/>
                    <a:pt x="411" y="236"/>
                  </a:cubicBezTo>
                  <a:cubicBezTo>
                    <a:pt x="2" y="0"/>
                    <a:pt x="2" y="0"/>
                    <a:pt x="2" y="0"/>
                  </a:cubicBezTo>
                  <a:cubicBezTo>
                    <a:pt x="1" y="15"/>
                    <a:pt x="0" y="29"/>
                    <a:pt x="0" y="43"/>
                  </a:cubicBezTo>
                  <a:cubicBezTo>
                    <a:pt x="0" y="209"/>
                    <a:pt x="76" y="361"/>
                    <a:pt x="207" y="461"/>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82" name="Google Shape;282;p25"/>
            <p:cNvSpPr/>
            <p:nvPr/>
          </p:nvSpPr>
          <p:spPr>
            <a:xfrm>
              <a:off x="11136202" y="2682187"/>
              <a:ext cx="343016" cy="292593"/>
            </a:xfrm>
            <a:custGeom>
              <a:rect b="b" l="l" r="r" t="t"/>
              <a:pathLst>
                <a:path extrusionOk="0" h="427" w="501">
                  <a:moveTo>
                    <a:pt x="93" y="329"/>
                  </a:moveTo>
                  <a:cubicBezTo>
                    <a:pt x="501" y="93"/>
                    <a:pt x="501" y="93"/>
                    <a:pt x="501" y="93"/>
                  </a:cubicBezTo>
                  <a:cubicBezTo>
                    <a:pt x="413" y="32"/>
                    <a:pt x="310" y="0"/>
                    <a:pt x="202" y="0"/>
                  </a:cubicBezTo>
                  <a:cubicBezTo>
                    <a:pt x="132" y="0"/>
                    <a:pt x="64" y="13"/>
                    <a:pt x="0" y="40"/>
                  </a:cubicBezTo>
                  <a:cubicBezTo>
                    <a:pt x="0" y="427"/>
                    <a:pt x="0" y="427"/>
                    <a:pt x="0" y="427"/>
                  </a:cubicBezTo>
                  <a:cubicBezTo>
                    <a:pt x="20" y="387"/>
                    <a:pt x="52" y="352"/>
                    <a:pt x="93" y="329"/>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83" name="Google Shape;283;p25"/>
            <p:cNvSpPr/>
            <p:nvPr/>
          </p:nvSpPr>
          <p:spPr>
            <a:xfrm>
              <a:off x="10917856" y="2716419"/>
              <a:ext cx="230142" cy="411712"/>
            </a:xfrm>
            <a:custGeom>
              <a:rect b="b" l="l" r="r" t="t"/>
              <a:pathLst>
                <a:path extrusionOk="0" h="601" w="336">
                  <a:moveTo>
                    <a:pt x="0" y="408"/>
                  </a:moveTo>
                  <a:cubicBezTo>
                    <a:pt x="336" y="601"/>
                    <a:pt x="336" y="601"/>
                    <a:pt x="336" y="601"/>
                  </a:cubicBezTo>
                  <a:cubicBezTo>
                    <a:pt x="311" y="565"/>
                    <a:pt x="297" y="521"/>
                    <a:pt x="297" y="475"/>
                  </a:cubicBezTo>
                  <a:cubicBezTo>
                    <a:pt x="297" y="0"/>
                    <a:pt x="297" y="0"/>
                    <a:pt x="297" y="0"/>
                  </a:cubicBezTo>
                  <a:cubicBezTo>
                    <a:pt x="135" y="76"/>
                    <a:pt x="23" y="231"/>
                    <a:pt x="0" y="40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84" name="Google Shape;284;p25"/>
            <p:cNvSpPr/>
            <p:nvPr/>
          </p:nvSpPr>
          <p:spPr>
            <a:xfrm>
              <a:off x="11069819" y="3108934"/>
              <a:ext cx="343016" cy="293287"/>
            </a:xfrm>
            <a:custGeom>
              <a:rect b="b" l="l" r="r" t="t"/>
              <a:pathLst>
                <a:path extrusionOk="0" h="428" w="501">
                  <a:moveTo>
                    <a:pt x="408" y="98"/>
                  </a:moveTo>
                  <a:cubicBezTo>
                    <a:pt x="0" y="334"/>
                    <a:pt x="0" y="334"/>
                    <a:pt x="0" y="334"/>
                  </a:cubicBezTo>
                  <a:cubicBezTo>
                    <a:pt x="88" y="396"/>
                    <a:pt x="191" y="428"/>
                    <a:pt x="299" y="428"/>
                  </a:cubicBezTo>
                  <a:cubicBezTo>
                    <a:pt x="369" y="428"/>
                    <a:pt x="437" y="414"/>
                    <a:pt x="501" y="388"/>
                  </a:cubicBezTo>
                  <a:cubicBezTo>
                    <a:pt x="501" y="0"/>
                    <a:pt x="501" y="0"/>
                    <a:pt x="501" y="0"/>
                  </a:cubicBezTo>
                  <a:cubicBezTo>
                    <a:pt x="481" y="41"/>
                    <a:pt x="449" y="76"/>
                    <a:pt x="408" y="9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85" name="Google Shape;285;p25"/>
            <p:cNvSpPr/>
            <p:nvPr/>
          </p:nvSpPr>
          <p:spPr>
            <a:xfrm>
              <a:off x="11263647" y="2756203"/>
              <a:ext cx="371003" cy="315723"/>
            </a:xfrm>
            <a:custGeom>
              <a:rect b="b" l="l" r="r" t="t"/>
              <a:pathLst>
                <a:path extrusionOk="0" h="461" w="542">
                  <a:moveTo>
                    <a:pt x="131" y="225"/>
                  </a:moveTo>
                  <a:cubicBezTo>
                    <a:pt x="540" y="461"/>
                    <a:pt x="540" y="461"/>
                    <a:pt x="540" y="461"/>
                  </a:cubicBezTo>
                  <a:cubicBezTo>
                    <a:pt x="541" y="446"/>
                    <a:pt x="542" y="432"/>
                    <a:pt x="542" y="417"/>
                  </a:cubicBezTo>
                  <a:cubicBezTo>
                    <a:pt x="542" y="252"/>
                    <a:pt x="466" y="100"/>
                    <a:pt x="335" y="0"/>
                  </a:cubicBezTo>
                  <a:cubicBezTo>
                    <a:pt x="0" y="194"/>
                    <a:pt x="0" y="194"/>
                    <a:pt x="0" y="194"/>
                  </a:cubicBezTo>
                  <a:cubicBezTo>
                    <a:pt x="5" y="193"/>
                    <a:pt x="11" y="193"/>
                    <a:pt x="16" y="193"/>
                  </a:cubicBezTo>
                  <a:cubicBezTo>
                    <a:pt x="57" y="193"/>
                    <a:pt x="96" y="204"/>
                    <a:pt x="131" y="225"/>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sp>
        <p:nvSpPr>
          <p:cNvPr id="286" name="Google Shape;286;p25"/>
          <p:cNvSpPr txBox="1"/>
          <p:nvPr>
            <p:ph idx="4294967295" type="subTitle"/>
          </p:nvPr>
        </p:nvSpPr>
        <p:spPr>
          <a:xfrm>
            <a:off x="702700" y="2044225"/>
            <a:ext cx="4779600" cy="718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400"/>
              <a:t>The person is also able to view the companies added by the organization and view their </a:t>
            </a:r>
            <a:r>
              <a:rPr lang="en" sz="1400"/>
              <a:t>rating.</a:t>
            </a:r>
            <a:endParaRPr sz="1400"/>
          </a:p>
        </p:txBody>
      </p:sp>
      <p:sp>
        <p:nvSpPr>
          <p:cNvPr id="287" name="Google Shape;287;p25"/>
          <p:cNvSpPr txBox="1"/>
          <p:nvPr>
            <p:ph idx="4294967295" type="subTitle"/>
          </p:nvPr>
        </p:nvSpPr>
        <p:spPr>
          <a:xfrm>
            <a:off x="670450" y="2614213"/>
            <a:ext cx="4779600" cy="718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400"/>
              <a:t>The organization has become able to organize and review the complaints received.</a:t>
            </a:r>
            <a:endParaRPr sz="1400"/>
          </a:p>
        </p:txBody>
      </p:sp>
      <p:grpSp>
        <p:nvGrpSpPr>
          <p:cNvPr id="288" name="Google Shape;288;p25"/>
          <p:cNvGrpSpPr/>
          <p:nvPr/>
        </p:nvGrpSpPr>
        <p:grpSpPr>
          <a:xfrm>
            <a:off x="492601" y="2167936"/>
            <a:ext cx="177848" cy="231275"/>
            <a:chOff x="10914618" y="2682187"/>
            <a:chExt cx="720033" cy="720033"/>
          </a:xfrm>
        </p:grpSpPr>
        <p:sp>
          <p:nvSpPr>
            <p:cNvPr id="289" name="Google Shape;289;p25"/>
            <p:cNvSpPr/>
            <p:nvPr/>
          </p:nvSpPr>
          <p:spPr>
            <a:xfrm>
              <a:off x="11401733" y="2955582"/>
              <a:ext cx="229448" cy="412406"/>
            </a:xfrm>
            <a:custGeom>
              <a:rect b="b" l="l" r="r" t="t"/>
              <a:pathLst>
                <a:path extrusionOk="0" h="602" w="335">
                  <a:moveTo>
                    <a:pt x="335" y="194"/>
                  </a:moveTo>
                  <a:cubicBezTo>
                    <a:pt x="0" y="0"/>
                    <a:pt x="0" y="0"/>
                    <a:pt x="0" y="0"/>
                  </a:cubicBezTo>
                  <a:cubicBezTo>
                    <a:pt x="24" y="37"/>
                    <a:pt x="38" y="81"/>
                    <a:pt x="38" y="126"/>
                  </a:cubicBezTo>
                  <a:cubicBezTo>
                    <a:pt x="38" y="602"/>
                    <a:pt x="38" y="602"/>
                    <a:pt x="38" y="602"/>
                  </a:cubicBezTo>
                  <a:cubicBezTo>
                    <a:pt x="200" y="525"/>
                    <a:pt x="312" y="371"/>
                    <a:pt x="335" y="194"/>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90" name="Google Shape;290;p25"/>
            <p:cNvSpPr/>
            <p:nvPr/>
          </p:nvSpPr>
          <p:spPr>
            <a:xfrm>
              <a:off x="10914618" y="3012482"/>
              <a:ext cx="370771" cy="315723"/>
            </a:xfrm>
            <a:custGeom>
              <a:rect b="b" l="l" r="r" t="t"/>
              <a:pathLst>
                <a:path extrusionOk="0" h="461" w="542">
                  <a:moveTo>
                    <a:pt x="207" y="461"/>
                  </a:moveTo>
                  <a:cubicBezTo>
                    <a:pt x="542" y="267"/>
                    <a:pt x="542" y="267"/>
                    <a:pt x="542" y="267"/>
                  </a:cubicBezTo>
                  <a:cubicBezTo>
                    <a:pt x="537" y="268"/>
                    <a:pt x="531" y="268"/>
                    <a:pt x="526" y="268"/>
                  </a:cubicBezTo>
                  <a:cubicBezTo>
                    <a:pt x="486" y="268"/>
                    <a:pt x="446" y="257"/>
                    <a:pt x="411" y="236"/>
                  </a:cubicBezTo>
                  <a:cubicBezTo>
                    <a:pt x="2" y="0"/>
                    <a:pt x="2" y="0"/>
                    <a:pt x="2" y="0"/>
                  </a:cubicBezTo>
                  <a:cubicBezTo>
                    <a:pt x="1" y="15"/>
                    <a:pt x="0" y="29"/>
                    <a:pt x="0" y="43"/>
                  </a:cubicBezTo>
                  <a:cubicBezTo>
                    <a:pt x="0" y="209"/>
                    <a:pt x="76" y="361"/>
                    <a:pt x="207" y="461"/>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91" name="Google Shape;291;p25"/>
            <p:cNvSpPr/>
            <p:nvPr/>
          </p:nvSpPr>
          <p:spPr>
            <a:xfrm>
              <a:off x="11136202" y="2682187"/>
              <a:ext cx="343016" cy="292593"/>
            </a:xfrm>
            <a:custGeom>
              <a:rect b="b" l="l" r="r" t="t"/>
              <a:pathLst>
                <a:path extrusionOk="0" h="427" w="501">
                  <a:moveTo>
                    <a:pt x="93" y="329"/>
                  </a:moveTo>
                  <a:cubicBezTo>
                    <a:pt x="501" y="93"/>
                    <a:pt x="501" y="93"/>
                    <a:pt x="501" y="93"/>
                  </a:cubicBezTo>
                  <a:cubicBezTo>
                    <a:pt x="413" y="32"/>
                    <a:pt x="310" y="0"/>
                    <a:pt x="202" y="0"/>
                  </a:cubicBezTo>
                  <a:cubicBezTo>
                    <a:pt x="132" y="0"/>
                    <a:pt x="64" y="13"/>
                    <a:pt x="0" y="40"/>
                  </a:cubicBezTo>
                  <a:cubicBezTo>
                    <a:pt x="0" y="427"/>
                    <a:pt x="0" y="427"/>
                    <a:pt x="0" y="427"/>
                  </a:cubicBezTo>
                  <a:cubicBezTo>
                    <a:pt x="20" y="387"/>
                    <a:pt x="52" y="352"/>
                    <a:pt x="93" y="329"/>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92" name="Google Shape;292;p25"/>
            <p:cNvSpPr/>
            <p:nvPr/>
          </p:nvSpPr>
          <p:spPr>
            <a:xfrm>
              <a:off x="10917856" y="2716419"/>
              <a:ext cx="230142" cy="411712"/>
            </a:xfrm>
            <a:custGeom>
              <a:rect b="b" l="l" r="r" t="t"/>
              <a:pathLst>
                <a:path extrusionOk="0" h="601" w="336">
                  <a:moveTo>
                    <a:pt x="0" y="408"/>
                  </a:moveTo>
                  <a:cubicBezTo>
                    <a:pt x="336" y="601"/>
                    <a:pt x="336" y="601"/>
                    <a:pt x="336" y="601"/>
                  </a:cubicBezTo>
                  <a:cubicBezTo>
                    <a:pt x="311" y="565"/>
                    <a:pt x="297" y="521"/>
                    <a:pt x="297" y="475"/>
                  </a:cubicBezTo>
                  <a:cubicBezTo>
                    <a:pt x="297" y="0"/>
                    <a:pt x="297" y="0"/>
                    <a:pt x="297" y="0"/>
                  </a:cubicBezTo>
                  <a:cubicBezTo>
                    <a:pt x="135" y="76"/>
                    <a:pt x="23" y="231"/>
                    <a:pt x="0" y="40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93" name="Google Shape;293;p25"/>
            <p:cNvSpPr/>
            <p:nvPr/>
          </p:nvSpPr>
          <p:spPr>
            <a:xfrm>
              <a:off x="11069819" y="3108934"/>
              <a:ext cx="343016" cy="293287"/>
            </a:xfrm>
            <a:custGeom>
              <a:rect b="b" l="l" r="r" t="t"/>
              <a:pathLst>
                <a:path extrusionOk="0" h="428" w="501">
                  <a:moveTo>
                    <a:pt x="408" y="98"/>
                  </a:moveTo>
                  <a:cubicBezTo>
                    <a:pt x="0" y="334"/>
                    <a:pt x="0" y="334"/>
                    <a:pt x="0" y="334"/>
                  </a:cubicBezTo>
                  <a:cubicBezTo>
                    <a:pt x="88" y="396"/>
                    <a:pt x="191" y="428"/>
                    <a:pt x="299" y="428"/>
                  </a:cubicBezTo>
                  <a:cubicBezTo>
                    <a:pt x="369" y="428"/>
                    <a:pt x="437" y="414"/>
                    <a:pt x="501" y="388"/>
                  </a:cubicBezTo>
                  <a:cubicBezTo>
                    <a:pt x="501" y="0"/>
                    <a:pt x="501" y="0"/>
                    <a:pt x="501" y="0"/>
                  </a:cubicBezTo>
                  <a:cubicBezTo>
                    <a:pt x="481" y="41"/>
                    <a:pt x="449" y="76"/>
                    <a:pt x="408" y="9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94" name="Google Shape;294;p25"/>
            <p:cNvSpPr/>
            <p:nvPr/>
          </p:nvSpPr>
          <p:spPr>
            <a:xfrm>
              <a:off x="11263647" y="2756203"/>
              <a:ext cx="371003" cy="315723"/>
            </a:xfrm>
            <a:custGeom>
              <a:rect b="b" l="l" r="r" t="t"/>
              <a:pathLst>
                <a:path extrusionOk="0" h="461" w="542">
                  <a:moveTo>
                    <a:pt x="131" y="225"/>
                  </a:moveTo>
                  <a:cubicBezTo>
                    <a:pt x="540" y="461"/>
                    <a:pt x="540" y="461"/>
                    <a:pt x="540" y="461"/>
                  </a:cubicBezTo>
                  <a:cubicBezTo>
                    <a:pt x="541" y="446"/>
                    <a:pt x="542" y="432"/>
                    <a:pt x="542" y="417"/>
                  </a:cubicBezTo>
                  <a:cubicBezTo>
                    <a:pt x="542" y="252"/>
                    <a:pt x="466" y="100"/>
                    <a:pt x="335" y="0"/>
                  </a:cubicBezTo>
                  <a:cubicBezTo>
                    <a:pt x="0" y="194"/>
                    <a:pt x="0" y="194"/>
                    <a:pt x="0" y="194"/>
                  </a:cubicBezTo>
                  <a:cubicBezTo>
                    <a:pt x="5" y="193"/>
                    <a:pt x="11" y="193"/>
                    <a:pt x="16" y="193"/>
                  </a:cubicBezTo>
                  <a:cubicBezTo>
                    <a:pt x="57" y="193"/>
                    <a:pt x="96" y="204"/>
                    <a:pt x="131" y="225"/>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295" name="Google Shape;295;p25"/>
          <p:cNvGrpSpPr/>
          <p:nvPr/>
        </p:nvGrpSpPr>
        <p:grpSpPr>
          <a:xfrm>
            <a:off x="492601" y="2762436"/>
            <a:ext cx="177848" cy="231275"/>
            <a:chOff x="10914618" y="2682187"/>
            <a:chExt cx="720033" cy="720033"/>
          </a:xfrm>
        </p:grpSpPr>
        <p:sp>
          <p:nvSpPr>
            <p:cNvPr id="296" name="Google Shape;296;p25"/>
            <p:cNvSpPr/>
            <p:nvPr/>
          </p:nvSpPr>
          <p:spPr>
            <a:xfrm>
              <a:off x="11401733" y="2955582"/>
              <a:ext cx="229448" cy="412406"/>
            </a:xfrm>
            <a:custGeom>
              <a:rect b="b" l="l" r="r" t="t"/>
              <a:pathLst>
                <a:path extrusionOk="0" h="602" w="335">
                  <a:moveTo>
                    <a:pt x="335" y="194"/>
                  </a:moveTo>
                  <a:cubicBezTo>
                    <a:pt x="0" y="0"/>
                    <a:pt x="0" y="0"/>
                    <a:pt x="0" y="0"/>
                  </a:cubicBezTo>
                  <a:cubicBezTo>
                    <a:pt x="24" y="37"/>
                    <a:pt x="38" y="81"/>
                    <a:pt x="38" y="126"/>
                  </a:cubicBezTo>
                  <a:cubicBezTo>
                    <a:pt x="38" y="602"/>
                    <a:pt x="38" y="602"/>
                    <a:pt x="38" y="602"/>
                  </a:cubicBezTo>
                  <a:cubicBezTo>
                    <a:pt x="200" y="525"/>
                    <a:pt x="312" y="371"/>
                    <a:pt x="335" y="194"/>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97" name="Google Shape;297;p25"/>
            <p:cNvSpPr/>
            <p:nvPr/>
          </p:nvSpPr>
          <p:spPr>
            <a:xfrm>
              <a:off x="10914618" y="3012482"/>
              <a:ext cx="370771" cy="315723"/>
            </a:xfrm>
            <a:custGeom>
              <a:rect b="b" l="l" r="r" t="t"/>
              <a:pathLst>
                <a:path extrusionOk="0" h="461" w="542">
                  <a:moveTo>
                    <a:pt x="207" y="461"/>
                  </a:moveTo>
                  <a:cubicBezTo>
                    <a:pt x="542" y="267"/>
                    <a:pt x="542" y="267"/>
                    <a:pt x="542" y="267"/>
                  </a:cubicBezTo>
                  <a:cubicBezTo>
                    <a:pt x="537" y="268"/>
                    <a:pt x="531" y="268"/>
                    <a:pt x="526" y="268"/>
                  </a:cubicBezTo>
                  <a:cubicBezTo>
                    <a:pt x="486" y="268"/>
                    <a:pt x="446" y="257"/>
                    <a:pt x="411" y="236"/>
                  </a:cubicBezTo>
                  <a:cubicBezTo>
                    <a:pt x="2" y="0"/>
                    <a:pt x="2" y="0"/>
                    <a:pt x="2" y="0"/>
                  </a:cubicBezTo>
                  <a:cubicBezTo>
                    <a:pt x="1" y="15"/>
                    <a:pt x="0" y="29"/>
                    <a:pt x="0" y="43"/>
                  </a:cubicBezTo>
                  <a:cubicBezTo>
                    <a:pt x="0" y="209"/>
                    <a:pt x="76" y="361"/>
                    <a:pt x="207" y="461"/>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98" name="Google Shape;298;p25"/>
            <p:cNvSpPr/>
            <p:nvPr/>
          </p:nvSpPr>
          <p:spPr>
            <a:xfrm>
              <a:off x="11136202" y="2682187"/>
              <a:ext cx="343016" cy="292593"/>
            </a:xfrm>
            <a:custGeom>
              <a:rect b="b" l="l" r="r" t="t"/>
              <a:pathLst>
                <a:path extrusionOk="0" h="427" w="501">
                  <a:moveTo>
                    <a:pt x="93" y="329"/>
                  </a:moveTo>
                  <a:cubicBezTo>
                    <a:pt x="501" y="93"/>
                    <a:pt x="501" y="93"/>
                    <a:pt x="501" y="93"/>
                  </a:cubicBezTo>
                  <a:cubicBezTo>
                    <a:pt x="413" y="32"/>
                    <a:pt x="310" y="0"/>
                    <a:pt x="202" y="0"/>
                  </a:cubicBezTo>
                  <a:cubicBezTo>
                    <a:pt x="132" y="0"/>
                    <a:pt x="64" y="13"/>
                    <a:pt x="0" y="40"/>
                  </a:cubicBezTo>
                  <a:cubicBezTo>
                    <a:pt x="0" y="427"/>
                    <a:pt x="0" y="427"/>
                    <a:pt x="0" y="427"/>
                  </a:cubicBezTo>
                  <a:cubicBezTo>
                    <a:pt x="20" y="387"/>
                    <a:pt x="52" y="352"/>
                    <a:pt x="93" y="329"/>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99" name="Google Shape;299;p25"/>
            <p:cNvSpPr/>
            <p:nvPr/>
          </p:nvSpPr>
          <p:spPr>
            <a:xfrm>
              <a:off x="10917856" y="2716419"/>
              <a:ext cx="230142" cy="411712"/>
            </a:xfrm>
            <a:custGeom>
              <a:rect b="b" l="l" r="r" t="t"/>
              <a:pathLst>
                <a:path extrusionOk="0" h="601" w="336">
                  <a:moveTo>
                    <a:pt x="0" y="408"/>
                  </a:moveTo>
                  <a:cubicBezTo>
                    <a:pt x="336" y="601"/>
                    <a:pt x="336" y="601"/>
                    <a:pt x="336" y="601"/>
                  </a:cubicBezTo>
                  <a:cubicBezTo>
                    <a:pt x="311" y="565"/>
                    <a:pt x="297" y="521"/>
                    <a:pt x="297" y="475"/>
                  </a:cubicBezTo>
                  <a:cubicBezTo>
                    <a:pt x="297" y="0"/>
                    <a:pt x="297" y="0"/>
                    <a:pt x="297" y="0"/>
                  </a:cubicBezTo>
                  <a:cubicBezTo>
                    <a:pt x="135" y="76"/>
                    <a:pt x="23" y="231"/>
                    <a:pt x="0" y="40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300" name="Google Shape;300;p25"/>
            <p:cNvSpPr/>
            <p:nvPr/>
          </p:nvSpPr>
          <p:spPr>
            <a:xfrm>
              <a:off x="11069819" y="3108934"/>
              <a:ext cx="343016" cy="293287"/>
            </a:xfrm>
            <a:custGeom>
              <a:rect b="b" l="l" r="r" t="t"/>
              <a:pathLst>
                <a:path extrusionOk="0" h="428" w="501">
                  <a:moveTo>
                    <a:pt x="408" y="98"/>
                  </a:moveTo>
                  <a:cubicBezTo>
                    <a:pt x="0" y="334"/>
                    <a:pt x="0" y="334"/>
                    <a:pt x="0" y="334"/>
                  </a:cubicBezTo>
                  <a:cubicBezTo>
                    <a:pt x="88" y="396"/>
                    <a:pt x="191" y="428"/>
                    <a:pt x="299" y="428"/>
                  </a:cubicBezTo>
                  <a:cubicBezTo>
                    <a:pt x="369" y="428"/>
                    <a:pt x="437" y="414"/>
                    <a:pt x="501" y="388"/>
                  </a:cubicBezTo>
                  <a:cubicBezTo>
                    <a:pt x="501" y="0"/>
                    <a:pt x="501" y="0"/>
                    <a:pt x="501" y="0"/>
                  </a:cubicBezTo>
                  <a:cubicBezTo>
                    <a:pt x="481" y="41"/>
                    <a:pt x="449" y="76"/>
                    <a:pt x="408" y="9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301" name="Google Shape;301;p25"/>
            <p:cNvSpPr/>
            <p:nvPr/>
          </p:nvSpPr>
          <p:spPr>
            <a:xfrm>
              <a:off x="11263647" y="2756203"/>
              <a:ext cx="371003" cy="315723"/>
            </a:xfrm>
            <a:custGeom>
              <a:rect b="b" l="l" r="r" t="t"/>
              <a:pathLst>
                <a:path extrusionOk="0" h="461" w="542">
                  <a:moveTo>
                    <a:pt x="131" y="225"/>
                  </a:moveTo>
                  <a:cubicBezTo>
                    <a:pt x="540" y="461"/>
                    <a:pt x="540" y="461"/>
                    <a:pt x="540" y="461"/>
                  </a:cubicBezTo>
                  <a:cubicBezTo>
                    <a:pt x="541" y="446"/>
                    <a:pt x="542" y="432"/>
                    <a:pt x="542" y="417"/>
                  </a:cubicBezTo>
                  <a:cubicBezTo>
                    <a:pt x="542" y="252"/>
                    <a:pt x="466" y="100"/>
                    <a:pt x="335" y="0"/>
                  </a:cubicBezTo>
                  <a:cubicBezTo>
                    <a:pt x="0" y="194"/>
                    <a:pt x="0" y="194"/>
                    <a:pt x="0" y="194"/>
                  </a:cubicBezTo>
                  <a:cubicBezTo>
                    <a:pt x="5" y="193"/>
                    <a:pt x="11" y="193"/>
                    <a:pt x="16" y="193"/>
                  </a:cubicBezTo>
                  <a:cubicBezTo>
                    <a:pt x="57" y="193"/>
                    <a:pt x="96" y="204"/>
                    <a:pt x="131" y="225"/>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sp>
        <p:nvSpPr>
          <p:cNvPr id="302" name="Google Shape;302;p25"/>
          <p:cNvSpPr txBox="1"/>
          <p:nvPr>
            <p:ph idx="4294967295" type="subTitle"/>
          </p:nvPr>
        </p:nvSpPr>
        <p:spPr>
          <a:xfrm>
            <a:off x="702700" y="3201963"/>
            <a:ext cx="4779600" cy="718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400"/>
              <a:t>The organization became able to organize the companies and their employees.</a:t>
            </a:r>
            <a:endParaRPr sz="1400"/>
          </a:p>
        </p:txBody>
      </p:sp>
      <p:grpSp>
        <p:nvGrpSpPr>
          <p:cNvPr id="303" name="Google Shape;303;p25"/>
          <p:cNvGrpSpPr/>
          <p:nvPr/>
        </p:nvGrpSpPr>
        <p:grpSpPr>
          <a:xfrm>
            <a:off x="492601" y="3332436"/>
            <a:ext cx="177848" cy="231275"/>
            <a:chOff x="10914618" y="2682187"/>
            <a:chExt cx="720033" cy="720033"/>
          </a:xfrm>
        </p:grpSpPr>
        <p:sp>
          <p:nvSpPr>
            <p:cNvPr id="304" name="Google Shape;304;p25"/>
            <p:cNvSpPr/>
            <p:nvPr/>
          </p:nvSpPr>
          <p:spPr>
            <a:xfrm>
              <a:off x="11401733" y="2955582"/>
              <a:ext cx="229448" cy="412406"/>
            </a:xfrm>
            <a:custGeom>
              <a:rect b="b" l="l" r="r" t="t"/>
              <a:pathLst>
                <a:path extrusionOk="0" h="602" w="335">
                  <a:moveTo>
                    <a:pt x="335" y="194"/>
                  </a:moveTo>
                  <a:cubicBezTo>
                    <a:pt x="0" y="0"/>
                    <a:pt x="0" y="0"/>
                    <a:pt x="0" y="0"/>
                  </a:cubicBezTo>
                  <a:cubicBezTo>
                    <a:pt x="24" y="37"/>
                    <a:pt x="38" y="81"/>
                    <a:pt x="38" y="126"/>
                  </a:cubicBezTo>
                  <a:cubicBezTo>
                    <a:pt x="38" y="602"/>
                    <a:pt x="38" y="602"/>
                    <a:pt x="38" y="602"/>
                  </a:cubicBezTo>
                  <a:cubicBezTo>
                    <a:pt x="200" y="525"/>
                    <a:pt x="312" y="371"/>
                    <a:pt x="335" y="194"/>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305" name="Google Shape;305;p25"/>
            <p:cNvSpPr/>
            <p:nvPr/>
          </p:nvSpPr>
          <p:spPr>
            <a:xfrm>
              <a:off x="10914618" y="3012482"/>
              <a:ext cx="370771" cy="315723"/>
            </a:xfrm>
            <a:custGeom>
              <a:rect b="b" l="l" r="r" t="t"/>
              <a:pathLst>
                <a:path extrusionOk="0" h="461" w="542">
                  <a:moveTo>
                    <a:pt x="207" y="461"/>
                  </a:moveTo>
                  <a:cubicBezTo>
                    <a:pt x="542" y="267"/>
                    <a:pt x="542" y="267"/>
                    <a:pt x="542" y="267"/>
                  </a:cubicBezTo>
                  <a:cubicBezTo>
                    <a:pt x="537" y="268"/>
                    <a:pt x="531" y="268"/>
                    <a:pt x="526" y="268"/>
                  </a:cubicBezTo>
                  <a:cubicBezTo>
                    <a:pt x="486" y="268"/>
                    <a:pt x="446" y="257"/>
                    <a:pt x="411" y="236"/>
                  </a:cubicBezTo>
                  <a:cubicBezTo>
                    <a:pt x="2" y="0"/>
                    <a:pt x="2" y="0"/>
                    <a:pt x="2" y="0"/>
                  </a:cubicBezTo>
                  <a:cubicBezTo>
                    <a:pt x="1" y="15"/>
                    <a:pt x="0" y="29"/>
                    <a:pt x="0" y="43"/>
                  </a:cubicBezTo>
                  <a:cubicBezTo>
                    <a:pt x="0" y="209"/>
                    <a:pt x="76" y="361"/>
                    <a:pt x="207" y="461"/>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306" name="Google Shape;306;p25"/>
            <p:cNvSpPr/>
            <p:nvPr/>
          </p:nvSpPr>
          <p:spPr>
            <a:xfrm>
              <a:off x="11136202" y="2682187"/>
              <a:ext cx="343016" cy="292593"/>
            </a:xfrm>
            <a:custGeom>
              <a:rect b="b" l="l" r="r" t="t"/>
              <a:pathLst>
                <a:path extrusionOk="0" h="427" w="501">
                  <a:moveTo>
                    <a:pt x="93" y="329"/>
                  </a:moveTo>
                  <a:cubicBezTo>
                    <a:pt x="501" y="93"/>
                    <a:pt x="501" y="93"/>
                    <a:pt x="501" y="93"/>
                  </a:cubicBezTo>
                  <a:cubicBezTo>
                    <a:pt x="413" y="32"/>
                    <a:pt x="310" y="0"/>
                    <a:pt x="202" y="0"/>
                  </a:cubicBezTo>
                  <a:cubicBezTo>
                    <a:pt x="132" y="0"/>
                    <a:pt x="64" y="13"/>
                    <a:pt x="0" y="40"/>
                  </a:cubicBezTo>
                  <a:cubicBezTo>
                    <a:pt x="0" y="427"/>
                    <a:pt x="0" y="427"/>
                    <a:pt x="0" y="427"/>
                  </a:cubicBezTo>
                  <a:cubicBezTo>
                    <a:pt x="20" y="387"/>
                    <a:pt x="52" y="352"/>
                    <a:pt x="93" y="329"/>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307" name="Google Shape;307;p25"/>
            <p:cNvSpPr/>
            <p:nvPr/>
          </p:nvSpPr>
          <p:spPr>
            <a:xfrm>
              <a:off x="10917856" y="2716419"/>
              <a:ext cx="230142" cy="411712"/>
            </a:xfrm>
            <a:custGeom>
              <a:rect b="b" l="l" r="r" t="t"/>
              <a:pathLst>
                <a:path extrusionOk="0" h="601" w="336">
                  <a:moveTo>
                    <a:pt x="0" y="408"/>
                  </a:moveTo>
                  <a:cubicBezTo>
                    <a:pt x="336" y="601"/>
                    <a:pt x="336" y="601"/>
                    <a:pt x="336" y="601"/>
                  </a:cubicBezTo>
                  <a:cubicBezTo>
                    <a:pt x="311" y="565"/>
                    <a:pt x="297" y="521"/>
                    <a:pt x="297" y="475"/>
                  </a:cubicBezTo>
                  <a:cubicBezTo>
                    <a:pt x="297" y="0"/>
                    <a:pt x="297" y="0"/>
                    <a:pt x="297" y="0"/>
                  </a:cubicBezTo>
                  <a:cubicBezTo>
                    <a:pt x="135" y="76"/>
                    <a:pt x="23" y="231"/>
                    <a:pt x="0" y="40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308" name="Google Shape;308;p25"/>
            <p:cNvSpPr/>
            <p:nvPr/>
          </p:nvSpPr>
          <p:spPr>
            <a:xfrm>
              <a:off x="11069819" y="3108934"/>
              <a:ext cx="343016" cy="293287"/>
            </a:xfrm>
            <a:custGeom>
              <a:rect b="b" l="l" r="r" t="t"/>
              <a:pathLst>
                <a:path extrusionOk="0" h="428" w="501">
                  <a:moveTo>
                    <a:pt x="408" y="98"/>
                  </a:moveTo>
                  <a:cubicBezTo>
                    <a:pt x="0" y="334"/>
                    <a:pt x="0" y="334"/>
                    <a:pt x="0" y="334"/>
                  </a:cubicBezTo>
                  <a:cubicBezTo>
                    <a:pt x="88" y="396"/>
                    <a:pt x="191" y="428"/>
                    <a:pt x="299" y="428"/>
                  </a:cubicBezTo>
                  <a:cubicBezTo>
                    <a:pt x="369" y="428"/>
                    <a:pt x="437" y="414"/>
                    <a:pt x="501" y="388"/>
                  </a:cubicBezTo>
                  <a:cubicBezTo>
                    <a:pt x="501" y="0"/>
                    <a:pt x="501" y="0"/>
                    <a:pt x="501" y="0"/>
                  </a:cubicBezTo>
                  <a:cubicBezTo>
                    <a:pt x="481" y="41"/>
                    <a:pt x="449" y="76"/>
                    <a:pt x="408" y="9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309" name="Google Shape;309;p25"/>
            <p:cNvSpPr/>
            <p:nvPr/>
          </p:nvSpPr>
          <p:spPr>
            <a:xfrm>
              <a:off x="11263647" y="2756203"/>
              <a:ext cx="371003" cy="315723"/>
            </a:xfrm>
            <a:custGeom>
              <a:rect b="b" l="l" r="r" t="t"/>
              <a:pathLst>
                <a:path extrusionOk="0" h="461" w="542">
                  <a:moveTo>
                    <a:pt x="131" y="225"/>
                  </a:moveTo>
                  <a:cubicBezTo>
                    <a:pt x="540" y="461"/>
                    <a:pt x="540" y="461"/>
                    <a:pt x="540" y="461"/>
                  </a:cubicBezTo>
                  <a:cubicBezTo>
                    <a:pt x="541" y="446"/>
                    <a:pt x="542" y="432"/>
                    <a:pt x="542" y="417"/>
                  </a:cubicBezTo>
                  <a:cubicBezTo>
                    <a:pt x="542" y="252"/>
                    <a:pt x="466" y="100"/>
                    <a:pt x="335" y="0"/>
                  </a:cubicBezTo>
                  <a:cubicBezTo>
                    <a:pt x="0" y="194"/>
                    <a:pt x="0" y="194"/>
                    <a:pt x="0" y="194"/>
                  </a:cubicBezTo>
                  <a:cubicBezTo>
                    <a:pt x="5" y="193"/>
                    <a:pt x="11" y="193"/>
                    <a:pt x="16" y="193"/>
                  </a:cubicBezTo>
                  <a:cubicBezTo>
                    <a:pt x="57" y="193"/>
                    <a:pt x="96" y="204"/>
                    <a:pt x="131" y="225"/>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26"/>
          <p:cNvSpPr txBox="1"/>
          <p:nvPr>
            <p:ph type="ctrTitle"/>
          </p:nvPr>
        </p:nvSpPr>
        <p:spPr>
          <a:xfrm>
            <a:off x="1546025" y="1754794"/>
            <a:ext cx="58326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solidFill>
                  <a:schemeClr val="accent4"/>
                </a:solidFill>
              </a:rPr>
              <a:t>6</a:t>
            </a:r>
            <a:r>
              <a:rPr lang="en" sz="6000">
                <a:solidFill>
                  <a:schemeClr val="accent4"/>
                </a:solidFill>
              </a:rPr>
              <a:t>.</a:t>
            </a:r>
            <a:endParaRPr sz="6000">
              <a:solidFill>
                <a:schemeClr val="accent4"/>
              </a:solidFill>
            </a:endParaRPr>
          </a:p>
          <a:p>
            <a:pPr indent="0" lvl="0" marL="0" rtl="0" algn="l">
              <a:spcBef>
                <a:spcPts val="0"/>
              </a:spcBef>
              <a:spcAft>
                <a:spcPts val="0"/>
              </a:spcAft>
              <a:buNone/>
            </a:pPr>
            <a:r>
              <a:rPr lang="en"/>
              <a:t>Future Work</a:t>
            </a:r>
            <a:endParaRPr/>
          </a:p>
        </p:txBody>
      </p:sp>
      <p:sp>
        <p:nvSpPr>
          <p:cNvPr id="315" name="Google Shape;315;p26"/>
          <p:cNvSpPr txBox="1"/>
          <p:nvPr>
            <p:ph idx="1" type="subTitle"/>
          </p:nvPr>
        </p:nvSpPr>
        <p:spPr>
          <a:xfrm>
            <a:off x="1546025" y="3011511"/>
            <a:ext cx="5832600" cy="78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start with final future work.</a:t>
            </a:r>
            <a:endParaRPr/>
          </a:p>
        </p:txBody>
      </p:sp>
      <p:sp>
        <p:nvSpPr>
          <p:cNvPr id="316" name="Google Shape;316;p26"/>
          <p:cNvSpPr txBox="1"/>
          <p:nvPr>
            <p:ph idx="4294967295"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27"/>
          <p:cNvSpPr txBox="1"/>
          <p:nvPr>
            <p:ph type="title"/>
          </p:nvPr>
        </p:nvSpPr>
        <p:spPr>
          <a:xfrm>
            <a:off x="786150" y="308120"/>
            <a:ext cx="7571700" cy="702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Future work</a:t>
            </a:r>
            <a:endParaRPr/>
          </a:p>
        </p:txBody>
      </p:sp>
      <p:sp>
        <p:nvSpPr>
          <p:cNvPr id="322" name="Google Shape;322;p27"/>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23" name="Google Shape;323;p27"/>
          <p:cNvSpPr/>
          <p:nvPr/>
        </p:nvSpPr>
        <p:spPr>
          <a:xfrm>
            <a:off x="5610041" y="1127775"/>
            <a:ext cx="2390100" cy="2412300"/>
          </a:xfrm>
          <a:prstGeom prst="ellipse">
            <a:avLst/>
          </a:prstGeom>
          <a:noFill/>
          <a:ln cap="flat" cmpd="sng" w="9525">
            <a:solidFill>
              <a:schemeClr val="accent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600"/>
              </a:spcBef>
              <a:spcAft>
                <a:spcPts val="0"/>
              </a:spcAft>
              <a:buNone/>
            </a:pPr>
            <a:r>
              <a:rPr lang="en" sz="1700">
                <a:solidFill>
                  <a:schemeClr val="dk1"/>
                </a:solidFill>
                <a:latin typeface="Source Sans Pro"/>
                <a:ea typeface="Source Sans Pro"/>
                <a:cs typeface="Source Sans Pro"/>
                <a:sym typeface="Source Sans Pro"/>
              </a:rPr>
              <a:t>Create a map showing the percentage of complaints in each city</a:t>
            </a:r>
            <a:endParaRPr sz="1700">
              <a:solidFill>
                <a:schemeClr val="dk1"/>
              </a:solidFill>
              <a:latin typeface="Source Sans Pro"/>
              <a:ea typeface="Source Sans Pro"/>
              <a:cs typeface="Source Sans Pro"/>
              <a:sym typeface="Source Sans Pro"/>
            </a:endParaRPr>
          </a:p>
          <a:p>
            <a:pPr indent="0" lvl="0" marL="0" rtl="0" algn="ctr">
              <a:spcBef>
                <a:spcPts val="0"/>
              </a:spcBef>
              <a:spcAft>
                <a:spcPts val="0"/>
              </a:spcAft>
              <a:buNone/>
            </a:pPr>
            <a:r>
              <a:t/>
            </a:r>
            <a:endParaRPr>
              <a:solidFill>
                <a:schemeClr val="dk2"/>
              </a:solidFill>
              <a:latin typeface="Source Sans Pro"/>
              <a:ea typeface="Source Sans Pro"/>
              <a:cs typeface="Source Sans Pro"/>
              <a:sym typeface="Source Sans Pro"/>
            </a:endParaRPr>
          </a:p>
        </p:txBody>
      </p:sp>
      <p:sp>
        <p:nvSpPr>
          <p:cNvPr id="324" name="Google Shape;324;p27"/>
          <p:cNvSpPr/>
          <p:nvPr/>
        </p:nvSpPr>
        <p:spPr>
          <a:xfrm>
            <a:off x="2982379" y="1184700"/>
            <a:ext cx="2390100" cy="2412300"/>
          </a:xfrm>
          <a:prstGeom prst="ellipse">
            <a:avLst/>
          </a:prstGeom>
          <a:noFill/>
          <a:ln cap="flat" cmpd="sng" w="9525">
            <a:solidFill>
              <a:schemeClr val="accent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600"/>
              </a:spcBef>
              <a:spcAft>
                <a:spcPts val="0"/>
              </a:spcAft>
              <a:buNone/>
            </a:pPr>
            <a:r>
              <a:rPr lang="en" sz="1700">
                <a:solidFill>
                  <a:schemeClr val="dk1"/>
                </a:solidFill>
                <a:latin typeface="Source Sans Pro"/>
                <a:ea typeface="Source Sans Pro"/>
                <a:cs typeface="Source Sans Pro"/>
                <a:sym typeface="Source Sans Pro"/>
              </a:rPr>
              <a:t>Applying the system to all organizations in all cities as a comprehensive system</a:t>
            </a:r>
            <a:endParaRPr sz="1700">
              <a:solidFill>
                <a:schemeClr val="dk1"/>
              </a:solidFill>
              <a:latin typeface="Source Sans Pro"/>
              <a:ea typeface="Source Sans Pro"/>
              <a:cs typeface="Source Sans Pro"/>
              <a:sym typeface="Source Sans Pro"/>
            </a:endParaRPr>
          </a:p>
          <a:p>
            <a:pPr indent="0" lvl="0" marL="0" rtl="0" algn="ctr">
              <a:spcBef>
                <a:spcPts val="0"/>
              </a:spcBef>
              <a:spcAft>
                <a:spcPts val="0"/>
              </a:spcAft>
              <a:buNone/>
            </a:pPr>
            <a:r>
              <a:t/>
            </a:r>
            <a:endParaRPr>
              <a:solidFill>
                <a:schemeClr val="dk2"/>
              </a:solidFill>
              <a:latin typeface="Source Sans Pro"/>
              <a:ea typeface="Source Sans Pro"/>
              <a:cs typeface="Source Sans Pro"/>
              <a:sym typeface="Source Sans Pro"/>
            </a:endParaRPr>
          </a:p>
        </p:txBody>
      </p:sp>
      <p:sp>
        <p:nvSpPr>
          <p:cNvPr id="325" name="Google Shape;325;p27"/>
          <p:cNvSpPr/>
          <p:nvPr/>
        </p:nvSpPr>
        <p:spPr>
          <a:xfrm>
            <a:off x="354716" y="1184700"/>
            <a:ext cx="2390100" cy="2412300"/>
          </a:xfrm>
          <a:prstGeom prst="ellipse">
            <a:avLst/>
          </a:prstGeom>
          <a:noFill/>
          <a:ln cap="flat" cmpd="sng" w="9525">
            <a:solidFill>
              <a:schemeClr val="accent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600"/>
              </a:spcBef>
              <a:spcAft>
                <a:spcPts val="0"/>
              </a:spcAft>
              <a:buNone/>
            </a:pPr>
            <a:r>
              <a:rPr lang="en" sz="1700">
                <a:solidFill>
                  <a:schemeClr val="dk1"/>
                </a:solidFill>
                <a:latin typeface="Source Sans Pro"/>
                <a:ea typeface="Source Sans Pro"/>
                <a:cs typeface="Source Sans Pro"/>
                <a:sym typeface="Source Sans Pro"/>
              </a:rPr>
              <a:t>Create a Notification system for any change in his complaint</a:t>
            </a:r>
            <a:endParaRPr sz="1700">
              <a:solidFill>
                <a:schemeClr val="dk1"/>
              </a:solidFill>
              <a:latin typeface="Source Sans Pro"/>
              <a:ea typeface="Source Sans Pro"/>
              <a:cs typeface="Source Sans Pro"/>
              <a:sym typeface="Source Sans Pro"/>
            </a:endParaRPr>
          </a:p>
          <a:p>
            <a:pPr indent="0" lvl="0" marL="0" rtl="0" algn="ctr">
              <a:spcBef>
                <a:spcPts val="0"/>
              </a:spcBef>
              <a:spcAft>
                <a:spcPts val="0"/>
              </a:spcAft>
              <a:buNone/>
            </a:pPr>
            <a:r>
              <a:t/>
            </a:r>
            <a:endParaRPr>
              <a:solidFill>
                <a:schemeClr val="dk2"/>
              </a:solidFill>
              <a:latin typeface="Source Sans Pro"/>
              <a:ea typeface="Source Sans Pro"/>
              <a:cs typeface="Source Sans Pro"/>
              <a:sym typeface="Source Sans Pr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28"/>
          <p:cNvSpPr txBox="1"/>
          <p:nvPr>
            <p:ph idx="4294967295" type="ctrTitle"/>
          </p:nvPr>
        </p:nvSpPr>
        <p:spPr>
          <a:xfrm>
            <a:off x="685800" y="516542"/>
            <a:ext cx="77724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6000"/>
              <a:t>Thanks!</a:t>
            </a:r>
            <a:endParaRPr b="1" sz="6000"/>
          </a:p>
        </p:txBody>
      </p:sp>
      <p:sp>
        <p:nvSpPr>
          <p:cNvPr id="331" name="Google Shape;331;p28"/>
          <p:cNvSpPr txBox="1"/>
          <p:nvPr>
            <p:ph idx="4294967295" type="subTitle"/>
          </p:nvPr>
        </p:nvSpPr>
        <p:spPr>
          <a:xfrm>
            <a:off x="685800" y="1639913"/>
            <a:ext cx="6593700" cy="784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sz="3600"/>
              <a:t>Any questions?</a:t>
            </a:r>
            <a:endParaRPr b="1" sz="3600"/>
          </a:p>
        </p:txBody>
      </p:sp>
      <p:sp>
        <p:nvSpPr>
          <p:cNvPr id="332" name="Google Shape;332;p28"/>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29"/>
          <p:cNvSpPr txBox="1"/>
          <p:nvPr>
            <p:ph type="title"/>
          </p:nvPr>
        </p:nvSpPr>
        <p:spPr>
          <a:xfrm>
            <a:off x="786150" y="308120"/>
            <a:ext cx="7571700" cy="702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Team Presentation</a:t>
            </a:r>
            <a:endParaRPr/>
          </a:p>
        </p:txBody>
      </p:sp>
      <p:sp>
        <p:nvSpPr>
          <p:cNvPr id="338" name="Google Shape;338;p29"/>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39" name="Google Shape;339;p29"/>
          <p:cNvSpPr txBox="1"/>
          <p:nvPr/>
        </p:nvSpPr>
        <p:spPr>
          <a:xfrm>
            <a:off x="2840050" y="3074200"/>
            <a:ext cx="1489200" cy="734100"/>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None/>
            </a:pPr>
            <a:r>
              <a:rPr b="1" lang="en" sz="1200">
                <a:solidFill>
                  <a:schemeClr val="dk1"/>
                </a:solidFill>
                <a:latin typeface="Source Sans Pro"/>
                <a:ea typeface="Source Sans Pro"/>
                <a:cs typeface="Source Sans Pro"/>
                <a:sym typeface="Source Sans Pro"/>
              </a:rPr>
              <a:t>Hosny ishtaya</a:t>
            </a:r>
            <a:br>
              <a:rPr lang="en">
                <a:latin typeface="Source Sans Pro"/>
                <a:ea typeface="Source Sans Pro"/>
                <a:cs typeface="Source Sans Pro"/>
                <a:sym typeface="Source Sans Pro"/>
              </a:rPr>
            </a:br>
            <a:endParaRPr>
              <a:latin typeface="Source Sans Pro"/>
              <a:ea typeface="Source Sans Pro"/>
              <a:cs typeface="Source Sans Pro"/>
              <a:sym typeface="Source Sans Pro"/>
            </a:endParaRPr>
          </a:p>
          <a:p>
            <a:pPr indent="0" lvl="0" marL="0" rtl="0" algn="ctr">
              <a:spcBef>
                <a:spcPts val="400"/>
              </a:spcBef>
              <a:spcAft>
                <a:spcPts val="400"/>
              </a:spcAft>
              <a:buNone/>
            </a:pPr>
            <a:r>
              <a:t/>
            </a:r>
            <a:endParaRPr>
              <a:latin typeface="Source Sans Pro"/>
              <a:ea typeface="Source Sans Pro"/>
              <a:cs typeface="Source Sans Pro"/>
              <a:sym typeface="Source Sans Pro"/>
            </a:endParaRPr>
          </a:p>
        </p:txBody>
      </p:sp>
      <p:sp>
        <p:nvSpPr>
          <p:cNvPr id="340" name="Google Shape;340;p29"/>
          <p:cNvSpPr txBox="1"/>
          <p:nvPr/>
        </p:nvSpPr>
        <p:spPr>
          <a:xfrm>
            <a:off x="4819775" y="3074200"/>
            <a:ext cx="1489200" cy="734100"/>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None/>
            </a:pPr>
            <a:r>
              <a:rPr b="1" lang="en" sz="1200">
                <a:solidFill>
                  <a:schemeClr val="dk1"/>
                </a:solidFill>
                <a:latin typeface="Source Sans Pro"/>
                <a:ea typeface="Source Sans Pro"/>
                <a:cs typeface="Source Sans Pro"/>
                <a:sym typeface="Source Sans Pro"/>
              </a:rPr>
              <a:t>Hamza khaleel</a:t>
            </a:r>
            <a:endParaRPr>
              <a:latin typeface="Source Sans Pro"/>
              <a:ea typeface="Source Sans Pro"/>
              <a:cs typeface="Source Sans Pro"/>
              <a:sym typeface="Source Sans Pro"/>
            </a:endParaRPr>
          </a:p>
          <a:p>
            <a:pPr indent="0" lvl="0" marL="0" rtl="0" algn="ctr">
              <a:spcBef>
                <a:spcPts val="400"/>
              </a:spcBef>
              <a:spcAft>
                <a:spcPts val="400"/>
              </a:spcAft>
              <a:buNone/>
            </a:pPr>
            <a:r>
              <a:t/>
            </a:r>
            <a:endParaRPr>
              <a:latin typeface="Source Sans Pro"/>
              <a:ea typeface="Source Sans Pro"/>
              <a:cs typeface="Source Sans Pro"/>
              <a:sym typeface="Source Sans Pro"/>
            </a:endParaRPr>
          </a:p>
        </p:txBody>
      </p:sp>
      <p:pic>
        <p:nvPicPr>
          <p:cNvPr id="341" name="Google Shape;341;p29"/>
          <p:cNvPicPr preferRelativeResize="0"/>
          <p:nvPr/>
        </p:nvPicPr>
        <p:blipFill>
          <a:blip r:embed="rId3">
            <a:alphaModFix/>
          </a:blip>
          <a:stretch>
            <a:fillRect/>
          </a:stretch>
        </p:blipFill>
        <p:spPr>
          <a:xfrm>
            <a:off x="4752512" y="1455176"/>
            <a:ext cx="1623725" cy="1623748"/>
          </a:xfrm>
          <a:prstGeom prst="rect">
            <a:avLst/>
          </a:prstGeom>
          <a:noFill/>
          <a:ln>
            <a:noFill/>
          </a:ln>
        </p:spPr>
      </p:pic>
      <p:pic>
        <p:nvPicPr>
          <p:cNvPr id="342" name="Google Shape;342;p29"/>
          <p:cNvPicPr preferRelativeResize="0"/>
          <p:nvPr/>
        </p:nvPicPr>
        <p:blipFill>
          <a:blip r:embed="rId4">
            <a:alphaModFix/>
          </a:blip>
          <a:stretch>
            <a:fillRect/>
          </a:stretch>
        </p:blipFill>
        <p:spPr>
          <a:xfrm>
            <a:off x="2772800" y="1455175"/>
            <a:ext cx="1533226" cy="153322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3"/>
          <p:cNvSpPr txBox="1"/>
          <p:nvPr>
            <p:ph type="title"/>
          </p:nvPr>
        </p:nvSpPr>
        <p:spPr>
          <a:xfrm>
            <a:off x="786150" y="308120"/>
            <a:ext cx="7571700" cy="702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77" name="Google Shape;77;p13"/>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78" name="Google Shape;78;p13"/>
          <p:cNvSpPr/>
          <p:nvPr/>
        </p:nvSpPr>
        <p:spPr>
          <a:xfrm>
            <a:off x="0" y="2371028"/>
            <a:ext cx="9144000" cy="1011043"/>
          </a:xfrm>
          <a:custGeom>
            <a:rect b="b" l="l" r="r" t="t"/>
            <a:pathLst>
              <a:path extrusionOk="0" h="1348058" w="1219200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cap="flat" cmpd="sng" w="228600">
            <a:solidFill>
              <a:schemeClr val="dk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 name="Google Shape;79;p13"/>
          <p:cNvSpPr/>
          <p:nvPr/>
        </p:nvSpPr>
        <p:spPr>
          <a:xfrm>
            <a:off x="0" y="2371028"/>
            <a:ext cx="9144000" cy="1011043"/>
          </a:xfrm>
          <a:custGeom>
            <a:rect b="b" l="l" r="r" t="t"/>
            <a:pathLst>
              <a:path extrusionOk="0" h="1348058" w="1219200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cap="flat" cmpd="sng" w="19050">
            <a:solidFill>
              <a:schemeClr val="lt1"/>
            </a:solidFill>
            <a:prstDash val="dash"/>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80" name="Google Shape;80;p13"/>
          <p:cNvGrpSpPr/>
          <p:nvPr/>
        </p:nvGrpSpPr>
        <p:grpSpPr>
          <a:xfrm>
            <a:off x="1786339" y="1703401"/>
            <a:ext cx="473400" cy="473400"/>
            <a:chOff x="1786339" y="1703401"/>
            <a:chExt cx="473400" cy="473400"/>
          </a:xfrm>
        </p:grpSpPr>
        <p:sp>
          <p:nvSpPr>
            <p:cNvPr id="81" name="Google Shape;81;p13"/>
            <p:cNvSpPr/>
            <p:nvPr/>
          </p:nvSpPr>
          <p:spPr>
            <a:xfrm rot="8100000">
              <a:off x="1855667" y="1772729"/>
              <a:ext cx="334744" cy="334744"/>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3"/>
            <p:cNvSpPr/>
            <p:nvPr/>
          </p:nvSpPr>
          <p:spPr>
            <a:xfrm>
              <a:off x="1955989" y="1866499"/>
              <a:ext cx="134100" cy="134100"/>
            </a:xfrm>
            <a:prstGeom prst="ellipse">
              <a:avLst/>
            </a:prstGeom>
            <a:solidFill>
              <a:schemeClr val="lt1"/>
            </a:solidFill>
            <a:ln>
              <a:noFill/>
            </a:ln>
          </p:spPr>
          <p:txBody>
            <a:bodyPr anchorCtr="0" anchor="ctr" bIns="0" lIns="0" spcFirstLastPara="1" rIns="0" wrap="square" tIns="0">
              <a:noAutofit/>
            </a:bodyPr>
            <a:lstStyle/>
            <a:p>
              <a:pPr indent="0" lvl="0" marL="0" rtl="0" algn="ctr">
                <a:spcBef>
                  <a:spcPts val="0"/>
                </a:spcBef>
                <a:spcAft>
                  <a:spcPts val="0"/>
                </a:spcAft>
                <a:buNone/>
              </a:pPr>
              <a:r>
                <a:rPr lang="en" sz="600">
                  <a:solidFill>
                    <a:schemeClr val="dk2"/>
                  </a:solidFill>
                  <a:latin typeface="Source Sans Pro"/>
                  <a:ea typeface="Source Sans Pro"/>
                  <a:cs typeface="Source Sans Pro"/>
                  <a:sym typeface="Source Sans Pro"/>
                </a:rPr>
                <a:t>1</a:t>
              </a:r>
              <a:endParaRPr sz="600">
                <a:solidFill>
                  <a:schemeClr val="dk2"/>
                </a:solidFill>
                <a:latin typeface="Source Sans Pro"/>
                <a:ea typeface="Source Sans Pro"/>
                <a:cs typeface="Source Sans Pro"/>
                <a:sym typeface="Source Sans Pro"/>
              </a:endParaRPr>
            </a:p>
          </p:txBody>
        </p:sp>
      </p:grpSp>
      <p:grpSp>
        <p:nvGrpSpPr>
          <p:cNvPr id="83" name="Google Shape;83;p13"/>
          <p:cNvGrpSpPr/>
          <p:nvPr/>
        </p:nvGrpSpPr>
        <p:grpSpPr>
          <a:xfrm>
            <a:off x="3814414" y="1703401"/>
            <a:ext cx="473400" cy="473400"/>
            <a:chOff x="3814414" y="1703401"/>
            <a:chExt cx="473400" cy="473400"/>
          </a:xfrm>
        </p:grpSpPr>
        <p:sp>
          <p:nvSpPr>
            <p:cNvPr id="84" name="Google Shape;84;p13"/>
            <p:cNvSpPr/>
            <p:nvPr/>
          </p:nvSpPr>
          <p:spPr>
            <a:xfrm rot="8100000">
              <a:off x="3883742" y="1772729"/>
              <a:ext cx="334744" cy="334744"/>
            </a:xfrm>
            <a:prstGeom prst="teardrop">
              <a:avLst>
                <a:gd fmla="val 100000"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3"/>
            <p:cNvSpPr/>
            <p:nvPr/>
          </p:nvSpPr>
          <p:spPr>
            <a:xfrm>
              <a:off x="3984064" y="1866499"/>
              <a:ext cx="134100" cy="134100"/>
            </a:xfrm>
            <a:prstGeom prst="ellipse">
              <a:avLst/>
            </a:prstGeom>
            <a:solidFill>
              <a:schemeClr val="lt1"/>
            </a:solidFill>
            <a:ln>
              <a:noFill/>
            </a:ln>
          </p:spPr>
          <p:txBody>
            <a:bodyPr anchorCtr="0" anchor="ctr" bIns="0" lIns="0" spcFirstLastPara="1" rIns="0" wrap="square" tIns="0">
              <a:noAutofit/>
            </a:bodyPr>
            <a:lstStyle/>
            <a:p>
              <a:pPr indent="0" lvl="0" marL="0" rtl="0" algn="ctr">
                <a:spcBef>
                  <a:spcPts val="0"/>
                </a:spcBef>
                <a:spcAft>
                  <a:spcPts val="0"/>
                </a:spcAft>
                <a:buNone/>
              </a:pPr>
              <a:r>
                <a:rPr lang="en" sz="600">
                  <a:solidFill>
                    <a:schemeClr val="dk2"/>
                  </a:solidFill>
                  <a:latin typeface="Source Sans Pro"/>
                  <a:ea typeface="Source Sans Pro"/>
                  <a:cs typeface="Source Sans Pro"/>
                  <a:sym typeface="Source Sans Pro"/>
                </a:rPr>
                <a:t>3</a:t>
              </a:r>
              <a:endParaRPr sz="600">
                <a:solidFill>
                  <a:schemeClr val="dk2"/>
                </a:solidFill>
                <a:latin typeface="Source Sans Pro"/>
                <a:ea typeface="Source Sans Pro"/>
                <a:cs typeface="Source Sans Pro"/>
                <a:sym typeface="Source Sans Pro"/>
              </a:endParaRPr>
            </a:p>
          </p:txBody>
        </p:sp>
      </p:grpSp>
      <p:grpSp>
        <p:nvGrpSpPr>
          <p:cNvPr id="86" name="Google Shape;86;p13"/>
          <p:cNvGrpSpPr/>
          <p:nvPr/>
        </p:nvGrpSpPr>
        <p:grpSpPr>
          <a:xfrm>
            <a:off x="5842489" y="1703401"/>
            <a:ext cx="473400" cy="473400"/>
            <a:chOff x="5842489" y="1703401"/>
            <a:chExt cx="473400" cy="473400"/>
          </a:xfrm>
        </p:grpSpPr>
        <p:sp>
          <p:nvSpPr>
            <p:cNvPr id="87" name="Google Shape;87;p13"/>
            <p:cNvSpPr/>
            <p:nvPr/>
          </p:nvSpPr>
          <p:spPr>
            <a:xfrm rot="8100000">
              <a:off x="5911817" y="1772729"/>
              <a:ext cx="334744" cy="334744"/>
            </a:xfrm>
            <a:prstGeom prst="teardrop">
              <a:avLst>
                <a:gd fmla="val 100000" name="adj"/>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3"/>
            <p:cNvSpPr/>
            <p:nvPr/>
          </p:nvSpPr>
          <p:spPr>
            <a:xfrm>
              <a:off x="6012139" y="1866499"/>
              <a:ext cx="134100" cy="134100"/>
            </a:xfrm>
            <a:prstGeom prst="ellipse">
              <a:avLst/>
            </a:prstGeom>
            <a:solidFill>
              <a:schemeClr val="lt1"/>
            </a:solidFill>
            <a:ln>
              <a:noFill/>
            </a:ln>
          </p:spPr>
          <p:txBody>
            <a:bodyPr anchorCtr="0" anchor="ctr" bIns="0" lIns="0" spcFirstLastPara="1" rIns="0" wrap="square" tIns="0">
              <a:noAutofit/>
            </a:bodyPr>
            <a:lstStyle/>
            <a:p>
              <a:pPr indent="0" lvl="0" marL="0" rtl="0" algn="ctr">
                <a:spcBef>
                  <a:spcPts val="0"/>
                </a:spcBef>
                <a:spcAft>
                  <a:spcPts val="0"/>
                </a:spcAft>
                <a:buNone/>
              </a:pPr>
              <a:r>
                <a:rPr lang="en" sz="600">
                  <a:solidFill>
                    <a:schemeClr val="dk2"/>
                  </a:solidFill>
                  <a:latin typeface="Source Sans Pro"/>
                  <a:ea typeface="Source Sans Pro"/>
                  <a:cs typeface="Source Sans Pro"/>
                  <a:sym typeface="Source Sans Pro"/>
                </a:rPr>
                <a:t>5</a:t>
              </a:r>
              <a:endParaRPr sz="600">
                <a:solidFill>
                  <a:schemeClr val="dk2"/>
                </a:solidFill>
                <a:latin typeface="Source Sans Pro"/>
                <a:ea typeface="Source Sans Pro"/>
                <a:cs typeface="Source Sans Pro"/>
                <a:sym typeface="Source Sans Pro"/>
              </a:endParaRPr>
            </a:p>
          </p:txBody>
        </p:sp>
      </p:grpSp>
      <p:grpSp>
        <p:nvGrpSpPr>
          <p:cNvPr id="89" name="Google Shape;89;p13"/>
          <p:cNvGrpSpPr/>
          <p:nvPr/>
        </p:nvGrpSpPr>
        <p:grpSpPr>
          <a:xfrm>
            <a:off x="6880814" y="3576300"/>
            <a:ext cx="473400" cy="473400"/>
            <a:chOff x="6880814" y="3576300"/>
            <a:chExt cx="473400" cy="473400"/>
          </a:xfrm>
        </p:grpSpPr>
        <p:sp>
          <p:nvSpPr>
            <p:cNvPr id="90" name="Google Shape;90;p13"/>
            <p:cNvSpPr/>
            <p:nvPr/>
          </p:nvSpPr>
          <p:spPr>
            <a:xfrm rot="-2700000">
              <a:off x="6950142" y="3645628"/>
              <a:ext cx="334744" cy="334744"/>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3"/>
            <p:cNvSpPr/>
            <p:nvPr/>
          </p:nvSpPr>
          <p:spPr>
            <a:xfrm flipH="1">
              <a:off x="7050464" y="3752502"/>
              <a:ext cx="134100" cy="134100"/>
            </a:xfrm>
            <a:prstGeom prst="ellipse">
              <a:avLst/>
            </a:prstGeom>
            <a:solidFill>
              <a:schemeClr val="lt1"/>
            </a:solidFill>
            <a:ln>
              <a:noFill/>
            </a:ln>
          </p:spPr>
          <p:txBody>
            <a:bodyPr anchorCtr="0" anchor="ctr" bIns="0" lIns="0" spcFirstLastPara="1" rIns="0" wrap="square" tIns="0">
              <a:noAutofit/>
            </a:bodyPr>
            <a:lstStyle/>
            <a:p>
              <a:pPr indent="0" lvl="0" marL="0" rtl="0" algn="ctr">
                <a:spcBef>
                  <a:spcPts val="0"/>
                </a:spcBef>
                <a:spcAft>
                  <a:spcPts val="0"/>
                </a:spcAft>
                <a:buNone/>
              </a:pPr>
              <a:r>
                <a:rPr lang="en" sz="600">
                  <a:solidFill>
                    <a:schemeClr val="dk2"/>
                  </a:solidFill>
                  <a:latin typeface="Source Sans Pro"/>
                  <a:ea typeface="Source Sans Pro"/>
                  <a:cs typeface="Source Sans Pro"/>
                  <a:sym typeface="Source Sans Pro"/>
                </a:rPr>
                <a:t>6</a:t>
              </a:r>
              <a:endParaRPr sz="600">
                <a:solidFill>
                  <a:schemeClr val="dk2"/>
                </a:solidFill>
                <a:latin typeface="Source Sans Pro"/>
                <a:ea typeface="Source Sans Pro"/>
                <a:cs typeface="Source Sans Pro"/>
                <a:sym typeface="Source Sans Pro"/>
              </a:endParaRPr>
            </a:p>
          </p:txBody>
        </p:sp>
      </p:grpSp>
      <p:grpSp>
        <p:nvGrpSpPr>
          <p:cNvPr id="92" name="Google Shape;92;p13"/>
          <p:cNvGrpSpPr/>
          <p:nvPr/>
        </p:nvGrpSpPr>
        <p:grpSpPr>
          <a:xfrm>
            <a:off x="4852739" y="3576300"/>
            <a:ext cx="473400" cy="473400"/>
            <a:chOff x="4852739" y="3576300"/>
            <a:chExt cx="473400" cy="473400"/>
          </a:xfrm>
        </p:grpSpPr>
        <p:sp>
          <p:nvSpPr>
            <p:cNvPr id="93" name="Google Shape;93;p13"/>
            <p:cNvSpPr/>
            <p:nvPr/>
          </p:nvSpPr>
          <p:spPr>
            <a:xfrm rot="-2700000">
              <a:off x="4922067" y="3645628"/>
              <a:ext cx="334744" cy="334744"/>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3"/>
            <p:cNvSpPr/>
            <p:nvPr/>
          </p:nvSpPr>
          <p:spPr>
            <a:xfrm flipH="1">
              <a:off x="5022389" y="3752502"/>
              <a:ext cx="134100" cy="134100"/>
            </a:xfrm>
            <a:prstGeom prst="ellipse">
              <a:avLst/>
            </a:prstGeom>
            <a:solidFill>
              <a:schemeClr val="lt1"/>
            </a:solidFill>
            <a:ln>
              <a:noFill/>
            </a:ln>
          </p:spPr>
          <p:txBody>
            <a:bodyPr anchorCtr="0" anchor="ctr" bIns="0" lIns="0" spcFirstLastPara="1" rIns="0" wrap="square" tIns="0">
              <a:noAutofit/>
            </a:bodyPr>
            <a:lstStyle/>
            <a:p>
              <a:pPr indent="0" lvl="0" marL="0" rtl="0" algn="ctr">
                <a:spcBef>
                  <a:spcPts val="0"/>
                </a:spcBef>
                <a:spcAft>
                  <a:spcPts val="0"/>
                </a:spcAft>
                <a:buNone/>
              </a:pPr>
              <a:r>
                <a:rPr lang="en" sz="600">
                  <a:solidFill>
                    <a:schemeClr val="dk2"/>
                  </a:solidFill>
                  <a:latin typeface="Source Sans Pro"/>
                  <a:ea typeface="Source Sans Pro"/>
                  <a:cs typeface="Source Sans Pro"/>
                  <a:sym typeface="Source Sans Pro"/>
                </a:rPr>
                <a:t>4</a:t>
              </a:r>
              <a:endParaRPr sz="600">
                <a:solidFill>
                  <a:schemeClr val="dk2"/>
                </a:solidFill>
                <a:latin typeface="Source Sans Pro"/>
                <a:ea typeface="Source Sans Pro"/>
                <a:cs typeface="Source Sans Pro"/>
                <a:sym typeface="Source Sans Pro"/>
              </a:endParaRPr>
            </a:p>
          </p:txBody>
        </p:sp>
      </p:grpSp>
      <p:grpSp>
        <p:nvGrpSpPr>
          <p:cNvPr id="95" name="Google Shape;95;p13"/>
          <p:cNvGrpSpPr/>
          <p:nvPr/>
        </p:nvGrpSpPr>
        <p:grpSpPr>
          <a:xfrm>
            <a:off x="2824664" y="3576300"/>
            <a:ext cx="473400" cy="473400"/>
            <a:chOff x="2824664" y="3576300"/>
            <a:chExt cx="473400" cy="473400"/>
          </a:xfrm>
        </p:grpSpPr>
        <p:sp>
          <p:nvSpPr>
            <p:cNvPr id="96" name="Google Shape;96;p13"/>
            <p:cNvSpPr/>
            <p:nvPr/>
          </p:nvSpPr>
          <p:spPr>
            <a:xfrm rot="-2700000">
              <a:off x="2893992" y="3645628"/>
              <a:ext cx="334744" cy="334744"/>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3"/>
            <p:cNvSpPr/>
            <p:nvPr/>
          </p:nvSpPr>
          <p:spPr>
            <a:xfrm flipH="1">
              <a:off x="2994314" y="3752502"/>
              <a:ext cx="134100" cy="134100"/>
            </a:xfrm>
            <a:prstGeom prst="ellipse">
              <a:avLst/>
            </a:prstGeom>
            <a:solidFill>
              <a:schemeClr val="lt1"/>
            </a:solidFill>
            <a:ln>
              <a:noFill/>
            </a:ln>
          </p:spPr>
          <p:txBody>
            <a:bodyPr anchorCtr="0" anchor="ctr" bIns="0" lIns="0" spcFirstLastPara="1" rIns="0" wrap="square" tIns="0">
              <a:noAutofit/>
            </a:bodyPr>
            <a:lstStyle/>
            <a:p>
              <a:pPr indent="0" lvl="0" marL="0" rtl="0" algn="ctr">
                <a:spcBef>
                  <a:spcPts val="0"/>
                </a:spcBef>
                <a:spcAft>
                  <a:spcPts val="0"/>
                </a:spcAft>
                <a:buNone/>
              </a:pPr>
              <a:r>
                <a:rPr lang="en" sz="600">
                  <a:solidFill>
                    <a:schemeClr val="dk2"/>
                  </a:solidFill>
                  <a:latin typeface="Source Sans Pro"/>
                  <a:ea typeface="Source Sans Pro"/>
                  <a:cs typeface="Source Sans Pro"/>
                  <a:sym typeface="Source Sans Pro"/>
                </a:rPr>
                <a:t>2</a:t>
              </a:r>
              <a:endParaRPr sz="600">
                <a:solidFill>
                  <a:schemeClr val="dk2"/>
                </a:solidFill>
                <a:latin typeface="Source Sans Pro"/>
                <a:ea typeface="Source Sans Pro"/>
                <a:cs typeface="Source Sans Pro"/>
                <a:sym typeface="Source Sans Pro"/>
              </a:endParaRPr>
            </a:p>
          </p:txBody>
        </p:sp>
      </p:grpSp>
      <p:sp>
        <p:nvSpPr>
          <p:cNvPr id="98" name="Google Shape;98;p13"/>
          <p:cNvSpPr txBox="1"/>
          <p:nvPr/>
        </p:nvSpPr>
        <p:spPr>
          <a:xfrm>
            <a:off x="1379850" y="1156100"/>
            <a:ext cx="1286400" cy="53340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None/>
            </a:pPr>
            <a:r>
              <a:rPr b="1" lang="en" sz="1300">
                <a:solidFill>
                  <a:schemeClr val="dk2"/>
                </a:solidFill>
                <a:latin typeface="Source Sans Pro"/>
                <a:ea typeface="Source Sans Pro"/>
                <a:cs typeface="Source Sans Pro"/>
                <a:sym typeface="Source Sans Pro"/>
              </a:rPr>
              <a:t>Introduction</a:t>
            </a:r>
            <a:endParaRPr b="1" sz="1300">
              <a:solidFill>
                <a:schemeClr val="dk2"/>
              </a:solidFill>
              <a:latin typeface="Source Sans Pro"/>
              <a:ea typeface="Source Sans Pro"/>
              <a:cs typeface="Source Sans Pro"/>
              <a:sym typeface="Source Sans Pro"/>
            </a:endParaRPr>
          </a:p>
        </p:txBody>
      </p:sp>
      <p:sp>
        <p:nvSpPr>
          <p:cNvPr id="99" name="Google Shape;99;p13"/>
          <p:cNvSpPr txBox="1"/>
          <p:nvPr/>
        </p:nvSpPr>
        <p:spPr>
          <a:xfrm>
            <a:off x="3377205" y="1156100"/>
            <a:ext cx="1286400" cy="53340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None/>
            </a:pPr>
            <a:r>
              <a:rPr b="1" lang="en" sz="1300">
                <a:solidFill>
                  <a:schemeClr val="dk2"/>
                </a:solidFill>
                <a:latin typeface="Source Sans Pro"/>
                <a:ea typeface="Source Sans Pro"/>
                <a:cs typeface="Source Sans Pro"/>
                <a:sym typeface="Source Sans Pro"/>
              </a:rPr>
              <a:t>Solution</a:t>
            </a:r>
            <a:endParaRPr b="1" sz="1300">
              <a:solidFill>
                <a:schemeClr val="dk2"/>
              </a:solidFill>
              <a:latin typeface="Source Sans Pro"/>
              <a:ea typeface="Source Sans Pro"/>
              <a:cs typeface="Source Sans Pro"/>
              <a:sym typeface="Source Sans Pro"/>
            </a:endParaRPr>
          </a:p>
        </p:txBody>
      </p:sp>
      <p:sp>
        <p:nvSpPr>
          <p:cNvPr id="100" name="Google Shape;100;p13"/>
          <p:cNvSpPr txBox="1"/>
          <p:nvPr/>
        </p:nvSpPr>
        <p:spPr>
          <a:xfrm>
            <a:off x="5436010" y="1156100"/>
            <a:ext cx="1286400" cy="53340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None/>
            </a:pPr>
            <a:r>
              <a:rPr b="1" lang="en" sz="1300">
                <a:solidFill>
                  <a:schemeClr val="dk2"/>
                </a:solidFill>
                <a:latin typeface="Source Sans Pro"/>
                <a:ea typeface="Source Sans Pro"/>
                <a:cs typeface="Source Sans Pro"/>
                <a:sym typeface="Source Sans Pro"/>
              </a:rPr>
              <a:t>Final Outcome</a:t>
            </a:r>
            <a:endParaRPr b="1" sz="1300">
              <a:solidFill>
                <a:schemeClr val="dk2"/>
              </a:solidFill>
              <a:latin typeface="Source Sans Pro"/>
              <a:ea typeface="Source Sans Pro"/>
              <a:cs typeface="Source Sans Pro"/>
              <a:sym typeface="Source Sans Pro"/>
            </a:endParaRPr>
          </a:p>
        </p:txBody>
      </p:sp>
      <p:sp>
        <p:nvSpPr>
          <p:cNvPr id="101" name="Google Shape;101;p13"/>
          <p:cNvSpPr txBox="1"/>
          <p:nvPr/>
        </p:nvSpPr>
        <p:spPr>
          <a:xfrm>
            <a:off x="2418175" y="4063600"/>
            <a:ext cx="1286400" cy="5334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None/>
            </a:pPr>
            <a:r>
              <a:rPr b="1" lang="en" sz="1200">
                <a:solidFill>
                  <a:schemeClr val="dk2"/>
                </a:solidFill>
                <a:latin typeface="Source Sans Pro"/>
                <a:ea typeface="Source Sans Pro"/>
                <a:cs typeface="Source Sans Pro"/>
                <a:sym typeface="Source Sans Pro"/>
              </a:rPr>
              <a:t>Problem</a:t>
            </a:r>
            <a:r>
              <a:rPr b="1" lang="en" sz="1200">
                <a:solidFill>
                  <a:schemeClr val="dk2"/>
                </a:solidFill>
                <a:latin typeface="Source Sans Pro"/>
                <a:ea typeface="Source Sans Pro"/>
                <a:cs typeface="Source Sans Pro"/>
                <a:sym typeface="Source Sans Pro"/>
              </a:rPr>
              <a:t> system</a:t>
            </a:r>
            <a:endParaRPr b="1" sz="1200">
              <a:solidFill>
                <a:schemeClr val="dk2"/>
              </a:solidFill>
              <a:latin typeface="Source Sans Pro"/>
              <a:ea typeface="Source Sans Pro"/>
              <a:cs typeface="Source Sans Pro"/>
              <a:sym typeface="Source Sans Pro"/>
            </a:endParaRPr>
          </a:p>
        </p:txBody>
      </p:sp>
      <p:sp>
        <p:nvSpPr>
          <p:cNvPr id="102" name="Google Shape;102;p13"/>
          <p:cNvSpPr txBox="1"/>
          <p:nvPr/>
        </p:nvSpPr>
        <p:spPr>
          <a:xfrm>
            <a:off x="4446255" y="4063600"/>
            <a:ext cx="1286400" cy="5334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None/>
            </a:pPr>
            <a:r>
              <a:rPr b="1" lang="en" sz="1300">
                <a:solidFill>
                  <a:schemeClr val="dk2"/>
                </a:solidFill>
                <a:latin typeface="Source Sans Pro"/>
                <a:ea typeface="Source Sans Pro"/>
                <a:cs typeface="Source Sans Pro"/>
                <a:sym typeface="Source Sans Pro"/>
              </a:rPr>
              <a:t>Technologies</a:t>
            </a:r>
            <a:endParaRPr b="1" sz="1300">
              <a:solidFill>
                <a:schemeClr val="dk2"/>
              </a:solidFill>
              <a:latin typeface="Source Sans Pro"/>
              <a:ea typeface="Source Sans Pro"/>
              <a:cs typeface="Source Sans Pro"/>
              <a:sym typeface="Source Sans Pro"/>
            </a:endParaRPr>
          </a:p>
        </p:txBody>
      </p:sp>
      <p:sp>
        <p:nvSpPr>
          <p:cNvPr id="103" name="Google Shape;103;p13"/>
          <p:cNvSpPr txBox="1"/>
          <p:nvPr/>
        </p:nvSpPr>
        <p:spPr>
          <a:xfrm>
            <a:off x="6474335" y="4063600"/>
            <a:ext cx="1286400" cy="5334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None/>
            </a:pPr>
            <a:r>
              <a:rPr b="1" lang="en" sz="1300">
                <a:solidFill>
                  <a:schemeClr val="dk2"/>
                </a:solidFill>
                <a:latin typeface="Source Sans Pro"/>
                <a:ea typeface="Source Sans Pro"/>
                <a:cs typeface="Source Sans Pro"/>
                <a:sym typeface="Source Sans Pro"/>
              </a:rPr>
              <a:t>Future Planes</a:t>
            </a:r>
            <a:endParaRPr b="1" sz="1300">
              <a:solidFill>
                <a:schemeClr val="dk2"/>
              </a:solidFill>
              <a:latin typeface="Source Sans Pro"/>
              <a:ea typeface="Source Sans Pro"/>
              <a:cs typeface="Source Sans Pro"/>
              <a:sym typeface="Source Sans Pr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4"/>
          <p:cNvSpPr txBox="1"/>
          <p:nvPr>
            <p:ph type="ctrTitle"/>
          </p:nvPr>
        </p:nvSpPr>
        <p:spPr>
          <a:xfrm>
            <a:off x="1546025" y="1754794"/>
            <a:ext cx="58326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solidFill>
                  <a:schemeClr val="accent4"/>
                </a:solidFill>
              </a:rPr>
              <a:t>1.</a:t>
            </a:r>
            <a:endParaRPr sz="6000">
              <a:solidFill>
                <a:schemeClr val="accent4"/>
              </a:solidFill>
            </a:endParaRPr>
          </a:p>
          <a:p>
            <a:pPr indent="0" lvl="0" marL="0" rtl="0" algn="l">
              <a:spcBef>
                <a:spcPts val="0"/>
              </a:spcBef>
              <a:spcAft>
                <a:spcPts val="0"/>
              </a:spcAft>
              <a:buNone/>
            </a:pPr>
            <a:r>
              <a:rPr lang="en"/>
              <a:t>Introduction</a:t>
            </a:r>
            <a:endParaRPr/>
          </a:p>
        </p:txBody>
      </p:sp>
      <p:sp>
        <p:nvSpPr>
          <p:cNvPr id="109" name="Google Shape;109;p14"/>
          <p:cNvSpPr txBox="1"/>
          <p:nvPr>
            <p:ph idx="1" type="subTitle"/>
          </p:nvPr>
        </p:nvSpPr>
        <p:spPr>
          <a:xfrm>
            <a:off x="1546025" y="3011511"/>
            <a:ext cx="5832600" cy="78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start with introduction</a:t>
            </a:r>
            <a:endParaRPr/>
          </a:p>
        </p:txBody>
      </p:sp>
      <p:sp>
        <p:nvSpPr>
          <p:cNvPr id="110" name="Google Shape;110;p14"/>
          <p:cNvSpPr txBox="1"/>
          <p:nvPr>
            <p:ph idx="4294967295"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5"/>
          <p:cNvSpPr txBox="1"/>
          <p:nvPr>
            <p:ph type="title"/>
          </p:nvPr>
        </p:nvSpPr>
        <p:spPr>
          <a:xfrm>
            <a:off x="786150" y="308120"/>
            <a:ext cx="7571700" cy="702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Introduction</a:t>
            </a:r>
            <a:endParaRPr/>
          </a:p>
        </p:txBody>
      </p:sp>
      <p:sp>
        <p:nvSpPr>
          <p:cNvPr id="116" name="Google Shape;116;p15"/>
          <p:cNvSpPr txBox="1"/>
          <p:nvPr/>
        </p:nvSpPr>
        <p:spPr>
          <a:xfrm>
            <a:off x="697350" y="1588950"/>
            <a:ext cx="6585000" cy="196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t>To deal with customer-related difficulties, the Consumer Protection Association (CPA) has a number of measures in place. A complaint system is a set of procedures used by businesses to address complaints and resolve disputes. In addition, there is a considerable necessity to collect, investigate, and appreciate the nature of the CPA's conflict resolution and complaint systems. CMS (Complaint Management System) intends to provide an effective software gateway for handling customer needs and complaints </a:t>
            </a:r>
            <a:endParaRPr sz="1300"/>
          </a:p>
        </p:txBody>
      </p:sp>
      <p:sp>
        <p:nvSpPr>
          <p:cNvPr id="117" name="Google Shape;117;p15"/>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6"/>
          <p:cNvSpPr txBox="1"/>
          <p:nvPr>
            <p:ph type="ctrTitle"/>
          </p:nvPr>
        </p:nvSpPr>
        <p:spPr>
          <a:xfrm>
            <a:off x="1546025" y="1754794"/>
            <a:ext cx="58326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solidFill>
                  <a:schemeClr val="accent4"/>
                </a:solidFill>
              </a:rPr>
              <a:t>2</a:t>
            </a:r>
            <a:r>
              <a:rPr lang="en" sz="6000">
                <a:solidFill>
                  <a:schemeClr val="accent4"/>
                </a:solidFill>
              </a:rPr>
              <a:t>.</a:t>
            </a:r>
            <a:endParaRPr sz="6000">
              <a:solidFill>
                <a:schemeClr val="accent4"/>
              </a:solidFill>
            </a:endParaRPr>
          </a:p>
          <a:p>
            <a:pPr indent="0" lvl="0" marL="0" rtl="0" algn="l">
              <a:spcBef>
                <a:spcPts val="0"/>
              </a:spcBef>
              <a:spcAft>
                <a:spcPts val="0"/>
              </a:spcAft>
              <a:buNone/>
            </a:pPr>
            <a:r>
              <a:rPr lang="en"/>
              <a:t>Problem</a:t>
            </a:r>
            <a:endParaRPr/>
          </a:p>
        </p:txBody>
      </p:sp>
      <p:sp>
        <p:nvSpPr>
          <p:cNvPr id="123" name="Google Shape;123;p16"/>
          <p:cNvSpPr txBox="1"/>
          <p:nvPr>
            <p:ph idx="1" type="subTitle"/>
          </p:nvPr>
        </p:nvSpPr>
        <p:spPr>
          <a:xfrm>
            <a:off x="1546025" y="3011511"/>
            <a:ext cx="5832600" cy="78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start with </a:t>
            </a:r>
            <a:r>
              <a:rPr lang="en"/>
              <a:t>problem</a:t>
            </a:r>
            <a:endParaRPr/>
          </a:p>
        </p:txBody>
      </p:sp>
      <p:sp>
        <p:nvSpPr>
          <p:cNvPr id="124" name="Google Shape;124;p16"/>
          <p:cNvSpPr txBox="1"/>
          <p:nvPr>
            <p:ph idx="4294967295"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7"/>
          <p:cNvSpPr txBox="1"/>
          <p:nvPr>
            <p:ph type="title"/>
          </p:nvPr>
        </p:nvSpPr>
        <p:spPr>
          <a:xfrm>
            <a:off x="786150" y="308120"/>
            <a:ext cx="7571700" cy="702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Problem</a:t>
            </a:r>
            <a:endParaRPr/>
          </a:p>
        </p:txBody>
      </p:sp>
      <p:sp>
        <p:nvSpPr>
          <p:cNvPr id="130" name="Google Shape;130;p17"/>
          <p:cNvSpPr txBox="1"/>
          <p:nvPr>
            <p:ph idx="1" type="body"/>
          </p:nvPr>
        </p:nvSpPr>
        <p:spPr>
          <a:xfrm>
            <a:off x="3136075" y="1248525"/>
            <a:ext cx="2453700" cy="1492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sz="1500"/>
              <a:t>Multiple ways to complain</a:t>
            </a:r>
            <a:endParaRPr b="1"/>
          </a:p>
          <a:p>
            <a:pPr indent="0" lvl="0" marL="0" rtl="0" algn="l">
              <a:spcBef>
                <a:spcPts val="600"/>
              </a:spcBef>
              <a:spcAft>
                <a:spcPts val="0"/>
              </a:spcAft>
              <a:buNone/>
            </a:pPr>
            <a:r>
              <a:rPr lang="en" sz="1400"/>
              <a:t>Where complaints reach an association from a wide variety of social media</a:t>
            </a:r>
            <a:endParaRPr sz="1400"/>
          </a:p>
        </p:txBody>
      </p:sp>
      <p:sp>
        <p:nvSpPr>
          <p:cNvPr id="131" name="Google Shape;131;p17"/>
          <p:cNvSpPr txBox="1"/>
          <p:nvPr>
            <p:ph idx="12"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2" name="Google Shape;132;p17"/>
          <p:cNvSpPr txBox="1"/>
          <p:nvPr>
            <p:ph idx="1" type="body"/>
          </p:nvPr>
        </p:nvSpPr>
        <p:spPr>
          <a:xfrm>
            <a:off x="110200" y="1248525"/>
            <a:ext cx="2700900" cy="1662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sz="1300"/>
              <a:t>Not dealing with huge amount of complaints</a:t>
            </a:r>
            <a:r>
              <a:rPr b="1" lang="en" sz="1300"/>
              <a:t>:</a:t>
            </a:r>
            <a:endParaRPr b="1" sz="1300"/>
          </a:p>
          <a:p>
            <a:pPr indent="0" lvl="0" marL="0" rtl="0" algn="l">
              <a:spcBef>
                <a:spcPts val="600"/>
              </a:spcBef>
              <a:spcAft>
                <a:spcPts val="0"/>
              </a:spcAft>
              <a:buNone/>
            </a:pPr>
            <a:r>
              <a:rPr lang="en" sz="1400"/>
              <a:t>There is no system capable of categorizing these complaints, so that I would be able to work with it</a:t>
            </a:r>
            <a:endParaRPr sz="1400"/>
          </a:p>
        </p:txBody>
      </p:sp>
      <p:sp>
        <p:nvSpPr>
          <p:cNvPr id="133" name="Google Shape;133;p17"/>
          <p:cNvSpPr txBox="1"/>
          <p:nvPr>
            <p:ph idx="2" type="body"/>
          </p:nvPr>
        </p:nvSpPr>
        <p:spPr>
          <a:xfrm>
            <a:off x="3778600" y="2978825"/>
            <a:ext cx="642300" cy="393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CPA</a:t>
            </a:r>
            <a:endParaRPr b="1"/>
          </a:p>
          <a:p>
            <a:pPr indent="0" lvl="0" marL="0" rtl="0" algn="l">
              <a:spcBef>
                <a:spcPts val="600"/>
              </a:spcBef>
              <a:spcAft>
                <a:spcPts val="0"/>
              </a:spcAft>
              <a:buNone/>
            </a:pPr>
            <a:r>
              <a:t/>
            </a:r>
            <a:endParaRPr/>
          </a:p>
        </p:txBody>
      </p:sp>
      <p:pic>
        <p:nvPicPr>
          <p:cNvPr id="134" name="Google Shape;134;p17"/>
          <p:cNvPicPr preferRelativeResize="0"/>
          <p:nvPr/>
        </p:nvPicPr>
        <p:blipFill>
          <a:blip r:embed="rId3">
            <a:alphaModFix/>
          </a:blip>
          <a:stretch>
            <a:fillRect/>
          </a:stretch>
        </p:blipFill>
        <p:spPr>
          <a:xfrm>
            <a:off x="4416838" y="3055437"/>
            <a:ext cx="310325" cy="310325"/>
          </a:xfrm>
          <a:prstGeom prst="rect">
            <a:avLst/>
          </a:prstGeom>
          <a:noFill/>
          <a:ln>
            <a:noFill/>
          </a:ln>
        </p:spPr>
      </p:pic>
      <p:pic>
        <p:nvPicPr>
          <p:cNvPr id="135" name="Google Shape;135;p17"/>
          <p:cNvPicPr preferRelativeResize="0"/>
          <p:nvPr/>
        </p:nvPicPr>
        <p:blipFill>
          <a:blip r:embed="rId4">
            <a:alphaModFix/>
          </a:blip>
          <a:stretch>
            <a:fillRect/>
          </a:stretch>
        </p:blipFill>
        <p:spPr>
          <a:xfrm>
            <a:off x="3430400" y="3113775"/>
            <a:ext cx="310323" cy="310323"/>
          </a:xfrm>
          <a:prstGeom prst="rect">
            <a:avLst/>
          </a:prstGeom>
          <a:noFill/>
          <a:ln>
            <a:noFill/>
          </a:ln>
        </p:spPr>
      </p:pic>
      <p:pic>
        <p:nvPicPr>
          <p:cNvPr id="136" name="Google Shape;136;p17"/>
          <p:cNvPicPr preferRelativeResize="0"/>
          <p:nvPr/>
        </p:nvPicPr>
        <p:blipFill>
          <a:blip r:embed="rId5">
            <a:alphaModFix/>
          </a:blip>
          <a:stretch>
            <a:fillRect/>
          </a:stretch>
        </p:blipFill>
        <p:spPr>
          <a:xfrm>
            <a:off x="3944584" y="3610225"/>
            <a:ext cx="310323" cy="310323"/>
          </a:xfrm>
          <a:prstGeom prst="rect">
            <a:avLst/>
          </a:prstGeom>
          <a:noFill/>
          <a:ln>
            <a:noFill/>
          </a:ln>
        </p:spPr>
      </p:pic>
      <p:sp>
        <p:nvSpPr>
          <p:cNvPr id="137" name="Google Shape;137;p17"/>
          <p:cNvSpPr txBox="1"/>
          <p:nvPr>
            <p:ph idx="1" type="body"/>
          </p:nvPr>
        </p:nvSpPr>
        <p:spPr>
          <a:xfrm>
            <a:off x="5658675" y="1248525"/>
            <a:ext cx="2453700" cy="1806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sz="1500"/>
              <a:t>Neglect of the </a:t>
            </a:r>
            <a:r>
              <a:rPr b="1" lang="en" sz="1500"/>
              <a:t>complaint</a:t>
            </a:r>
            <a:endParaRPr b="1"/>
          </a:p>
          <a:p>
            <a:pPr indent="0" lvl="0" marL="0" rtl="0" algn="l">
              <a:spcBef>
                <a:spcPts val="600"/>
              </a:spcBef>
              <a:spcAft>
                <a:spcPts val="0"/>
              </a:spcAft>
              <a:buNone/>
            </a:pPr>
            <a:r>
              <a:rPr lang="en" sz="1400"/>
              <a:t>It is possible that the complaint may be lost or neglected due to a malfunction in the social media applications</a:t>
            </a:r>
            <a:endParaRPr sz="1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8"/>
          <p:cNvSpPr txBox="1"/>
          <p:nvPr>
            <p:ph type="ctrTitle"/>
          </p:nvPr>
        </p:nvSpPr>
        <p:spPr>
          <a:xfrm>
            <a:off x="1546025" y="1754794"/>
            <a:ext cx="58326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solidFill>
                  <a:schemeClr val="accent4"/>
                </a:solidFill>
              </a:rPr>
              <a:t>3</a:t>
            </a:r>
            <a:r>
              <a:rPr lang="en" sz="6000">
                <a:solidFill>
                  <a:schemeClr val="accent4"/>
                </a:solidFill>
              </a:rPr>
              <a:t>.</a:t>
            </a:r>
            <a:endParaRPr sz="6000">
              <a:solidFill>
                <a:schemeClr val="accent4"/>
              </a:solidFill>
            </a:endParaRPr>
          </a:p>
          <a:p>
            <a:pPr indent="0" lvl="0" marL="0" rtl="0" algn="l">
              <a:spcBef>
                <a:spcPts val="0"/>
              </a:spcBef>
              <a:spcAft>
                <a:spcPts val="0"/>
              </a:spcAft>
              <a:buNone/>
            </a:pPr>
            <a:r>
              <a:rPr lang="en"/>
              <a:t>Solution</a:t>
            </a:r>
            <a:endParaRPr/>
          </a:p>
        </p:txBody>
      </p:sp>
      <p:sp>
        <p:nvSpPr>
          <p:cNvPr id="143" name="Google Shape;143;p18"/>
          <p:cNvSpPr txBox="1"/>
          <p:nvPr>
            <p:ph idx="1" type="subTitle"/>
          </p:nvPr>
        </p:nvSpPr>
        <p:spPr>
          <a:xfrm>
            <a:off x="1546025" y="3011511"/>
            <a:ext cx="5832600" cy="78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start with problem</a:t>
            </a:r>
            <a:endParaRPr/>
          </a:p>
        </p:txBody>
      </p:sp>
      <p:sp>
        <p:nvSpPr>
          <p:cNvPr id="144" name="Google Shape;144;p18"/>
          <p:cNvSpPr txBox="1"/>
          <p:nvPr>
            <p:ph idx="4294967295"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9"/>
          <p:cNvSpPr txBox="1"/>
          <p:nvPr>
            <p:ph idx="1" type="body"/>
          </p:nvPr>
        </p:nvSpPr>
        <p:spPr>
          <a:xfrm>
            <a:off x="1215300" y="1723650"/>
            <a:ext cx="6713400" cy="819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lang="en" sz="2800"/>
              <a:t>Building a </a:t>
            </a:r>
            <a:r>
              <a:rPr lang="en" sz="2800"/>
              <a:t>cross</a:t>
            </a:r>
            <a:r>
              <a:rPr lang="en" sz="2800"/>
              <a:t> platform mobile and website</a:t>
            </a:r>
            <a:r>
              <a:rPr lang="en" sz="3400"/>
              <a:t> </a:t>
            </a:r>
            <a:r>
              <a:rPr b="1" lang="en" sz="2500">
                <a:solidFill>
                  <a:schemeClr val="accent1"/>
                </a:solidFill>
              </a:rPr>
              <a:t>Complaint </a:t>
            </a:r>
            <a:r>
              <a:rPr b="1" lang="en" sz="2500">
                <a:solidFill>
                  <a:schemeClr val="accent1"/>
                </a:solidFill>
              </a:rPr>
              <a:t>management</a:t>
            </a:r>
            <a:r>
              <a:rPr b="1" lang="en" sz="2500">
                <a:solidFill>
                  <a:schemeClr val="accent1"/>
                </a:solidFill>
              </a:rPr>
              <a:t> system</a:t>
            </a:r>
            <a:r>
              <a:rPr lang="en" sz="3400"/>
              <a:t> </a:t>
            </a:r>
            <a:r>
              <a:rPr lang="en" sz="2800"/>
              <a:t>mobile for consumer to make any complaint  </a:t>
            </a:r>
            <a:r>
              <a:rPr lang="en" sz="2800"/>
              <a:t>and</a:t>
            </a:r>
            <a:r>
              <a:rPr lang="en" sz="2800"/>
              <a:t> website for CPS  to </a:t>
            </a:r>
            <a:r>
              <a:rPr lang="en" sz="2800"/>
              <a:t>dealing</a:t>
            </a:r>
            <a:r>
              <a:rPr lang="en" sz="2800"/>
              <a:t> with this complaints.</a:t>
            </a:r>
            <a:endParaRPr sz="2800"/>
          </a:p>
        </p:txBody>
      </p:sp>
      <p:sp>
        <p:nvSpPr>
          <p:cNvPr id="150" name="Google Shape;150;p19"/>
          <p:cNvSpPr txBox="1"/>
          <p:nvPr>
            <p:ph idx="12" type="sldNum"/>
          </p:nvPr>
        </p:nvSpPr>
        <p:spPr>
          <a:xfrm>
            <a:off x="-87" y="4749844"/>
            <a:ext cx="9144000" cy="393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pic>
        <p:nvPicPr>
          <p:cNvPr id="151" name="Google Shape;151;p19"/>
          <p:cNvPicPr preferRelativeResize="0"/>
          <p:nvPr/>
        </p:nvPicPr>
        <p:blipFill>
          <a:blip r:embed="rId3">
            <a:alphaModFix/>
          </a:blip>
          <a:stretch>
            <a:fillRect/>
          </a:stretch>
        </p:blipFill>
        <p:spPr>
          <a:xfrm>
            <a:off x="337825" y="661051"/>
            <a:ext cx="2343901" cy="1136751"/>
          </a:xfrm>
          <a:prstGeom prst="rect">
            <a:avLst/>
          </a:prstGeom>
          <a:noFill/>
          <a:ln>
            <a:noFill/>
          </a:ln>
        </p:spPr>
      </p:pic>
      <p:pic>
        <p:nvPicPr>
          <p:cNvPr id="152" name="Google Shape;152;p19"/>
          <p:cNvPicPr preferRelativeResize="0"/>
          <p:nvPr/>
        </p:nvPicPr>
        <p:blipFill>
          <a:blip r:embed="rId4">
            <a:alphaModFix/>
          </a:blip>
          <a:stretch>
            <a:fillRect/>
          </a:stretch>
        </p:blipFill>
        <p:spPr>
          <a:xfrm>
            <a:off x="8086150" y="3063525"/>
            <a:ext cx="874475" cy="18636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0"/>
          <p:cNvSpPr txBox="1"/>
          <p:nvPr>
            <p:ph type="ctrTitle"/>
          </p:nvPr>
        </p:nvSpPr>
        <p:spPr>
          <a:xfrm>
            <a:off x="1546025" y="1754794"/>
            <a:ext cx="58326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solidFill>
                  <a:schemeClr val="accent4"/>
                </a:solidFill>
              </a:rPr>
              <a:t>4</a:t>
            </a:r>
            <a:r>
              <a:rPr lang="en" sz="6000">
                <a:solidFill>
                  <a:schemeClr val="accent4"/>
                </a:solidFill>
              </a:rPr>
              <a:t>.</a:t>
            </a:r>
            <a:endParaRPr sz="6000">
              <a:solidFill>
                <a:schemeClr val="accent4"/>
              </a:solidFill>
            </a:endParaRPr>
          </a:p>
          <a:p>
            <a:pPr indent="0" lvl="0" marL="0" rtl="0" algn="l">
              <a:spcBef>
                <a:spcPts val="0"/>
              </a:spcBef>
              <a:spcAft>
                <a:spcPts val="0"/>
              </a:spcAft>
              <a:buNone/>
            </a:pPr>
            <a:r>
              <a:rPr lang="en"/>
              <a:t>Technologies</a:t>
            </a:r>
            <a:endParaRPr/>
          </a:p>
        </p:txBody>
      </p:sp>
      <p:sp>
        <p:nvSpPr>
          <p:cNvPr id="158" name="Google Shape;158;p20"/>
          <p:cNvSpPr txBox="1"/>
          <p:nvPr>
            <p:ph idx="1" type="subTitle"/>
          </p:nvPr>
        </p:nvSpPr>
        <p:spPr>
          <a:xfrm>
            <a:off x="1546025" y="3011511"/>
            <a:ext cx="5832600" cy="78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start with Technologies</a:t>
            </a:r>
            <a:endParaRPr/>
          </a:p>
        </p:txBody>
      </p:sp>
      <p:sp>
        <p:nvSpPr>
          <p:cNvPr id="159" name="Google Shape;159;p20"/>
          <p:cNvSpPr txBox="1"/>
          <p:nvPr>
            <p:ph idx="4294967295" type="sldNum"/>
          </p:nvPr>
        </p:nvSpPr>
        <p:spPr>
          <a:xfrm>
            <a:off x="84043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Cordelia template">
  <a:themeElements>
    <a:clrScheme name="Custom 347">
      <a:dk1>
        <a:srgbClr val="263238"/>
      </a:dk1>
      <a:lt1>
        <a:srgbClr val="FFFFFF"/>
      </a:lt1>
      <a:dk2>
        <a:srgbClr val="607D8B"/>
      </a:dk2>
      <a:lt2>
        <a:srgbClr val="ECEFF1"/>
      </a:lt2>
      <a:accent1>
        <a:srgbClr val="0091EA"/>
      </a:accent1>
      <a:accent2>
        <a:srgbClr val="0053A3"/>
      </a:accent2>
      <a:accent3>
        <a:srgbClr val="607D8B"/>
      </a:accent3>
      <a:accent4>
        <a:srgbClr val="CFD8DC"/>
      </a:accent4>
      <a:accent5>
        <a:srgbClr val="ECEFF1"/>
      </a:accent5>
      <a:accent6>
        <a:srgbClr val="ACDBF8"/>
      </a:accent6>
      <a:hlink>
        <a:srgbClr val="0091E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