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7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9144000" cy="5143500"/>
  <p:embeddedFontLst>
    <p:embeddedFont>
      <p:font typeface="Architects Daughter" charset="0"/>
      <p:regular r:id="rId18"/>
    </p:embeddedFont>
    <p:embeddedFont>
      <p:font typeface="Alegreya" charset="0"/>
      <p:regular r:id="rId19"/>
    </p:embeddedFont>
    <p:embeddedFont>
      <p:font typeface="Open Sans" pitchFamily="34" charset="0"/>
      <p:regular r:id="rId20"/>
      <p:bold r:id="rId21"/>
      <p:italic r:id="rId22"/>
      <p:boldItalic r:id="rId23"/>
    </p:embeddedFont>
    <p:embeddedFont>
      <p:font typeface="Lato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lang="en-US" sz="1400" b="0" i="0" u="none" strike="noStrike" cap="none" dirty="0">
        <a:solidFill>
          <a:srgbClr val="000000"/>
        </a:solidFill>
        <a:latin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41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rtlCol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;p2">
            <a:extLst>
              <a:ext uri="{916FD562-3C17-484D-BFBC-7F4A331C0BB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9C18432-CAF3-4A9E-A2D4-AEBEFF97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99" y="850488"/>
            <a:ext cx="4752300" cy="2051999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8500" dirty="0">
                <a:solidFill>
                  <a:srgbClr val="19191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None/>
              <a:defRPr lang="en-US" sz="5200" dirty="0">
                <a:solidFill>
                  <a:srgbClr val="191919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3" name="Google Shape;10;p2">
            <a:extLst>
              <a:ext uri="{6C0FE802-5AED-4624-82BD-612716D8EEE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F298D50-49FF-490F-B8BE-938479035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5099" y="3122913"/>
            <a:ext cx="3565199" cy="4095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800" dirty="0"/>
            </a:lvl9pPr>
          </a:lstStyle>
          <a:p>
            <a:endParaRPr lang="en-US" dirty="0"/>
          </a:p>
        </p:txBody>
      </p:sp>
      <p:sp>
        <p:nvSpPr>
          <p:cNvPr id="4" name="Google Shape;11;p2">
            <a:extLst>
              <a:ext uri="{7EF89113-EA9B-4892-AD8A-2D2D4BF57FF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ABB031D-164E-4FA6-B3AE-FDB1D9C4CB3E}"/>
              </a:ext>
            </a:extLst>
          </p:cNvPr>
          <p:cNvSpPr/>
          <p:nvPr/>
        </p:nvSpPr>
        <p:spPr>
          <a:xfrm rot="-5400000">
            <a:off x="344811" y="-37338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5" name="Google Shape;12;p2">
            <a:extLst>
              <a:ext uri="{F0E5559A-A68B-4F80-AD54-ED9035947D1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CB34616-666D-4163-9830-D0B8CF7A3C59}"/>
              </a:ext>
            </a:extLst>
          </p:cNvPr>
          <p:cNvSpPr/>
          <p:nvPr/>
        </p:nvSpPr>
        <p:spPr>
          <a:xfrm rot="9000033">
            <a:off x="1954048" y="136687"/>
            <a:ext cx="359303" cy="292350"/>
          </a:xfrm>
          <a:custGeom>
            <a:avLst/>
            <a:gdLst/>
            <a:ahLst/>
            <a:cxnLst/>
            <a:rect l="0" t="0" r="r" b="b"/>
            <a:pathLst>
              <a:path w="8385" h="6822">
                <a:moveTo>
                  <a:pt x="6100" y="5412"/>
                </a:moveTo>
                <a:cubicBezTo>
                  <a:pt x="8385" y="2725"/>
                  <a:pt x="1940" y="0"/>
                  <a:pt x="524" y="2496"/>
                </a:cubicBezTo>
                <a:cubicBezTo>
                  <a:pt x="1" y="3423"/>
                  <a:pt x="512" y="5528"/>
                  <a:pt x="1950" y="6257"/>
                </a:cubicBezTo>
                <a:cubicBezTo>
                  <a:pt x="3061" y="6821"/>
                  <a:pt x="4921" y="6297"/>
                  <a:pt x="6100" y="5412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Google Shape;13;p2">
            <a:extLst>
              <a:ext uri="{4D6C7BA1-B7AD-467D-B1A2-1B659F9C3C0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9CED958-7DAF-465B-AC20-2BE39AC072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25950" y="66438"/>
            <a:ext cx="2595450" cy="6248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E64AAF10-D4A2-4A01-85FC-294CA701E27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C010624-E51A-4BB6-B76C-247C1742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D7045BA8-F176-4A1D-B3BD-3A7DF2E536C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D49E7E8-3C18-450C-84CD-16C060C9D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919CF858-5215-4125-A1B2-3DAAF844823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749BB54-1CD0-477B-A700-D2D3D1FA9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3978188C-3E8F-4C14-87C6-D5908B6A6D9D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1">
            <a:extLst>
              <a:ext uri="{A03A81A2-3252-4F57-A0B0-FA59D17363D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163215C-49A6-4025-B8D9-793F97543D26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1284000" y="1319000"/>
            <a:ext cx="6576000" cy="1511099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1pPr>
            <a:lvl2pPr lvl="1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2pPr>
            <a:lvl3pPr lvl="2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3pPr>
            <a:lvl4pPr lvl="3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4pPr>
            <a:lvl5pPr lvl="4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5pPr>
            <a:lvl6pPr lvl="5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6pPr>
            <a:lvl7pPr lvl="6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7pPr>
            <a:lvl8pPr lvl="7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8pPr>
            <a:lvl9pPr lvl="8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96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3" name="Google Shape;62;p11">
            <a:extLst>
              <a:ext uri="{D5B13B1B-313C-4CCD-B9E6-B8F4AA67A58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5A355F7-8577-4CFE-BEF8-1C56DEA94CBB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1938900" y="2830150"/>
            <a:ext cx="5279100" cy="3153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13E48B06-39B3-4513-BD07-EA8DC469D34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94D0B8C-C4A1-4FF7-9625-0EE2F20B50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>
            <a:extLst>
              <a:ext uri="{5332F03D-F540-4F36-9A81-122359D937F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5233571-CE2E-4384-A884-EFE8576B14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6" name="Date Placeholder 3">
            <a:extLst>
              <a:ext uri="{8DADEB27-818D-4708-8C20-172E664634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3394FE9-C1D0-4215-B504-F517D402288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6CDB9523-8D38-4CD3-98F8-12AB3FA1FD17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D127B88D-2272-4F94-A7B1-C95F73B0BD8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DE89958-34F5-43EF-BBEE-9F2E199CE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3" name="Slide Number Placeholder 5">
            <a:extLst>
              <a:ext uri="{41AD7FA9-FFD3-497A-9079-F4D3CD7DC41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41C98C6-EDA3-4D70-80AD-A9E00635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4" name="Date Placeholder 3">
            <a:extLst>
              <a:ext uri="{A1FA4C49-48B3-40DF-956A-BA58DEBCEAC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C829B7E-4B79-4944-A439-24280F4C6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75445FDF-0693-4864-8D90-7FF1E99E35F1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5;p13">
            <a:extLst>
              <a:ext uri="{AB40F8F0-59C0-4280-9AD7-049B9C2DF1E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0E251DE-4924-4E46-B442-1978140BE3B5}"/>
              </a:ext>
            </a:extLst>
          </p:cNvPr>
          <p:cNvSpPr/>
          <p:nvPr/>
        </p:nvSpPr>
        <p:spPr>
          <a:xfrm>
            <a:off x="3005041" y="4256437"/>
            <a:ext cx="3133992" cy="572702"/>
          </a:xfrm>
          <a:custGeom>
            <a:avLst/>
            <a:gdLst/>
            <a:ahLst/>
            <a:cxnLst/>
            <a:rect l="0" t="0" r="r" b="b"/>
            <a:pathLst>
              <a:path w="24982" h="4565">
                <a:moveTo>
                  <a:pt x="24740" y="4109"/>
                </a:moveTo>
                <a:cubicBezTo>
                  <a:pt x="24631" y="4021"/>
                  <a:pt x="24509" y="4010"/>
                  <a:pt x="24421" y="4016"/>
                </a:cubicBezTo>
                <a:cubicBezTo>
                  <a:pt x="24449" y="3941"/>
                  <a:pt x="24464" y="3839"/>
                  <a:pt x="24392" y="3751"/>
                </a:cubicBezTo>
                <a:cubicBezTo>
                  <a:pt x="24316" y="3652"/>
                  <a:pt x="24145" y="3663"/>
                  <a:pt x="24024" y="3683"/>
                </a:cubicBezTo>
                <a:cubicBezTo>
                  <a:pt x="24059" y="3599"/>
                  <a:pt x="24067" y="3478"/>
                  <a:pt x="23946" y="3372"/>
                </a:cubicBezTo>
                <a:cubicBezTo>
                  <a:pt x="23829" y="3266"/>
                  <a:pt x="23713" y="3270"/>
                  <a:pt x="23625" y="3294"/>
                </a:cubicBezTo>
                <a:cubicBezTo>
                  <a:pt x="23625" y="3233"/>
                  <a:pt x="23598" y="3161"/>
                  <a:pt x="23498" y="3092"/>
                </a:cubicBezTo>
                <a:cubicBezTo>
                  <a:pt x="23404" y="3026"/>
                  <a:pt x="23308" y="3010"/>
                  <a:pt x="23230" y="3014"/>
                </a:cubicBezTo>
                <a:cubicBezTo>
                  <a:pt x="23295" y="2922"/>
                  <a:pt x="23349" y="2795"/>
                  <a:pt x="23255" y="2709"/>
                </a:cubicBezTo>
                <a:cubicBezTo>
                  <a:pt x="23201" y="2660"/>
                  <a:pt x="23140" y="2642"/>
                  <a:pt x="23081" y="2642"/>
                </a:cubicBezTo>
                <a:cubicBezTo>
                  <a:pt x="23189" y="2533"/>
                  <a:pt x="23287" y="2382"/>
                  <a:pt x="23154" y="2300"/>
                </a:cubicBezTo>
                <a:cubicBezTo>
                  <a:pt x="23068" y="2247"/>
                  <a:pt x="22980" y="2251"/>
                  <a:pt x="22907" y="2269"/>
                </a:cubicBezTo>
                <a:cubicBezTo>
                  <a:pt x="22946" y="2157"/>
                  <a:pt x="22950" y="2005"/>
                  <a:pt x="22759" y="1932"/>
                </a:cubicBezTo>
                <a:cubicBezTo>
                  <a:pt x="22626" y="1879"/>
                  <a:pt x="22518" y="1891"/>
                  <a:pt x="22438" y="1921"/>
                </a:cubicBezTo>
                <a:cubicBezTo>
                  <a:pt x="22475" y="1797"/>
                  <a:pt x="22487" y="1629"/>
                  <a:pt x="22344" y="1568"/>
                </a:cubicBezTo>
                <a:cubicBezTo>
                  <a:pt x="22240" y="1520"/>
                  <a:pt x="22111" y="1535"/>
                  <a:pt x="22015" y="1561"/>
                </a:cubicBezTo>
                <a:cubicBezTo>
                  <a:pt x="22037" y="1502"/>
                  <a:pt x="22043" y="1435"/>
                  <a:pt x="21994" y="1359"/>
                </a:cubicBezTo>
                <a:cubicBezTo>
                  <a:pt x="21923" y="1240"/>
                  <a:pt x="21763" y="1220"/>
                  <a:pt x="21657" y="1220"/>
                </a:cubicBezTo>
                <a:cubicBezTo>
                  <a:pt x="21722" y="1093"/>
                  <a:pt x="21788" y="868"/>
                  <a:pt x="21511" y="753"/>
                </a:cubicBezTo>
                <a:cubicBezTo>
                  <a:pt x="21290" y="661"/>
                  <a:pt x="21104" y="800"/>
                  <a:pt x="20986" y="931"/>
                </a:cubicBezTo>
                <a:cubicBezTo>
                  <a:pt x="20990" y="784"/>
                  <a:pt x="20934" y="614"/>
                  <a:pt x="20687" y="594"/>
                </a:cubicBezTo>
                <a:cubicBezTo>
                  <a:pt x="20427" y="571"/>
                  <a:pt x="20321" y="743"/>
                  <a:pt x="20278" y="886"/>
                </a:cubicBezTo>
                <a:cubicBezTo>
                  <a:pt x="20214" y="774"/>
                  <a:pt x="20102" y="651"/>
                  <a:pt x="19918" y="676"/>
                </a:cubicBezTo>
                <a:cubicBezTo>
                  <a:pt x="19725" y="702"/>
                  <a:pt x="19674" y="862"/>
                  <a:pt x="19666" y="1001"/>
                </a:cubicBezTo>
                <a:cubicBezTo>
                  <a:pt x="19590" y="917"/>
                  <a:pt x="19476" y="837"/>
                  <a:pt x="19328" y="882"/>
                </a:cubicBezTo>
                <a:cubicBezTo>
                  <a:pt x="19154" y="937"/>
                  <a:pt x="19112" y="1154"/>
                  <a:pt x="19101" y="1306"/>
                </a:cubicBezTo>
                <a:cubicBezTo>
                  <a:pt x="19067" y="1285"/>
                  <a:pt x="19022" y="1277"/>
                  <a:pt x="18964" y="1289"/>
                </a:cubicBezTo>
                <a:cubicBezTo>
                  <a:pt x="18864" y="1312"/>
                  <a:pt x="18815" y="1422"/>
                  <a:pt x="18792" y="1523"/>
                </a:cubicBezTo>
                <a:cubicBezTo>
                  <a:pt x="18731" y="1453"/>
                  <a:pt x="18635" y="1400"/>
                  <a:pt x="18488" y="1480"/>
                </a:cubicBezTo>
                <a:cubicBezTo>
                  <a:pt x="18342" y="1557"/>
                  <a:pt x="18312" y="1686"/>
                  <a:pt x="18314" y="1786"/>
                </a:cubicBezTo>
                <a:cubicBezTo>
                  <a:pt x="18240" y="1741"/>
                  <a:pt x="18127" y="1715"/>
                  <a:pt x="17982" y="1766"/>
                </a:cubicBezTo>
                <a:cubicBezTo>
                  <a:pt x="17808" y="1827"/>
                  <a:pt x="17810" y="2011"/>
                  <a:pt x="17843" y="2161"/>
                </a:cubicBezTo>
                <a:cubicBezTo>
                  <a:pt x="17796" y="2138"/>
                  <a:pt x="17739" y="2128"/>
                  <a:pt x="17669" y="2147"/>
                </a:cubicBezTo>
                <a:lnTo>
                  <a:pt x="17667" y="2147"/>
                </a:lnTo>
                <a:cubicBezTo>
                  <a:pt x="17583" y="2171"/>
                  <a:pt x="17530" y="2241"/>
                  <a:pt x="17493" y="2318"/>
                </a:cubicBezTo>
                <a:cubicBezTo>
                  <a:pt x="17481" y="2308"/>
                  <a:pt x="17465" y="2300"/>
                  <a:pt x="17450" y="2294"/>
                </a:cubicBezTo>
                <a:cubicBezTo>
                  <a:pt x="17370" y="2263"/>
                  <a:pt x="17280" y="2280"/>
                  <a:pt x="17209" y="2304"/>
                </a:cubicBezTo>
                <a:cubicBezTo>
                  <a:pt x="17250" y="2187"/>
                  <a:pt x="17270" y="2018"/>
                  <a:pt x="17113" y="1930"/>
                </a:cubicBezTo>
                <a:cubicBezTo>
                  <a:pt x="16982" y="1854"/>
                  <a:pt x="16851" y="1870"/>
                  <a:pt x="16759" y="1901"/>
                </a:cubicBezTo>
                <a:cubicBezTo>
                  <a:pt x="16796" y="1768"/>
                  <a:pt x="16804" y="1574"/>
                  <a:pt x="16589" y="1516"/>
                </a:cubicBezTo>
                <a:cubicBezTo>
                  <a:pt x="16448" y="1482"/>
                  <a:pt x="16325" y="1520"/>
                  <a:pt x="16233" y="1572"/>
                </a:cubicBezTo>
                <a:cubicBezTo>
                  <a:pt x="16255" y="1469"/>
                  <a:pt x="16241" y="1357"/>
                  <a:pt x="16098" y="1310"/>
                </a:cubicBezTo>
                <a:cubicBezTo>
                  <a:pt x="15955" y="1265"/>
                  <a:pt x="15816" y="1332"/>
                  <a:pt x="15723" y="1400"/>
                </a:cubicBezTo>
                <a:cubicBezTo>
                  <a:pt x="15721" y="1320"/>
                  <a:pt x="15689" y="1230"/>
                  <a:pt x="15576" y="1164"/>
                </a:cubicBezTo>
                <a:cubicBezTo>
                  <a:pt x="15445" y="1085"/>
                  <a:pt x="15312" y="1126"/>
                  <a:pt x="15220" y="1183"/>
                </a:cubicBezTo>
                <a:cubicBezTo>
                  <a:pt x="15230" y="1062"/>
                  <a:pt x="15183" y="911"/>
                  <a:pt x="14926" y="847"/>
                </a:cubicBezTo>
                <a:cubicBezTo>
                  <a:pt x="14676" y="784"/>
                  <a:pt x="14473" y="917"/>
                  <a:pt x="14353" y="1034"/>
                </a:cubicBezTo>
                <a:cubicBezTo>
                  <a:pt x="14351" y="1021"/>
                  <a:pt x="14349" y="1005"/>
                  <a:pt x="14345" y="995"/>
                </a:cubicBezTo>
                <a:cubicBezTo>
                  <a:pt x="14324" y="929"/>
                  <a:pt x="14283" y="880"/>
                  <a:pt x="14228" y="845"/>
                </a:cubicBezTo>
                <a:cubicBezTo>
                  <a:pt x="14175" y="811"/>
                  <a:pt x="14109" y="794"/>
                  <a:pt x="14038" y="788"/>
                </a:cubicBezTo>
                <a:cubicBezTo>
                  <a:pt x="13933" y="780"/>
                  <a:pt x="13808" y="800"/>
                  <a:pt x="13700" y="851"/>
                </a:cubicBezTo>
                <a:cubicBezTo>
                  <a:pt x="13721" y="776"/>
                  <a:pt x="13721" y="708"/>
                  <a:pt x="13708" y="653"/>
                </a:cubicBezTo>
                <a:cubicBezTo>
                  <a:pt x="13694" y="594"/>
                  <a:pt x="13663" y="549"/>
                  <a:pt x="13618" y="518"/>
                </a:cubicBezTo>
                <a:cubicBezTo>
                  <a:pt x="13577" y="487"/>
                  <a:pt x="13524" y="471"/>
                  <a:pt x="13465" y="473"/>
                </a:cubicBezTo>
                <a:cubicBezTo>
                  <a:pt x="13387" y="473"/>
                  <a:pt x="13297" y="502"/>
                  <a:pt x="13203" y="559"/>
                </a:cubicBezTo>
                <a:cubicBezTo>
                  <a:pt x="13225" y="430"/>
                  <a:pt x="13223" y="258"/>
                  <a:pt x="13054" y="207"/>
                </a:cubicBezTo>
                <a:cubicBezTo>
                  <a:pt x="12933" y="172"/>
                  <a:pt x="12828" y="236"/>
                  <a:pt x="12749" y="317"/>
                </a:cubicBezTo>
                <a:cubicBezTo>
                  <a:pt x="12738" y="225"/>
                  <a:pt x="12685" y="133"/>
                  <a:pt x="12534" y="88"/>
                </a:cubicBezTo>
                <a:cubicBezTo>
                  <a:pt x="12354" y="31"/>
                  <a:pt x="12215" y="109"/>
                  <a:pt x="12125" y="191"/>
                </a:cubicBezTo>
                <a:cubicBezTo>
                  <a:pt x="12112" y="92"/>
                  <a:pt x="12043" y="0"/>
                  <a:pt x="11832" y="13"/>
                </a:cubicBezTo>
                <a:cubicBezTo>
                  <a:pt x="11603" y="29"/>
                  <a:pt x="11509" y="191"/>
                  <a:pt x="11468" y="324"/>
                </a:cubicBezTo>
                <a:cubicBezTo>
                  <a:pt x="11409" y="225"/>
                  <a:pt x="11312" y="125"/>
                  <a:pt x="11161" y="154"/>
                </a:cubicBezTo>
                <a:cubicBezTo>
                  <a:pt x="10983" y="187"/>
                  <a:pt x="10924" y="375"/>
                  <a:pt x="10905" y="500"/>
                </a:cubicBezTo>
                <a:cubicBezTo>
                  <a:pt x="10852" y="471"/>
                  <a:pt x="10768" y="461"/>
                  <a:pt x="10639" y="491"/>
                </a:cubicBezTo>
                <a:cubicBezTo>
                  <a:pt x="10455" y="540"/>
                  <a:pt x="10427" y="698"/>
                  <a:pt x="10441" y="825"/>
                </a:cubicBezTo>
                <a:cubicBezTo>
                  <a:pt x="10365" y="776"/>
                  <a:pt x="10259" y="739"/>
                  <a:pt x="10124" y="776"/>
                </a:cubicBezTo>
                <a:cubicBezTo>
                  <a:pt x="9929" y="827"/>
                  <a:pt x="9888" y="1034"/>
                  <a:pt x="9888" y="1177"/>
                </a:cubicBezTo>
                <a:cubicBezTo>
                  <a:pt x="9827" y="1136"/>
                  <a:pt x="9737" y="1105"/>
                  <a:pt x="9608" y="1115"/>
                </a:cubicBezTo>
                <a:cubicBezTo>
                  <a:pt x="9463" y="1126"/>
                  <a:pt x="9371" y="1205"/>
                  <a:pt x="9318" y="1279"/>
                </a:cubicBezTo>
                <a:cubicBezTo>
                  <a:pt x="9287" y="1203"/>
                  <a:pt x="9219" y="1132"/>
                  <a:pt x="9086" y="1142"/>
                </a:cubicBezTo>
                <a:cubicBezTo>
                  <a:pt x="8919" y="1154"/>
                  <a:pt x="8818" y="1302"/>
                  <a:pt x="8773" y="1400"/>
                </a:cubicBezTo>
                <a:cubicBezTo>
                  <a:pt x="8722" y="1361"/>
                  <a:pt x="8634" y="1330"/>
                  <a:pt x="8483" y="1357"/>
                </a:cubicBezTo>
                <a:cubicBezTo>
                  <a:pt x="8389" y="1373"/>
                  <a:pt x="8319" y="1414"/>
                  <a:pt x="8266" y="1463"/>
                </a:cubicBezTo>
                <a:cubicBezTo>
                  <a:pt x="8258" y="1316"/>
                  <a:pt x="8207" y="1152"/>
                  <a:pt x="8021" y="1122"/>
                </a:cubicBezTo>
                <a:cubicBezTo>
                  <a:pt x="7836" y="1087"/>
                  <a:pt x="7703" y="1138"/>
                  <a:pt x="7624" y="1185"/>
                </a:cubicBezTo>
                <a:cubicBezTo>
                  <a:pt x="7618" y="995"/>
                  <a:pt x="7562" y="633"/>
                  <a:pt x="7294" y="624"/>
                </a:cubicBezTo>
                <a:cubicBezTo>
                  <a:pt x="7067" y="620"/>
                  <a:pt x="6914" y="763"/>
                  <a:pt x="6834" y="862"/>
                </a:cubicBezTo>
                <a:cubicBezTo>
                  <a:pt x="6781" y="743"/>
                  <a:pt x="6666" y="555"/>
                  <a:pt x="6462" y="579"/>
                </a:cubicBezTo>
                <a:cubicBezTo>
                  <a:pt x="6271" y="600"/>
                  <a:pt x="6151" y="778"/>
                  <a:pt x="6089" y="899"/>
                </a:cubicBezTo>
                <a:cubicBezTo>
                  <a:pt x="6032" y="796"/>
                  <a:pt x="5911" y="676"/>
                  <a:pt x="5668" y="725"/>
                </a:cubicBezTo>
                <a:cubicBezTo>
                  <a:pt x="5496" y="757"/>
                  <a:pt x="5408" y="921"/>
                  <a:pt x="5363" y="1093"/>
                </a:cubicBezTo>
                <a:cubicBezTo>
                  <a:pt x="5318" y="954"/>
                  <a:pt x="5236" y="839"/>
                  <a:pt x="5093" y="829"/>
                </a:cubicBezTo>
                <a:cubicBezTo>
                  <a:pt x="4919" y="819"/>
                  <a:pt x="4811" y="958"/>
                  <a:pt x="4747" y="1103"/>
                </a:cubicBezTo>
                <a:cubicBezTo>
                  <a:pt x="4708" y="962"/>
                  <a:pt x="4610" y="829"/>
                  <a:pt x="4381" y="831"/>
                </a:cubicBezTo>
                <a:cubicBezTo>
                  <a:pt x="4074" y="837"/>
                  <a:pt x="3959" y="1142"/>
                  <a:pt x="3918" y="1351"/>
                </a:cubicBezTo>
                <a:cubicBezTo>
                  <a:pt x="3833" y="1195"/>
                  <a:pt x="3673" y="1009"/>
                  <a:pt x="3415" y="1113"/>
                </a:cubicBezTo>
                <a:cubicBezTo>
                  <a:pt x="3182" y="1207"/>
                  <a:pt x="3153" y="1473"/>
                  <a:pt x="3172" y="1684"/>
                </a:cubicBezTo>
                <a:cubicBezTo>
                  <a:pt x="3047" y="1527"/>
                  <a:pt x="2844" y="1371"/>
                  <a:pt x="2566" y="1465"/>
                </a:cubicBezTo>
                <a:cubicBezTo>
                  <a:pt x="2233" y="1582"/>
                  <a:pt x="2284" y="1891"/>
                  <a:pt x="2359" y="2093"/>
                </a:cubicBezTo>
                <a:cubicBezTo>
                  <a:pt x="2241" y="2028"/>
                  <a:pt x="2069" y="1977"/>
                  <a:pt x="1883" y="2057"/>
                </a:cubicBezTo>
                <a:cubicBezTo>
                  <a:pt x="1637" y="2159"/>
                  <a:pt x="1654" y="2427"/>
                  <a:pt x="1695" y="2597"/>
                </a:cubicBezTo>
                <a:cubicBezTo>
                  <a:pt x="1568" y="2529"/>
                  <a:pt x="1363" y="2472"/>
                  <a:pt x="1144" y="2601"/>
                </a:cubicBezTo>
                <a:cubicBezTo>
                  <a:pt x="911" y="2742"/>
                  <a:pt x="899" y="3026"/>
                  <a:pt x="919" y="3210"/>
                </a:cubicBezTo>
                <a:cubicBezTo>
                  <a:pt x="807" y="3120"/>
                  <a:pt x="635" y="3049"/>
                  <a:pt x="481" y="3243"/>
                </a:cubicBezTo>
                <a:cubicBezTo>
                  <a:pt x="279" y="3499"/>
                  <a:pt x="48" y="3654"/>
                  <a:pt x="29" y="3665"/>
                </a:cubicBezTo>
                <a:cubicBezTo>
                  <a:pt x="11" y="3675"/>
                  <a:pt x="1" y="3695"/>
                  <a:pt x="3" y="3720"/>
                </a:cubicBezTo>
                <a:cubicBezTo>
                  <a:pt x="9" y="3751"/>
                  <a:pt x="33" y="3771"/>
                  <a:pt x="62" y="3767"/>
                </a:cubicBezTo>
                <a:cubicBezTo>
                  <a:pt x="473" y="3716"/>
                  <a:pt x="647" y="3732"/>
                  <a:pt x="805" y="3742"/>
                </a:cubicBezTo>
                <a:cubicBezTo>
                  <a:pt x="903" y="3751"/>
                  <a:pt x="999" y="3757"/>
                  <a:pt x="1142" y="3746"/>
                </a:cubicBezTo>
                <a:cubicBezTo>
                  <a:pt x="1318" y="3734"/>
                  <a:pt x="1461" y="3730"/>
                  <a:pt x="1619" y="3740"/>
                </a:cubicBezTo>
                <a:cubicBezTo>
                  <a:pt x="1778" y="3746"/>
                  <a:pt x="1956" y="3767"/>
                  <a:pt x="2212" y="3802"/>
                </a:cubicBezTo>
                <a:lnTo>
                  <a:pt x="2417" y="3828"/>
                </a:lnTo>
                <a:cubicBezTo>
                  <a:pt x="2932" y="3898"/>
                  <a:pt x="3630" y="3992"/>
                  <a:pt x="3990" y="3910"/>
                </a:cubicBezTo>
                <a:cubicBezTo>
                  <a:pt x="4184" y="3865"/>
                  <a:pt x="4534" y="3859"/>
                  <a:pt x="4995" y="3898"/>
                </a:cubicBezTo>
                <a:cubicBezTo>
                  <a:pt x="5461" y="3935"/>
                  <a:pt x="6038" y="4012"/>
                  <a:pt x="6687" y="4129"/>
                </a:cubicBezTo>
                <a:cubicBezTo>
                  <a:pt x="7474" y="4266"/>
                  <a:pt x="8336" y="4152"/>
                  <a:pt x="9023" y="4059"/>
                </a:cubicBezTo>
                <a:cubicBezTo>
                  <a:pt x="9473" y="3998"/>
                  <a:pt x="9848" y="3949"/>
                  <a:pt x="10062" y="3990"/>
                </a:cubicBezTo>
                <a:cubicBezTo>
                  <a:pt x="11067" y="4174"/>
                  <a:pt x="12380" y="4174"/>
                  <a:pt x="13676" y="4174"/>
                </a:cubicBezTo>
                <a:cubicBezTo>
                  <a:pt x="14627" y="4174"/>
                  <a:pt x="15568" y="4174"/>
                  <a:pt x="16368" y="4248"/>
                </a:cubicBezTo>
                <a:cubicBezTo>
                  <a:pt x="16665" y="4276"/>
                  <a:pt x="17008" y="4285"/>
                  <a:pt x="17350" y="4293"/>
                </a:cubicBezTo>
                <a:cubicBezTo>
                  <a:pt x="17919" y="4305"/>
                  <a:pt x="18488" y="4319"/>
                  <a:pt x="18866" y="4420"/>
                </a:cubicBezTo>
                <a:lnTo>
                  <a:pt x="18872" y="4420"/>
                </a:lnTo>
                <a:cubicBezTo>
                  <a:pt x="19326" y="4503"/>
                  <a:pt x="20194" y="4542"/>
                  <a:pt x="21110" y="4553"/>
                </a:cubicBezTo>
                <a:cubicBezTo>
                  <a:pt x="22416" y="4565"/>
                  <a:pt x="23825" y="4522"/>
                  <a:pt x="24265" y="4479"/>
                </a:cubicBezTo>
                <a:cubicBezTo>
                  <a:pt x="24562" y="4448"/>
                  <a:pt x="24916" y="4503"/>
                  <a:pt x="24918" y="4503"/>
                </a:cubicBezTo>
                <a:lnTo>
                  <a:pt x="24932" y="4503"/>
                </a:lnTo>
                <a:cubicBezTo>
                  <a:pt x="24961" y="4499"/>
                  <a:pt x="24981" y="4473"/>
                  <a:pt x="24977" y="4442"/>
                </a:cubicBezTo>
                <a:cubicBezTo>
                  <a:pt x="24961" y="4442"/>
                  <a:pt x="24932" y="4258"/>
                  <a:pt x="24740" y="4109"/>
                </a:cubicBezTo>
                <a:close/>
              </a:path>
            </a:pathLst>
          </a:custGeom>
          <a:solidFill>
            <a:srgbClr val="00261E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Google Shape;66;p13">
            <a:extLst>
              <a:ext uri="{339E2D7A-C9F0-4FC4-861C-079812A7B33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2B34BB0-9E09-41FF-9C44-6D271AAF1EF1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1634575"/>
            <a:ext cx="761400" cy="7368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4" name="Google Shape;67;p13">
            <a:extLst>
              <a:ext uri="{BA8C5869-2B43-4E64-A247-E97E44D2BCB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4B22AAC-2818-48EB-B00D-1323DF56F17E}"/>
              </a:ext>
            </a:extLst>
          </p:cNvPr>
          <p:cNvSpPr>
            <a:spLocks noGrp="1"/>
          </p:cNvSpPr>
          <p:nvPr>
            <p:ph type="title" idx="11"/>
          </p:nvPr>
        </p:nvSpPr>
        <p:spPr>
          <a:xfrm>
            <a:off x="3720400" y="1634575"/>
            <a:ext cx="761400" cy="7368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5" name="Google Shape;68;p13">
            <a:extLst>
              <a:ext uri="{8C86825F-45AD-4D89-B3F3-B82C591479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3151FC9-38E5-4FF8-8B5D-39F7339E200F}"/>
              </a:ext>
            </a:extLst>
          </p:cNvPr>
          <p:cNvSpPr>
            <a:spLocks noGrp="1"/>
          </p:cNvSpPr>
          <p:nvPr>
            <p:ph type="title" idx="12"/>
          </p:nvPr>
        </p:nvSpPr>
        <p:spPr>
          <a:xfrm>
            <a:off x="715099" y="2776475"/>
            <a:ext cx="761400" cy="7368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6" name="Google Shape;69;p13">
            <a:extLst>
              <a:ext uri="{F9D38474-77EF-41A0-9452-FF48BF916F5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AEF8034-FF09-4EA2-ABF6-30943BEF9615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3720400" y="2776475"/>
            <a:ext cx="761400" cy="7368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dirty="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24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7" name="Google Shape;70;p13">
            <a:extLst>
              <a:ext uri="{949B5E42-0AFD-4658-92B5-4CDCF06D28B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529BFA9-624F-44ED-A677-DB7015B7DA8B}"/>
              </a:ext>
            </a:extLst>
          </p:cNvPr>
          <p:cNvSpPr>
            <a:spLocks noGrp="1"/>
          </p:cNvSpPr>
          <p:nvPr>
            <p:ph type="title" idx="14"/>
          </p:nvPr>
        </p:nvSpPr>
        <p:spPr>
          <a:xfrm>
            <a:off x="719999" y="5444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8" name="Google Shape;71;p13">
            <a:extLst>
              <a:ext uri="{FC8DC10E-227E-40C0-986A-76AE0ECB60E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EF0B5EC-217B-4BD0-BFB1-5B4378CAB39A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4634200" y="1779700"/>
            <a:ext cx="12012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9" name="Google Shape;72;p13">
            <a:extLst>
              <a:ext uri="{6B38AE0B-42B4-4082-84A9-97B9DB5750B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08E8AD9-6982-42B4-B388-52B7F7B8245D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4634200" y="2902478"/>
            <a:ext cx="12012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0" name="Google Shape;73;p13">
            <a:extLst>
              <a:ext uri="{835AB402-A998-4563-9CF1-A4A5D1E2F5B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0F51CCD-A700-4F8A-BA2A-972AAA492458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1636114" y="2902478"/>
            <a:ext cx="12012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1" name="Google Shape;74;p13">
            <a:extLst>
              <a:ext uri="{85F6010D-0CC7-4254-B919-45C9EFAA346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50AE628-5E6A-4D75-8934-930DC1F1CC43}"/>
              </a:ext>
            </a:extLst>
          </p:cNvPr>
          <p:cNvSpPr>
            <a:spLocks noGrp="1"/>
          </p:cNvSpPr>
          <p:nvPr>
            <p:ph type="subTitle" idx="18"/>
          </p:nvPr>
        </p:nvSpPr>
        <p:spPr>
          <a:xfrm>
            <a:off x="1633800" y="1779700"/>
            <a:ext cx="12012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pic>
        <p:nvPicPr>
          <p:cNvPr id="12" name="Google Shape;75;p13">
            <a:extLst>
              <a:ext uri="{18DBF1B5-C08D-4243-965E-42E3DA8222F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839DB33-6BE7-47DC-9E68-139043DB265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39003" y="4000500"/>
            <a:ext cx="5662146" cy="127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76;p13">
            <a:extLst>
              <a:ext uri="{BA1F662F-AF1A-442F-A1BA-7426EAAE595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E5770DE-211D-49C9-B96E-4BCA3578E48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76199" y="4000499"/>
            <a:ext cx="5662150" cy="127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77;p13">
            <a:extLst>
              <a:ext uri="{091DBCBC-AF4D-414E-89D5-3B89CEAB554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D1C7122-AC58-4639-B018-9871CDDFB717}"/>
              </a:ext>
            </a:extLst>
          </p:cNvPr>
          <p:cNvSpPr/>
          <p:nvPr/>
        </p:nvSpPr>
        <p:spPr>
          <a:xfrm rot="5400000">
            <a:off x="235269" y="-235262"/>
            <a:ext cx="1181120" cy="1651643"/>
          </a:xfrm>
          <a:custGeom>
            <a:avLst/>
            <a:gdLst/>
            <a:ahLst/>
            <a:cxnLst/>
            <a:rect l="0" t="0" r="r" b="b"/>
            <a:pathLst>
              <a:path w="23325" h="32617">
                <a:moveTo>
                  <a:pt x="22682" y="32617"/>
                </a:moveTo>
                <a:cubicBezTo>
                  <a:pt x="23324" y="21921"/>
                  <a:pt x="16761" y="23230"/>
                  <a:pt x="11376" y="18954"/>
                </a:cubicBezTo>
                <a:cubicBezTo>
                  <a:pt x="4086" y="13170"/>
                  <a:pt x="15998" y="2562"/>
                  <a:pt x="1" y="0"/>
                </a:cubicBezTo>
                <a:lnTo>
                  <a:pt x="1" y="32617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5" name="Google Shape;78;p13">
            <a:extLst>
              <a:ext uri="{5218BD6A-60D4-46FD-8EB5-3F251F12666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500062A-2E87-491D-9BD2-83D8F247B64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596100" y="175013"/>
            <a:ext cx="1917824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Footer Placeholder 4">
            <a:extLst>
              <a:ext uri="{B2565154-0301-498D-8B34-DA70DDA604F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B64F265-5E16-4B4F-9839-F397806CA4B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7" name="Slide Number Placeholder 5">
            <a:extLst>
              <a:ext uri="{EF5CD0A6-0E43-4D9B-8B7B-41FFBD2B529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F6440FB-A672-4FF4-B276-B1A8F4EEC77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8" name="Date Placeholder 3">
            <a:extLst>
              <a:ext uri="{A6DD11ED-905B-4248-9D7B-B6DF3CED494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6B37C5E-5855-4E61-A385-CBD7D4D6736F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D3378899-F7B9-4C23-B804-F8E85EA6B303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0;p14">
            <a:extLst>
              <a:ext uri="{46BCE71A-C671-46D1-9047-98CEC3238E3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A39FCF9-5FF2-4778-BEDB-01B0CBC68684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523225" y="3636950"/>
            <a:ext cx="2593199" cy="8850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81;p14">
            <a:extLst>
              <a:ext uri="{39DF6BB6-89CB-4EF0-8FDF-222446AE296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6266DB1-427B-4534-A52C-9437E2EB58BB}"/>
              </a:ext>
            </a:extLst>
          </p:cNvPr>
          <p:cNvSpPr>
            <a:spLocks noGrp="1"/>
          </p:cNvSpPr>
          <p:nvPr>
            <p:ph type="title" idx="1"/>
          </p:nvPr>
        </p:nvSpPr>
        <p:spPr>
          <a:xfrm>
            <a:off x="5523225" y="3174250"/>
            <a:ext cx="2593199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4" name="Google Shape;82;p14">
            <a:extLst>
              <a:ext uri="{0A4686F3-1F21-421A-8DAA-4F273AF2B4A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031AFED-2DBF-4E15-BAEF-58737E77DE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0" y="4670319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A48A383A-0543-4DB9-B32A-23E7577BAA9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6C2DF9B-4F12-489F-B13D-032322B25C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>
            <a:extLst>
              <a:ext uri="{54B6613B-76F3-4509-9BC8-C6F563DF255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BD4C0DE-2C32-4BE7-9B68-18630D43C4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7" name="Date Placeholder 3">
            <a:extLst>
              <a:ext uri="{51AE59FB-6844-4A4F-8C9E-4D20C6D15AC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256C6DE-27E0-49A1-AE8E-3438E3889347}"/>
              </a:ext>
            </a:extLst>
          </p:cNvPr>
          <p:cNvSpPr>
            <a:spLocks noGrp="1"/>
          </p:cNvSpPr>
          <p:nvPr>
            <p:ph type="dt" sz="half" idx="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D9840390-C186-4C50-AFFC-A29A26197A03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4;p15">
            <a:extLst>
              <a:ext uri="{C2C4C083-ECB5-4276-B451-BB4D6797386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0EE3AC4-7A3F-44E6-BC39-8BA166ABF6F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363400" y="2366900"/>
            <a:ext cx="3065400" cy="7401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85;p15">
            <a:extLst>
              <a:ext uri="{BE4FBDDF-5E1B-4803-A280-53802B2A61C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A2DA9E1-3A15-4ECD-A811-21E33875D4E1}"/>
              </a:ext>
            </a:extLst>
          </p:cNvPr>
          <p:cNvSpPr>
            <a:spLocks noGrp="1"/>
          </p:cNvSpPr>
          <p:nvPr>
            <p:ph type="title" idx="1"/>
          </p:nvPr>
        </p:nvSpPr>
        <p:spPr>
          <a:xfrm>
            <a:off x="5363400" y="1904200"/>
            <a:ext cx="3065400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4" name="Google Shape;86;p15">
            <a:extLst>
              <a:ext uri="{D3C9164D-F65C-43A7-869E-1DCE2F555E8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2CF3053-E551-4B68-AD62-C2BAC22AB7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76203" y="4199162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7;p15">
            <a:extLst>
              <a:ext uri="{F2EEBAA2-B303-4B31-8969-C01BF3581B6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14FBB2A-4284-4D9C-839A-2D5D6EA9530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452621" y="3994846"/>
            <a:ext cx="6773501" cy="15240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8;p15">
            <a:extLst>
              <a:ext uri="{30060C9C-6815-4C65-88C2-E875CEF291A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591516B-B1CE-4B6F-89D4-4B12EC47053C}"/>
              </a:ext>
            </a:extLst>
          </p:cNvPr>
          <p:cNvSpPr/>
          <p:nvPr/>
        </p:nvSpPr>
        <p:spPr>
          <a:xfrm rot="5400000">
            <a:off x="6785120" y="-865688"/>
            <a:ext cx="1498366" cy="3219392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7" name="Google Shape;89;p15">
            <a:extLst>
              <a:ext uri="{47EF4C7C-A944-47BD-9C0B-8F51B004C08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BC12BDF-53B0-460C-895B-DF9E75AF275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368094" y="2780575"/>
            <a:ext cx="695835" cy="17640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4">
            <a:extLst>
              <a:ext uri="{6C587FA8-4986-4BC6-BF36-52BBC4C6B64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EBF0BFE-E529-471D-895E-45B4845C9B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9" name="Slide Number Placeholder 5">
            <a:extLst>
              <a:ext uri="{09D39C92-DCA6-427C-B564-5959F567B82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264CC3F-E25F-4EAE-BCDB-EBD2CD7553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0" name="Date Placeholder 3">
            <a:extLst>
              <a:ext uri="{9C4DAE92-E746-4529-BB27-80E4296C2C0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60DCEC4-D584-41E2-8EA4-0CF6A3015880}"/>
              </a:ext>
            </a:extLst>
          </p:cNvPr>
          <p:cNvSpPr>
            <a:spLocks noGrp="1"/>
          </p:cNvSpPr>
          <p:nvPr>
            <p:ph type="dt" sz="half" idx="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1BB2EF90-9F6C-4087-A9E1-064CFF40B6D2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1;p16">
            <a:extLst>
              <a:ext uri="{1D41B2FE-B382-42FA-8772-A1085D19B95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C3272CD-C2BF-4770-9A40-55FD5A317B1D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92;p16">
            <a:extLst>
              <a:ext uri="{9FBB6438-9192-45BC-8AEE-D81F87F166D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A06ECF0-E3E0-493E-A3BF-C2085D5527D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719999" y="1207625"/>
            <a:ext cx="3851999" cy="34008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317499" rtl="0">
              <a:spcBef>
                <a:spcPts val="0"/>
              </a:spcBef>
              <a:spcAft>
                <a:spcPts val="0"/>
              </a:spcAft>
              <a:buClr>
                <a:srgbClr val="47922C"/>
              </a:buClr>
              <a:buSzPct val="100000"/>
              <a:buChar char="●"/>
              <a:defRPr lang="en-US" sz="1400" dirty="0">
                <a:solidFill>
                  <a:srgbClr val="000000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Google Shape;93;p16">
            <a:extLst>
              <a:ext uri="{1B0C4810-8F89-4950-AEE8-4852A68CAC2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40E05BC-CBC1-405B-A911-4E34D08C21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572050" y="1207625"/>
            <a:ext cx="3851999" cy="34008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317499" rtl="0">
              <a:spcBef>
                <a:spcPts val="0"/>
              </a:spcBef>
              <a:spcAft>
                <a:spcPts val="0"/>
              </a:spcAft>
              <a:buClr>
                <a:srgbClr val="47922C"/>
              </a:buClr>
              <a:buSzPct val="100000"/>
              <a:buChar char="●"/>
              <a:defRPr lang="en-US" sz="1400" dirty="0">
                <a:solidFill>
                  <a:srgbClr val="000000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77B31F98-4D3A-47FC-8765-999BB6E20D5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404E565-0BCC-46B7-AFCD-C7B31C0687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>
            <a:extLst>
              <a:ext uri="{B4C75883-6DBB-4F4B-AAA8-F122F5DCDAE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9918D95-5F9D-4D26-9561-F9A97429089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7" name="Date Placeholder 3">
            <a:extLst>
              <a:ext uri="{1FCFAE53-5350-46D7-80DF-BA3068FC042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3A5205D-CE0E-43C3-AF1D-EA608C149D2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5E56BFED-CA83-42EE-9719-0E4591418544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5;p17">
            <a:extLst>
              <a:ext uri="{3AF4BF71-B4BB-40B7-A473-2550CA5E097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0996004-F6FB-40B4-951A-C067B36DA1DA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19999" y="2229415"/>
            <a:ext cx="2498099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3" name="Google Shape;96;p17">
            <a:extLst>
              <a:ext uri="{132B2917-CB5A-4342-BC42-5B53ED7E626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10D82D8-5DAA-4C6D-8D84-A6B935A1F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999" y="2638873"/>
            <a:ext cx="2498099" cy="1270198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4" name="Google Shape;97;p17">
            <a:extLst>
              <a:ext uri="{1EDCB351-D641-49F2-9CEF-83F195C2059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5695559-CB9F-473E-BC46-5D2BE312AAF3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3322949" y="2638873"/>
            <a:ext cx="2498099" cy="1270198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5" name="Google Shape;98;p17">
            <a:extLst>
              <a:ext uri="{47D2C82B-DDA7-4324-8BA4-50B8D2014B8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C1D1EF8-FFEB-42BF-B1DC-2EB2E7F2626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5925898" y="2638873"/>
            <a:ext cx="2498099" cy="1270198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6" name="Google Shape;99;p17">
            <a:extLst>
              <a:ext uri="{A88ADF1A-DA69-4AF3-9C6E-124916B19A3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39ABB5C-DCDB-4FE1-8759-7AC8683A1023}"/>
              </a:ext>
            </a:extLst>
          </p:cNvPr>
          <p:cNvSpPr>
            <a:spLocks noGrp="1"/>
          </p:cNvSpPr>
          <p:nvPr>
            <p:ph type="title" idx="4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7" name="Google Shape;100;p17">
            <a:extLst>
              <a:ext uri="{4BD9719A-DB7C-44D9-BCDE-C895B7956F6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AA0E26C-63D8-4FF7-8BD1-EB0B841F0B75}"/>
              </a:ext>
            </a:extLst>
          </p:cNvPr>
          <p:cNvSpPr>
            <a:spLocks noGrp="1"/>
          </p:cNvSpPr>
          <p:nvPr>
            <p:ph type="subTitle" idx="5"/>
          </p:nvPr>
        </p:nvSpPr>
        <p:spPr>
          <a:xfrm>
            <a:off x="3322948" y="2229415"/>
            <a:ext cx="2498099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8" name="Google Shape;101;p17">
            <a:extLst>
              <a:ext uri="{8BB67AC6-89DB-4E1E-BDFB-504C015ACCB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9DA751E-C57F-46CF-8F17-BB32AE7DD3E6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5925896" y="2229415"/>
            <a:ext cx="2498099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pic>
        <p:nvPicPr>
          <p:cNvPr id="9" name="Google Shape;102;p17">
            <a:extLst>
              <a:ext uri="{185A2246-5011-4190-909D-2A98229A5B8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EE92188-E10E-45D1-8C43-3D634052E8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85679" y="4357400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3;p17">
            <a:extLst>
              <a:ext uri="{B8BA6ED9-5BF1-474A-B96A-6C84CC59042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6F5E7C5-2F7F-4928-B063-93A74F8CC6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16599" y="4264271"/>
            <a:ext cx="6773501" cy="15240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04;p17">
            <a:extLst>
              <a:ext uri="{51345977-7E0C-48BD-8E50-446A500E04B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D708DEA-4E1D-49D1-B726-013D7D125BA2}"/>
              </a:ext>
            </a:extLst>
          </p:cNvPr>
          <p:cNvSpPr/>
          <p:nvPr/>
        </p:nvSpPr>
        <p:spPr>
          <a:xfrm rot="10800000" flipH="1">
            <a:off x="0" y="-2761"/>
            <a:ext cx="9144100" cy="572710"/>
          </a:xfrm>
          <a:custGeom>
            <a:avLst/>
            <a:gdLst/>
            <a:ahLst/>
            <a:cxnLst/>
            <a:rect l="0" t="0" r="r" b="b"/>
            <a:pathLst>
              <a:path w="120021" h="12052">
                <a:moveTo>
                  <a:pt x="0" y="4058"/>
                </a:moveTo>
                <a:cubicBezTo>
                  <a:pt x="4119" y="756"/>
                  <a:pt x="10592" y="1"/>
                  <a:pt x="16024" y="4610"/>
                </a:cubicBezTo>
                <a:cubicBezTo>
                  <a:pt x="20288" y="8229"/>
                  <a:pt x="25095" y="8710"/>
                  <a:pt x="30118" y="8076"/>
                </a:cubicBezTo>
                <a:cubicBezTo>
                  <a:pt x="60461" y="4250"/>
                  <a:pt x="56265" y="2278"/>
                  <a:pt x="88006" y="7789"/>
                </a:cubicBezTo>
                <a:cubicBezTo>
                  <a:pt x="93710" y="8780"/>
                  <a:pt x="99197" y="8686"/>
                  <a:pt x="103997" y="4610"/>
                </a:cubicBezTo>
                <a:cubicBezTo>
                  <a:pt x="109428" y="1"/>
                  <a:pt x="115898" y="758"/>
                  <a:pt x="120020" y="4058"/>
                </a:cubicBezTo>
                <a:lnTo>
                  <a:pt x="120020" y="12051"/>
                </a:lnTo>
                <a:lnTo>
                  <a:pt x="4" y="12051"/>
                </a:lnTo>
                <a:lnTo>
                  <a:pt x="4" y="4058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2" name="Footer Placeholder 4">
            <a:extLst>
              <a:ext uri="{6B13E60C-7A3A-4361-B492-026FA848F18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4C89BE9-D907-49C3-B5FF-557FE93B8A6B}"/>
              </a:ext>
            </a:extLst>
          </p:cNvPr>
          <p:cNvSpPr>
            <a:spLocks noGrp="1"/>
          </p:cNvSpPr>
          <p:nvPr>
            <p:ph type="ftr" sz="quarter" idx="7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3" name="Slide Number Placeholder 5">
            <a:extLst>
              <a:ext uri="{9B38176A-17AA-4611-AD30-CF3743CC126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78828A9-1901-4DDA-A58B-07DB5B4E4C6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4" name="Date Placeholder 3">
            <a:extLst>
              <a:ext uri="{BDEE4A7B-A8B4-4456-98FE-18400B0D916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504E1EE-65EE-4962-9BAA-71D023832032}"/>
              </a:ext>
            </a:extLst>
          </p:cNvPr>
          <p:cNvSpPr>
            <a:spLocks noGrp="1"/>
          </p:cNvSpPr>
          <p:nvPr>
            <p:ph type="dt" sz="half" idx="9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FDC63C47-F011-4EC3-87C1-3274557F98D3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6;p18">
            <a:extLst>
              <a:ext uri="{69021E7E-23B2-49F1-9BC8-A1E31BCECF5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D9537C3-050D-4A50-80E4-EF44B82D992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515849" y="1416450"/>
            <a:ext cx="2530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3" name="Google Shape;107;p18">
            <a:extLst>
              <a:ext uri="{5CA0660D-D8D6-4053-887B-DAB93C7C3FD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0B9505D-A5B8-4A08-9BD1-0EC040E528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5849" y="1748850"/>
            <a:ext cx="2530800" cy="9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4" name="Google Shape;108;p18">
            <a:extLst>
              <a:ext uri="{5966A320-868F-47CB-AF31-165A7ED1053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3BE61EE-8D8D-4AFE-B4EC-C9A28A5524C0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5452249" y="1748850"/>
            <a:ext cx="2530800" cy="9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5" name="Google Shape;109;p18">
            <a:extLst>
              <a:ext uri="{A81C4945-4F50-4136-8E4E-A734341A3D3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624823B-EDE2-4FA9-967A-7E2A75BE152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1515849" y="3271100"/>
            <a:ext cx="2530800" cy="882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6" name="Google Shape;110;p18">
            <a:extLst>
              <a:ext uri="{51087980-17C9-45D6-8AB6-D14C23EA80B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00390A8-B892-4062-B15A-C7001F660CA7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5452249" y="3271100"/>
            <a:ext cx="2530800" cy="882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7" name="Google Shape;111;p18">
            <a:extLst>
              <a:ext uri="{12FDECE8-84C6-49CE-9964-539DEAD6144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9AEF0EF-F307-4598-98A6-F2B9639152E0}"/>
              </a:ext>
            </a:extLst>
          </p:cNvPr>
          <p:cNvSpPr>
            <a:spLocks noGrp="1"/>
          </p:cNvSpPr>
          <p:nvPr>
            <p:ph type="title" idx="5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8" name="Google Shape;112;p18">
            <a:extLst>
              <a:ext uri="{2466306A-26D3-46E2-A2C2-3E8F416EEA8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AC91B22-B95F-4049-8035-CC192A4DEFC6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1515849" y="2938700"/>
            <a:ext cx="2530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9" name="Google Shape;113;p18">
            <a:extLst>
              <a:ext uri="{7035067D-BADC-48B0-80C6-B16259A6EF8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74623BB-5214-4BC7-A84B-E8E4B0CD96E6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5452249" y="1416450"/>
            <a:ext cx="2530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0" name="Google Shape;114;p18">
            <a:extLst>
              <a:ext uri="{0C2F5EA6-BDBA-420E-908A-D4999EE9D02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3015BFA-52B4-4C26-9CAE-37D729E3B41A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5452249" y="2938700"/>
            <a:ext cx="2530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pic>
        <p:nvPicPr>
          <p:cNvPr id="11" name="Google Shape;115;p18">
            <a:extLst>
              <a:ext uri="{26AD4A3D-BB1C-42E2-AFA8-2B8F59A66B9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6C7811E-1A7F-45E8-8E76-5036C713C7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138902" y="4229946"/>
            <a:ext cx="3022380" cy="72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16;p18">
            <a:extLst>
              <a:ext uri="{E5E826D0-93CE-432B-90FB-7D05F5440B3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A43ED6C-42C9-476C-97D2-2EBCD0503416}"/>
              </a:ext>
            </a:extLst>
          </p:cNvPr>
          <p:cNvSpPr/>
          <p:nvPr/>
        </p:nvSpPr>
        <p:spPr>
          <a:xfrm>
            <a:off x="6647224" y="4520187"/>
            <a:ext cx="2954184" cy="539823"/>
          </a:xfrm>
          <a:custGeom>
            <a:avLst/>
            <a:gdLst/>
            <a:ahLst/>
            <a:cxnLst/>
            <a:rect l="0" t="0" r="r" b="b"/>
            <a:pathLst>
              <a:path w="24982" h="4565">
                <a:moveTo>
                  <a:pt x="24740" y="4109"/>
                </a:moveTo>
                <a:cubicBezTo>
                  <a:pt x="24631" y="4021"/>
                  <a:pt x="24509" y="4010"/>
                  <a:pt x="24421" y="4016"/>
                </a:cubicBezTo>
                <a:cubicBezTo>
                  <a:pt x="24449" y="3941"/>
                  <a:pt x="24464" y="3839"/>
                  <a:pt x="24392" y="3751"/>
                </a:cubicBezTo>
                <a:cubicBezTo>
                  <a:pt x="24316" y="3652"/>
                  <a:pt x="24145" y="3663"/>
                  <a:pt x="24024" y="3683"/>
                </a:cubicBezTo>
                <a:cubicBezTo>
                  <a:pt x="24059" y="3599"/>
                  <a:pt x="24067" y="3478"/>
                  <a:pt x="23946" y="3372"/>
                </a:cubicBezTo>
                <a:cubicBezTo>
                  <a:pt x="23829" y="3266"/>
                  <a:pt x="23713" y="3270"/>
                  <a:pt x="23625" y="3294"/>
                </a:cubicBezTo>
                <a:cubicBezTo>
                  <a:pt x="23625" y="3233"/>
                  <a:pt x="23598" y="3161"/>
                  <a:pt x="23498" y="3092"/>
                </a:cubicBezTo>
                <a:cubicBezTo>
                  <a:pt x="23404" y="3026"/>
                  <a:pt x="23308" y="3010"/>
                  <a:pt x="23230" y="3014"/>
                </a:cubicBezTo>
                <a:cubicBezTo>
                  <a:pt x="23295" y="2922"/>
                  <a:pt x="23349" y="2795"/>
                  <a:pt x="23255" y="2709"/>
                </a:cubicBezTo>
                <a:cubicBezTo>
                  <a:pt x="23201" y="2660"/>
                  <a:pt x="23140" y="2642"/>
                  <a:pt x="23081" y="2642"/>
                </a:cubicBezTo>
                <a:cubicBezTo>
                  <a:pt x="23189" y="2533"/>
                  <a:pt x="23287" y="2382"/>
                  <a:pt x="23154" y="2300"/>
                </a:cubicBezTo>
                <a:cubicBezTo>
                  <a:pt x="23068" y="2247"/>
                  <a:pt x="22980" y="2251"/>
                  <a:pt x="22907" y="2269"/>
                </a:cubicBezTo>
                <a:cubicBezTo>
                  <a:pt x="22946" y="2157"/>
                  <a:pt x="22950" y="2005"/>
                  <a:pt x="22759" y="1932"/>
                </a:cubicBezTo>
                <a:cubicBezTo>
                  <a:pt x="22626" y="1879"/>
                  <a:pt x="22518" y="1891"/>
                  <a:pt x="22438" y="1921"/>
                </a:cubicBezTo>
                <a:cubicBezTo>
                  <a:pt x="22475" y="1797"/>
                  <a:pt x="22487" y="1629"/>
                  <a:pt x="22344" y="1568"/>
                </a:cubicBezTo>
                <a:cubicBezTo>
                  <a:pt x="22240" y="1520"/>
                  <a:pt x="22111" y="1535"/>
                  <a:pt x="22015" y="1561"/>
                </a:cubicBezTo>
                <a:cubicBezTo>
                  <a:pt x="22037" y="1502"/>
                  <a:pt x="22043" y="1435"/>
                  <a:pt x="21994" y="1359"/>
                </a:cubicBezTo>
                <a:cubicBezTo>
                  <a:pt x="21923" y="1240"/>
                  <a:pt x="21763" y="1220"/>
                  <a:pt x="21657" y="1220"/>
                </a:cubicBezTo>
                <a:cubicBezTo>
                  <a:pt x="21722" y="1093"/>
                  <a:pt x="21788" y="868"/>
                  <a:pt x="21511" y="753"/>
                </a:cubicBezTo>
                <a:cubicBezTo>
                  <a:pt x="21290" y="661"/>
                  <a:pt x="21104" y="800"/>
                  <a:pt x="20986" y="931"/>
                </a:cubicBezTo>
                <a:cubicBezTo>
                  <a:pt x="20990" y="784"/>
                  <a:pt x="20934" y="614"/>
                  <a:pt x="20687" y="594"/>
                </a:cubicBezTo>
                <a:cubicBezTo>
                  <a:pt x="20427" y="571"/>
                  <a:pt x="20321" y="743"/>
                  <a:pt x="20278" y="886"/>
                </a:cubicBezTo>
                <a:cubicBezTo>
                  <a:pt x="20214" y="774"/>
                  <a:pt x="20102" y="651"/>
                  <a:pt x="19918" y="676"/>
                </a:cubicBezTo>
                <a:cubicBezTo>
                  <a:pt x="19725" y="702"/>
                  <a:pt x="19674" y="862"/>
                  <a:pt x="19666" y="1001"/>
                </a:cubicBezTo>
                <a:cubicBezTo>
                  <a:pt x="19590" y="917"/>
                  <a:pt x="19476" y="837"/>
                  <a:pt x="19328" y="882"/>
                </a:cubicBezTo>
                <a:cubicBezTo>
                  <a:pt x="19154" y="937"/>
                  <a:pt x="19112" y="1154"/>
                  <a:pt x="19101" y="1306"/>
                </a:cubicBezTo>
                <a:cubicBezTo>
                  <a:pt x="19067" y="1285"/>
                  <a:pt x="19022" y="1277"/>
                  <a:pt x="18964" y="1289"/>
                </a:cubicBezTo>
                <a:cubicBezTo>
                  <a:pt x="18864" y="1312"/>
                  <a:pt x="18815" y="1422"/>
                  <a:pt x="18792" y="1523"/>
                </a:cubicBezTo>
                <a:cubicBezTo>
                  <a:pt x="18731" y="1453"/>
                  <a:pt x="18635" y="1400"/>
                  <a:pt x="18488" y="1480"/>
                </a:cubicBezTo>
                <a:cubicBezTo>
                  <a:pt x="18342" y="1557"/>
                  <a:pt x="18312" y="1686"/>
                  <a:pt x="18314" y="1786"/>
                </a:cubicBezTo>
                <a:cubicBezTo>
                  <a:pt x="18240" y="1741"/>
                  <a:pt x="18127" y="1715"/>
                  <a:pt x="17982" y="1766"/>
                </a:cubicBezTo>
                <a:cubicBezTo>
                  <a:pt x="17808" y="1827"/>
                  <a:pt x="17810" y="2011"/>
                  <a:pt x="17843" y="2161"/>
                </a:cubicBezTo>
                <a:cubicBezTo>
                  <a:pt x="17796" y="2138"/>
                  <a:pt x="17739" y="2128"/>
                  <a:pt x="17669" y="2147"/>
                </a:cubicBezTo>
                <a:lnTo>
                  <a:pt x="17667" y="2147"/>
                </a:lnTo>
                <a:cubicBezTo>
                  <a:pt x="17583" y="2171"/>
                  <a:pt x="17530" y="2241"/>
                  <a:pt x="17493" y="2318"/>
                </a:cubicBezTo>
                <a:cubicBezTo>
                  <a:pt x="17481" y="2308"/>
                  <a:pt x="17465" y="2300"/>
                  <a:pt x="17450" y="2294"/>
                </a:cubicBezTo>
                <a:cubicBezTo>
                  <a:pt x="17370" y="2263"/>
                  <a:pt x="17280" y="2280"/>
                  <a:pt x="17209" y="2304"/>
                </a:cubicBezTo>
                <a:cubicBezTo>
                  <a:pt x="17250" y="2187"/>
                  <a:pt x="17270" y="2018"/>
                  <a:pt x="17113" y="1930"/>
                </a:cubicBezTo>
                <a:cubicBezTo>
                  <a:pt x="16982" y="1854"/>
                  <a:pt x="16851" y="1870"/>
                  <a:pt x="16759" y="1901"/>
                </a:cubicBezTo>
                <a:cubicBezTo>
                  <a:pt x="16796" y="1768"/>
                  <a:pt x="16804" y="1574"/>
                  <a:pt x="16589" y="1516"/>
                </a:cubicBezTo>
                <a:cubicBezTo>
                  <a:pt x="16448" y="1482"/>
                  <a:pt x="16325" y="1520"/>
                  <a:pt x="16233" y="1572"/>
                </a:cubicBezTo>
                <a:cubicBezTo>
                  <a:pt x="16255" y="1469"/>
                  <a:pt x="16241" y="1357"/>
                  <a:pt x="16098" y="1310"/>
                </a:cubicBezTo>
                <a:cubicBezTo>
                  <a:pt x="15955" y="1265"/>
                  <a:pt x="15816" y="1332"/>
                  <a:pt x="15723" y="1400"/>
                </a:cubicBezTo>
                <a:cubicBezTo>
                  <a:pt x="15721" y="1320"/>
                  <a:pt x="15689" y="1230"/>
                  <a:pt x="15576" y="1164"/>
                </a:cubicBezTo>
                <a:cubicBezTo>
                  <a:pt x="15445" y="1085"/>
                  <a:pt x="15312" y="1126"/>
                  <a:pt x="15220" y="1183"/>
                </a:cubicBezTo>
                <a:cubicBezTo>
                  <a:pt x="15230" y="1062"/>
                  <a:pt x="15183" y="911"/>
                  <a:pt x="14926" y="847"/>
                </a:cubicBezTo>
                <a:cubicBezTo>
                  <a:pt x="14676" y="784"/>
                  <a:pt x="14473" y="917"/>
                  <a:pt x="14353" y="1034"/>
                </a:cubicBezTo>
                <a:cubicBezTo>
                  <a:pt x="14351" y="1021"/>
                  <a:pt x="14349" y="1005"/>
                  <a:pt x="14345" y="995"/>
                </a:cubicBezTo>
                <a:cubicBezTo>
                  <a:pt x="14324" y="929"/>
                  <a:pt x="14283" y="880"/>
                  <a:pt x="14228" y="845"/>
                </a:cubicBezTo>
                <a:cubicBezTo>
                  <a:pt x="14175" y="811"/>
                  <a:pt x="14109" y="794"/>
                  <a:pt x="14038" y="788"/>
                </a:cubicBezTo>
                <a:cubicBezTo>
                  <a:pt x="13933" y="780"/>
                  <a:pt x="13808" y="800"/>
                  <a:pt x="13700" y="851"/>
                </a:cubicBezTo>
                <a:cubicBezTo>
                  <a:pt x="13721" y="776"/>
                  <a:pt x="13721" y="708"/>
                  <a:pt x="13708" y="653"/>
                </a:cubicBezTo>
                <a:cubicBezTo>
                  <a:pt x="13694" y="594"/>
                  <a:pt x="13663" y="549"/>
                  <a:pt x="13618" y="518"/>
                </a:cubicBezTo>
                <a:cubicBezTo>
                  <a:pt x="13577" y="487"/>
                  <a:pt x="13524" y="471"/>
                  <a:pt x="13465" y="473"/>
                </a:cubicBezTo>
                <a:cubicBezTo>
                  <a:pt x="13387" y="473"/>
                  <a:pt x="13297" y="502"/>
                  <a:pt x="13203" y="559"/>
                </a:cubicBezTo>
                <a:cubicBezTo>
                  <a:pt x="13225" y="430"/>
                  <a:pt x="13223" y="258"/>
                  <a:pt x="13054" y="207"/>
                </a:cubicBezTo>
                <a:cubicBezTo>
                  <a:pt x="12933" y="172"/>
                  <a:pt x="12828" y="236"/>
                  <a:pt x="12749" y="317"/>
                </a:cubicBezTo>
                <a:cubicBezTo>
                  <a:pt x="12738" y="225"/>
                  <a:pt x="12685" y="133"/>
                  <a:pt x="12534" y="88"/>
                </a:cubicBezTo>
                <a:cubicBezTo>
                  <a:pt x="12354" y="31"/>
                  <a:pt x="12215" y="109"/>
                  <a:pt x="12125" y="191"/>
                </a:cubicBezTo>
                <a:cubicBezTo>
                  <a:pt x="12112" y="92"/>
                  <a:pt x="12043" y="0"/>
                  <a:pt x="11832" y="13"/>
                </a:cubicBezTo>
                <a:cubicBezTo>
                  <a:pt x="11603" y="29"/>
                  <a:pt x="11509" y="191"/>
                  <a:pt x="11468" y="324"/>
                </a:cubicBezTo>
                <a:cubicBezTo>
                  <a:pt x="11409" y="225"/>
                  <a:pt x="11312" y="125"/>
                  <a:pt x="11161" y="154"/>
                </a:cubicBezTo>
                <a:cubicBezTo>
                  <a:pt x="10983" y="187"/>
                  <a:pt x="10924" y="375"/>
                  <a:pt x="10905" y="500"/>
                </a:cubicBezTo>
                <a:cubicBezTo>
                  <a:pt x="10852" y="471"/>
                  <a:pt x="10768" y="461"/>
                  <a:pt x="10639" y="491"/>
                </a:cubicBezTo>
                <a:cubicBezTo>
                  <a:pt x="10455" y="540"/>
                  <a:pt x="10427" y="698"/>
                  <a:pt x="10441" y="825"/>
                </a:cubicBezTo>
                <a:cubicBezTo>
                  <a:pt x="10365" y="776"/>
                  <a:pt x="10259" y="739"/>
                  <a:pt x="10124" y="776"/>
                </a:cubicBezTo>
                <a:cubicBezTo>
                  <a:pt x="9929" y="827"/>
                  <a:pt x="9888" y="1034"/>
                  <a:pt x="9888" y="1177"/>
                </a:cubicBezTo>
                <a:cubicBezTo>
                  <a:pt x="9827" y="1136"/>
                  <a:pt x="9737" y="1105"/>
                  <a:pt x="9608" y="1115"/>
                </a:cubicBezTo>
                <a:cubicBezTo>
                  <a:pt x="9463" y="1126"/>
                  <a:pt x="9371" y="1205"/>
                  <a:pt x="9318" y="1279"/>
                </a:cubicBezTo>
                <a:cubicBezTo>
                  <a:pt x="9287" y="1203"/>
                  <a:pt x="9219" y="1132"/>
                  <a:pt x="9086" y="1142"/>
                </a:cubicBezTo>
                <a:cubicBezTo>
                  <a:pt x="8919" y="1154"/>
                  <a:pt x="8818" y="1302"/>
                  <a:pt x="8773" y="1400"/>
                </a:cubicBezTo>
                <a:cubicBezTo>
                  <a:pt x="8722" y="1361"/>
                  <a:pt x="8634" y="1330"/>
                  <a:pt x="8483" y="1357"/>
                </a:cubicBezTo>
                <a:cubicBezTo>
                  <a:pt x="8389" y="1373"/>
                  <a:pt x="8319" y="1414"/>
                  <a:pt x="8266" y="1463"/>
                </a:cubicBezTo>
                <a:cubicBezTo>
                  <a:pt x="8258" y="1316"/>
                  <a:pt x="8207" y="1152"/>
                  <a:pt x="8021" y="1122"/>
                </a:cubicBezTo>
                <a:cubicBezTo>
                  <a:pt x="7836" y="1087"/>
                  <a:pt x="7703" y="1138"/>
                  <a:pt x="7624" y="1185"/>
                </a:cubicBezTo>
                <a:cubicBezTo>
                  <a:pt x="7618" y="995"/>
                  <a:pt x="7562" y="633"/>
                  <a:pt x="7294" y="624"/>
                </a:cubicBezTo>
                <a:cubicBezTo>
                  <a:pt x="7067" y="620"/>
                  <a:pt x="6914" y="763"/>
                  <a:pt x="6834" y="862"/>
                </a:cubicBezTo>
                <a:cubicBezTo>
                  <a:pt x="6781" y="743"/>
                  <a:pt x="6666" y="555"/>
                  <a:pt x="6462" y="579"/>
                </a:cubicBezTo>
                <a:cubicBezTo>
                  <a:pt x="6271" y="600"/>
                  <a:pt x="6151" y="778"/>
                  <a:pt x="6089" y="899"/>
                </a:cubicBezTo>
                <a:cubicBezTo>
                  <a:pt x="6032" y="796"/>
                  <a:pt x="5911" y="676"/>
                  <a:pt x="5668" y="725"/>
                </a:cubicBezTo>
                <a:cubicBezTo>
                  <a:pt x="5496" y="757"/>
                  <a:pt x="5408" y="921"/>
                  <a:pt x="5363" y="1093"/>
                </a:cubicBezTo>
                <a:cubicBezTo>
                  <a:pt x="5318" y="954"/>
                  <a:pt x="5236" y="839"/>
                  <a:pt x="5093" y="829"/>
                </a:cubicBezTo>
                <a:cubicBezTo>
                  <a:pt x="4919" y="819"/>
                  <a:pt x="4811" y="958"/>
                  <a:pt x="4747" y="1103"/>
                </a:cubicBezTo>
                <a:cubicBezTo>
                  <a:pt x="4708" y="962"/>
                  <a:pt x="4610" y="829"/>
                  <a:pt x="4381" y="831"/>
                </a:cubicBezTo>
                <a:cubicBezTo>
                  <a:pt x="4074" y="837"/>
                  <a:pt x="3959" y="1142"/>
                  <a:pt x="3918" y="1351"/>
                </a:cubicBezTo>
                <a:cubicBezTo>
                  <a:pt x="3833" y="1195"/>
                  <a:pt x="3673" y="1009"/>
                  <a:pt x="3415" y="1113"/>
                </a:cubicBezTo>
                <a:cubicBezTo>
                  <a:pt x="3182" y="1207"/>
                  <a:pt x="3153" y="1473"/>
                  <a:pt x="3172" y="1684"/>
                </a:cubicBezTo>
                <a:cubicBezTo>
                  <a:pt x="3047" y="1527"/>
                  <a:pt x="2844" y="1371"/>
                  <a:pt x="2566" y="1465"/>
                </a:cubicBezTo>
                <a:cubicBezTo>
                  <a:pt x="2233" y="1582"/>
                  <a:pt x="2284" y="1891"/>
                  <a:pt x="2359" y="2093"/>
                </a:cubicBezTo>
                <a:cubicBezTo>
                  <a:pt x="2241" y="2028"/>
                  <a:pt x="2069" y="1977"/>
                  <a:pt x="1883" y="2057"/>
                </a:cubicBezTo>
                <a:cubicBezTo>
                  <a:pt x="1637" y="2159"/>
                  <a:pt x="1654" y="2427"/>
                  <a:pt x="1695" y="2597"/>
                </a:cubicBezTo>
                <a:cubicBezTo>
                  <a:pt x="1568" y="2529"/>
                  <a:pt x="1363" y="2472"/>
                  <a:pt x="1144" y="2601"/>
                </a:cubicBezTo>
                <a:cubicBezTo>
                  <a:pt x="911" y="2742"/>
                  <a:pt x="899" y="3026"/>
                  <a:pt x="919" y="3210"/>
                </a:cubicBezTo>
                <a:cubicBezTo>
                  <a:pt x="807" y="3120"/>
                  <a:pt x="635" y="3049"/>
                  <a:pt x="481" y="3243"/>
                </a:cubicBezTo>
                <a:cubicBezTo>
                  <a:pt x="279" y="3499"/>
                  <a:pt x="48" y="3654"/>
                  <a:pt x="29" y="3665"/>
                </a:cubicBezTo>
                <a:cubicBezTo>
                  <a:pt x="11" y="3675"/>
                  <a:pt x="1" y="3695"/>
                  <a:pt x="3" y="3720"/>
                </a:cubicBezTo>
                <a:cubicBezTo>
                  <a:pt x="9" y="3751"/>
                  <a:pt x="33" y="3771"/>
                  <a:pt x="62" y="3767"/>
                </a:cubicBezTo>
                <a:cubicBezTo>
                  <a:pt x="473" y="3716"/>
                  <a:pt x="647" y="3732"/>
                  <a:pt x="805" y="3742"/>
                </a:cubicBezTo>
                <a:cubicBezTo>
                  <a:pt x="903" y="3751"/>
                  <a:pt x="999" y="3757"/>
                  <a:pt x="1142" y="3746"/>
                </a:cubicBezTo>
                <a:cubicBezTo>
                  <a:pt x="1318" y="3734"/>
                  <a:pt x="1461" y="3730"/>
                  <a:pt x="1619" y="3740"/>
                </a:cubicBezTo>
                <a:cubicBezTo>
                  <a:pt x="1778" y="3746"/>
                  <a:pt x="1956" y="3767"/>
                  <a:pt x="2212" y="3802"/>
                </a:cubicBezTo>
                <a:lnTo>
                  <a:pt x="2417" y="3828"/>
                </a:lnTo>
                <a:cubicBezTo>
                  <a:pt x="2932" y="3898"/>
                  <a:pt x="3630" y="3992"/>
                  <a:pt x="3990" y="3910"/>
                </a:cubicBezTo>
                <a:cubicBezTo>
                  <a:pt x="4184" y="3865"/>
                  <a:pt x="4534" y="3859"/>
                  <a:pt x="4995" y="3898"/>
                </a:cubicBezTo>
                <a:cubicBezTo>
                  <a:pt x="5461" y="3935"/>
                  <a:pt x="6038" y="4012"/>
                  <a:pt x="6687" y="4129"/>
                </a:cubicBezTo>
                <a:cubicBezTo>
                  <a:pt x="7474" y="4266"/>
                  <a:pt x="8336" y="4152"/>
                  <a:pt x="9023" y="4059"/>
                </a:cubicBezTo>
                <a:cubicBezTo>
                  <a:pt x="9473" y="3998"/>
                  <a:pt x="9848" y="3949"/>
                  <a:pt x="10062" y="3990"/>
                </a:cubicBezTo>
                <a:cubicBezTo>
                  <a:pt x="11067" y="4174"/>
                  <a:pt x="12380" y="4174"/>
                  <a:pt x="13676" y="4174"/>
                </a:cubicBezTo>
                <a:cubicBezTo>
                  <a:pt x="14627" y="4174"/>
                  <a:pt x="15568" y="4174"/>
                  <a:pt x="16368" y="4248"/>
                </a:cubicBezTo>
                <a:cubicBezTo>
                  <a:pt x="16665" y="4276"/>
                  <a:pt x="17008" y="4285"/>
                  <a:pt x="17350" y="4293"/>
                </a:cubicBezTo>
                <a:cubicBezTo>
                  <a:pt x="17919" y="4305"/>
                  <a:pt x="18488" y="4319"/>
                  <a:pt x="18866" y="4420"/>
                </a:cubicBezTo>
                <a:lnTo>
                  <a:pt x="18872" y="4420"/>
                </a:lnTo>
                <a:cubicBezTo>
                  <a:pt x="19326" y="4503"/>
                  <a:pt x="20194" y="4542"/>
                  <a:pt x="21110" y="4553"/>
                </a:cubicBezTo>
                <a:cubicBezTo>
                  <a:pt x="22416" y="4565"/>
                  <a:pt x="23825" y="4522"/>
                  <a:pt x="24265" y="4479"/>
                </a:cubicBezTo>
                <a:cubicBezTo>
                  <a:pt x="24562" y="4448"/>
                  <a:pt x="24916" y="4503"/>
                  <a:pt x="24918" y="4503"/>
                </a:cubicBezTo>
                <a:lnTo>
                  <a:pt x="24932" y="4503"/>
                </a:lnTo>
                <a:cubicBezTo>
                  <a:pt x="24961" y="4499"/>
                  <a:pt x="24981" y="4473"/>
                  <a:pt x="24977" y="4442"/>
                </a:cubicBezTo>
                <a:cubicBezTo>
                  <a:pt x="24961" y="4442"/>
                  <a:pt x="24932" y="4258"/>
                  <a:pt x="24740" y="4109"/>
                </a:cubicBezTo>
                <a:close/>
              </a:path>
            </a:pathLst>
          </a:custGeom>
          <a:solidFill>
            <a:srgbClr val="00261E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3" name="Google Shape;117;p18">
            <a:extLst>
              <a:ext uri="{C73756DA-E253-4906-BC08-D4626AF4D5A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7338554-DA52-41B2-9661-BDC5B078BB6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0" y="4617681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18;p18">
            <a:extLst>
              <a:ext uri="{45B318D2-3352-462D-A9C9-F1355DECFD6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D4B7B90-8AEC-4495-839F-5A16688D57A7}"/>
              </a:ext>
            </a:extLst>
          </p:cNvPr>
          <p:cNvSpPr/>
          <p:nvPr/>
        </p:nvSpPr>
        <p:spPr>
          <a:xfrm rot="-9000033" flipH="1">
            <a:off x="6802247" y="136687"/>
            <a:ext cx="359303" cy="292350"/>
          </a:xfrm>
          <a:custGeom>
            <a:avLst/>
            <a:gdLst/>
            <a:ahLst/>
            <a:cxnLst/>
            <a:rect l="0" t="0" r="r" b="b"/>
            <a:pathLst>
              <a:path w="8385" h="6822">
                <a:moveTo>
                  <a:pt x="6100" y="5412"/>
                </a:moveTo>
                <a:cubicBezTo>
                  <a:pt x="8385" y="2725"/>
                  <a:pt x="1940" y="0"/>
                  <a:pt x="524" y="2496"/>
                </a:cubicBezTo>
                <a:cubicBezTo>
                  <a:pt x="1" y="3423"/>
                  <a:pt x="512" y="5528"/>
                  <a:pt x="1950" y="6257"/>
                </a:cubicBezTo>
                <a:cubicBezTo>
                  <a:pt x="3061" y="6821"/>
                  <a:pt x="4921" y="6297"/>
                  <a:pt x="6100" y="5412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5" name="Google Shape;119;p18">
            <a:extLst>
              <a:ext uri="{A05A4153-25E4-4409-95CF-892B647C806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FD0AF67-C744-4AA8-AE16-35C5C639BBC5}"/>
              </a:ext>
            </a:extLst>
          </p:cNvPr>
          <p:cNvSpPr/>
          <p:nvPr/>
        </p:nvSpPr>
        <p:spPr>
          <a:xfrm rot="-5400000">
            <a:off x="403451" y="3587475"/>
            <a:ext cx="1205621" cy="206972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6" name="Google Shape;120;p18">
            <a:extLst>
              <a:ext uri="{D1E2BDAC-39EF-4975-BE3D-F281CD9155C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017A3F0-D58E-4958-BC09-6E5958DE8E4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-186708" y="-212049"/>
            <a:ext cx="2455199" cy="59104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21;p18">
            <a:extLst>
              <a:ext uri="{EE450E78-7B93-412F-8AC3-21A642AE40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D5D0BA4-E13F-4806-952F-BC723164C5B3}"/>
              </a:ext>
            </a:extLst>
          </p:cNvPr>
          <p:cNvSpPr/>
          <p:nvPr/>
        </p:nvSpPr>
        <p:spPr>
          <a:xfrm rot="5400000" flipH="1">
            <a:off x="7583988" y="-37338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8" name="Footer Placeholder 4">
            <a:extLst>
              <a:ext uri="{D31325AA-ADF4-4AFF-B2C0-4A77DC5429D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7CF3EDE-2C04-4BF2-9526-A3165EB5ED9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9" name="Slide Number Placeholder 5">
            <a:extLst>
              <a:ext uri="{6F3B8CCA-DFDC-4BB2-B576-BB9E783F3F9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B2B94CD-FD90-41C9-9A85-70B3B42D48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20" name="Date Placeholder 3">
            <a:extLst>
              <a:ext uri="{8F07661F-C398-49D1-BE60-F46D289D68E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D83BDED-A90C-4F52-8CE7-E12D29196C4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0EDAB0B7-1203-484F-93EE-04BAB130C0D4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ix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3;p19">
            <a:extLst>
              <a:ext uri="{893F405D-E73F-42F6-89C9-D337E0A05F6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378B314-1DDB-405A-B9F1-7A32A1883017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124;p19">
            <a:extLst>
              <a:ext uri="{556B7090-C963-4BC6-87F8-974155B74FE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57E7893-5006-4E37-A83D-8EB519A04647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719546" y="1663060"/>
            <a:ext cx="21198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4" name="Google Shape;125;p19">
            <a:extLst>
              <a:ext uri="{8D2D8AD9-7386-48A6-BB61-4883FD1BB43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A03C99B-CA92-4BF8-B504-85481A7B0296}"/>
              </a:ext>
            </a:extLst>
          </p:cNvPr>
          <p:cNvSpPr>
            <a:spLocks noGrp="1"/>
          </p:cNvSpPr>
          <p:nvPr>
            <p:ph type="subTitle" idx="12"/>
          </p:nvPr>
        </p:nvSpPr>
        <p:spPr>
          <a:xfrm>
            <a:off x="3518798" y="1663060"/>
            <a:ext cx="21198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5" name="Google Shape;126;p19">
            <a:extLst>
              <a:ext uri="{4D87530B-E0A1-4EE9-A72E-C6B9B84DB43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548B8BF-6CF1-4071-88EB-AC869DFCC01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6308950" y="1663060"/>
            <a:ext cx="21153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6" name="Google Shape;127;p19">
            <a:extLst>
              <a:ext uri="{6F5786CC-566A-4152-9CBC-20A79A844B7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4CA96EA-69B8-4552-8091-F6120D62B2D1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719546" y="3317698"/>
            <a:ext cx="21198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7" name="Google Shape;128;p19">
            <a:extLst>
              <a:ext uri="{045A0F75-2A7A-47A1-BEAD-6F113F54706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67A78E4-C8A9-413D-94E8-BDD8DDB0741D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518798" y="3317699"/>
            <a:ext cx="21198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8" name="Google Shape;129;p19">
            <a:extLst>
              <a:ext uri="{327062C3-BA25-4B5C-992D-14F305A6163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FF89318-D5A5-47C5-8F56-D30093BADB55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6308950" y="3317700"/>
            <a:ext cx="2115300" cy="1186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9" name="Google Shape;130;p19">
            <a:extLst>
              <a:ext uri="{CAB75C0D-5019-4AAB-9E34-E2565A0A2A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D7BF6B1-2736-4FE2-95E8-E56E8C51CFEC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715099" y="1333125"/>
            <a:ext cx="2119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0" name="Google Shape;131;p19">
            <a:extLst>
              <a:ext uri="{4EE4D465-BFBE-4BF9-A15C-2EF5414C9F6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8F6652E-20BD-4C5F-AB7C-78BD2E9ADBF8}"/>
              </a:ext>
            </a:extLst>
          </p:cNvPr>
          <p:cNvSpPr>
            <a:spLocks noGrp="1"/>
          </p:cNvSpPr>
          <p:nvPr>
            <p:ph type="subTitle" idx="18"/>
          </p:nvPr>
        </p:nvSpPr>
        <p:spPr>
          <a:xfrm>
            <a:off x="3518798" y="1333125"/>
            <a:ext cx="2119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1" name="Google Shape;132;p19">
            <a:extLst>
              <a:ext uri="{BCA7D3F4-32ED-4140-A49D-E3998D71BC2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2351082-5C93-4228-9666-588C4138C838}"/>
              </a:ext>
            </a:extLst>
          </p:cNvPr>
          <p:cNvSpPr>
            <a:spLocks noGrp="1"/>
          </p:cNvSpPr>
          <p:nvPr>
            <p:ph type="subTitle" idx="19"/>
          </p:nvPr>
        </p:nvSpPr>
        <p:spPr>
          <a:xfrm>
            <a:off x="6313387" y="1333125"/>
            <a:ext cx="2115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2" name="Google Shape;133;p19">
            <a:extLst>
              <a:ext uri="{19864681-2D7A-45A7-8853-70E2EF75F0A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FB95C66-3592-4989-B2FF-A813EC6EA769}"/>
              </a:ext>
            </a:extLst>
          </p:cNvPr>
          <p:cNvSpPr>
            <a:spLocks noGrp="1"/>
          </p:cNvSpPr>
          <p:nvPr>
            <p:ph type="subTitle" idx="20"/>
          </p:nvPr>
        </p:nvSpPr>
        <p:spPr>
          <a:xfrm>
            <a:off x="715099" y="2983202"/>
            <a:ext cx="2119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3" name="Google Shape;134;p19">
            <a:extLst>
              <a:ext uri="{691B12DE-9675-4BEB-B4F3-DDAC188C431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5FDCF83-39AD-435E-9E23-231FDCC6A037}"/>
              </a:ext>
            </a:extLst>
          </p:cNvPr>
          <p:cNvSpPr>
            <a:spLocks noGrp="1"/>
          </p:cNvSpPr>
          <p:nvPr>
            <p:ph type="subTitle" idx="21"/>
          </p:nvPr>
        </p:nvSpPr>
        <p:spPr>
          <a:xfrm>
            <a:off x="3518798" y="2983203"/>
            <a:ext cx="21198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14" name="Google Shape;135;p19">
            <a:extLst>
              <a:ext uri="{8CACA039-4A8C-4A2E-9B23-1D0C9F0C903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9D777CA-039E-4122-BC09-151EE9A32B81}"/>
              </a:ext>
            </a:extLst>
          </p:cNvPr>
          <p:cNvSpPr>
            <a:spLocks noGrp="1"/>
          </p:cNvSpPr>
          <p:nvPr>
            <p:ph type="subTitle" idx="22"/>
          </p:nvPr>
        </p:nvSpPr>
        <p:spPr>
          <a:xfrm>
            <a:off x="6313387" y="2983203"/>
            <a:ext cx="2115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pic>
        <p:nvPicPr>
          <p:cNvPr id="15" name="Google Shape;136;p19">
            <a:extLst>
              <a:ext uri="{443ABAA3-E643-4BC4-BCAF-6200BFAF2A6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B842C62-4AA4-4B16-A868-C2FF28147C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52621" y="4525521"/>
            <a:ext cx="6773501" cy="152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37;p19">
            <a:extLst>
              <a:ext uri="{92AE334B-1C23-4D32-8D7A-9EA66421A59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606C140-B091-4AAE-827F-F39B158D02A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85679" y="4605049"/>
            <a:ext cx="6773508" cy="15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38;p19">
            <a:extLst>
              <a:ext uri="{6BF77DF1-D3C4-489C-B341-713717D631C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D608D8B-0F3A-44EB-9E77-F02C176BD1AA}"/>
              </a:ext>
            </a:extLst>
          </p:cNvPr>
          <p:cNvSpPr/>
          <p:nvPr/>
        </p:nvSpPr>
        <p:spPr>
          <a:xfrm rot="5400000" flipH="1">
            <a:off x="7627430" y="16696"/>
            <a:ext cx="2151024" cy="1948904"/>
          </a:xfrm>
          <a:custGeom>
            <a:avLst/>
            <a:gdLst/>
            <a:ahLst/>
            <a:cxnLst/>
            <a:rect l="0" t="0" r="r" b="b"/>
            <a:pathLst>
              <a:path w="29456" h="17199">
                <a:moveTo>
                  <a:pt x="2737" y="0"/>
                </a:moveTo>
                <a:cubicBezTo>
                  <a:pt x="1797" y="918"/>
                  <a:pt x="872" y="1945"/>
                  <a:pt x="556" y="3222"/>
                </a:cubicBezTo>
                <a:cubicBezTo>
                  <a:pt x="1" y="5461"/>
                  <a:pt x="1573" y="7800"/>
                  <a:pt x="3628" y="8846"/>
                </a:cubicBezTo>
                <a:cubicBezTo>
                  <a:pt x="4677" y="9381"/>
                  <a:pt x="5855" y="9658"/>
                  <a:pt x="7032" y="9658"/>
                </a:cubicBezTo>
                <a:cubicBezTo>
                  <a:pt x="7494" y="9658"/>
                  <a:pt x="7956" y="9615"/>
                  <a:pt x="8410" y="9529"/>
                </a:cubicBezTo>
                <a:cubicBezTo>
                  <a:pt x="9714" y="9282"/>
                  <a:pt x="10967" y="8684"/>
                  <a:pt x="12292" y="8684"/>
                </a:cubicBezTo>
                <a:cubicBezTo>
                  <a:pt x="12314" y="8684"/>
                  <a:pt x="12337" y="8684"/>
                  <a:pt x="12359" y="8684"/>
                </a:cubicBezTo>
                <a:cubicBezTo>
                  <a:pt x="13852" y="8708"/>
                  <a:pt x="15372" y="9676"/>
                  <a:pt x="15734" y="11126"/>
                </a:cubicBezTo>
                <a:cubicBezTo>
                  <a:pt x="16007" y="12220"/>
                  <a:pt x="15623" y="13430"/>
                  <a:pt x="16047" y="14475"/>
                </a:cubicBezTo>
                <a:cubicBezTo>
                  <a:pt x="16302" y="15107"/>
                  <a:pt x="16825" y="15594"/>
                  <a:pt x="17390" y="15976"/>
                </a:cubicBezTo>
                <a:cubicBezTo>
                  <a:pt x="18615" y="16801"/>
                  <a:pt x="20092" y="17198"/>
                  <a:pt x="21574" y="17198"/>
                </a:cubicBezTo>
                <a:cubicBezTo>
                  <a:pt x="22251" y="17198"/>
                  <a:pt x="22928" y="17115"/>
                  <a:pt x="23583" y="16953"/>
                </a:cubicBezTo>
                <a:cubicBezTo>
                  <a:pt x="25672" y="16434"/>
                  <a:pt x="27529" y="15157"/>
                  <a:pt x="28937" y="13529"/>
                </a:cubicBezTo>
                <a:lnTo>
                  <a:pt x="29456" y="0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8" name="Google Shape;139;p19">
            <a:extLst>
              <a:ext uri="{3121A769-09D2-4BB0-B21E-1719EB9E99C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518EF5F-D173-4A50-B95E-3DC234378EB0}"/>
              </a:ext>
            </a:extLst>
          </p:cNvPr>
          <p:cNvSpPr/>
          <p:nvPr/>
        </p:nvSpPr>
        <p:spPr>
          <a:xfrm rot="-5400000">
            <a:off x="140694" y="3273365"/>
            <a:ext cx="1498366" cy="251455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9" name="Google Shape;140;p19">
            <a:extLst>
              <a:ext uri="{0080A310-49D7-4656-8C25-03704FA3442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59884FE-A715-43E9-9D5B-E07C2A01490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68790" y="76801"/>
            <a:ext cx="2455199" cy="59104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ooter Placeholder 4">
            <a:extLst>
              <a:ext uri="{AFD045BD-5A10-4856-8C4E-3B29745AD11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D21D97C-6421-456A-A66D-EDA5894EF733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21" name="Slide Number Placeholder 5">
            <a:extLst>
              <a:ext uri="{F9575C24-B0CC-4074-8893-34AF162876A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34EEA37-C83A-4867-A6D3-7DB2EE3EFB9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22" name="Date Placeholder 3">
            <a:extLst>
              <a:ext uri="{1D223941-91BE-4936-9366-EC1A4801965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E3B5A53-DED3-4D42-B9C7-748F810E2226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02669B74-10C4-4467-A62C-A95EDF6EC9DE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2;p20">
            <a:extLst>
              <a:ext uri="{AE1A3AA3-19F0-4B84-B1F4-072721F8473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7D63D34-2563-4E66-8BF4-9D876F552966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5099" y="3330025"/>
            <a:ext cx="3399300" cy="8283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3" name="Google Shape;143;p20">
            <a:extLst>
              <a:ext uri="{6E12AA79-EBEB-4E7C-9B35-42757748257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BF0B9DC-0860-4B09-AEFC-20134EB0F9ED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715099" y="3959852"/>
            <a:ext cx="3399300" cy="4452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4" name="Google Shape;144;p20">
            <a:extLst>
              <a:ext uri="{E3A2564C-5C99-40EB-A760-7F97655647B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CE10765-2908-4092-8EBF-207F6044EDD2}"/>
              </a:ext>
            </a:extLst>
          </p:cNvPr>
          <p:cNvSpPr>
            <a:spLocks noGrp="1"/>
          </p:cNvSpPr>
          <p:nvPr>
            <p:ph type="title" idx="12"/>
          </p:nvPr>
        </p:nvSpPr>
        <p:spPr>
          <a:xfrm>
            <a:off x="715099" y="2046811"/>
            <a:ext cx="3399300" cy="8283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5" name="Google Shape;145;p20">
            <a:extLst>
              <a:ext uri="{424332FB-C387-4E7A-BEB8-CF86DBCD001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CB50A07-486A-4CCD-B606-5B0DFBDE9CB2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715099" y="2676639"/>
            <a:ext cx="3399300" cy="4452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6" name="Google Shape;146;p20">
            <a:extLst>
              <a:ext uri="{44FFD5D3-5AC6-4A7B-A3CD-8F664E7BE56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5A55042-053D-4B6A-91C7-41F23D1EDE68}"/>
              </a:ext>
            </a:extLst>
          </p:cNvPr>
          <p:cNvSpPr>
            <a:spLocks noGrp="1"/>
          </p:cNvSpPr>
          <p:nvPr>
            <p:ph type="title" idx="14"/>
          </p:nvPr>
        </p:nvSpPr>
        <p:spPr>
          <a:xfrm>
            <a:off x="715099" y="763597"/>
            <a:ext cx="3399300" cy="8283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2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7" name="Google Shape;147;p20">
            <a:extLst>
              <a:ext uri="{1AEE697E-E8BA-402A-80DF-9E886BC1D61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5BFF2A5-20E2-4F94-BDE7-4D9843B2B67A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715099" y="1393425"/>
            <a:ext cx="3399300" cy="4452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8" name="Google Shape;148;p20">
            <a:extLst>
              <a:ext uri="{D35FBD4D-D044-41D1-A715-A62E57226EF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96284B7-2C0D-4C5A-B65B-7B16C89766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700822" y="2171701"/>
            <a:ext cx="1608565" cy="269343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49;p20">
            <a:extLst>
              <a:ext uri="{F8722D57-0BB1-4BF5-BDB8-55299097EE3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6414B63-5B48-485E-8E8A-71077E3E671B}"/>
              </a:ext>
            </a:extLst>
          </p:cNvPr>
          <p:cNvSpPr/>
          <p:nvPr/>
        </p:nvSpPr>
        <p:spPr>
          <a:xfrm>
            <a:off x="7600950" y="-32625"/>
            <a:ext cx="1543046" cy="2119684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0" name="Google Shape;150;p20">
            <a:extLst>
              <a:ext uri="{A9445F1F-5441-437B-99CC-D400B508B3D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3562079-985A-40A4-9B96-DD98184C301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734409" y="-32624"/>
            <a:ext cx="2455199" cy="591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51;p20">
            <a:extLst>
              <a:ext uri="{468FAE83-CA4F-4406-ABD5-69E017BEA2F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19D15D6-F580-4479-B721-5A2C8D26F69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4481256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4">
            <a:extLst>
              <a:ext uri="{D0EF0762-985A-4656-9DBE-9B17E5E9E43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9782DBB-95A4-4A85-8674-2314C0F25D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3" name="Slide Number Placeholder 5">
            <a:extLst>
              <a:ext uri="{F8DB58FC-557A-4BA3-9A35-2573F5E8B5E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3A2218B-7D48-448C-984E-1BC05D0FBD9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4" name="Date Placeholder 3">
            <a:extLst>
              <a:ext uri="{9EDBC934-67D6-4D6D-920E-89C399E505A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90887C7-635F-40AE-A856-116C0BBD0D96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B9AF3F88-D2E4-461C-B6EF-818FE331C439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;p3">
            <a:extLst>
              <a:ext uri="{81DB4121-6D0B-4F09-90A0-43191855F81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9890BB6-D8D9-4097-B942-C4FE6E439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5800" y="1876500"/>
            <a:ext cx="2264100" cy="10023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1pPr>
            <a:lvl2pPr lvl="1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2pPr>
            <a:lvl3pPr lvl="2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3pPr>
            <a:lvl4pPr lvl="3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4pPr>
            <a:lvl5pPr lvl="4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5pPr>
            <a:lvl6pPr lvl="5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6pPr>
            <a:lvl7pPr lvl="6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7pPr>
            <a:lvl8pPr lvl="7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8pPr>
            <a:lvl9pPr lvl="8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9pPr>
          </a:lstStyle>
          <a:p>
            <a:endParaRPr lang="en-US" dirty="0"/>
          </a:p>
        </p:txBody>
      </p:sp>
      <p:sp>
        <p:nvSpPr>
          <p:cNvPr id="3" name="Google Shape;16;p3">
            <a:extLst>
              <a:ext uri="{129E0A08-3BE6-414C-92EE-B035B01E7BD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15CE21C-9454-41F1-9645-F6CC2CDEB98C}"/>
              </a:ext>
            </a:extLst>
          </p:cNvPr>
          <p:cNvSpPr>
            <a:spLocks noGrp="1"/>
          </p:cNvSpPr>
          <p:nvPr>
            <p:ph type="title" idx="1"/>
          </p:nvPr>
        </p:nvSpPr>
        <p:spPr>
          <a:xfrm>
            <a:off x="2814200" y="1876488"/>
            <a:ext cx="1099199" cy="1002300"/>
          </a:xfrm>
          <a:prstGeom prst="rect">
            <a:avLst/>
          </a:prstGeom>
          <a:solidFill>
            <a:srgbClr val="47922C"/>
          </a:solidFill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7000" dirty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9pPr>
          </a:lstStyle>
          <a:p>
            <a:r>
              <a:rPr lang="en-US" dirty="0"/>
              <a:t>xx%</a:t>
            </a:r>
          </a:p>
        </p:txBody>
      </p:sp>
      <p:sp>
        <p:nvSpPr>
          <p:cNvPr id="4" name="Google Shape;17;p3">
            <a:extLst>
              <a:ext uri="{3350F7D1-A440-4E5A-BF3D-BF3527B5BDB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9159D81-4D1C-4A6A-B953-990622585C53}"/>
              </a:ext>
            </a:extLst>
          </p:cNvPr>
          <p:cNvSpPr/>
          <p:nvPr/>
        </p:nvSpPr>
        <p:spPr>
          <a:xfrm>
            <a:off x="7600950" y="-32625"/>
            <a:ext cx="1543046" cy="2119684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Google Shape;18;p3">
            <a:extLst>
              <a:ext uri="{AF50D3D1-EBB7-431B-B13B-40F439A3DC5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BA1B688-40F3-4853-A209-4827DF4A62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72051" y="-70800"/>
            <a:ext cx="2745370" cy="66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4">
            <a:extLst>
              <a:ext uri="{957820ED-527E-4361-9F47-3244F257FE6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FCA6A20-BE7D-423B-AB0F-F0DC5F58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7" name="Slide Number Placeholder 5">
            <a:extLst>
              <a:ext uri="{6DCB734B-811F-4B00-9F34-8299CA01E1E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F11606B-2B86-4C09-A7C8-2C306D92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8" name="Date Placeholder 3">
            <a:extLst>
              <a:ext uri="{DAACD744-B7F9-4AF3-A163-A8B4BCE2346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FD5CD3A-8557-418C-94DC-AFB9AFAD5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566BE8E7-B15A-4766-98A3-31EB91CF38FB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3;p21">
            <a:extLst>
              <a:ext uri="{571BDCDB-46D7-49C3-90D6-A167AB5E831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0F86D24-828A-4272-92DB-DBEB1581C3A6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154;p21">
            <a:extLst>
              <a:ext uri="{760C37E6-CE54-4CDF-99EC-24204DEE104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5BC564C-E1C2-4CF9-8B3F-1B41994986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1312850" y="817865"/>
            <a:ext cx="2378889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55;p21">
            <a:extLst>
              <a:ext uri="{3D4257AD-4B39-4DF0-9E4B-C7A4BCAB2D6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6FB9E43-8A6A-4A01-B1A8-3904741A2A80}"/>
              </a:ext>
            </a:extLst>
          </p:cNvPr>
          <p:cNvSpPr/>
          <p:nvPr/>
        </p:nvSpPr>
        <p:spPr>
          <a:xfrm rot="-5400000" flipH="1">
            <a:off x="7232634" y="-317484"/>
            <a:ext cx="1593914" cy="2228882"/>
          </a:xfrm>
          <a:custGeom>
            <a:avLst/>
            <a:gdLst/>
            <a:ahLst/>
            <a:cxnLst/>
            <a:rect l="0" t="0" r="r" b="b"/>
            <a:pathLst>
              <a:path w="23325" h="32617">
                <a:moveTo>
                  <a:pt x="22682" y="32617"/>
                </a:moveTo>
                <a:cubicBezTo>
                  <a:pt x="23324" y="21921"/>
                  <a:pt x="16761" y="23230"/>
                  <a:pt x="11376" y="18954"/>
                </a:cubicBezTo>
                <a:cubicBezTo>
                  <a:pt x="4086" y="13170"/>
                  <a:pt x="15998" y="2562"/>
                  <a:pt x="1" y="0"/>
                </a:cubicBezTo>
                <a:lnTo>
                  <a:pt x="1" y="32617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Google Shape;156;p21">
            <a:extLst>
              <a:ext uri="{4BF0ADFA-8707-44F4-AA1D-3E95C29449A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F62328F-AFBF-4B35-A98B-C2AE05B855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61012" y="-11"/>
            <a:ext cx="1917824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7;p21">
            <a:extLst>
              <a:ext uri="{3EC9D96D-4861-4029-887D-98053CDE338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7C16239-C97F-4A11-B836-45049A2496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" y="4424531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D81D2BAD-ACDE-435F-8832-9FF0C673567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D2A5418-C6F5-4DB8-8AAA-B3DECB90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0DFADCA0-84E6-408B-A5D3-2587BA8603B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5953152-F069-499B-B8CA-920B78A78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AC1BDF58-750A-493F-A358-586F4F9E1A7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ED2A47D-5C8B-4254-9C48-8E415C6CFCC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9523B89F-96DA-4321-8641-33C444935B22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9;p22">
            <a:extLst>
              <a:ext uri="{8D1CFAD6-DB45-4F86-9529-E77644C24D7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D980FE5-B1E5-4904-A020-11A09B5AC59F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160;p22">
            <a:extLst>
              <a:ext uri="{31C7856A-9962-4757-9519-FB21EE0A606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5124A10-22E0-4668-A6CF-C7FE967F4FAC}"/>
              </a:ext>
            </a:extLst>
          </p:cNvPr>
          <p:cNvSpPr/>
          <p:nvPr/>
        </p:nvSpPr>
        <p:spPr>
          <a:xfrm>
            <a:off x="-1284100" y="4515048"/>
            <a:ext cx="3234544" cy="591053"/>
          </a:xfrm>
          <a:custGeom>
            <a:avLst/>
            <a:gdLst/>
            <a:ahLst/>
            <a:cxnLst/>
            <a:rect l="0" t="0" r="r" b="b"/>
            <a:pathLst>
              <a:path w="24982" h="4565">
                <a:moveTo>
                  <a:pt x="24740" y="4109"/>
                </a:moveTo>
                <a:cubicBezTo>
                  <a:pt x="24631" y="4021"/>
                  <a:pt x="24509" y="4010"/>
                  <a:pt x="24421" y="4016"/>
                </a:cubicBezTo>
                <a:cubicBezTo>
                  <a:pt x="24449" y="3941"/>
                  <a:pt x="24464" y="3839"/>
                  <a:pt x="24392" y="3751"/>
                </a:cubicBezTo>
                <a:cubicBezTo>
                  <a:pt x="24316" y="3652"/>
                  <a:pt x="24145" y="3663"/>
                  <a:pt x="24024" y="3683"/>
                </a:cubicBezTo>
                <a:cubicBezTo>
                  <a:pt x="24059" y="3599"/>
                  <a:pt x="24067" y="3478"/>
                  <a:pt x="23946" y="3372"/>
                </a:cubicBezTo>
                <a:cubicBezTo>
                  <a:pt x="23829" y="3266"/>
                  <a:pt x="23713" y="3270"/>
                  <a:pt x="23625" y="3294"/>
                </a:cubicBezTo>
                <a:cubicBezTo>
                  <a:pt x="23625" y="3233"/>
                  <a:pt x="23598" y="3161"/>
                  <a:pt x="23498" y="3092"/>
                </a:cubicBezTo>
                <a:cubicBezTo>
                  <a:pt x="23404" y="3026"/>
                  <a:pt x="23308" y="3010"/>
                  <a:pt x="23230" y="3014"/>
                </a:cubicBezTo>
                <a:cubicBezTo>
                  <a:pt x="23295" y="2922"/>
                  <a:pt x="23349" y="2795"/>
                  <a:pt x="23255" y="2709"/>
                </a:cubicBezTo>
                <a:cubicBezTo>
                  <a:pt x="23201" y="2660"/>
                  <a:pt x="23140" y="2642"/>
                  <a:pt x="23081" y="2642"/>
                </a:cubicBezTo>
                <a:cubicBezTo>
                  <a:pt x="23189" y="2533"/>
                  <a:pt x="23287" y="2382"/>
                  <a:pt x="23154" y="2300"/>
                </a:cubicBezTo>
                <a:cubicBezTo>
                  <a:pt x="23068" y="2247"/>
                  <a:pt x="22980" y="2251"/>
                  <a:pt x="22907" y="2269"/>
                </a:cubicBezTo>
                <a:cubicBezTo>
                  <a:pt x="22946" y="2157"/>
                  <a:pt x="22950" y="2005"/>
                  <a:pt x="22759" y="1932"/>
                </a:cubicBezTo>
                <a:cubicBezTo>
                  <a:pt x="22626" y="1879"/>
                  <a:pt x="22518" y="1891"/>
                  <a:pt x="22438" y="1921"/>
                </a:cubicBezTo>
                <a:cubicBezTo>
                  <a:pt x="22475" y="1797"/>
                  <a:pt x="22487" y="1629"/>
                  <a:pt x="22344" y="1568"/>
                </a:cubicBezTo>
                <a:cubicBezTo>
                  <a:pt x="22240" y="1520"/>
                  <a:pt x="22111" y="1535"/>
                  <a:pt x="22015" y="1561"/>
                </a:cubicBezTo>
                <a:cubicBezTo>
                  <a:pt x="22037" y="1502"/>
                  <a:pt x="22043" y="1435"/>
                  <a:pt x="21994" y="1359"/>
                </a:cubicBezTo>
                <a:cubicBezTo>
                  <a:pt x="21923" y="1240"/>
                  <a:pt x="21763" y="1220"/>
                  <a:pt x="21657" y="1220"/>
                </a:cubicBezTo>
                <a:cubicBezTo>
                  <a:pt x="21722" y="1093"/>
                  <a:pt x="21788" y="868"/>
                  <a:pt x="21511" y="753"/>
                </a:cubicBezTo>
                <a:cubicBezTo>
                  <a:pt x="21290" y="661"/>
                  <a:pt x="21104" y="800"/>
                  <a:pt x="20986" y="931"/>
                </a:cubicBezTo>
                <a:cubicBezTo>
                  <a:pt x="20990" y="784"/>
                  <a:pt x="20934" y="614"/>
                  <a:pt x="20687" y="594"/>
                </a:cubicBezTo>
                <a:cubicBezTo>
                  <a:pt x="20427" y="571"/>
                  <a:pt x="20321" y="743"/>
                  <a:pt x="20278" y="886"/>
                </a:cubicBezTo>
                <a:cubicBezTo>
                  <a:pt x="20214" y="774"/>
                  <a:pt x="20102" y="651"/>
                  <a:pt x="19918" y="676"/>
                </a:cubicBezTo>
                <a:cubicBezTo>
                  <a:pt x="19725" y="702"/>
                  <a:pt x="19674" y="862"/>
                  <a:pt x="19666" y="1001"/>
                </a:cubicBezTo>
                <a:cubicBezTo>
                  <a:pt x="19590" y="917"/>
                  <a:pt x="19476" y="837"/>
                  <a:pt x="19328" y="882"/>
                </a:cubicBezTo>
                <a:cubicBezTo>
                  <a:pt x="19154" y="937"/>
                  <a:pt x="19112" y="1154"/>
                  <a:pt x="19101" y="1306"/>
                </a:cubicBezTo>
                <a:cubicBezTo>
                  <a:pt x="19067" y="1285"/>
                  <a:pt x="19022" y="1277"/>
                  <a:pt x="18964" y="1289"/>
                </a:cubicBezTo>
                <a:cubicBezTo>
                  <a:pt x="18864" y="1312"/>
                  <a:pt x="18815" y="1422"/>
                  <a:pt x="18792" y="1523"/>
                </a:cubicBezTo>
                <a:cubicBezTo>
                  <a:pt x="18731" y="1453"/>
                  <a:pt x="18635" y="1400"/>
                  <a:pt x="18488" y="1480"/>
                </a:cubicBezTo>
                <a:cubicBezTo>
                  <a:pt x="18342" y="1557"/>
                  <a:pt x="18312" y="1686"/>
                  <a:pt x="18314" y="1786"/>
                </a:cubicBezTo>
                <a:cubicBezTo>
                  <a:pt x="18240" y="1741"/>
                  <a:pt x="18127" y="1715"/>
                  <a:pt x="17982" y="1766"/>
                </a:cubicBezTo>
                <a:cubicBezTo>
                  <a:pt x="17808" y="1827"/>
                  <a:pt x="17810" y="2011"/>
                  <a:pt x="17843" y="2161"/>
                </a:cubicBezTo>
                <a:cubicBezTo>
                  <a:pt x="17796" y="2138"/>
                  <a:pt x="17739" y="2128"/>
                  <a:pt x="17669" y="2147"/>
                </a:cubicBezTo>
                <a:lnTo>
                  <a:pt x="17667" y="2147"/>
                </a:lnTo>
                <a:cubicBezTo>
                  <a:pt x="17583" y="2171"/>
                  <a:pt x="17530" y="2241"/>
                  <a:pt x="17493" y="2318"/>
                </a:cubicBezTo>
                <a:cubicBezTo>
                  <a:pt x="17481" y="2308"/>
                  <a:pt x="17465" y="2300"/>
                  <a:pt x="17450" y="2294"/>
                </a:cubicBezTo>
                <a:cubicBezTo>
                  <a:pt x="17370" y="2263"/>
                  <a:pt x="17280" y="2280"/>
                  <a:pt x="17209" y="2304"/>
                </a:cubicBezTo>
                <a:cubicBezTo>
                  <a:pt x="17250" y="2187"/>
                  <a:pt x="17270" y="2018"/>
                  <a:pt x="17113" y="1930"/>
                </a:cubicBezTo>
                <a:cubicBezTo>
                  <a:pt x="16982" y="1854"/>
                  <a:pt x="16851" y="1870"/>
                  <a:pt x="16759" y="1901"/>
                </a:cubicBezTo>
                <a:cubicBezTo>
                  <a:pt x="16796" y="1768"/>
                  <a:pt x="16804" y="1574"/>
                  <a:pt x="16589" y="1516"/>
                </a:cubicBezTo>
                <a:cubicBezTo>
                  <a:pt x="16448" y="1482"/>
                  <a:pt x="16325" y="1520"/>
                  <a:pt x="16233" y="1572"/>
                </a:cubicBezTo>
                <a:cubicBezTo>
                  <a:pt x="16255" y="1469"/>
                  <a:pt x="16241" y="1357"/>
                  <a:pt x="16098" y="1310"/>
                </a:cubicBezTo>
                <a:cubicBezTo>
                  <a:pt x="15955" y="1265"/>
                  <a:pt x="15816" y="1332"/>
                  <a:pt x="15723" y="1400"/>
                </a:cubicBezTo>
                <a:cubicBezTo>
                  <a:pt x="15721" y="1320"/>
                  <a:pt x="15689" y="1230"/>
                  <a:pt x="15576" y="1164"/>
                </a:cubicBezTo>
                <a:cubicBezTo>
                  <a:pt x="15445" y="1085"/>
                  <a:pt x="15312" y="1126"/>
                  <a:pt x="15220" y="1183"/>
                </a:cubicBezTo>
                <a:cubicBezTo>
                  <a:pt x="15230" y="1062"/>
                  <a:pt x="15183" y="911"/>
                  <a:pt x="14926" y="847"/>
                </a:cubicBezTo>
                <a:cubicBezTo>
                  <a:pt x="14676" y="784"/>
                  <a:pt x="14473" y="917"/>
                  <a:pt x="14353" y="1034"/>
                </a:cubicBezTo>
                <a:cubicBezTo>
                  <a:pt x="14351" y="1021"/>
                  <a:pt x="14349" y="1005"/>
                  <a:pt x="14345" y="995"/>
                </a:cubicBezTo>
                <a:cubicBezTo>
                  <a:pt x="14324" y="929"/>
                  <a:pt x="14283" y="880"/>
                  <a:pt x="14228" y="845"/>
                </a:cubicBezTo>
                <a:cubicBezTo>
                  <a:pt x="14175" y="811"/>
                  <a:pt x="14109" y="794"/>
                  <a:pt x="14038" y="788"/>
                </a:cubicBezTo>
                <a:cubicBezTo>
                  <a:pt x="13933" y="780"/>
                  <a:pt x="13808" y="800"/>
                  <a:pt x="13700" y="851"/>
                </a:cubicBezTo>
                <a:cubicBezTo>
                  <a:pt x="13721" y="776"/>
                  <a:pt x="13721" y="708"/>
                  <a:pt x="13708" y="653"/>
                </a:cubicBezTo>
                <a:cubicBezTo>
                  <a:pt x="13694" y="594"/>
                  <a:pt x="13663" y="549"/>
                  <a:pt x="13618" y="518"/>
                </a:cubicBezTo>
                <a:cubicBezTo>
                  <a:pt x="13577" y="487"/>
                  <a:pt x="13524" y="471"/>
                  <a:pt x="13465" y="473"/>
                </a:cubicBezTo>
                <a:cubicBezTo>
                  <a:pt x="13387" y="473"/>
                  <a:pt x="13297" y="502"/>
                  <a:pt x="13203" y="559"/>
                </a:cubicBezTo>
                <a:cubicBezTo>
                  <a:pt x="13225" y="430"/>
                  <a:pt x="13223" y="258"/>
                  <a:pt x="13054" y="207"/>
                </a:cubicBezTo>
                <a:cubicBezTo>
                  <a:pt x="12933" y="172"/>
                  <a:pt x="12828" y="236"/>
                  <a:pt x="12749" y="317"/>
                </a:cubicBezTo>
                <a:cubicBezTo>
                  <a:pt x="12738" y="225"/>
                  <a:pt x="12685" y="133"/>
                  <a:pt x="12534" y="88"/>
                </a:cubicBezTo>
                <a:cubicBezTo>
                  <a:pt x="12354" y="31"/>
                  <a:pt x="12215" y="109"/>
                  <a:pt x="12125" y="191"/>
                </a:cubicBezTo>
                <a:cubicBezTo>
                  <a:pt x="12112" y="92"/>
                  <a:pt x="12043" y="0"/>
                  <a:pt x="11832" y="13"/>
                </a:cubicBezTo>
                <a:cubicBezTo>
                  <a:pt x="11603" y="29"/>
                  <a:pt x="11509" y="191"/>
                  <a:pt x="11468" y="324"/>
                </a:cubicBezTo>
                <a:cubicBezTo>
                  <a:pt x="11409" y="225"/>
                  <a:pt x="11312" y="125"/>
                  <a:pt x="11161" y="154"/>
                </a:cubicBezTo>
                <a:cubicBezTo>
                  <a:pt x="10983" y="187"/>
                  <a:pt x="10924" y="375"/>
                  <a:pt x="10905" y="500"/>
                </a:cubicBezTo>
                <a:cubicBezTo>
                  <a:pt x="10852" y="471"/>
                  <a:pt x="10768" y="461"/>
                  <a:pt x="10639" y="491"/>
                </a:cubicBezTo>
                <a:cubicBezTo>
                  <a:pt x="10455" y="540"/>
                  <a:pt x="10427" y="698"/>
                  <a:pt x="10441" y="825"/>
                </a:cubicBezTo>
                <a:cubicBezTo>
                  <a:pt x="10365" y="776"/>
                  <a:pt x="10259" y="739"/>
                  <a:pt x="10124" y="776"/>
                </a:cubicBezTo>
                <a:cubicBezTo>
                  <a:pt x="9929" y="827"/>
                  <a:pt x="9888" y="1034"/>
                  <a:pt x="9888" y="1177"/>
                </a:cubicBezTo>
                <a:cubicBezTo>
                  <a:pt x="9827" y="1136"/>
                  <a:pt x="9737" y="1105"/>
                  <a:pt x="9608" y="1115"/>
                </a:cubicBezTo>
                <a:cubicBezTo>
                  <a:pt x="9463" y="1126"/>
                  <a:pt x="9371" y="1205"/>
                  <a:pt x="9318" y="1279"/>
                </a:cubicBezTo>
                <a:cubicBezTo>
                  <a:pt x="9287" y="1203"/>
                  <a:pt x="9219" y="1132"/>
                  <a:pt x="9086" y="1142"/>
                </a:cubicBezTo>
                <a:cubicBezTo>
                  <a:pt x="8919" y="1154"/>
                  <a:pt x="8818" y="1302"/>
                  <a:pt x="8773" y="1400"/>
                </a:cubicBezTo>
                <a:cubicBezTo>
                  <a:pt x="8722" y="1361"/>
                  <a:pt x="8634" y="1330"/>
                  <a:pt x="8483" y="1357"/>
                </a:cubicBezTo>
                <a:cubicBezTo>
                  <a:pt x="8389" y="1373"/>
                  <a:pt x="8319" y="1414"/>
                  <a:pt x="8266" y="1463"/>
                </a:cubicBezTo>
                <a:cubicBezTo>
                  <a:pt x="8258" y="1316"/>
                  <a:pt x="8207" y="1152"/>
                  <a:pt x="8021" y="1122"/>
                </a:cubicBezTo>
                <a:cubicBezTo>
                  <a:pt x="7836" y="1087"/>
                  <a:pt x="7703" y="1138"/>
                  <a:pt x="7624" y="1185"/>
                </a:cubicBezTo>
                <a:cubicBezTo>
                  <a:pt x="7618" y="995"/>
                  <a:pt x="7562" y="633"/>
                  <a:pt x="7294" y="624"/>
                </a:cubicBezTo>
                <a:cubicBezTo>
                  <a:pt x="7067" y="620"/>
                  <a:pt x="6914" y="763"/>
                  <a:pt x="6834" y="862"/>
                </a:cubicBezTo>
                <a:cubicBezTo>
                  <a:pt x="6781" y="743"/>
                  <a:pt x="6666" y="555"/>
                  <a:pt x="6462" y="579"/>
                </a:cubicBezTo>
                <a:cubicBezTo>
                  <a:pt x="6271" y="600"/>
                  <a:pt x="6151" y="778"/>
                  <a:pt x="6089" y="899"/>
                </a:cubicBezTo>
                <a:cubicBezTo>
                  <a:pt x="6032" y="796"/>
                  <a:pt x="5911" y="676"/>
                  <a:pt x="5668" y="725"/>
                </a:cubicBezTo>
                <a:cubicBezTo>
                  <a:pt x="5496" y="757"/>
                  <a:pt x="5408" y="921"/>
                  <a:pt x="5363" y="1093"/>
                </a:cubicBezTo>
                <a:cubicBezTo>
                  <a:pt x="5318" y="954"/>
                  <a:pt x="5236" y="839"/>
                  <a:pt x="5093" y="829"/>
                </a:cubicBezTo>
                <a:cubicBezTo>
                  <a:pt x="4919" y="819"/>
                  <a:pt x="4811" y="958"/>
                  <a:pt x="4747" y="1103"/>
                </a:cubicBezTo>
                <a:cubicBezTo>
                  <a:pt x="4708" y="962"/>
                  <a:pt x="4610" y="829"/>
                  <a:pt x="4381" y="831"/>
                </a:cubicBezTo>
                <a:cubicBezTo>
                  <a:pt x="4074" y="837"/>
                  <a:pt x="3959" y="1142"/>
                  <a:pt x="3918" y="1351"/>
                </a:cubicBezTo>
                <a:cubicBezTo>
                  <a:pt x="3833" y="1195"/>
                  <a:pt x="3673" y="1009"/>
                  <a:pt x="3415" y="1113"/>
                </a:cubicBezTo>
                <a:cubicBezTo>
                  <a:pt x="3182" y="1207"/>
                  <a:pt x="3153" y="1473"/>
                  <a:pt x="3172" y="1684"/>
                </a:cubicBezTo>
                <a:cubicBezTo>
                  <a:pt x="3047" y="1527"/>
                  <a:pt x="2844" y="1371"/>
                  <a:pt x="2566" y="1465"/>
                </a:cubicBezTo>
                <a:cubicBezTo>
                  <a:pt x="2233" y="1582"/>
                  <a:pt x="2284" y="1891"/>
                  <a:pt x="2359" y="2093"/>
                </a:cubicBezTo>
                <a:cubicBezTo>
                  <a:pt x="2241" y="2028"/>
                  <a:pt x="2069" y="1977"/>
                  <a:pt x="1883" y="2057"/>
                </a:cubicBezTo>
                <a:cubicBezTo>
                  <a:pt x="1637" y="2159"/>
                  <a:pt x="1654" y="2427"/>
                  <a:pt x="1695" y="2597"/>
                </a:cubicBezTo>
                <a:cubicBezTo>
                  <a:pt x="1568" y="2529"/>
                  <a:pt x="1363" y="2472"/>
                  <a:pt x="1144" y="2601"/>
                </a:cubicBezTo>
                <a:cubicBezTo>
                  <a:pt x="911" y="2742"/>
                  <a:pt x="899" y="3026"/>
                  <a:pt x="919" y="3210"/>
                </a:cubicBezTo>
                <a:cubicBezTo>
                  <a:pt x="807" y="3120"/>
                  <a:pt x="635" y="3049"/>
                  <a:pt x="481" y="3243"/>
                </a:cubicBezTo>
                <a:cubicBezTo>
                  <a:pt x="279" y="3499"/>
                  <a:pt x="48" y="3654"/>
                  <a:pt x="29" y="3665"/>
                </a:cubicBezTo>
                <a:cubicBezTo>
                  <a:pt x="11" y="3675"/>
                  <a:pt x="1" y="3695"/>
                  <a:pt x="3" y="3720"/>
                </a:cubicBezTo>
                <a:cubicBezTo>
                  <a:pt x="9" y="3751"/>
                  <a:pt x="33" y="3771"/>
                  <a:pt x="62" y="3767"/>
                </a:cubicBezTo>
                <a:cubicBezTo>
                  <a:pt x="473" y="3716"/>
                  <a:pt x="647" y="3732"/>
                  <a:pt x="805" y="3742"/>
                </a:cubicBezTo>
                <a:cubicBezTo>
                  <a:pt x="903" y="3751"/>
                  <a:pt x="999" y="3757"/>
                  <a:pt x="1142" y="3746"/>
                </a:cubicBezTo>
                <a:cubicBezTo>
                  <a:pt x="1318" y="3734"/>
                  <a:pt x="1461" y="3730"/>
                  <a:pt x="1619" y="3740"/>
                </a:cubicBezTo>
                <a:cubicBezTo>
                  <a:pt x="1778" y="3746"/>
                  <a:pt x="1956" y="3767"/>
                  <a:pt x="2212" y="3802"/>
                </a:cubicBezTo>
                <a:lnTo>
                  <a:pt x="2417" y="3828"/>
                </a:lnTo>
                <a:cubicBezTo>
                  <a:pt x="2932" y="3898"/>
                  <a:pt x="3630" y="3992"/>
                  <a:pt x="3990" y="3910"/>
                </a:cubicBezTo>
                <a:cubicBezTo>
                  <a:pt x="4184" y="3865"/>
                  <a:pt x="4534" y="3859"/>
                  <a:pt x="4995" y="3898"/>
                </a:cubicBezTo>
                <a:cubicBezTo>
                  <a:pt x="5461" y="3935"/>
                  <a:pt x="6038" y="4012"/>
                  <a:pt x="6687" y="4129"/>
                </a:cubicBezTo>
                <a:cubicBezTo>
                  <a:pt x="7474" y="4266"/>
                  <a:pt x="8336" y="4152"/>
                  <a:pt x="9023" y="4059"/>
                </a:cubicBezTo>
                <a:cubicBezTo>
                  <a:pt x="9473" y="3998"/>
                  <a:pt x="9848" y="3949"/>
                  <a:pt x="10062" y="3990"/>
                </a:cubicBezTo>
                <a:cubicBezTo>
                  <a:pt x="11067" y="4174"/>
                  <a:pt x="12380" y="4174"/>
                  <a:pt x="13676" y="4174"/>
                </a:cubicBezTo>
                <a:cubicBezTo>
                  <a:pt x="14627" y="4174"/>
                  <a:pt x="15568" y="4174"/>
                  <a:pt x="16368" y="4248"/>
                </a:cubicBezTo>
                <a:cubicBezTo>
                  <a:pt x="16665" y="4276"/>
                  <a:pt x="17008" y="4285"/>
                  <a:pt x="17350" y="4293"/>
                </a:cubicBezTo>
                <a:cubicBezTo>
                  <a:pt x="17919" y="4305"/>
                  <a:pt x="18488" y="4319"/>
                  <a:pt x="18866" y="4420"/>
                </a:cubicBezTo>
                <a:lnTo>
                  <a:pt x="18872" y="4420"/>
                </a:lnTo>
                <a:cubicBezTo>
                  <a:pt x="19326" y="4503"/>
                  <a:pt x="20194" y="4542"/>
                  <a:pt x="21110" y="4553"/>
                </a:cubicBezTo>
                <a:cubicBezTo>
                  <a:pt x="22416" y="4565"/>
                  <a:pt x="23825" y="4522"/>
                  <a:pt x="24265" y="4479"/>
                </a:cubicBezTo>
                <a:cubicBezTo>
                  <a:pt x="24562" y="4448"/>
                  <a:pt x="24916" y="4503"/>
                  <a:pt x="24918" y="4503"/>
                </a:cubicBezTo>
                <a:lnTo>
                  <a:pt x="24932" y="4503"/>
                </a:lnTo>
                <a:cubicBezTo>
                  <a:pt x="24961" y="4499"/>
                  <a:pt x="24981" y="4473"/>
                  <a:pt x="24977" y="4442"/>
                </a:cubicBezTo>
                <a:cubicBezTo>
                  <a:pt x="24961" y="4442"/>
                  <a:pt x="24932" y="4258"/>
                  <a:pt x="24740" y="4109"/>
                </a:cubicBezTo>
                <a:close/>
              </a:path>
            </a:pathLst>
          </a:custGeom>
          <a:solidFill>
            <a:srgbClr val="00261E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4" name="Google Shape;161;p22">
            <a:extLst>
              <a:ext uri="{5684785B-0B6A-4A71-A0C8-17D3EEA12CA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5DC0D1E-D25D-40D1-AB77-DDC6F69CBD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50" y="4620406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2;p22">
            <a:extLst>
              <a:ext uri="{4D6C0CFE-918F-4C25-ACC1-F8AF7AF02B4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CDC2706-0612-4B2C-89BA-DA036D2289C6}"/>
              </a:ext>
            </a:extLst>
          </p:cNvPr>
          <p:cNvSpPr/>
          <p:nvPr/>
        </p:nvSpPr>
        <p:spPr>
          <a:xfrm>
            <a:off x="-853155" y="-959925"/>
            <a:ext cx="1767545" cy="1915232"/>
          </a:xfrm>
          <a:custGeom>
            <a:avLst/>
            <a:gdLst/>
            <a:ahLst/>
            <a:cxnLst/>
            <a:rect l="0" t="0" r="r" b="b"/>
            <a:pathLst>
              <a:path w="13907" h="15069">
                <a:moveTo>
                  <a:pt x="7718" y="14985"/>
                </a:moveTo>
                <a:cubicBezTo>
                  <a:pt x="11431" y="14483"/>
                  <a:pt x="13907" y="11705"/>
                  <a:pt x="13602" y="7941"/>
                </a:cubicBezTo>
                <a:cubicBezTo>
                  <a:pt x="12988" y="330"/>
                  <a:pt x="972" y="0"/>
                  <a:pt x="303" y="8468"/>
                </a:cubicBezTo>
                <a:cubicBezTo>
                  <a:pt x="1" y="12317"/>
                  <a:pt x="3246" y="15069"/>
                  <a:pt x="6912" y="15028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Google Shape;163;p22">
            <a:extLst>
              <a:ext uri="{21FCB78C-6BE2-4D27-BA0B-A3C16F5C9E9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76E016B-4B9C-45D2-A462-27828A69785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832353" y="76201"/>
            <a:ext cx="2455199" cy="5910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124C01ED-D388-4BDA-AC40-E90F629DBE8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CFB10AA-AABF-48FC-A3E6-0B051157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048C6B8C-4300-4175-A661-C99B07447F0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8045542-F98A-400C-B710-FE5D8969C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2D127E2A-BE67-45CB-B09B-7C2F9B6904C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467828D-3ECE-49C4-88F2-415CD466AF4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539EDD07-CB28-49EE-BD97-9149D15B309C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5;p23">
            <a:extLst>
              <a:ext uri="{D139AA4D-371F-4969-9A5D-90C51B7013F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F6C61E7-3CC2-43AB-B68D-3BAC696C4769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166;p23">
            <a:extLst>
              <a:ext uri="{DA53218F-00E6-4F8C-8760-30C527B577A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964E052-5D6B-4736-AF0C-BBF08A8116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633753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67;p23">
            <a:extLst>
              <a:ext uri="{AA5D8C20-E2E7-4F35-B32F-E36D7ECBDF8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5C9CBDC-3299-42A7-BE49-A5E28457F06D}"/>
              </a:ext>
            </a:extLst>
          </p:cNvPr>
          <p:cNvSpPr/>
          <p:nvPr/>
        </p:nvSpPr>
        <p:spPr>
          <a:xfrm rot="-5400000">
            <a:off x="344811" y="-37338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5" name="Google Shape;168;p23">
            <a:extLst>
              <a:ext uri="{B4A93AFB-96EF-4B98-AD43-115127BC8E6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3FE5652-C1D2-47B1-8E68-6C5ED428C019}"/>
              </a:ext>
            </a:extLst>
          </p:cNvPr>
          <p:cNvSpPr/>
          <p:nvPr/>
        </p:nvSpPr>
        <p:spPr>
          <a:xfrm rot="5400000" flipH="1">
            <a:off x="7506527" y="3587475"/>
            <a:ext cx="1205621" cy="206972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Google Shape;169;p23">
            <a:extLst>
              <a:ext uri="{392E1F39-F5CA-4BEA-BBE1-BBE51280B10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FB1E1DF-1334-4802-884F-A2E9929A017E}"/>
              </a:ext>
            </a:extLst>
          </p:cNvPr>
          <p:cNvSpPr/>
          <p:nvPr/>
        </p:nvSpPr>
        <p:spPr>
          <a:xfrm rot="9000033">
            <a:off x="1954048" y="136687"/>
            <a:ext cx="359303" cy="292350"/>
          </a:xfrm>
          <a:custGeom>
            <a:avLst/>
            <a:gdLst/>
            <a:ahLst/>
            <a:cxnLst/>
            <a:rect l="0" t="0" r="r" b="b"/>
            <a:pathLst>
              <a:path w="8385" h="6822">
                <a:moveTo>
                  <a:pt x="6100" y="5412"/>
                </a:moveTo>
                <a:cubicBezTo>
                  <a:pt x="8385" y="2725"/>
                  <a:pt x="1940" y="0"/>
                  <a:pt x="524" y="2496"/>
                </a:cubicBezTo>
                <a:cubicBezTo>
                  <a:pt x="1" y="3423"/>
                  <a:pt x="512" y="5528"/>
                  <a:pt x="1950" y="6257"/>
                </a:cubicBezTo>
                <a:cubicBezTo>
                  <a:pt x="3061" y="6821"/>
                  <a:pt x="4921" y="6297"/>
                  <a:pt x="6100" y="5412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Footer Placeholder 4">
            <a:extLst>
              <a:ext uri="{6F2BCF74-B404-4753-B759-CB6724A9B7A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F1EBD56-9A9B-46AF-BFCC-2DD63B90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364F2F2A-2A58-468D-945C-0425B742AD7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D8ECB76-D1D5-4A62-8B8F-1CD32E6AE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137DC4D5-D09E-4829-A771-2A60FB22A97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94B840B-8663-4D53-92C9-B8D0E724719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DA386581-1B73-4487-8D00-CFE2EEE97685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71;p24">
            <a:extLst>
              <a:ext uri="{ED3D5D7E-A98B-430F-8B8E-6AD806EBD63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3A07744-9DA1-42BE-A3CA-F2F259A7C3CA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172;p24">
            <a:extLst>
              <a:ext uri="{09CA081B-DD50-4668-BCDD-F31EA88CAB4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9FA522F-EA51-44E0-97DB-DC463A59D2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37748" y="-98575"/>
            <a:ext cx="3139300" cy="755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73;p24">
            <a:extLst>
              <a:ext uri="{4F51E839-1983-4632-96D9-8E7EAD0DB85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FFA7DB8-E39C-43F5-99F0-8C64C393C47F}"/>
              </a:ext>
            </a:extLst>
          </p:cNvPr>
          <p:cNvSpPr/>
          <p:nvPr/>
        </p:nvSpPr>
        <p:spPr>
          <a:xfrm rot="-5400000" flipH="1">
            <a:off x="232831" y="-237906"/>
            <a:ext cx="1439395" cy="1904857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Google Shape;174;p24">
            <a:extLst>
              <a:ext uri="{ACF23CD9-3232-4630-8E02-6C0F82F16B9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6CDC170-BBBA-4DFE-826A-1728940FF63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0" y="4670319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4">
            <a:extLst>
              <a:ext uri="{18D2D510-D909-435D-BA0B-DB775702ACD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D015C11-50BB-45DE-83BC-40E3B4957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7" name="Slide Number Placeholder 5">
            <a:extLst>
              <a:ext uri="{9DCC82C5-D1B8-4E60-9AE1-1A0BAB95C9F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06021A7-B93D-46D0-9855-D87BBF16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8" name="Date Placeholder 3">
            <a:extLst>
              <a:ext uri="{0487BDCF-74D3-49FD-9E26-ED386097C7A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6969433-72C9-4AE8-9C80-ED65F99EF25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CD3C9969-56B9-4D9C-A01E-EE8A0691C704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76;p25">
            <a:extLst>
              <a:ext uri="{9B33D0EA-0F97-4288-AD41-7C1FDBA76A1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71D0B20-BBC3-47B8-AD75-0C50978FE2F1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177;p25">
            <a:extLst>
              <a:ext uri="{1DBE89B4-A474-4E21-BD4F-6EBBE737D3B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B6D625E-B535-4F50-821B-044D901D67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3500" y="4361404"/>
            <a:ext cx="9144000" cy="1042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78;p25">
            <a:extLst>
              <a:ext uri="{4B3CD1A7-F6BB-465E-B3CB-24100BBB1B0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FCF9251-1A96-4D38-BFC6-9D018DD7236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0450" y="-35300"/>
            <a:ext cx="2759975" cy="6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79;p25">
            <a:extLst>
              <a:ext uri="{BF794F91-D38B-47A7-8952-4D4FBCF9420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D272B29-2D02-4970-AFC2-4BB35E4F5E7D}"/>
              </a:ext>
            </a:extLst>
          </p:cNvPr>
          <p:cNvSpPr/>
          <p:nvPr/>
        </p:nvSpPr>
        <p:spPr>
          <a:xfrm rot="5400000">
            <a:off x="7583988" y="366493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Google Shape;180;p25">
            <a:extLst>
              <a:ext uri="{AFA9052E-C1DB-4328-A00C-374D50CDD9D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004C553-B1BB-430C-98A3-F8D0882E7519}"/>
              </a:ext>
            </a:extLst>
          </p:cNvPr>
          <p:cNvSpPr/>
          <p:nvPr/>
        </p:nvSpPr>
        <p:spPr>
          <a:xfrm rot="-5400000" flipH="1">
            <a:off x="403451" y="-432028"/>
            <a:ext cx="1205621" cy="206972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Footer Placeholder 4">
            <a:extLst>
              <a:ext uri="{5A616535-709C-4AEC-BEBB-D32E8DA94A5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D6E4A55-AC56-4E96-89A9-F57C4FA8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B049806C-AAAF-4A77-B936-57B086B2038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7BBDF47-7271-405F-A5A7-02BA2748C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BA38B9DF-C508-4339-8944-32B677A2953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25477F5-867D-41BE-96BB-11B2ED53DE2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0DC671AC-514A-4223-A74D-30B4482E8985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2;p26">
            <a:extLst>
              <a:ext uri="{AF5D5D71-21FA-4D07-AF7F-50E375EBA39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3F9B55B-E97C-4AE5-B84A-1CC157C1908B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183;p26">
            <a:extLst>
              <a:ext uri="{3AC08432-6F73-493B-9814-EB4D68DF3B8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7F188B9-2686-4005-8AB6-EBE13E89AD9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76203" y="4532312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84;p26">
            <a:extLst>
              <a:ext uri="{9681A9A6-1342-483F-99AB-A07C0544EF1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D66DFC2-8C3C-480E-95B3-451F8F12C55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452621" y="4532296"/>
            <a:ext cx="6773501" cy="152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85;p26">
            <a:extLst>
              <a:ext uri="{6468D080-8016-4CED-9648-22551370E22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111931E-E4C5-44B8-8A48-53E608377C2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11374" y="114050"/>
            <a:ext cx="3999475" cy="9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4">
            <a:extLst>
              <a:ext uri="{67774B17-D67D-4427-A93A-A6E2D026DD3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1510F80-F25E-44C5-A1B7-28F38099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7" name="Slide Number Placeholder 5">
            <a:extLst>
              <a:ext uri="{BD173903-E962-4EF2-A56A-D9091BEC294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F27B111-CB09-4667-B9D9-ED23F192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8" name="Date Placeholder 3">
            <a:extLst>
              <a:ext uri="{AD18C555-48D3-47D7-83A1-2B1677C2DBF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5E67AFA-A5C8-4969-8BB1-E85627FFE02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659CF6FA-3734-4637-AF7D-B2AE1244B6E2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7;p27">
            <a:extLst>
              <a:ext uri="{08EF7A27-A670-4540-B06A-3F0168AEEB0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1612590-7ABB-4416-9F06-1CF3DFEB745B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1765775" y="535000"/>
            <a:ext cx="4284000" cy="9501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7000" dirty="0"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5200" dirty="0"/>
            </a:lvl9pPr>
          </a:lstStyle>
          <a:p>
            <a:endParaRPr lang="en-US" dirty="0"/>
          </a:p>
        </p:txBody>
      </p:sp>
      <p:sp>
        <p:nvSpPr>
          <p:cNvPr id="3" name="Google Shape;188;p27">
            <a:extLst>
              <a:ext uri="{35E1C2E0-A667-4988-B876-D46F04514E4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07B1737-925B-4686-8F22-5635B1BC69B0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1760900" y="1644100"/>
            <a:ext cx="4293900" cy="13425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4" name="Google Shape;189;p27">
            <a:extLst>
              <a:ext uri="{6FCF1CB0-0D29-45C3-A8AA-85F856645AA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E5388C7-12F5-449A-B062-0E26FA6DF52E}"/>
              </a:ext>
            </a:extLst>
          </p:cNvPr>
          <p:cNvSpPr txBox="1"/>
          <p:nvPr/>
        </p:nvSpPr>
        <p:spPr>
          <a:xfrm>
            <a:off x="1760900" y="2910400"/>
            <a:ext cx="35853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 b="1" dirty="0">
                <a:solidFill>
                  <a:srgbClr val="000000"/>
                </a:solidFill>
                <a:latin typeface="Open Sans"/>
              </a:rPr>
              <a:t>CREDITS:</a:t>
            </a:r>
            <a:r>
              <a:rPr lang="en" sz="1000" dirty="0">
                <a:solidFill>
                  <a:srgbClr val="000000"/>
                </a:solidFill>
                <a:latin typeface="Open Sans"/>
              </a:rPr>
              <a:t> This presentation template was created by </a:t>
            </a:r>
            <a:r>
              <a:rPr lang="en" sz="1000" b="1" dirty="0">
                <a:noFill/>
                <a:latin typeface="Open Sans"/>
                <a:hlinkClick r:id="rId2"/>
              </a:rPr>
              <a:t>Slidesgo</a:t>
            </a:r>
            <a:r>
              <a:rPr lang="en" sz="1000" b="1" dirty="0">
                <a:solidFill>
                  <a:srgbClr val="000000"/>
                </a:solidFill>
                <a:latin typeface="Open Sans"/>
              </a:rPr>
              <a:t>,</a:t>
            </a:r>
            <a:r>
              <a:rPr lang="en" sz="1000" dirty="0">
                <a:solidFill>
                  <a:srgbClr val="000000"/>
                </a:solidFill>
                <a:latin typeface="Open Sans"/>
              </a:rPr>
              <a:t> including icons by </a:t>
            </a:r>
            <a:r>
              <a:rPr lang="en" sz="1000" b="1" dirty="0">
                <a:noFill/>
                <a:latin typeface="Open Sans"/>
                <a:hlinkClick r:id="rId3"/>
              </a:rPr>
              <a:t>Flaticon</a:t>
            </a:r>
            <a:r>
              <a:rPr lang="en" sz="1000" b="1" dirty="0">
                <a:solidFill>
                  <a:srgbClr val="000000"/>
                </a:solidFill>
                <a:latin typeface="Open Sans"/>
              </a:rPr>
              <a:t>,</a:t>
            </a:r>
            <a:r>
              <a:rPr lang="en" sz="1000" dirty="0">
                <a:solidFill>
                  <a:srgbClr val="000000"/>
                </a:solidFill>
                <a:latin typeface="Open Sans"/>
              </a:rPr>
              <a:t> and infographics &amp; images by </a:t>
            </a:r>
            <a:r>
              <a:rPr lang="en" sz="1000" b="1" dirty="0">
                <a:noFill/>
                <a:latin typeface="Open Sans"/>
                <a:hlinkClick r:id="rId4"/>
              </a:rPr>
              <a:t>Freepik</a:t>
            </a:r>
            <a:endParaRPr lang="en" sz="1000" b="1" dirty="0">
              <a:noFill/>
              <a:latin typeface="Open Sans"/>
              <a:hlinkClick r:id="rId4"/>
            </a:endParaRPr>
          </a:p>
        </p:txBody>
      </p:sp>
      <p:pic>
        <p:nvPicPr>
          <p:cNvPr id="5" name="Google Shape;190;p27">
            <a:extLst>
              <a:ext uri="{6D2AABA6-CFF1-4F72-B151-FF8952114FB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BE2F962-C21A-43DD-AB18-A0E3502F0B3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-79117" y="4131061"/>
            <a:ext cx="6773508" cy="15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4">
            <a:extLst>
              <a:ext uri="{BD9CFD12-D93F-4EEE-A9C1-5D7E312FDFB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888E700-A5D7-4458-BBD8-26052F325F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7" name="Slide Number Placeholder 5">
            <a:extLst>
              <a:ext uri="{14910E22-5874-4A47-A5CD-3A1E756E2F8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536698C-73D9-4A3B-952D-AF4D9CFF00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8" name="Date Placeholder 3">
            <a:extLst>
              <a:ext uri="{6D350771-BA38-417E-9D59-3D50F04A274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13D9D8C-2575-4C21-B713-6DB11506F2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FA2F5AAE-C2CF-4D54-9BE9-6B049D294A03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92;p28">
            <a:extLst>
              <a:ext uri="{4335EBBA-B4C4-4882-AFCC-B338116A77C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DE37A18-52BB-4570-8B6E-5713A28457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09075" y="3623391"/>
            <a:ext cx="6947400" cy="192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93;p28">
            <a:extLst>
              <a:ext uri="{42B98C4E-8EA9-4FE4-9460-B997D5EF82C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91B1CBD-092C-4775-AE25-565EF52EB38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90212" y="783663"/>
            <a:ext cx="2595450" cy="62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94;p28">
            <a:extLst>
              <a:ext uri="{E7DBC753-91C4-4FEB-989D-D5627130C95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B3420E9-F07C-4A3B-AE0A-29D4074A65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97549" y="2899646"/>
            <a:ext cx="6773501" cy="15240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95;p28">
            <a:extLst>
              <a:ext uri="{A2639D1E-6B6A-4EFA-A591-6FCB482472E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3322405-F87E-4D17-8598-01DE10BB6EB6}"/>
              </a:ext>
            </a:extLst>
          </p:cNvPr>
          <p:cNvSpPr/>
          <p:nvPr/>
        </p:nvSpPr>
        <p:spPr>
          <a:xfrm rot="-5400000">
            <a:off x="344811" y="-37338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Google Shape;196;p28">
            <a:extLst>
              <a:ext uri="{3BF7CEF2-7CA9-4F70-B926-083C0ED034C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10CD5D6-D0E5-490E-9D8A-B83BD0F3F859}"/>
              </a:ext>
            </a:extLst>
          </p:cNvPr>
          <p:cNvSpPr/>
          <p:nvPr/>
        </p:nvSpPr>
        <p:spPr>
          <a:xfrm rot="9000033">
            <a:off x="1954048" y="136687"/>
            <a:ext cx="359303" cy="292350"/>
          </a:xfrm>
          <a:custGeom>
            <a:avLst/>
            <a:gdLst/>
            <a:ahLst/>
            <a:cxnLst/>
            <a:rect l="0" t="0" r="r" b="b"/>
            <a:pathLst>
              <a:path w="8385" h="6822">
                <a:moveTo>
                  <a:pt x="6100" y="5412"/>
                </a:moveTo>
                <a:cubicBezTo>
                  <a:pt x="8385" y="2725"/>
                  <a:pt x="1940" y="0"/>
                  <a:pt x="524" y="2496"/>
                </a:cubicBezTo>
                <a:cubicBezTo>
                  <a:pt x="1" y="3423"/>
                  <a:pt x="512" y="5528"/>
                  <a:pt x="1950" y="6257"/>
                </a:cubicBezTo>
                <a:cubicBezTo>
                  <a:pt x="3061" y="6821"/>
                  <a:pt x="4921" y="6297"/>
                  <a:pt x="6100" y="5412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7" name="Google Shape;197;p28">
            <a:extLst>
              <a:ext uri="{FA4CED7F-A6B8-473B-8C23-56B9BBA5E82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19CE55C-5B31-4C84-8AFC-8DA6AA2B1D6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118364" y="1800604"/>
            <a:ext cx="985085" cy="139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98;p28">
            <a:extLst>
              <a:ext uri="{E30B9B7A-638A-46EE-BF61-91F66CF30CF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D4F21E5-0814-4997-9DC1-DAAFF3E82A6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170498" y="2513174"/>
            <a:ext cx="1386580" cy="7305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9;p28">
            <a:extLst>
              <a:ext uri="{980A639C-67C8-43D6-8455-E7E641F29A7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D3C1108-1A36-4F2F-A39A-C5C97F743F6B}"/>
              </a:ext>
            </a:extLst>
          </p:cNvPr>
          <p:cNvSpPr/>
          <p:nvPr/>
        </p:nvSpPr>
        <p:spPr>
          <a:xfrm rot="257312">
            <a:off x="8399299" y="2998769"/>
            <a:ext cx="1199809" cy="273594"/>
          </a:xfrm>
          <a:custGeom>
            <a:avLst/>
            <a:gdLst/>
            <a:ahLst/>
            <a:cxnLst/>
            <a:rect l="0" t="0" r="r" b="b"/>
            <a:pathLst>
              <a:path w="20673" h="4390">
                <a:moveTo>
                  <a:pt x="20490" y="3765"/>
                </a:moveTo>
                <a:cubicBezTo>
                  <a:pt x="20398" y="3681"/>
                  <a:pt x="20300" y="3673"/>
                  <a:pt x="20224" y="3681"/>
                </a:cubicBezTo>
                <a:cubicBezTo>
                  <a:pt x="20249" y="3608"/>
                  <a:pt x="20261" y="3501"/>
                  <a:pt x="20202" y="3417"/>
                </a:cubicBezTo>
                <a:cubicBezTo>
                  <a:pt x="20138" y="3323"/>
                  <a:pt x="19995" y="3336"/>
                  <a:pt x="19897" y="3360"/>
                </a:cubicBezTo>
                <a:cubicBezTo>
                  <a:pt x="19925" y="3274"/>
                  <a:pt x="19932" y="3155"/>
                  <a:pt x="19831" y="3049"/>
                </a:cubicBezTo>
                <a:cubicBezTo>
                  <a:pt x="19737" y="2947"/>
                  <a:pt x="19637" y="2955"/>
                  <a:pt x="19567" y="2980"/>
                </a:cubicBezTo>
                <a:cubicBezTo>
                  <a:pt x="19567" y="2918"/>
                  <a:pt x="19545" y="2849"/>
                  <a:pt x="19463" y="2781"/>
                </a:cubicBezTo>
                <a:cubicBezTo>
                  <a:pt x="19383" y="2718"/>
                  <a:pt x="19304" y="2707"/>
                  <a:pt x="19240" y="2712"/>
                </a:cubicBezTo>
                <a:cubicBezTo>
                  <a:pt x="19293" y="2617"/>
                  <a:pt x="19340" y="2491"/>
                  <a:pt x="19261" y="2407"/>
                </a:cubicBezTo>
                <a:cubicBezTo>
                  <a:pt x="19218" y="2360"/>
                  <a:pt x="19166" y="2345"/>
                  <a:pt x="19117" y="2343"/>
                </a:cubicBezTo>
                <a:cubicBezTo>
                  <a:pt x="19205" y="2229"/>
                  <a:pt x="19289" y="2077"/>
                  <a:pt x="19179" y="2002"/>
                </a:cubicBezTo>
                <a:cubicBezTo>
                  <a:pt x="19107" y="1950"/>
                  <a:pt x="19033" y="1957"/>
                  <a:pt x="18974" y="1977"/>
                </a:cubicBezTo>
                <a:cubicBezTo>
                  <a:pt x="19007" y="1862"/>
                  <a:pt x="19011" y="1711"/>
                  <a:pt x="18851" y="1644"/>
                </a:cubicBezTo>
                <a:cubicBezTo>
                  <a:pt x="18741" y="1594"/>
                  <a:pt x="18653" y="1609"/>
                  <a:pt x="18587" y="1644"/>
                </a:cubicBezTo>
                <a:cubicBezTo>
                  <a:pt x="18618" y="1515"/>
                  <a:pt x="18626" y="1351"/>
                  <a:pt x="18508" y="1292"/>
                </a:cubicBezTo>
                <a:cubicBezTo>
                  <a:pt x="18422" y="1249"/>
                  <a:pt x="18319" y="1265"/>
                  <a:pt x="18236" y="1292"/>
                </a:cubicBezTo>
                <a:cubicBezTo>
                  <a:pt x="18256" y="1234"/>
                  <a:pt x="18258" y="1165"/>
                  <a:pt x="18217" y="1091"/>
                </a:cubicBezTo>
                <a:cubicBezTo>
                  <a:pt x="18158" y="972"/>
                  <a:pt x="18029" y="958"/>
                  <a:pt x="17939" y="962"/>
                </a:cubicBezTo>
                <a:cubicBezTo>
                  <a:pt x="17994" y="835"/>
                  <a:pt x="18045" y="606"/>
                  <a:pt x="17816" y="498"/>
                </a:cubicBezTo>
                <a:cubicBezTo>
                  <a:pt x="17634" y="410"/>
                  <a:pt x="17481" y="555"/>
                  <a:pt x="17380" y="692"/>
                </a:cubicBezTo>
                <a:cubicBezTo>
                  <a:pt x="17380" y="543"/>
                  <a:pt x="17337" y="377"/>
                  <a:pt x="17133" y="361"/>
                </a:cubicBezTo>
                <a:cubicBezTo>
                  <a:pt x="16918" y="346"/>
                  <a:pt x="16832" y="518"/>
                  <a:pt x="16795" y="664"/>
                </a:cubicBezTo>
                <a:cubicBezTo>
                  <a:pt x="16742" y="551"/>
                  <a:pt x="16650" y="432"/>
                  <a:pt x="16497" y="461"/>
                </a:cubicBezTo>
                <a:cubicBezTo>
                  <a:pt x="16337" y="492"/>
                  <a:pt x="16294" y="655"/>
                  <a:pt x="16290" y="794"/>
                </a:cubicBezTo>
                <a:cubicBezTo>
                  <a:pt x="16224" y="709"/>
                  <a:pt x="16130" y="635"/>
                  <a:pt x="16010" y="684"/>
                </a:cubicBezTo>
                <a:cubicBezTo>
                  <a:pt x="15866" y="743"/>
                  <a:pt x="15832" y="960"/>
                  <a:pt x="15823" y="1112"/>
                </a:cubicBezTo>
                <a:cubicBezTo>
                  <a:pt x="15795" y="1093"/>
                  <a:pt x="15758" y="1085"/>
                  <a:pt x="15709" y="1101"/>
                </a:cubicBezTo>
                <a:cubicBezTo>
                  <a:pt x="15627" y="1126"/>
                  <a:pt x="15586" y="1238"/>
                  <a:pt x="15566" y="1337"/>
                </a:cubicBezTo>
                <a:cubicBezTo>
                  <a:pt x="15514" y="1267"/>
                  <a:pt x="15435" y="1216"/>
                  <a:pt x="15312" y="1300"/>
                </a:cubicBezTo>
                <a:cubicBezTo>
                  <a:pt x="15191" y="1382"/>
                  <a:pt x="15167" y="1513"/>
                  <a:pt x="15169" y="1613"/>
                </a:cubicBezTo>
                <a:cubicBezTo>
                  <a:pt x="15105" y="1572"/>
                  <a:pt x="15013" y="1545"/>
                  <a:pt x="14892" y="1599"/>
                </a:cubicBezTo>
                <a:cubicBezTo>
                  <a:pt x="14749" y="1666"/>
                  <a:pt x="14749" y="1850"/>
                  <a:pt x="14778" y="2002"/>
                </a:cubicBezTo>
                <a:cubicBezTo>
                  <a:pt x="14737" y="1977"/>
                  <a:pt x="14688" y="1971"/>
                  <a:pt x="14633" y="1991"/>
                </a:cubicBezTo>
                <a:lnTo>
                  <a:pt x="14629" y="1993"/>
                </a:lnTo>
                <a:cubicBezTo>
                  <a:pt x="14561" y="2018"/>
                  <a:pt x="14514" y="2090"/>
                  <a:pt x="14485" y="2169"/>
                </a:cubicBezTo>
                <a:cubicBezTo>
                  <a:pt x="14475" y="2159"/>
                  <a:pt x="14463" y="2151"/>
                  <a:pt x="14446" y="2147"/>
                </a:cubicBezTo>
                <a:cubicBezTo>
                  <a:pt x="14381" y="2118"/>
                  <a:pt x="14307" y="2137"/>
                  <a:pt x="14248" y="2165"/>
                </a:cubicBezTo>
                <a:cubicBezTo>
                  <a:pt x="14281" y="2045"/>
                  <a:pt x="14299" y="1875"/>
                  <a:pt x="14168" y="1791"/>
                </a:cubicBezTo>
                <a:cubicBezTo>
                  <a:pt x="14058" y="1719"/>
                  <a:pt x="13951" y="1740"/>
                  <a:pt x="13878" y="1770"/>
                </a:cubicBezTo>
                <a:cubicBezTo>
                  <a:pt x="13904" y="1637"/>
                  <a:pt x="13912" y="1441"/>
                  <a:pt x="13737" y="1394"/>
                </a:cubicBezTo>
                <a:cubicBezTo>
                  <a:pt x="13622" y="1361"/>
                  <a:pt x="13520" y="1404"/>
                  <a:pt x="13442" y="1459"/>
                </a:cubicBezTo>
                <a:cubicBezTo>
                  <a:pt x="13462" y="1357"/>
                  <a:pt x="13450" y="1245"/>
                  <a:pt x="13329" y="1204"/>
                </a:cubicBezTo>
                <a:cubicBezTo>
                  <a:pt x="13213" y="1163"/>
                  <a:pt x="13096" y="1230"/>
                  <a:pt x="13020" y="1302"/>
                </a:cubicBezTo>
                <a:cubicBezTo>
                  <a:pt x="13018" y="1224"/>
                  <a:pt x="12990" y="1136"/>
                  <a:pt x="12898" y="1071"/>
                </a:cubicBezTo>
                <a:cubicBezTo>
                  <a:pt x="12789" y="995"/>
                  <a:pt x="12681" y="1040"/>
                  <a:pt x="12603" y="1097"/>
                </a:cubicBezTo>
                <a:cubicBezTo>
                  <a:pt x="12611" y="979"/>
                  <a:pt x="12572" y="829"/>
                  <a:pt x="12360" y="770"/>
                </a:cubicBezTo>
                <a:cubicBezTo>
                  <a:pt x="12151" y="715"/>
                  <a:pt x="11987" y="852"/>
                  <a:pt x="11885" y="972"/>
                </a:cubicBezTo>
                <a:cubicBezTo>
                  <a:pt x="11883" y="960"/>
                  <a:pt x="11883" y="944"/>
                  <a:pt x="11877" y="934"/>
                </a:cubicBezTo>
                <a:cubicBezTo>
                  <a:pt x="11862" y="870"/>
                  <a:pt x="11826" y="819"/>
                  <a:pt x="11781" y="788"/>
                </a:cubicBezTo>
                <a:cubicBezTo>
                  <a:pt x="11736" y="758"/>
                  <a:pt x="11682" y="739"/>
                  <a:pt x="11623" y="737"/>
                </a:cubicBezTo>
                <a:cubicBezTo>
                  <a:pt x="11535" y="733"/>
                  <a:pt x="11435" y="758"/>
                  <a:pt x="11343" y="809"/>
                </a:cubicBezTo>
                <a:cubicBezTo>
                  <a:pt x="11361" y="729"/>
                  <a:pt x="11361" y="666"/>
                  <a:pt x="11347" y="610"/>
                </a:cubicBezTo>
                <a:cubicBezTo>
                  <a:pt x="11335" y="551"/>
                  <a:pt x="11310" y="508"/>
                  <a:pt x="11273" y="477"/>
                </a:cubicBezTo>
                <a:cubicBezTo>
                  <a:pt x="11238" y="449"/>
                  <a:pt x="11193" y="432"/>
                  <a:pt x="11146" y="436"/>
                </a:cubicBezTo>
                <a:cubicBezTo>
                  <a:pt x="11081" y="438"/>
                  <a:pt x="11005" y="469"/>
                  <a:pt x="10927" y="524"/>
                </a:cubicBezTo>
                <a:cubicBezTo>
                  <a:pt x="10948" y="398"/>
                  <a:pt x="10946" y="226"/>
                  <a:pt x="10805" y="181"/>
                </a:cubicBezTo>
                <a:cubicBezTo>
                  <a:pt x="10707" y="146"/>
                  <a:pt x="10621" y="215"/>
                  <a:pt x="10555" y="297"/>
                </a:cubicBezTo>
                <a:cubicBezTo>
                  <a:pt x="10545" y="205"/>
                  <a:pt x="10502" y="115"/>
                  <a:pt x="10379" y="72"/>
                </a:cubicBezTo>
                <a:cubicBezTo>
                  <a:pt x="10228" y="21"/>
                  <a:pt x="10113" y="101"/>
                  <a:pt x="10042" y="187"/>
                </a:cubicBezTo>
                <a:cubicBezTo>
                  <a:pt x="10027" y="91"/>
                  <a:pt x="9974" y="1"/>
                  <a:pt x="9798" y="19"/>
                </a:cubicBezTo>
                <a:cubicBezTo>
                  <a:pt x="9612" y="40"/>
                  <a:pt x="9532" y="203"/>
                  <a:pt x="9499" y="338"/>
                </a:cubicBezTo>
                <a:cubicBezTo>
                  <a:pt x="9450" y="244"/>
                  <a:pt x="9371" y="150"/>
                  <a:pt x="9246" y="181"/>
                </a:cubicBezTo>
                <a:cubicBezTo>
                  <a:pt x="9096" y="218"/>
                  <a:pt x="9045" y="406"/>
                  <a:pt x="9033" y="533"/>
                </a:cubicBezTo>
                <a:cubicBezTo>
                  <a:pt x="8990" y="508"/>
                  <a:pt x="8920" y="498"/>
                  <a:pt x="8814" y="533"/>
                </a:cubicBezTo>
                <a:cubicBezTo>
                  <a:pt x="8661" y="584"/>
                  <a:pt x="8640" y="745"/>
                  <a:pt x="8652" y="870"/>
                </a:cubicBezTo>
                <a:cubicBezTo>
                  <a:pt x="8591" y="825"/>
                  <a:pt x="8501" y="790"/>
                  <a:pt x="8389" y="831"/>
                </a:cubicBezTo>
                <a:cubicBezTo>
                  <a:pt x="8227" y="889"/>
                  <a:pt x="8196" y="1097"/>
                  <a:pt x="8194" y="1238"/>
                </a:cubicBezTo>
                <a:cubicBezTo>
                  <a:pt x="8143" y="1200"/>
                  <a:pt x="8069" y="1169"/>
                  <a:pt x="7961" y="1183"/>
                </a:cubicBezTo>
                <a:cubicBezTo>
                  <a:pt x="7842" y="1198"/>
                  <a:pt x="7764" y="1277"/>
                  <a:pt x="7719" y="1353"/>
                </a:cubicBezTo>
                <a:cubicBezTo>
                  <a:pt x="7693" y="1279"/>
                  <a:pt x="7640" y="1208"/>
                  <a:pt x="7529" y="1224"/>
                </a:cubicBezTo>
                <a:cubicBezTo>
                  <a:pt x="7388" y="1240"/>
                  <a:pt x="7306" y="1392"/>
                  <a:pt x="7269" y="1492"/>
                </a:cubicBezTo>
                <a:cubicBezTo>
                  <a:pt x="7228" y="1453"/>
                  <a:pt x="7153" y="1425"/>
                  <a:pt x="7028" y="1455"/>
                </a:cubicBezTo>
                <a:cubicBezTo>
                  <a:pt x="6948" y="1476"/>
                  <a:pt x="6891" y="1521"/>
                  <a:pt x="6850" y="1568"/>
                </a:cubicBezTo>
                <a:cubicBezTo>
                  <a:pt x="6844" y="1421"/>
                  <a:pt x="6801" y="1259"/>
                  <a:pt x="6645" y="1230"/>
                </a:cubicBezTo>
                <a:cubicBezTo>
                  <a:pt x="6492" y="1204"/>
                  <a:pt x="6381" y="1257"/>
                  <a:pt x="6318" y="1306"/>
                </a:cubicBezTo>
                <a:cubicBezTo>
                  <a:pt x="6310" y="1116"/>
                  <a:pt x="6267" y="756"/>
                  <a:pt x="6044" y="756"/>
                </a:cubicBezTo>
                <a:cubicBezTo>
                  <a:pt x="5858" y="756"/>
                  <a:pt x="5729" y="903"/>
                  <a:pt x="5663" y="1003"/>
                </a:cubicBezTo>
                <a:cubicBezTo>
                  <a:pt x="5618" y="882"/>
                  <a:pt x="5524" y="702"/>
                  <a:pt x="5352" y="729"/>
                </a:cubicBezTo>
                <a:cubicBezTo>
                  <a:pt x="5197" y="756"/>
                  <a:pt x="5097" y="938"/>
                  <a:pt x="5045" y="1060"/>
                </a:cubicBezTo>
                <a:cubicBezTo>
                  <a:pt x="4998" y="960"/>
                  <a:pt x="4898" y="842"/>
                  <a:pt x="4696" y="899"/>
                </a:cubicBezTo>
                <a:cubicBezTo>
                  <a:pt x="4554" y="938"/>
                  <a:pt x="4481" y="1103"/>
                  <a:pt x="4442" y="1275"/>
                </a:cubicBezTo>
                <a:cubicBezTo>
                  <a:pt x="4405" y="1136"/>
                  <a:pt x="4338" y="1024"/>
                  <a:pt x="4217" y="1020"/>
                </a:cubicBezTo>
                <a:cubicBezTo>
                  <a:pt x="4072" y="1013"/>
                  <a:pt x="3982" y="1157"/>
                  <a:pt x="3930" y="1302"/>
                </a:cubicBezTo>
                <a:cubicBezTo>
                  <a:pt x="3898" y="1163"/>
                  <a:pt x="3816" y="1032"/>
                  <a:pt x="3628" y="1040"/>
                </a:cubicBezTo>
                <a:cubicBezTo>
                  <a:pt x="3374" y="1052"/>
                  <a:pt x="3276" y="1361"/>
                  <a:pt x="3241" y="1572"/>
                </a:cubicBezTo>
                <a:cubicBezTo>
                  <a:pt x="3171" y="1418"/>
                  <a:pt x="3036" y="1234"/>
                  <a:pt x="2824" y="1349"/>
                </a:cubicBezTo>
                <a:cubicBezTo>
                  <a:pt x="2635" y="1451"/>
                  <a:pt x="2609" y="1717"/>
                  <a:pt x="2621" y="1926"/>
                </a:cubicBezTo>
                <a:cubicBezTo>
                  <a:pt x="2519" y="1772"/>
                  <a:pt x="2351" y="1625"/>
                  <a:pt x="2120" y="1727"/>
                </a:cubicBezTo>
                <a:cubicBezTo>
                  <a:pt x="1848" y="1850"/>
                  <a:pt x="1885" y="2159"/>
                  <a:pt x="1950" y="2362"/>
                </a:cubicBezTo>
                <a:cubicBezTo>
                  <a:pt x="1852" y="2300"/>
                  <a:pt x="1709" y="2257"/>
                  <a:pt x="1555" y="2335"/>
                </a:cubicBezTo>
                <a:cubicBezTo>
                  <a:pt x="1351" y="2444"/>
                  <a:pt x="1367" y="2712"/>
                  <a:pt x="1400" y="2881"/>
                </a:cubicBezTo>
                <a:cubicBezTo>
                  <a:pt x="1297" y="2816"/>
                  <a:pt x="1125" y="2763"/>
                  <a:pt x="943" y="2902"/>
                </a:cubicBezTo>
                <a:cubicBezTo>
                  <a:pt x="753" y="3047"/>
                  <a:pt x="739" y="3333"/>
                  <a:pt x="759" y="3516"/>
                </a:cubicBezTo>
                <a:cubicBezTo>
                  <a:pt x="667" y="3428"/>
                  <a:pt x="524" y="3362"/>
                  <a:pt x="397" y="3561"/>
                </a:cubicBezTo>
                <a:cubicBezTo>
                  <a:pt x="227" y="3825"/>
                  <a:pt x="37" y="3982"/>
                  <a:pt x="23" y="3992"/>
                </a:cubicBezTo>
                <a:cubicBezTo>
                  <a:pt x="8" y="4003"/>
                  <a:pt x="0" y="4023"/>
                  <a:pt x="2" y="4048"/>
                </a:cubicBezTo>
                <a:cubicBezTo>
                  <a:pt x="8" y="4078"/>
                  <a:pt x="29" y="4099"/>
                  <a:pt x="51" y="4093"/>
                </a:cubicBezTo>
                <a:cubicBezTo>
                  <a:pt x="391" y="4031"/>
                  <a:pt x="538" y="4039"/>
                  <a:pt x="665" y="4050"/>
                </a:cubicBezTo>
                <a:cubicBezTo>
                  <a:pt x="749" y="4054"/>
                  <a:pt x="827" y="4060"/>
                  <a:pt x="943" y="4043"/>
                </a:cubicBezTo>
                <a:cubicBezTo>
                  <a:pt x="1091" y="4027"/>
                  <a:pt x="1207" y="4019"/>
                  <a:pt x="1340" y="4023"/>
                </a:cubicBezTo>
                <a:cubicBezTo>
                  <a:pt x="1471" y="4029"/>
                  <a:pt x="1619" y="4043"/>
                  <a:pt x="1829" y="4070"/>
                </a:cubicBezTo>
                <a:lnTo>
                  <a:pt x="1997" y="4093"/>
                </a:lnTo>
                <a:cubicBezTo>
                  <a:pt x="2423" y="4150"/>
                  <a:pt x="3000" y="4226"/>
                  <a:pt x="3296" y="4131"/>
                </a:cubicBezTo>
                <a:cubicBezTo>
                  <a:pt x="3458" y="4080"/>
                  <a:pt x="3746" y="4068"/>
                  <a:pt x="4129" y="4090"/>
                </a:cubicBezTo>
                <a:cubicBezTo>
                  <a:pt x="4514" y="4115"/>
                  <a:pt x="4990" y="4176"/>
                  <a:pt x="5526" y="4273"/>
                </a:cubicBezTo>
                <a:cubicBezTo>
                  <a:pt x="6177" y="4389"/>
                  <a:pt x="6893" y="4248"/>
                  <a:pt x="7464" y="4142"/>
                </a:cubicBezTo>
                <a:cubicBezTo>
                  <a:pt x="7834" y="4070"/>
                  <a:pt x="8143" y="4011"/>
                  <a:pt x="8323" y="4043"/>
                </a:cubicBezTo>
                <a:cubicBezTo>
                  <a:pt x="9154" y="4203"/>
                  <a:pt x="10240" y="4166"/>
                  <a:pt x="11314" y="4131"/>
                </a:cubicBezTo>
                <a:cubicBezTo>
                  <a:pt x="12102" y="4105"/>
                  <a:pt x="12881" y="4080"/>
                  <a:pt x="13544" y="4133"/>
                </a:cubicBezTo>
                <a:cubicBezTo>
                  <a:pt x="13790" y="4154"/>
                  <a:pt x="14072" y="4154"/>
                  <a:pt x="14359" y="4152"/>
                </a:cubicBezTo>
                <a:cubicBezTo>
                  <a:pt x="14825" y="4150"/>
                  <a:pt x="15300" y="4146"/>
                  <a:pt x="15611" y="4238"/>
                </a:cubicBezTo>
                <a:lnTo>
                  <a:pt x="15613" y="4242"/>
                </a:lnTo>
                <a:cubicBezTo>
                  <a:pt x="15989" y="4313"/>
                  <a:pt x="16707" y="4328"/>
                  <a:pt x="17464" y="4313"/>
                </a:cubicBezTo>
                <a:cubicBezTo>
                  <a:pt x="18547" y="4289"/>
                  <a:pt x="19711" y="4211"/>
                  <a:pt x="20077" y="4154"/>
                </a:cubicBezTo>
                <a:cubicBezTo>
                  <a:pt x="20322" y="4115"/>
                  <a:pt x="20613" y="4162"/>
                  <a:pt x="20615" y="4162"/>
                </a:cubicBezTo>
                <a:cubicBezTo>
                  <a:pt x="20621" y="4164"/>
                  <a:pt x="20623" y="4162"/>
                  <a:pt x="20629" y="4162"/>
                </a:cubicBezTo>
                <a:cubicBezTo>
                  <a:pt x="20652" y="4156"/>
                  <a:pt x="20666" y="4129"/>
                  <a:pt x="20664" y="4101"/>
                </a:cubicBezTo>
                <a:cubicBezTo>
                  <a:pt x="20672" y="4095"/>
                  <a:pt x="20650" y="3910"/>
                  <a:pt x="20490" y="3765"/>
                </a:cubicBezTo>
                <a:close/>
                <a:moveTo>
                  <a:pt x="14880" y="2198"/>
                </a:moveTo>
                <a:lnTo>
                  <a:pt x="14880" y="2198"/>
                </a:lnTo>
                <a:close/>
              </a:path>
            </a:pathLst>
          </a:custGeom>
          <a:solidFill>
            <a:srgbClr val="00261E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0" name="Google Shape;200;p28">
            <a:extLst>
              <a:ext uri="{8469C767-F1CD-49CF-BB41-3D23546B2EC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7AFBD20-DEF7-42C7-8131-91A93E05347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225950" y="66438"/>
            <a:ext cx="2595450" cy="62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01;p28">
            <a:extLst>
              <a:ext uri="{5DF714AD-2686-4B70-9CF0-C6927D88123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8C49712-8D04-4B46-9350-1548E102703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055300" y="2229800"/>
            <a:ext cx="2115201" cy="286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02;p28">
            <a:extLst>
              <a:ext uri="{EFFCB8E4-D6F5-40E5-8F62-1249CC09028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CAB19B4-F101-42FB-AAC0-2861F56E5E1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-85679" y="3752825"/>
            <a:ext cx="6773508" cy="15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03;p28">
            <a:extLst>
              <a:ext uri="{A12BAF64-2A14-4DEC-BBE3-3D33F867AB3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45D60E1-7931-4533-AF24-1016401BB913}"/>
              </a:ext>
            </a:extLst>
          </p:cNvPr>
          <p:cNvSpPr/>
          <p:nvPr/>
        </p:nvSpPr>
        <p:spPr>
          <a:xfrm rot="5400000" flipH="1">
            <a:off x="6255404" y="2254704"/>
            <a:ext cx="1390666" cy="4386927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4" name="Footer Placeholder 4">
            <a:extLst>
              <a:ext uri="{163D12B7-B18C-4C00-95C7-D4061151641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69829D3-2122-4158-9653-21C3F0906626}"/>
              </a:ext>
            </a:extLst>
          </p:cNvPr>
          <p:cNvSpPr>
            <a:spLocks noGrp="1"/>
          </p:cNvSpPr>
          <p:nvPr>
            <p:ph type="ftr" sz="quarter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5" name="Slide Number Placeholder 5">
            <a:extLst>
              <a:ext uri="{8C44CF43-B487-4D0D-BE13-75E4D288CC2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1902DF3-A872-4551-BE39-8FE331C64072}"/>
              </a:ext>
            </a:extLst>
          </p:cNvPr>
          <p:cNvSpPr>
            <a:spLocks noGrp="1"/>
          </p:cNvSpPr>
          <p:nvPr>
            <p:ph type="sldNum" sz="quarter" idx="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6" name="Date Placeholder 3">
            <a:extLst>
              <a:ext uri="{D32515DF-579F-4C29-BA58-09CBE027084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C35914A-64EA-4634-95A8-DD7533D971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C974AE4B-C574-4723-9AAC-05C7AEC1CD36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5;p29">
            <a:extLst>
              <a:ext uri="{CBD6EFCB-3B17-4D11-A181-F76E8E10BA9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DEE4C01-089F-472C-9E64-3995AFC1EC62}"/>
              </a:ext>
            </a:extLst>
          </p:cNvPr>
          <p:cNvSpPr/>
          <p:nvPr/>
        </p:nvSpPr>
        <p:spPr>
          <a:xfrm rot="5400000" flipH="1">
            <a:off x="7185430" y="-308344"/>
            <a:ext cx="1650206" cy="2266975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3" name="Google Shape;206;p29">
            <a:extLst>
              <a:ext uri="{2FD297A2-4F94-47E7-9CBC-4B4F9B50868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D4FB052-9840-4EA2-9BEC-731EB438B2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1425697" y="753176"/>
            <a:ext cx="2455199" cy="591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07;p29">
            <a:extLst>
              <a:ext uri="{3A47E4E7-246E-4EE0-9422-6140789481C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31F95A9-69B6-4927-9BB1-81F672BE63A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584377" y="3607560"/>
            <a:ext cx="493497" cy="1251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08;p29">
            <a:extLst>
              <a:ext uri="{50EBD4AD-C126-4002-B9E1-0A9CE990EC6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DCFB317-7F88-4BB1-95D1-DEA0214DE99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67600" y="3848891"/>
            <a:ext cx="493497" cy="1251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09;p29">
            <a:extLst>
              <a:ext uri="{FBAD5F11-65C2-4799-AFFB-C1811B0A2F7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C7560A1-43B0-4BAC-A578-B5F6AB53D28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04129" y="3452570"/>
            <a:ext cx="646936" cy="164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10;p29">
            <a:extLst>
              <a:ext uri="{A01C9070-48AF-4FD4-A262-3D217685B28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9F88FE6-8785-4D54-90B4-5E0113AFB5B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585949" y="3504209"/>
            <a:ext cx="646936" cy="164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1;p29">
            <a:extLst>
              <a:ext uri="{6AB995E1-00F9-4925-9B89-9414FD0A60C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E398A6D-119D-4D23-8444-E8795DDEBEC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493475" y="2308412"/>
            <a:ext cx="2168825" cy="3061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12;p29">
            <a:extLst>
              <a:ext uri="{ECBB5AB1-472F-4F88-8D87-6F2403E7B51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7A760AA-F934-4B4D-8105-68F6D009FF4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138825" y="4295049"/>
            <a:ext cx="5005174" cy="1126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13;p29">
            <a:extLst>
              <a:ext uri="{BAD6971C-F609-41A3-8F97-A9A27ADC128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FCF693C-9BC5-46CF-8299-18F98C8B401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4421392"/>
            <a:ext cx="4697518" cy="1056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14;p29">
            <a:extLst>
              <a:ext uri="{91D8BE9C-BE53-407F-A1FA-113E3FF0657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08E62F2-5BBD-47FC-9B93-6CA5BBBD898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845387" y="4179399"/>
            <a:ext cx="803474" cy="606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15;p29">
            <a:extLst>
              <a:ext uri="{A6AD58E5-BC27-4D08-B37B-2257D2DF42B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1E82FC0-C494-4DC6-9691-2C4B35BCB27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210574" y="4196200"/>
            <a:ext cx="745189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16;p29">
            <a:extLst>
              <a:ext uri="{2A658083-8B72-4AE6-AB46-B3BB611617F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C110501-0502-4745-A916-B474B904D901}"/>
              </a:ext>
            </a:extLst>
          </p:cNvPr>
          <p:cNvSpPr/>
          <p:nvPr/>
        </p:nvSpPr>
        <p:spPr>
          <a:xfrm rot="-5400000">
            <a:off x="780396" y="3391584"/>
            <a:ext cx="1049068" cy="2609809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14" name="Google Shape;217;p29">
            <a:extLst>
              <a:ext uri="{50DF14FE-4FE8-4E9E-B37F-F3CA2FBD30F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1E9101C-8A23-4F6D-A433-FDE776FD52C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364691" y="124526"/>
            <a:ext cx="2455199" cy="59104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ooter Placeholder 4">
            <a:extLst>
              <a:ext uri="{C4066BBC-2416-4988-B2E9-C2EF17F670A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0115B50-560E-4191-B6A2-DBDF9806AF33}"/>
              </a:ext>
            </a:extLst>
          </p:cNvPr>
          <p:cNvSpPr>
            <a:spLocks noGrp="1"/>
          </p:cNvSpPr>
          <p:nvPr>
            <p:ph type="ftr" sz="quarter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6" name="Slide Number Placeholder 5">
            <a:extLst>
              <a:ext uri="{20D0DB3D-C22F-46DF-B958-7A188ECE11B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3797246-C7D7-4E04-9DA5-4F3B55315BE0}"/>
              </a:ext>
            </a:extLst>
          </p:cNvPr>
          <p:cNvSpPr>
            <a:spLocks noGrp="1"/>
          </p:cNvSpPr>
          <p:nvPr>
            <p:ph type="sldNum" sz="quarter" idx="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7" name="Date Placeholder 3">
            <a:extLst>
              <a:ext uri="{725F62DB-B8FA-4B88-A3B0-5603659D4BA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BC6B263-DD5A-4BC7-8964-3171AB7B01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D1468151-8E70-405A-B0D7-DB76610F4190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4E3542CF-9EF3-479E-8627-6ADE340D88C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5FB8854-213A-4822-88A6-3245AAA98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3" name="Slide Number Placeholder 5">
            <a:extLst>
              <a:ext uri="{A7395D8D-DA89-4F7E-8C70-F9DC71BAA5D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2F2513D-F1B0-4D0E-AC00-D6164CE17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4" name="Date Placeholder 3">
            <a:extLst>
              <a:ext uri="{6896C68E-4A2F-49BE-8839-E3B50ADBD9F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9918EBF-659C-4264-A842-E8627218C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BACFED1A-629C-488C-9DF4-47BCE37A746F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;p4">
            <a:extLst>
              <a:ext uri="{74ECEF57-3E68-413D-9C77-822FB7EC664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FFBBCA3-0A74-4302-875E-FFF0945C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21;p4">
            <a:extLst>
              <a:ext uri="{E8B3BCAA-96A7-46C7-B96D-D1A4D3E5FF0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BB6CBC3-AEF2-4F6B-87AD-771388418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999" y="1207625"/>
            <a:ext cx="7703998" cy="34008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317499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  <a:defRPr lang="en-US" sz="1400" dirty="0">
                <a:solidFill>
                  <a:srgbClr val="000000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  <a:defRPr lang="en-US" dirty="0">
                <a:solidFill>
                  <a:srgbClr val="000000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  <a:defRPr lang="en-US" dirty="0">
                <a:solidFill>
                  <a:srgbClr val="000000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■"/>
              <a:defRPr lang="en-US" dirty="0">
                <a:solidFill>
                  <a:srgbClr val="000000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E3ED28D1-21C2-4DAA-AFBA-570D659658F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986D93F-C5AA-4AD3-811F-3D03B70B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>
            <a:extLst>
              <a:ext uri="{2AEDF221-C649-4BDB-937C-F2A1273CB65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CCEBC25-3AB8-47E0-810B-E36A4EA62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6" name="Date Placeholder 3">
            <a:extLst>
              <a:ext uri="{EF6247F9-9B52-46A8-9238-DDE340A217F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F1F0214-CC82-4120-ADC5-712F1493E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933D1277-88F2-4A6F-9B84-32EBAE82E305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3;p32">
            <a:extLst>
              <a:ext uri="{1B93CC4C-C699-4553-BC19-E3D196F5170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82D2062-CF1F-466C-941A-127B8383D3F7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511025"/>
            <a:ext cx="7703998" cy="4824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solidFill>
                  <a:schemeClr val="lt1"/>
                </a:solidFill>
                <a:latin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None/>
              <a:defRPr lang="en-US" dirty="0">
                <a:latin typeface="Arial"/>
              </a:defRPr>
            </a:lvl9pPr>
          </a:lstStyle>
          <a:p>
            <a:endParaRPr lang="en-US" dirty="0"/>
          </a:p>
        </p:txBody>
      </p:sp>
      <p:sp>
        <p:nvSpPr>
          <p:cNvPr id="3" name="Footer Placeholder 4">
            <a:extLst>
              <a:ext uri="{9A317442-40FE-4C18-816C-973CECA5DB7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BC341A0-6F42-45C2-AA51-0ED096E7E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4" name="Slide Number Placeholder 5">
            <a:extLst>
              <a:ext uri="{DC442FDF-A1B9-44B4-A4E7-59880FCCB3A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4CF9000-4424-482A-AB4E-6DD11FEA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5" name="Date Placeholder 3">
            <a:extLst>
              <a:ext uri="{22435EA6-2060-47CE-A054-65516929AF3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E58D0E2-3184-464F-B45F-ACC66F213DD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B26BDF9D-7DE0-4B46-AC2A-EEAEBDA146B4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3;p5">
            <a:extLst>
              <a:ext uri="{9836FE07-9BD0-4653-A097-36849369BD8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E1056D0-DB77-4B00-A79B-5F4CDBFDE8C4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355497" y="1639749"/>
            <a:ext cx="1881900" cy="471600"/>
          </a:xfrm>
          <a:prstGeom prst="rect">
            <a:avLst/>
          </a:prstGeom>
          <a:noFill/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3" name="Google Shape;24;p5">
            <a:extLst>
              <a:ext uri="{CBA84A02-25CD-4B4A-9AEB-F2D2115D08B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68504B9-702F-475B-B4CA-D6B2CCBC48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9850" y="1639749"/>
            <a:ext cx="1881900" cy="471600"/>
          </a:xfrm>
          <a:prstGeom prst="rect">
            <a:avLst/>
          </a:prstGeom>
          <a:noFill/>
        </p:spPr>
        <p:txBody>
          <a:bodyPr spcFirstLastPara="1" wrap="square" lIns="91425" tIns="91425" rIns="91425" bIns="91425" rtlCol="0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dirty="0">
                <a:solidFill>
                  <a:schemeClr val="dk1"/>
                </a:solidFill>
                <a:latin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4" name="Google Shape;25;p5">
            <a:extLst>
              <a:ext uri="{3320DD30-B5B8-45D8-A2DE-1CF1A006BE7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6161F63-AE32-4727-B775-377504FDF32E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782250" y="2229577"/>
            <a:ext cx="2455199" cy="1250998"/>
          </a:xfrm>
          <a:prstGeom prst="rect">
            <a:avLst/>
          </a:prstGeom>
          <a:noFill/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5" name="Google Shape;26;p5">
            <a:extLst>
              <a:ext uri="{57BE442C-7A66-4954-8620-16CEB9A4508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6EE3A6E-A927-4663-8DAA-2F5C70E2EB0C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5906470" y="2229575"/>
            <a:ext cx="2455199" cy="1250998"/>
          </a:xfrm>
          <a:prstGeom prst="rect">
            <a:avLst/>
          </a:prstGeom>
          <a:noFill/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6" name="Google Shape;27;p5">
            <a:extLst>
              <a:ext uri="{E3E1380E-0AA0-4DB9-AC7B-49A83303AAB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B37C192-DAD3-4CFD-9836-182EF0215E5C}"/>
              </a:ext>
            </a:extLst>
          </p:cNvPr>
          <p:cNvSpPr>
            <a:spLocks noGrp="1"/>
          </p:cNvSpPr>
          <p:nvPr>
            <p:ph type="title" idx="4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7" name="Google Shape;28;p5">
            <a:extLst>
              <a:ext uri="{EB5EDEC6-CE50-4033-AE75-62D0E2570C6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961C052-3BFB-48E3-BC24-4612671A6F0E}"/>
              </a:ext>
            </a:extLst>
          </p:cNvPr>
          <p:cNvSpPr/>
          <p:nvPr/>
        </p:nvSpPr>
        <p:spPr>
          <a:xfrm rot="5400000" flipH="1">
            <a:off x="7185430" y="-308344"/>
            <a:ext cx="1650206" cy="2266975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8" name="Google Shape;29;p5">
            <a:extLst>
              <a:ext uri="{EEE68E20-4A2B-4EE3-AF67-E3D860CBF7C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B333CEE-4F58-458D-AF3B-EBAC1994F0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1425697" y="753176"/>
            <a:ext cx="2455199" cy="5910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4">
            <a:extLst>
              <a:ext uri="{DCE72995-2C1A-404D-9117-F23DCD01CE1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5125451-498A-4BA2-B00A-A48FC67C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10" name="Slide Number Placeholder 5">
            <a:extLst>
              <a:ext uri="{3EA0E1B8-F6C4-4A91-A5A7-1276E50CA1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B1CDD0C-6522-4BAA-8A26-64994C15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1" name="Date Placeholder 3">
            <a:extLst>
              <a:ext uri="{9486A869-17D1-4B63-91B5-45F81193722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71EF128-CE01-46BC-88C3-C3D61635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0D781A01-B919-4704-8AB8-6B439797EBA6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1;p6">
            <a:extLst>
              <a:ext uri="{03E1B0FC-785F-4164-BAEE-85BB5B3DEDC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C67A926-4CDA-456D-90E8-CAAFDB9F7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32;p6">
            <a:extLst>
              <a:ext uri="{58DFAEC0-EBD5-4E7F-8808-F1B5233EBBB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4D53AFB-947A-4121-AC69-ED3427F7790A}"/>
              </a:ext>
            </a:extLst>
          </p:cNvPr>
          <p:cNvSpPr/>
          <p:nvPr/>
        </p:nvSpPr>
        <p:spPr>
          <a:xfrm>
            <a:off x="-1275131" y="-1380225"/>
            <a:ext cx="3827832" cy="1915232"/>
          </a:xfrm>
          <a:custGeom>
            <a:avLst/>
            <a:gdLst/>
            <a:ahLst/>
            <a:cxnLst/>
            <a:rect l="0" t="0" r="r" b="b"/>
            <a:pathLst>
              <a:path w="13907" h="15069">
                <a:moveTo>
                  <a:pt x="7718" y="14985"/>
                </a:moveTo>
                <a:cubicBezTo>
                  <a:pt x="11431" y="14483"/>
                  <a:pt x="13907" y="11705"/>
                  <a:pt x="13602" y="7941"/>
                </a:cubicBezTo>
                <a:cubicBezTo>
                  <a:pt x="12988" y="330"/>
                  <a:pt x="972" y="0"/>
                  <a:pt x="303" y="8468"/>
                </a:cubicBezTo>
                <a:cubicBezTo>
                  <a:pt x="1" y="12317"/>
                  <a:pt x="3246" y="15069"/>
                  <a:pt x="6912" y="15028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4" name="Google Shape;33;p6">
            <a:extLst>
              <a:ext uri="{E0721F03-5BB8-4456-9A0A-C6F23C598F2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A910443-2EA6-4875-ACE8-B6BC80A1B5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76203" y="4532312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4;p6">
            <a:extLst>
              <a:ext uri="{A9BD4785-BB2C-4450-B85E-3E02C148328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38EBDB8-7C6D-4817-B95D-38750A01454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452621" y="4532296"/>
            <a:ext cx="6773501" cy="152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5;p6">
            <a:extLst>
              <a:ext uri="{F04C5DEC-C735-4700-8BBF-CAD70E9FA04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61C2021-13F2-4318-97AB-9A0E04FDB75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 flipH="1">
            <a:off x="7511572" y="4532312"/>
            <a:ext cx="1037124" cy="7826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BCAEB137-4092-4781-9760-9CDAFC2DCB4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DEDB06B-E54F-4E05-828D-6DC50796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D12E2016-57BD-49C0-9271-E36EBC14EDE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F00F198-77E2-45CC-B79A-5F13D9D4C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75271E94-10FA-402A-9311-7309904FD44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3A470B3-F15E-47D1-A257-8144F4F2E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70D4C2F1-BC8A-45C2-B11A-F6729A076A0C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;p7">
            <a:extLst>
              <a:ext uri="{9CC482A5-214A-4834-8946-334913F292B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4FF66F0-7F5D-47C8-8069-E3C064735E39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4367800" y="1055225"/>
            <a:ext cx="3744300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sp>
        <p:nvSpPr>
          <p:cNvPr id="3" name="Google Shape;38;p7">
            <a:extLst>
              <a:ext uri="{1A3C4A8E-6CD2-4C6F-8553-8565D3D8580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739CB24-A2F8-4CE0-A697-FFF913223C8A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62900" y="1810400"/>
            <a:ext cx="3744300" cy="17556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317499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922C"/>
              </a:buClr>
              <a:buSzPct val="100000"/>
              <a:buChar char="●"/>
              <a:defRPr lang="en-US" dirty="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  <a:defRPr lang="en-US" dirty="0"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■"/>
              <a:defRPr lang="en-US" dirty="0"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  <a:defRPr lang="en-US" dirty="0"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  <a:defRPr lang="en-US" dirty="0"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■"/>
              <a:defRPr lang="en-US" dirty="0"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●"/>
              <a:defRPr lang="en-US" dirty="0"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○"/>
              <a:defRPr lang="en-US" dirty="0"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Char char="■"/>
              <a:defRPr lang="en-US" dirty="0">
                <a:solidFill>
                  <a:srgbClr val="434343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4" name="Google Shape;39;p7">
            <a:extLst>
              <a:ext uri="{52F56F02-5605-4F56-9AB7-DAA2D4AA4E4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8526A0D-8399-4D16-BCAB-F8C7EFB69F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0" y="4245756"/>
            <a:ext cx="9144000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40;p7">
            <a:extLst>
              <a:ext uri="{8AB8EFC2-4406-46CF-9DA6-AFF023F66AC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5B31774-5BDB-4EFD-AF09-EFD095CA90DE}"/>
              </a:ext>
            </a:extLst>
          </p:cNvPr>
          <p:cNvSpPr/>
          <p:nvPr/>
        </p:nvSpPr>
        <p:spPr>
          <a:xfrm rot="5400000">
            <a:off x="7627430" y="3257087"/>
            <a:ext cx="2151024" cy="1948904"/>
          </a:xfrm>
          <a:custGeom>
            <a:avLst/>
            <a:gdLst/>
            <a:ahLst/>
            <a:cxnLst/>
            <a:rect l="0" t="0" r="r" b="b"/>
            <a:pathLst>
              <a:path w="29456" h="17199">
                <a:moveTo>
                  <a:pt x="2737" y="0"/>
                </a:moveTo>
                <a:cubicBezTo>
                  <a:pt x="1797" y="918"/>
                  <a:pt x="872" y="1945"/>
                  <a:pt x="556" y="3222"/>
                </a:cubicBezTo>
                <a:cubicBezTo>
                  <a:pt x="1" y="5461"/>
                  <a:pt x="1573" y="7800"/>
                  <a:pt x="3628" y="8846"/>
                </a:cubicBezTo>
                <a:cubicBezTo>
                  <a:pt x="4677" y="9381"/>
                  <a:pt x="5855" y="9658"/>
                  <a:pt x="7032" y="9658"/>
                </a:cubicBezTo>
                <a:cubicBezTo>
                  <a:pt x="7494" y="9658"/>
                  <a:pt x="7956" y="9615"/>
                  <a:pt x="8410" y="9529"/>
                </a:cubicBezTo>
                <a:cubicBezTo>
                  <a:pt x="9714" y="9282"/>
                  <a:pt x="10967" y="8684"/>
                  <a:pt x="12292" y="8684"/>
                </a:cubicBezTo>
                <a:cubicBezTo>
                  <a:pt x="12314" y="8684"/>
                  <a:pt x="12337" y="8684"/>
                  <a:pt x="12359" y="8684"/>
                </a:cubicBezTo>
                <a:cubicBezTo>
                  <a:pt x="13852" y="8708"/>
                  <a:pt x="15372" y="9676"/>
                  <a:pt x="15734" y="11126"/>
                </a:cubicBezTo>
                <a:cubicBezTo>
                  <a:pt x="16007" y="12220"/>
                  <a:pt x="15623" y="13430"/>
                  <a:pt x="16047" y="14475"/>
                </a:cubicBezTo>
                <a:cubicBezTo>
                  <a:pt x="16302" y="15107"/>
                  <a:pt x="16825" y="15594"/>
                  <a:pt x="17390" y="15976"/>
                </a:cubicBezTo>
                <a:cubicBezTo>
                  <a:pt x="18615" y="16801"/>
                  <a:pt x="20092" y="17198"/>
                  <a:pt x="21574" y="17198"/>
                </a:cubicBezTo>
                <a:cubicBezTo>
                  <a:pt x="22251" y="17198"/>
                  <a:pt x="22928" y="17115"/>
                  <a:pt x="23583" y="16953"/>
                </a:cubicBezTo>
                <a:cubicBezTo>
                  <a:pt x="25672" y="16434"/>
                  <a:pt x="27529" y="15157"/>
                  <a:pt x="28937" y="13529"/>
                </a:cubicBezTo>
                <a:lnTo>
                  <a:pt x="29456" y="0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Google Shape;41;p7">
            <a:extLst>
              <a:ext uri="{000C0BE4-CDE4-44CE-BD10-27B95D22E8F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6B66C2C-3779-4E6B-B9FB-59C81925C182}"/>
              </a:ext>
            </a:extLst>
          </p:cNvPr>
          <p:cNvSpPr/>
          <p:nvPr/>
        </p:nvSpPr>
        <p:spPr>
          <a:xfrm rot="-5400000" flipH="1">
            <a:off x="508095" y="-510195"/>
            <a:ext cx="1498366" cy="251455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Footer Placeholder 4">
            <a:extLst>
              <a:ext uri="{9C2AD482-33D0-4ED4-8FF8-6A50A064F09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3375B94-DCEA-4824-9C2D-6EFF6B6BD9C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25C78452-D03E-4520-AB74-A764F91F1C6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799FBCC-2052-4467-ACE9-1AF6D3507D5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1ED50182-F5BC-4F52-990D-5E7A1847172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959EE14-9316-4FE2-93E4-C17F5EC1F25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8A5BED36-809E-46F8-86EB-641978A9E865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3;p8">
            <a:extLst>
              <a:ext uri="{9C38AE07-74BB-4CAE-AD4E-9F17BE16A0C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62EF2E3-0EBC-4B37-8321-4B11576B0C6F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1388100" y="110685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rtlCol="0" anchor="ctr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1pPr>
            <a:lvl2pPr lvl="1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2pPr>
            <a:lvl3pPr lvl="2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3pPr>
            <a:lvl4pPr lvl="3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4pPr>
            <a:lvl5pPr lvl="4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5pPr>
            <a:lvl6pPr lvl="5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6pPr>
            <a:lvl7pPr lvl="6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7pPr>
            <a:lvl8pPr lvl="7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8pPr>
            <a:lvl9pPr lvl="8" algn="ctr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6000" dirty="0"/>
            </a:lvl9pPr>
          </a:lstStyle>
          <a:p>
            <a:endParaRPr lang="en-US" dirty="0"/>
          </a:p>
        </p:txBody>
      </p:sp>
      <p:sp>
        <p:nvSpPr>
          <p:cNvPr id="3" name="Google Shape;44;p8">
            <a:extLst>
              <a:ext uri="{30D53BA9-6D21-4EB7-A477-CC39A7854F8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456DD79-D850-4E22-A2C1-E4F1DC29F01C}"/>
              </a:ext>
            </a:extLst>
          </p:cNvPr>
          <p:cNvSpPr/>
          <p:nvPr/>
        </p:nvSpPr>
        <p:spPr>
          <a:xfrm flipH="1">
            <a:off x="6296537" y="-1035349"/>
            <a:ext cx="3827832" cy="1915232"/>
          </a:xfrm>
          <a:custGeom>
            <a:avLst/>
            <a:gdLst/>
            <a:ahLst/>
            <a:cxnLst/>
            <a:rect l="0" t="0" r="r" b="b"/>
            <a:pathLst>
              <a:path w="13907" h="15069">
                <a:moveTo>
                  <a:pt x="7718" y="14985"/>
                </a:moveTo>
                <a:cubicBezTo>
                  <a:pt x="11431" y="14483"/>
                  <a:pt x="13907" y="11705"/>
                  <a:pt x="13602" y="7941"/>
                </a:cubicBezTo>
                <a:cubicBezTo>
                  <a:pt x="12988" y="330"/>
                  <a:pt x="972" y="0"/>
                  <a:pt x="303" y="8468"/>
                </a:cubicBezTo>
                <a:cubicBezTo>
                  <a:pt x="1" y="12317"/>
                  <a:pt x="3246" y="15069"/>
                  <a:pt x="6912" y="15028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4" name="Google Shape;45;p8">
            <a:extLst>
              <a:ext uri="{8984B958-ADD4-4DAA-BB9A-03798BC7596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E460054-F793-4498-BD73-61513E8688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2430059" y="3770312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6;p8">
            <a:extLst>
              <a:ext uri="{B29A24C3-855D-4FDB-89A6-C5F36917380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00EC6C4-6B3B-4D28-A754-5A1CB3F82DD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-98759" y="3770296"/>
            <a:ext cx="6773501" cy="152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7;p8">
            <a:extLst>
              <a:ext uri="{13606076-EF05-439C-A229-928E72AD729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E54E411-C19E-4F25-A0D1-B577ACCE0FA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8666" y="3770312"/>
            <a:ext cx="1037124" cy="7826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864442B9-6181-4BC0-9704-947D92178AF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82C124C-2AC2-47BE-A371-4826C7D6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>
            <a:extLst>
              <a:ext uri="{5671D2AD-DABF-42C6-A5F7-5741004E3F2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0BFA4FB-BD60-4368-BF96-C500673B6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9" name="Date Placeholder 3">
            <a:extLst>
              <a:ext uri="{9E342531-0C24-4021-997D-B61298A1F33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537F28B-F1A3-4824-B732-DF7A0D11EC8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45D78B94-8A64-48D0-9B5B-C191E47E0CFA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;p9">
            <a:extLst>
              <a:ext uri="{E9260C78-163D-4032-85FF-E0EB2C48283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D8EA866-A8FC-426E-BEF5-493A455A95F9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20100" y="534998"/>
            <a:ext cx="7703998" cy="841800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4500" dirty="0"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3600" dirty="0"/>
            </a:lvl9pPr>
          </a:lstStyle>
          <a:p>
            <a:endParaRPr lang="en-US" dirty="0"/>
          </a:p>
        </p:txBody>
      </p:sp>
      <p:sp>
        <p:nvSpPr>
          <p:cNvPr id="3" name="Google Shape;50;p9">
            <a:extLst>
              <a:ext uri="{8ADD9841-8F82-42DF-A04C-BE0C17AAC68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E3FCCD8-F6C8-4C61-9781-6B58610DE0CD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2241550" y="2207325"/>
            <a:ext cx="4661099" cy="16818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lang="en-US" sz="1600" dirty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4" name="Google Shape;51;p9">
            <a:extLst>
              <a:ext uri="{12A3AE66-D725-4231-B139-BC531A303FF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4D7E16C-3E6B-4C01-8C9A-5282F2A426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-24900" y="4361404"/>
            <a:ext cx="9144000" cy="1042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2;p9">
            <a:extLst>
              <a:ext uri="{29F9D2BE-103D-4B75-AE3A-27F1C6F3B0B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ABA4B04-2047-4482-9699-DCD6B41C6B0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3675175" y="-35300"/>
            <a:ext cx="2759975" cy="6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53;p9">
            <a:extLst>
              <a:ext uri="{26B4445C-74D1-45C5-8D67-936E27A6755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49BC90E-4B6E-41F1-901E-F8E152CC252D}"/>
              </a:ext>
            </a:extLst>
          </p:cNvPr>
          <p:cNvSpPr/>
          <p:nvPr/>
        </p:nvSpPr>
        <p:spPr>
          <a:xfrm rot="-5400000" flipH="1">
            <a:off x="344811" y="3664936"/>
            <a:ext cx="1186800" cy="1933622"/>
          </a:xfrm>
          <a:custGeom>
            <a:avLst/>
            <a:gdLst/>
            <a:ahLst/>
            <a:cxnLst/>
            <a:rect l="0" t="0" r="r" b="b"/>
            <a:pathLst>
              <a:path w="24921" h="34234">
                <a:moveTo>
                  <a:pt x="1" y="1"/>
                </a:moveTo>
                <a:cubicBezTo>
                  <a:pt x="322" y="7272"/>
                  <a:pt x="2047" y="12141"/>
                  <a:pt x="11708" y="11532"/>
                </a:cubicBezTo>
                <a:cubicBezTo>
                  <a:pt x="15523" y="11292"/>
                  <a:pt x="16436" y="14101"/>
                  <a:pt x="15020" y="17598"/>
                </a:cubicBezTo>
                <a:cubicBezTo>
                  <a:pt x="12526" y="23744"/>
                  <a:pt x="9384" y="32054"/>
                  <a:pt x="24920" y="34233"/>
                </a:cubicBezTo>
                <a:lnTo>
                  <a:pt x="24920" y="1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Google Shape;54;p9">
            <a:extLst>
              <a:ext uri="{F2D23E13-8806-4C61-AD50-F169029912A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120EEFC-DED5-4E21-9357-12601D0BB987}"/>
              </a:ext>
            </a:extLst>
          </p:cNvPr>
          <p:cNvSpPr/>
          <p:nvPr/>
        </p:nvSpPr>
        <p:spPr>
          <a:xfrm rot="5400000">
            <a:off x="7506527" y="-432028"/>
            <a:ext cx="1205621" cy="2069725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8" name="Footer Placeholder 4">
            <a:extLst>
              <a:ext uri="{36FFA660-231C-4344-A044-893D4924FDF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CA72752-BE13-42FF-A6C3-CF3EB84A233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9" name="Slide Number Placeholder 5">
            <a:extLst>
              <a:ext uri="{DA7371C1-60B8-44F5-A715-C18180F8941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72A14D6-3A48-44B6-90D4-6F15237FD29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10" name="Date Placeholder 3">
            <a:extLst>
              <a:ext uri="{30FE1368-0EA6-4F6C-9016-8A6D36973CA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B43F669-2A2F-4E25-AA44-FCD354A9978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7F30667B-62AB-4A51-A8C6-BD7C4C77087A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6;p10">
            <a:extLst>
              <a:ext uri="{8917BB00-9824-47FB-8B77-CB022A743F4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DB4218F-6015-47B0-BFE2-CBB93E121F43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719999" y="40358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1pPr>
            <a:lvl2pPr lvl="1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2pPr>
            <a:lvl3pPr lvl="2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3pPr>
            <a:lvl4pPr lvl="3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4pPr>
            <a:lvl5pPr lvl="4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5pPr>
            <a:lvl6pPr lvl="5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6pPr>
            <a:lvl7pPr lvl="6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7pPr>
            <a:lvl8pPr lvl="7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8pPr>
            <a:lvl9pPr lvl="8" algn="ctr" rtl="0">
              <a:spcBef>
                <a:spcPts val="0"/>
              </a:spcBef>
              <a:spcAft>
                <a:spcPts val="0"/>
              </a:spcAft>
              <a:buSzPct val="100000"/>
              <a:buNone/>
            </a:lvl9pPr>
          </a:lstStyle>
          <a:p>
            <a:endParaRPr lang="en-US" dirty="0"/>
          </a:p>
        </p:txBody>
      </p:sp>
      <p:pic>
        <p:nvPicPr>
          <p:cNvPr id="3" name="Google Shape;57;p10">
            <a:extLst>
              <a:ext uri="{63E0C1E6-65E3-47A8-804F-7EF42D5E217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8E3F436-3137-4EB4-9B8E-09EA0E7F995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2716592" y="4433599"/>
            <a:ext cx="6773508" cy="1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0">
            <a:extLst>
              <a:ext uri="{4C21500C-C5AB-4C3E-8C0D-EC453935EF9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DB30F38-E685-406E-B302-5AF79482353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-85679" y="4492871"/>
            <a:ext cx="6773501" cy="15240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59;p10">
            <a:extLst>
              <a:ext uri="{FBE04406-F2B7-4E7F-82DE-284F6D4EE98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F9687BF-F3BF-4C51-924F-3CBF04AEEC0A}"/>
              </a:ext>
            </a:extLst>
          </p:cNvPr>
          <p:cNvSpPr/>
          <p:nvPr/>
        </p:nvSpPr>
        <p:spPr>
          <a:xfrm rot="10800000" flipH="1">
            <a:off x="0" y="-2761"/>
            <a:ext cx="9144100" cy="572710"/>
          </a:xfrm>
          <a:custGeom>
            <a:avLst/>
            <a:gdLst/>
            <a:ahLst/>
            <a:cxnLst/>
            <a:rect l="0" t="0" r="r" b="b"/>
            <a:pathLst>
              <a:path w="120021" h="12052">
                <a:moveTo>
                  <a:pt x="0" y="4058"/>
                </a:moveTo>
                <a:cubicBezTo>
                  <a:pt x="4119" y="756"/>
                  <a:pt x="10592" y="1"/>
                  <a:pt x="16024" y="4610"/>
                </a:cubicBezTo>
                <a:cubicBezTo>
                  <a:pt x="20288" y="8229"/>
                  <a:pt x="25095" y="8710"/>
                  <a:pt x="30118" y="8076"/>
                </a:cubicBezTo>
                <a:cubicBezTo>
                  <a:pt x="60461" y="4250"/>
                  <a:pt x="56265" y="2278"/>
                  <a:pt x="88006" y="7789"/>
                </a:cubicBezTo>
                <a:cubicBezTo>
                  <a:pt x="93710" y="8780"/>
                  <a:pt x="99197" y="8686"/>
                  <a:pt x="103997" y="4610"/>
                </a:cubicBezTo>
                <a:cubicBezTo>
                  <a:pt x="109428" y="1"/>
                  <a:pt x="115898" y="758"/>
                  <a:pt x="120020" y="4058"/>
                </a:cubicBezTo>
                <a:lnTo>
                  <a:pt x="120020" y="12051"/>
                </a:lnTo>
                <a:lnTo>
                  <a:pt x="4" y="12051"/>
                </a:lnTo>
                <a:lnTo>
                  <a:pt x="4" y="4058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Footer Placeholder 4">
            <a:extLst>
              <a:ext uri="{8A738FF6-E8E1-4B63-ADBE-12440249DB0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BA08EEE-5723-4DB9-A398-87637BB17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Footer</a:t>
            </a:r>
          </a:p>
        </p:txBody>
      </p:sp>
      <p:sp>
        <p:nvSpPr>
          <p:cNvPr id="7" name="Slide Number Placeholder 5">
            <a:extLst>
              <a:ext uri="{78D95A06-8E47-4868-82F7-8CAD9E2DE26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1037D21-4CE7-4E6D-B6E5-BDB2487A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&lt;#&gt;</a:t>
            </a:r>
          </a:p>
        </p:txBody>
      </p:sp>
      <p:sp>
        <p:nvSpPr>
          <p:cNvPr id="8" name="Date Placeholder 3">
            <a:extLst>
              <a:ext uri="{F7F0F62D-28B9-4003-828A-9AF97E66625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B896E62-36B9-421A-B0AB-478D535ACC8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>
            <a:lvl1pPr lvl="0"/>
          </a:lstStyle>
          <a:p>
            <a:r>
              <a:rPr lang="en-US" dirty="0"/>
              <a:t>Date</a:t>
            </a:r>
          </a:p>
        </p:txBody>
      </p:sp>
    </p:spTree>
    <p:extLst>
      <p:ext uri="{68FDEA63-7E67-40D7-9C2E-267962780F8D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ideMaster2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;p1">
            <a:extLst>
              <a:ext uri="{95E10891-810F-4AA1-BB6A-F70FD8837A6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13A9E5E-8349-44FA-9425-CF743C158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99" y="535000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dirty="0">
                <a:solidFill>
                  <a:schemeClr val="dk1"/>
                </a:solidFill>
                <a:latin typeface="Bebas Neue"/>
              </a:defRPr>
            </a:lvl9pPr>
          </a:lstStyle>
          <a:p>
            <a:endParaRPr lang="en-US" dirty="0"/>
          </a:p>
        </p:txBody>
      </p:sp>
      <p:sp>
        <p:nvSpPr>
          <p:cNvPr id="3" name="Google Shape;7;p1">
            <a:extLst>
              <a:ext uri="{6EDF0667-502A-4D62-8AC5-E9015F4062D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B38C49A-801C-47FB-B0F4-3CE1F90A0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099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●"/>
              <a:defRPr lang="en-US" sz="1200" dirty="0">
                <a:solidFill>
                  <a:schemeClr val="dk1"/>
                </a:solidFill>
                <a:latin typeface="Open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○"/>
              <a:defRPr lang="en-US" sz="1200" dirty="0">
                <a:solidFill>
                  <a:schemeClr val="dk1"/>
                </a:solidFill>
                <a:latin typeface="Open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■"/>
              <a:defRPr lang="en-US" sz="1200" dirty="0">
                <a:solidFill>
                  <a:schemeClr val="dk1"/>
                </a:solidFill>
                <a:latin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●"/>
              <a:defRPr lang="en-US" sz="1200" dirty="0">
                <a:solidFill>
                  <a:schemeClr val="dk1"/>
                </a:solidFill>
                <a:latin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○"/>
              <a:defRPr lang="en-US" sz="1200" dirty="0">
                <a:solidFill>
                  <a:schemeClr val="dk1"/>
                </a:solidFill>
                <a:latin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■"/>
              <a:defRPr lang="en-US" sz="1200" dirty="0">
                <a:solidFill>
                  <a:schemeClr val="dk1"/>
                </a:solidFill>
                <a:latin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●"/>
              <a:defRPr lang="en-US" sz="1200" dirty="0">
                <a:solidFill>
                  <a:schemeClr val="dk1"/>
                </a:solidFill>
                <a:latin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○"/>
              <a:defRPr lang="en-US" sz="1200" dirty="0">
                <a:solidFill>
                  <a:schemeClr val="dk1"/>
                </a:solidFill>
                <a:latin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■"/>
              <a:defRPr lang="en-US" sz="1200" dirty="0">
                <a:solidFill>
                  <a:schemeClr val="dk1"/>
                </a:solidFill>
                <a:latin typeface="Open Sans"/>
              </a:defRPr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6D80FCE4-89A4-40BE-96C9-0BA80899090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B689340-3FF9-43EB-BEDF-52CDCA841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95550" y="4686300"/>
            <a:ext cx="518160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ctr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>
            <a:extLst>
              <a:ext uri="{B6103583-BD83-4372-BA8A-100FEF7F2A2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F00704F-6787-41BB-B143-8AA85079E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67814" y="4695033"/>
            <a:ext cx="613017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r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&lt;#&gt;</a:t>
            </a:r>
          </a:p>
        </p:txBody>
      </p:sp>
      <p:sp>
        <p:nvSpPr>
          <p:cNvPr id="6" name="Date Placeholder 3">
            <a:extLst>
              <a:ext uri="{0637D9D3-3E9E-4837-B8A2-A70242CE069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C595098-A9A0-4FA5-B5CC-35BD0C673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695033"/>
            <a:ext cx="163957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l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Date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hf hdr="0" ftr="0" dt="0"/>
  <p:txStyles>
    <p:title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titleStyle>
    <p:body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bodyStyle>
    <p:other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ideMaster1">
    <p:bg>
      <p:bgPr>
        <a:solidFill>
          <a:srgbClr val="0E2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9;p30">
            <a:extLst>
              <a:ext uri="{F13DEA5C-1B61-4A9F-8313-1507FFD0312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21C4E8E-C1E7-483E-8C76-83B6EE175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099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lang="en-US" sz="2400" dirty="0">
                <a:solidFill>
                  <a:srgbClr val="FFFFFF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3" name="Google Shape;220;p30">
            <a:extLst>
              <a:ext uri="{92B83B70-65A2-46A0-BC48-69CB876ECBB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5F88ECB-6CA0-4C67-8041-F5DF3057A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099" y="1695450"/>
            <a:ext cx="7047300" cy="250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●"/>
              <a:defRPr lang="en-US" sz="1100" dirty="0">
                <a:solidFill>
                  <a:srgbClr val="435D74"/>
                </a:solidFill>
                <a:latin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○"/>
              <a:defRPr lang="en-US" sz="1100" dirty="0">
                <a:solidFill>
                  <a:srgbClr val="435D74"/>
                </a:solidFill>
                <a:latin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■"/>
              <a:defRPr lang="en-US" sz="1100" dirty="0">
                <a:solidFill>
                  <a:srgbClr val="435D74"/>
                </a:solidFill>
                <a:latin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●"/>
              <a:defRPr lang="en-US" sz="1100" dirty="0">
                <a:solidFill>
                  <a:srgbClr val="435D74"/>
                </a:solidFill>
                <a:latin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○"/>
              <a:defRPr lang="en-US" sz="1100" dirty="0">
                <a:solidFill>
                  <a:srgbClr val="435D74"/>
                </a:solidFill>
                <a:latin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■"/>
              <a:defRPr lang="en-US" sz="1100" dirty="0">
                <a:solidFill>
                  <a:srgbClr val="435D74"/>
                </a:solidFill>
                <a:latin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●"/>
              <a:defRPr lang="en-US" sz="1100" dirty="0">
                <a:solidFill>
                  <a:srgbClr val="435D74"/>
                </a:solidFill>
                <a:latin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○"/>
              <a:defRPr lang="en-US" sz="1100" dirty="0">
                <a:solidFill>
                  <a:srgbClr val="435D74"/>
                </a:solidFill>
                <a:latin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ct val="100000"/>
              <a:buFont typeface="Proxima Nova"/>
              <a:buChar char="■"/>
              <a:defRPr lang="en-US" sz="1100" dirty="0">
                <a:solidFill>
                  <a:srgbClr val="435D74"/>
                </a:solidFill>
                <a:latin typeface="Proxima Nova"/>
              </a:defRPr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3E1BD427-E7FC-4ADD-8307-5A698FEA8BA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04AF00E-DFBB-4BD3-8BB8-E475C55B9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95550" y="4686300"/>
            <a:ext cx="518160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ctr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>
            <a:extLst>
              <a:ext uri="{C14B0BA0-76F9-49B9-8669-8F39EC423F9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51656AC-2A4C-4080-88D8-1AB2DFB3E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67814" y="4695033"/>
            <a:ext cx="613017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r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&lt;#&gt;</a:t>
            </a:r>
          </a:p>
        </p:txBody>
      </p:sp>
      <p:sp>
        <p:nvSpPr>
          <p:cNvPr id="6" name="Date Placeholder 3">
            <a:extLst>
              <a:ext uri="{ACD1DAE8-1519-4F64-8227-3A81007E0FD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3FE5A10-D538-4CC8-9236-20D7FE938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695033"/>
            <a:ext cx="163957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l">
              <a:defRPr lang="en-US" sz="600" i="0" dirty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Date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hdr="0" ftr="0" dt="0"/>
  <p:txStyles>
    <p:title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titleStyle>
    <p:body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bodyStyle>
    <p:otherStyle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1400" b="0" i="0" u="none" strike="noStrike" cap="none" dirty="0">
          <a:solidFill>
            <a:srgbClr val="000000"/>
          </a:solidFill>
          <a:latin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8.xml"/><Relationship Id="rId9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6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5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28;p33">
            <a:extLst>
              <a:ext uri="{5AE15F1C-ADB7-4002-947F-1BB4F6508A3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FFA7E00-95F2-4AD0-AAFB-CB2BA7D2DDD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309075" y="3623391"/>
            <a:ext cx="6947400" cy="192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0;p33">
            <a:extLst>
              <a:ext uri="{89300261-AE50-443A-A917-2714DB06C08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24B9981-9FF8-402A-824E-7F4D9C61011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697549" y="2899646"/>
            <a:ext cx="6773501" cy="15240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31;p33">
            <a:extLst>
              <a:ext uri="{6F1793C7-644C-4F0F-8C47-CCCE930EEC5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F0390F0-E4C4-4B23-98E3-CB9947B7B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635" y="850487"/>
            <a:ext cx="6185040" cy="2051999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 dirty="0">
                <a:solidFill>
                  <a:schemeClr val="dk1"/>
                </a:solidFill>
              </a:rPr>
              <a:t>GrowBot Pro</a:t>
            </a:r>
          </a:p>
        </p:txBody>
      </p:sp>
      <p:sp>
        <p:nvSpPr>
          <p:cNvPr id="5" name="Google Shape;235;p33">
            <a:extLst>
              <a:ext uri="{0D107A7E-643C-4674-A590-62C48B1026C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4D62F4E-C7BE-49F6-AEC9-91D5644828A3}"/>
              </a:ext>
            </a:extLst>
          </p:cNvPr>
          <p:cNvSpPr/>
          <p:nvPr/>
        </p:nvSpPr>
        <p:spPr>
          <a:xfrm rot="257312">
            <a:off x="8399299" y="2998769"/>
            <a:ext cx="1199809" cy="273594"/>
          </a:xfrm>
          <a:custGeom>
            <a:avLst/>
            <a:gdLst/>
            <a:ahLst/>
            <a:cxnLst/>
            <a:rect l="0" t="0" r="r" b="b"/>
            <a:pathLst>
              <a:path w="20673" h="4390">
                <a:moveTo>
                  <a:pt x="20490" y="3765"/>
                </a:moveTo>
                <a:cubicBezTo>
                  <a:pt x="20398" y="3681"/>
                  <a:pt x="20300" y="3673"/>
                  <a:pt x="20224" y="3681"/>
                </a:cubicBezTo>
                <a:cubicBezTo>
                  <a:pt x="20249" y="3608"/>
                  <a:pt x="20261" y="3501"/>
                  <a:pt x="20202" y="3417"/>
                </a:cubicBezTo>
                <a:cubicBezTo>
                  <a:pt x="20138" y="3323"/>
                  <a:pt x="19995" y="3336"/>
                  <a:pt x="19897" y="3360"/>
                </a:cubicBezTo>
                <a:cubicBezTo>
                  <a:pt x="19925" y="3274"/>
                  <a:pt x="19932" y="3155"/>
                  <a:pt x="19831" y="3049"/>
                </a:cubicBezTo>
                <a:cubicBezTo>
                  <a:pt x="19737" y="2947"/>
                  <a:pt x="19637" y="2955"/>
                  <a:pt x="19567" y="2980"/>
                </a:cubicBezTo>
                <a:cubicBezTo>
                  <a:pt x="19567" y="2918"/>
                  <a:pt x="19545" y="2849"/>
                  <a:pt x="19463" y="2781"/>
                </a:cubicBezTo>
                <a:cubicBezTo>
                  <a:pt x="19383" y="2718"/>
                  <a:pt x="19304" y="2707"/>
                  <a:pt x="19240" y="2712"/>
                </a:cubicBezTo>
                <a:cubicBezTo>
                  <a:pt x="19293" y="2617"/>
                  <a:pt x="19340" y="2491"/>
                  <a:pt x="19261" y="2407"/>
                </a:cubicBezTo>
                <a:cubicBezTo>
                  <a:pt x="19218" y="2360"/>
                  <a:pt x="19166" y="2345"/>
                  <a:pt x="19117" y="2343"/>
                </a:cubicBezTo>
                <a:cubicBezTo>
                  <a:pt x="19205" y="2229"/>
                  <a:pt x="19289" y="2077"/>
                  <a:pt x="19179" y="2002"/>
                </a:cubicBezTo>
                <a:cubicBezTo>
                  <a:pt x="19107" y="1950"/>
                  <a:pt x="19033" y="1957"/>
                  <a:pt x="18974" y="1977"/>
                </a:cubicBezTo>
                <a:cubicBezTo>
                  <a:pt x="19007" y="1862"/>
                  <a:pt x="19011" y="1711"/>
                  <a:pt x="18851" y="1644"/>
                </a:cubicBezTo>
                <a:cubicBezTo>
                  <a:pt x="18741" y="1594"/>
                  <a:pt x="18653" y="1609"/>
                  <a:pt x="18587" y="1644"/>
                </a:cubicBezTo>
                <a:cubicBezTo>
                  <a:pt x="18618" y="1515"/>
                  <a:pt x="18626" y="1351"/>
                  <a:pt x="18508" y="1292"/>
                </a:cubicBezTo>
                <a:cubicBezTo>
                  <a:pt x="18422" y="1249"/>
                  <a:pt x="18319" y="1265"/>
                  <a:pt x="18236" y="1292"/>
                </a:cubicBezTo>
                <a:cubicBezTo>
                  <a:pt x="18256" y="1234"/>
                  <a:pt x="18258" y="1165"/>
                  <a:pt x="18217" y="1091"/>
                </a:cubicBezTo>
                <a:cubicBezTo>
                  <a:pt x="18158" y="972"/>
                  <a:pt x="18029" y="958"/>
                  <a:pt x="17939" y="962"/>
                </a:cubicBezTo>
                <a:cubicBezTo>
                  <a:pt x="17994" y="835"/>
                  <a:pt x="18045" y="606"/>
                  <a:pt x="17816" y="498"/>
                </a:cubicBezTo>
                <a:cubicBezTo>
                  <a:pt x="17634" y="410"/>
                  <a:pt x="17481" y="555"/>
                  <a:pt x="17380" y="692"/>
                </a:cubicBezTo>
                <a:cubicBezTo>
                  <a:pt x="17380" y="543"/>
                  <a:pt x="17337" y="377"/>
                  <a:pt x="17133" y="361"/>
                </a:cubicBezTo>
                <a:cubicBezTo>
                  <a:pt x="16918" y="346"/>
                  <a:pt x="16832" y="518"/>
                  <a:pt x="16795" y="664"/>
                </a:cubicBezTo>
                <a:cubicBezTo>
                  <a:pt x="16742" y="551"/>
                  <a:pt x="16650" y="432"/>
                  <a:pt x="16497" y="461"/>
                </a:cubicBezTo>
                <a:cubicBezTo>
                  <a:pt x="16337" y="492"/>
                  <a:pt x="16294" y="655"/>
                  <a:pt x="16290" y="794"/>
                </a:cubicBezTo>
                <a:cubicBezTo>
                  <a:pt x="16224" y="709"/>
                  <a:pt x="16130" y="635"/>
                  <a:pt x="16010" y="684"/>
                </a:cubicBezTo>
                <a:cubicBezTo>
                  <a:pt x="15866" y="743"/>
                  <a:pt x="15832" y="960"/>
                  <a:pt x="15823" y="1112"/>
                </a:cubicBezTo>
                <a:cubicBezTo>
                  <a:pt x="15795" y="1093"/>
                  <a:pt x="15758" y="1085"/>
                  <a:pt x="15709" y="1101"/>
                </a:cubicBezTo>
                <a:cubicBezTo>
                  <a:pt x="15627" y="1126"/>
                  <a:pt x="15586" y="1238"/>
                  <a:pt x="15566" y="1337"/>
                </a:cubicBezTo>
                <a:cubicBezTo>
                  <a:pt x="15514" y="1267"/>
                  <a:pt x="15435" y="1216"/>
                  <a:pt x="15312" y="1300"/>
                </a:cubicBezTo>
                <a:cubicBezTo>
                  <a:pt x="15191" y="1382"/>
                  <a:pt x="15167" y="1513"/>
                  <a:pt x="15169" y="1613"/>
                </a:cubicBezTo>
                <a:cubicBezTo>
                  <a:pt x="15105" y="1572"/>
                  <a:pt x="15013" y="1545"/>
                  <a:pt x="14892" y="1599"/>
                </a:cubicBezTo>
                <a:cubicBezTo>
                  <a:pt x="14749" y="1666"/>
                  <a:pt x="14749" y="1850"/>
                  <a:pt x="14778" y="2002"/>
                </a:cubicBezTo>
                <a:cubicBezTo>
                  <a:pt x="14737" y="1977"/>
                  <a:pt x="14688" y="1971"/>
                  <a:pt x="14633" y="1991"/>
                </a:cubicBezTo>
                <a:lnTo>
                  <a:pt x="14629" y="1993"/>
                </a:lnTo>
                <a:cubicBezTo>
                  <a:pt x="14561" y="2018"/>
                  <a:pt x="14514" y="2090"/>
                  <a:pt x="14485" y="2169"/>
                </a:cubicBezTo>
                <a:cubicBezTo>
                  <a:pt x="14475" y="2159"/>
                  <a:pt x="14463" y="2151"/>
                  <a:pt x="14446" y="2147"/>
                </a:cubicBezTo>
                <a:cubicBezTo>
                  <a:pt x="14381" y="2118"/>
                  <a:pt x="14307" y="2137"/>
                  <a:pt x="14248" y="2165"/>
                </a:cubicBezTo>
                <a:cubicBezTo>
                  <a:pt x="14281" y="2045"/>
                  <a:pt x="14299" y="1875"/>
                  <a:pt x="14168" y="1791"/>
                </a:cubicBezTo>
                <a:cubicBezTo>
                  <a:pt x="14058" y="1719"/>
                  <a:pt x="13951" y="1740"/>
                  <a:pt x="13878" y="1770"/>
                </a:cubicBezTo>
                <a:cubicBezTo>
                  <a:pt x="13904" y="1637"/>
                  <a:pt x="13912" y="1441"/>
                  <a:pt x="13737" y="1394"/>
                </a:cubicBezTo>
                <a:cubicBezTo>
                  <a:pt x="13622" y="1361"/>
                  <a:pt x="13520" y="1404"/>
                  <a:pt x="13442" y="1459"/>
                </a:cubicBezTo>
                <a:cubicBezTo>
                  <a:pt x="13462" y="1357"/>
                  <a:pt x="13450" y="1245"/>
                  <a:pt x="13329" y="1204"/>
                </a:cubicBezTo>
                <a:cubicBezTo>
                  <a:pt x="13213" y="1163"/>
                  <a:pt x="13096" y="1230"/>
                  <a:pt x="13020" y="1302"/>
                </a:cubicBezTo>
                <a:cubicBezTo>
                  <a:pt x="13018" y="1224"/>
                  <a:pt x="12990" y="1136"/>
                  <a:pt x="12898" y="1071"/>
                </a:cubicBezTo>
                <a:cubicBezTo>
                  <a:pt x="12789" y="995"/>
                  <a:pt x="12681" y="1040"/>
                  <a:pt x="12603" y="1097"/>
                </a:cubicBezTo>
                <a:cubicBezTo>
                  <a:pt x="12611" y="979"/>
                  <a:pt x="12572" y="829"/>
                  <a:pt x="12360" y="770"/>
                </a:cubicBezTo>
                <a:cubicBezTo>
                  <a:pt x="12151" y="715"/>
                  <a:pt x="11987" y="852"/>
                  <a:pt x="11885" y="972"/>
                </a:cubicBezTo>
                <a:cubicBezTo>
                  <a:pt x="11883" y="960"/>
                  <a:pt x="11883" y="944"/>
                  <a:pt x="11877" y="934"/>
                </a:cubicBezTo>
                <a:cubicBezTo>
                  <a:pt x="11862" y="870"/>
                  <a:pt x="11826" y="819"/>
                  <a:pt x="11781" y="788"/>
                </a:cubicBezTo>
                <a:cubicBezTo>
                  <a:pt x="11736" y="758"/>
                  <a:pt x="11682" y="739"/>
                  <a:pt x="11623" y="737"/>
                </a:cubicBezTo>
                <a:cubicBezTo>
                  <a:pt x="11535" y="733"/>
                  <a:pt x="11435" y="758"/>
                  <a:pt x="11343" y="809"/>
                </a:cubicBezTo>
                <a:cubicBezTo>
                  <a:pt x="11361" y="729"/>
                  <a:pt x="11361" y="666"/>
                  <a:pt x="11347" y="610"/>
                </a:cubicBezTo>
                <a:cubicBezTo>
                  <a:pt x="11335" y="551"/>
                  <a:pt x="11310" y="508"/>
                  <a:pt x="11273" y="477"/>
                </a:cubicBezTo>
                <a:cubicBezTo>
                  <a:pt x="11238" y="449"/>
                  <a:pt x="11193" y="432"/>
                  <a:pt x="11146" y="436"/>
                </a:cubicBezTo>
                <a:cubicBezTo>
                  <a:pt x="11081" y="438"/>
                  <a:pt x="11005" y="469"/>
                  <a:pt x="10927" y="524"/>
                </a:cubicBezTo>
                <a:cubicBezTo>
                  <a:pt x="10948" y="398"/>
                  <a:pt x="10946" y="226"/>
                  <a:pt x="10805" y="181"/>
                </a:cubicBezTo>
                <a:cubicBezTo>
                  <a:pt x="10707" y="146"/>
                  <a:pt x="10621" y="215"/>
                  <a:pt x="10555" y="297"/>
                </a:cubicBezTo>
                <a:cubicBezTo>
                  <a:pt x="10545" y="205"/>
                  <a:pt x="10502" y="115"/>
                  <a:pt x="10379" y="72"/>
                </a:cubicBezTo>
                <a:cubicBezTo>
                  <a:pt x="10228" y="21"/>
                  <a:pt x="10113" y="101"/>
                  <a:pt x="10042" y="187"/>
                </a:cubicBezTo>
                <a:cubicBezTo>
                  <a:pt x="10027" y="91"/>
                  <a:pt x="9974" y="1"/>
                  <a:pt x="9798" y="19"/>
                </a:cubicBezTo>
                <a:cubicBezTo>
                  <a:pt x="9612" y="40"/>
                  <a:pt x="9532" y="203"/>
                  <a:pt x="9499" y="338"/>
                </a:cubicBezTo>
                <a:cubicBezTo>
                  <a:pt x="9450" y="244"/>
                  <a:pt x="9371" y="150"/>
                  <a:pt x="9246" y="181"/>
                </a:cubicBezTo>
                <a:cubicBezTo>
                  <a:pt x="9096" y="218"/>
                  <a:pt x="9045" y="406"/>
                  <a:pt x="9033" y="533"/>
                </a:cubicBezTo>
                <a:cubicBezTo>
                  <a:pt x="8990" y="508"/>
                  <a:pt x="8920" y="498"/>
                  <a:pt x="8814" y="533"/>
                </a:cubicBezTo>
                <a:cubicBezTo>
                  <a:pt x="8661" y="584"/>
                  <a:pt x="8640" y="745"/>
                  <a:pt x="8652" y="870"/>
                </a:cubicBezTo>
                <a:cubicBezTo>
                  <a:pt x="8591" y="825"/>
                  <a:pt x="8501" y="790"/>
                  <a:pt x="8389" y="831"/>
                </a:cubicBezTo>
                <a:cubicBezTo>
                  <a:pt x="8227" y="889"/>
                  <a:pt x="8196" y="1097"/>
                  <a:pt x="8194" y="1238"/>
                </a:cubicBezTo>
                <a:cubicBezTo>
                  <a:pt x="8143" y="1200"/>
                  <a:pt x="8069" y="1169"/>
                  <a:pt x="7961" y="1183"/>
                </a:cubicBezTo>
                <a:cubicBezTo>
                  <a:pt x="7842" y="1198"/>
                  <a:pt x="7764" y="1277"/>
                  <a:pt x="7719" y="1353"/>
                </a:cubicBezTo>
                <a:cubicBezTo>
                  <a:pt x="7693" y="1279"/>
                  <a:pt x="7640" y="1208"/>
                  <a:pt x="7529" y="1224"/>
                </a:cubicBezTo>
                <a:cubicBezTo>
                  <a:pt x="7388" y="1240"/>
                  <a:pt x="7306" y="1392"/>
                  <a:pt x="7269" y="1492"/>
                </a:cubicBezTo>
                <a:cubicBezTo>
                  <a:pt x="7228" y="1453"/>
                  <a:pt x="7153" y="1425"/>
                  <a:pt x="7028" y="1455"/>
                </a:cubicBezTo>
                <a:cubicBezTo>
                  <a:pt x="6948" y="1476"/>
                  <a:pt x="6891" y="1521"/>
                  <a:pt x="6850" y="1568"/>
                </a:cubicBezTo>
                <a:cubicBezTo>
                  <a:pt x="6844" y="1421"/>
                  <a:pt x="6801" y="1259"/>
                  <a:pt x="6645" y="1230"/>
                </a:cubicBezTo>
                <a:cubicBezTo>
                  <a:pt x="6492" y="1204"/>
                  <a:pt x="6381" y="1257"/>
                  <a:pt x="6318" y="1306"/>
                </a:cubicBezTo>
                <a:cubicBezTo>
                  <a:pt x="6310" y="1116"/>
                  <a:pt x="6267" y="756"/>
                  <a:pt x="6044" y="756"/>
                </a:cubicBezTo>
                <a:cubicBezTo>
                  <a:pt x="5858" y="756"/>
                  <a:pt x="5729" y="903"/>
                  <a:pt x="5663" y="1003"/>
                </a:cubicBezTo>
                <a:cubicBezTo>
                  <a:pt x="5618" y="882"/>
                  <a:pt x="5524" y="702"/>
                  <a:pt x="5352" y="729"/>
                </a:cubicBezTo>
                <a:cubicBezTo>
                  <a:pt x="5197" y="756"/>
                  <a:pt x="5097" y="938"/>
                  <a:pt x="5045" y="1060"/>
                </a:cubicBezTo>
                <a:cubicBezTo>
                  <a:pt x="4998" y="960"/>
                  <a:pt x="4898" y="842"/>
                  <a:pt x="4696" y="899"/>
                </a:cubicBezTo>
                <a:cubicBezTo>
                  <a:pt x="4554" y="938"/>
                  <a:pt x="4481" y="1103"/>
                  <a:pt x="4442" y="1275"/>
                </a:cubicBezTo>
                <a:cubicBezTo>
                  <a:pt x="4405" y="1136"/>
                  <a:pt x="4338" y="1024"/>
                  <a:pt x="4217" y="1020"/>
                </a:cubicBezTo>
                <a:cubicBezTo>
                  <a:pt x="4072" y="1013"/>
                  <a:pt x="3982" y="1157"/>
                  <a:pt x="3930" y="1302"/>
                </a:cubicBezTo>
                <a:cubicBezTo>
                  <a:pt x="3898" y="1163"/>
                  <a:pt x="3816" y="1032"/>
                  <a:pt x="3628" y="1040"/>
                </a:cubicBezTo>
                <a:cubicBezTo>
                  <a:pt x="3374" y="1052"/>
                  <a:pt x="3276" y="1361"/>
                  <a:pt x="3241" y="1572"/>
                </a:cubicBezTo>
                <a:cubicBezTo>
                  <a:pt x="3171" y="1418"/>
                  <a:pt x="3036" y="1234"/>
                  <a:pt x="2824" y="1349"/>
                </a:cubicBezTo>
                <a:cubicBezTo>
                  <a:pt x="2635" y="1451"/>
                  <a:pt x="2609" y="1717"/>
                  <a:pt x="2621" y="1926"/>
                </a:cubicBezTo>
                <a:cubicBezTo>
                  <a:pt x="2519" y="1772"/>
                  <a:pt x="2351" y="1625"/>
                  <a:pt x="2120" y="1727"/>
                </a:cubicBezTo>
                <a:cubicBezTo>
                  <a:pt x="1848" y="1850"/>
                  <a:pt x="1885" y="2159"/>
                  <a:pt x="1950" y="2362"/>
                </a:cubicBezTo>
                <a:cubicBezTo>
                  <a:pt x="1852" y="2300"/>
                  <a:pt x="1709" y="2257"/>
                  <a:pt x="1555" y="2335"/>
                </a:cubicBezTo>
                <a:cubicBezTo>
                  <a:pt x="1351" y="2444"/>
                  <a:pt x="1367" y="2712"/>
                  <a:pt x="1400" y="2881"/>
                </a:cubicBezTo>
                <a:cubicBezTo>
                  <a:pt x="1297" y="2816"/>
                  <a:pt x="1125" y="2763"/>
                  <a:pt x="943" y="2902"/>
                </a:cubicBezTo>
                <a:cubicBezTo>
                  <a:pt x="753" y="3047"/>
                  <a:pt x="739" y="3333"/>
                  <a:pt x="759" y="3516"/>
                </a:cubicBezTo>
                <a:cubicBezTo>
                  <a:pt x="667" y="3428"/>
                  <a:pt x="524" y="3362"/>
                  <a:pt x="397" y="3561"/>
                </a:cubicBezTo>
                <a:cubicBezTo>
                  <a:pt x="227" y="3825"/>
                  <a:pt x="37" y="3982"/>
                  <a:pt x="23" y="3992"/>
                </a:cubicBezTo>
                <a:cubicBezTo>
                  <a:pt x="8" y="4003"/>
                  <a:pt x="0" y="4023"/>
                  <a:pt x="2" y="4048"/>
                </a:cubicBezTo>
                <a:cubicBezTo>
                  <a:pt x="8" y="4078"/>
                  <a:pt x="29" y="4099"/>
                  <a:pt x="51" y="4093"/>
                </a:cubicBezTo>
                <a:cubicBezTo>
                  <a:pt x="391" y="4031"/>
                  <a:pt x="538" y="4039"/>
                  <a:pt x="665" y="4050"/>
                </a:cubicBezTo>
                <a:cubicBezTo>
                  <a:pt x="749" y="4054"/>
                  <a:pt x="827" y="4060"/>
                  <a:pt x="943" y="4043"/>
                </a:cubicBezTo>
                <a:cubicBezTo>
                  <a:pt x="1091" y="4027"/>
                  <a:pt x="1207" y="4019"/>
                  <a:pt x="1340" y="4023"/>
                </a:cubicBezTo>
                <a:cubicBezTo>
                  <a:pt x="1471" y="4029"/>
                  <a:pt x="1619" y="4043"/>
                  <a:pt x="1829" y="4070"/>
                </a:cubicBezTo>
                <a:lnTo>
                  <a:pt x="1997" y="4093"/>
                </a:lnTo>
                <a:cubicBezTo>
                  <a:pt x="2423" y="4150"/>
                  <a:pt x="3000" y="4226"/>
                  <a:pt x="3296" y="4131"/>
                </a:cubicBezTo>
                <a:cubicBezTo>
                  <a:pt x="3458" y="4080"/>
                  <a:pt x="3746" y="4068"/>
                  <a:pt x="4129" y="4090"/>
                </a:cubicBezTo>
                <a:cubicBezTo>
                  <a:pt x="4514" y="4115"/>
                  <a:pt x="4990" y="4176"/>
                  <a:pt x="5526" y="4273"/>
                </a:cubicBezTo>
                <a:cubicBezTo>
                  <a:pt x="6177" y="4389"/>
                  <a:pt x="6893" y="4248"/>
                  <a:pt x="7464" y="4142"/>
                </a:cubicBezTo>
                <a:cubicBezTo>
                  <a:pt x="7834" y="4070"/>
                  <a:pt x="8143" y="4011"/>
                  <a:pt x="8323" y="4043"/>
                </a:cubicBezTo>
                <a:cubicBezTo>
                  <a:pt x="9154" y="4203"/>
                  <a:pt x="10240" y="4166"/>
                  <a:pt x="11314" y="4131"/>
                </a:cubicBezTo>
                <a:cubicBezTo>
                  <a:pt x="12102" y="4105"/>
                  <a:pt x="12881" y="4080"/>
                  <a:pt x="13544" y="4133"/>
                </a:cubicBezTo>
                <a:cubicBezTo>
                  <a:pt x="13790" y="4154"/>
                  <a:pt x="14072" y="4154"/>
                  <a:pt x="14359" y="4152"/>
                </a:cubicBezTo>
                <a:cubicBezTo>
                  <a:pt x="14825" y="4150"/>
                  <a:pt x="15300" y="4146"/>
                  <a:pt x="15611" y="4238"/>
                </a:cubicBezTo>
                <a:lnTo>
                  <a:pt x="15613" y="4242"/>
                </a:lnTo>
                <a:cubicBezTo>
                  <a:pt x="15989" y="4313"/>
                  <a:pt x="16707" y="4328"/>
                  <a:pt x="17464" y="4313"/>
                </a:cubicBezTo>
                <a:cubicBezTo>
                  <a:pt x="18547" y="4289"/>
                  <a:pt x="19711" y="4211"/>
                  <a:pt x="20077" y="4154"/>
                </a:cubicBezTo>
                <a:cubicBezTo>
                  <a:pt x="20322" y="4115"/>
                  <a:pt x="20613" y="4162"/>
                  <a:pt x="20615" y="4162"/>
                </a:cubicBezTo>
                <a:cubicBezTo>
                  <a:pt x="20621" y="4164"/>
                  <a:pt x="20623" y="4162"/>
                  <a:pt x="20629" y="4162"/>
                </a:cubicBezTo>
                <a:cubicBezTo>
                  <a:pt x="20652" y="4156"/>
                  <a:pt x="20666" y="4129"/>
                  <a:pt x="20664" y="4101"/>
                </a:cubicBezTo>
                <a:cubicBezTo>
                  <a:pt x="20672" y="4095"/>
                  <a:pt x="20650" y="3910"/>
                  <a:pt x="20490" y="3765"/>
                </a:cubicBezTo>
                <a:close/>
                <a:moveTo>
                  <a:pt x="14880" y="2198"/>
                </a:moveTo>
                <a:lnTo>
                  <a:pt x="14880" y="2198"/>
                </a:lnTo>
                <a:close/>
              </a:path>
            </a:pathLst>
          </a:custGeom>
          <a:solidFill>
            <a:srgbClr val="00261E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Google Shape;237;p33">
            <a:extLst>
              <a:ext uri="{093602D2-CFE1-4FB2-A6A8-A3FC4607F82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BEF2AC3-C5BF-41C7-87E5-C8017EFBEF5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-85679" y="3752825"/>
            <a:ext cx="6773508" cy="15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238;p33">
            <a:extLst>
              <a:ext uri="{FF3E0B80-8733-4E0D-88C2-AAEB14187EE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BAD9AC5-EA4E-40C9-B733-C2E0839A385C}"/>
              </a:ext>
            </a:extLst>
          </p:cNvPr>
          <p:cNvSpPr/>
          <p:nvPr/>
        </p:nvSpPr>
        <p:spPr>
          <a:xfrm rot="5400000" flipH="1">
            <a:off x="6255404" y="2254704"/>
            <a:ext cx="1390666" cy="4386927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8" name="TextBox 7">
            <a:extLst>
              <a:ext uri="{401F0DCE-2E58-4CD0-94F8-5EDE9CA83D1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BC21B90-5AA3-44B0-AA8E-53A1E602D46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3934" y="2899648"/>
            <a:ext cx="2845831" cy="358035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000" b="0" dirty="0">
                <a:latin typeface="Alegreya"/>
              </a:rPr>
              <a:t>Done By : </a:t>
            </a:r>
            <a:r>
              <a:rPr lang="en-US" sz="1000" b="0" dirty="0" err="1">
                <a:latin typeface="Alegreya"/>
              </a:rPr>
              <a:t>Shahd</a:t>
            </a:r>
            <a:r>
              <a:rPr lang="en-US" sz="1000" b="0" dirty="0">
                <a:latin typeface="Alegreya"/>
              </a:rPr>
              <a:t> Hamad &amp; Raia Ishtaya</a:t>
            </a:r>
          </a:p>
        </p:txBody>
      </p:sp>
      <p:sp>
        <p:nvSpPr>
          <p:cNvPr id="9" name="TextBox 8">
            <a:extLst>
              <a:ext uri="{112E8558-FD73-4B81-8BC1-A4D8A41A119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D31EDD8A-37E7-4C9C-B37E-3D8DA8109B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43934" y="3484064"/>
            <a:ext cx="2845831" cy="358035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000" b="0" dirty="0">
                <a:latin typeface="Alegreya"/>
              </a:rPr>
              <a:t>Supervised By : Haya Samaana</a:t>
            </a:r>
          </a:p>
        </p:txBody>
      </p:sp>
    </p:spTree>
    <p:extLst>
      <p:ext uri="{9DC6C4D9-4E02-4C10-9421-1A2A768DD4EE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1185A5B8-1047-4734-B162-6F27B28ED2D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A511C0E-C943-4095-AA81-9BC419DA0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Hardware Modules :</a:t>
            </a:r>
          </a:p>
        </p:txBody>
      </p:sp>
      <p:pic>
        <p:nvPicPr>
          <p:cNvPr id="3" name="Picture 2">
            <a:extLst>
              <a:ext uri="{0FF40F08-F73F-4007-A0CA-4E5DA3436E6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DBD5C11-1EBA-4B0C-A691-220C6DCC4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070" y="1460087"/>
            <a:ext cx="3041113" cy="2223335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25D1A038-DF57-42EA-9BF2-F7DCBF9DEBC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85A82CB-EA50-4B35-AEA4-0CD1F9022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164" y="1556947"/>
            <a:ext cx="2524753" cy="2321337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2682B982-A1B4-4D9B-AAC6-D6315474BB1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009BC2F-C2B1-4DE1-B661-BEE9C84FA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316" y="1552575"/>
            <a:ext cx="3217706" cy="2352446"/>
          </a:xfrm>
          <a:prstGeom prst="rect">
            <a:avLst/>
          </a:prstGeom>
          <a:noFill/>
        </p:spPr>
      </p:pic>
    </p:spTree>
    <p:extLst>
      <p:ext uri="{7EF15DB3-6D55-4E0A-9470-0822C3DD9540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0581C4A4-6373-462E-8668-F0AB314ACE0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50C651D-F216-4C02-B0E3-174570B8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Hardware Modules :</a:t>
            </a:r>
          </a:p>
        </p:txBody>
      </p:sp>
      <p:pic>
        <p:nvPicPr>
          <p:cNvPr id="3" name="Picture 2">
            <a:extLst>
              <a:ext uri="{9115F7FD-E9DD-4BEB-80AF-EFEDB3CA558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430CD5E-6E10-4B2E-BDF3-AB6822430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583655"/>
            <a:ext cx="2176396" cy="2901852"/>
          </a:xfrm>
          <a:prstGeom prst="rect">
            <a:avLst/>
          </a:prstGeom>
          <a:noFill/>
        </p:spPr>
      </p:pic>
      <p:sp>
        <p:nvSpPr>
          <p:cNvPr id="4" name="AutoShape 2" descr="blob:https://web.whatsapp.com/b12b47bc-79fa-405c-a9d1-ecab8d15ef3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590" y="1504950"/>
            <a:ext cx="2613309" cy="239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4" y="2339655"/>
            <a:ext cx="2009259" cy="182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EBC1BDEA-A0D2-4D77-AD46-686835652198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55EA2FCD-9FBE-4BEC-AFC0-AB9C19A1719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B6E6636-F9DD-4271-BBCA-4545448A7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83" y="350567"/>
            <a:ext cx="3036427" cy="730529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dirty="0">
                <a:latin typeface="+mj-lt"/>
              </a:rPr>
              <a:t>Constraints :</a:t>
            </a:r>
          </a:p>
        </p:txBody>
      </p:sp>
      <p:sp>
        <p:nvSpPr>
          <p:cNvPr id="3" name="TextBox 2">
            <a:extLst>
              <a:ext uri="{7ABC4C51-BC5E-4932-9F4A-F343D86D7A3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1431E2B-229D-4147-9B7A-1F068A1101C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62168" y="1029147"/>
            <a:ext cx="3318395" cy="453732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b="1" dirty="0">
                <a:latin typeface="Lato"/>
              </a:rPr>
              <a:t>Time </a:t>
            </a:r>
          </a:p>
        </p:txBody>
      </p:sp>
      <p:sp>
        <p:nvSpPr>
          <p:cNvPr id="4" name="TextBox 3">
            <a:extLst>
              <a:ext uri="{E8D4CF7D-4DE0-4B5E-993E-1EFF16100ED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9312D7F-6B1B-4719-9373-54D9F0CAC5E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68883" y="2409825"/>
            <a:ext cx="3405673" cy="45141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b="1" dirty="0">
                <a:latin typeface="Lato"/>
              </a:rPr>
              <a:t>Lack of Experience in Mechanics</a:t>
            </a:r>
          </a:p>
        </p:txBody>
      </p:sp>
      <p:sp>
        <p:nvSpPr>
          <p:cNvPr id="5" name="TextBox 4">
            <a:extLst>
              <a:ext uri="{EAED103B-7392-4DD3-8999-84263D28112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94FDD33-E09D-40CF-A2F7-69C2EBA3E14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14875" y="2419350"/>
            <a:ext cx="3405673" cy="453732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Electrical Issues</a:t>
            </a:r>
          </a:p>
        </p:txBody>
      </p:sp>
      <p:sp>
        <p:nvSpPr>
          <p:cNvPr id="6" name="TextBox 5">
            <a:extLst>
              <a:ext uri="{66F8B71F-78BC-43B9-9161-46C0046B5C2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F054098-C077-4FAE-AB7B-15893449DF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68883" y="1724768"/>
            <a:ext cx="3405673" cy="4460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  Vehicle Stability</a:t>
            </a:r>
          </a:p>
        </p:txBody>
      </p:sp>
      <p:sp>
        <p:nvSpPr>
          <p:cNvPr id="7" name="TextBox 6">
            <a:extLst>
              <a:ext uri="{4BF63210-77FC-4B17-8032-19512126E3D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9776CE8-B159-4F8F-8FB3-B0CB25BC27B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714875" y="1724768"/>
            <a:ext cx="3405673" cy="4460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Structural Load Capacity</a:t>
            </a:r>
          </a:p>
        </p:txBody>
      </p:sp>
      <p:sp>
        <p:nvSpPr>
          <p:cNvPr id="8" name="TextBox 7">
            <a:extLst>
              <a:ext uri="{1BAEC50B-37AD-41AA-9E9A-A3A892AF752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5DD73B5-C7DB-474B-B5E9-003DB7DAC55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714875" y="1032967"/>
            <a:ext cx="3405673" cy="4460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Large Size and Weight of the Robot</a:t>
            </a:r>
          </a:p>
        </p:txBody>
      </p:sp>
      <p:sp>
        <p:nvSpPr>
          <p:cNvPr id="9" name="TextBox 8">
            <a:extLst>
              <a:ext uri="{65E00CA6-DF53-407B-B82A-0AF61D6094F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AB397F5-DCAA-4E5A-86AD-A30BD43C591F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68883" y="3172710"/>
            <a:ext cx="3405673" cy="453732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Budgetary  Limitations</a:t>
            </a:r>
          </a:p>
        </p:txBody>
      </p:sp>
      <p:sp>
        <p:nvSpPr>
          <p:cNvPr id="10" name="TextBox 9">
            <a:extLst>
              <a:ext uri="{582BF3F3-BFD2-4D66-8A7C-FD0640DE6EE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293C0F0-83C7-47B0-B762-250443BF77D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714875" y="3117718"/>
            <a:ext cx="3405673" cy="447646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Hardware Available</a:t>
            </a:r>
          </a:p>
        </p:txBody>
      </p:sp>
    </p:spTree>
    <p:extLst>
      <p:ext uri="{765F55BA-C5C6-4CFA-989F-9B2752B24DA6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BEBF9578-706B-4420-8461-92990DCBD1E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044C468-7218-4726-979F-087C4FA1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83" y="350567"/>
            <a:ext cx="3036427" cy="730529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dirty="0">
                <a:latin typeface="+mj-lt"/>
              </a:rPr>
              <a:t>Future Work</a:t>
            </a:r>
          </a:p>
        </p:txBody>
      </p:sp>
      <p:sp>
        <p:nvSpPr>
          <p:cNvPr id="3" name="TextBox 2">
            <a:extLst>
              <a:ext uri="{924E311A-6324-48E4-AFEE-F7D4D575760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F9D7548B-0753-4DF6-A32E-2A04556B31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68883" y="1049293"/>
            <a:ext cx="3318395" cy="453732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b="1" dirty="0">
                <a:latin typeface="Lato"/>
              </a:rPr>
              <a:t>GPS</a:t>
            </a:r>
          </a:p>
        </p:txBody>
      </p:sp>
      <p:sp>
        <p:nvSpPr>
          <p:cNvPr id="4" name="TextBox 3">
            <a:extLst>
              <a:ext uri="{82D3928F-EE7D-46D9-89EB-63919B52385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20484AD-3BE4-45EA-A885-EF764E2E0C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6161" y="3286125"/>
            <a:ext cx="3405673" cy="45141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b="1" dirty="0">
                <a:latin typeface="Lato"/>
              </a:rPr>
              <a:t>Efficient Energy Management</a:t>
            </a:r>
          </a:p>
        </p:txBody>
      </p:sp>
      <p:sp>
        <p:nvSpPr>
          <p:cNvPr id="5" name="TextBox 4">
            <a:extLst>
              <a:ext uri="{3728757A-F1C4-485F-88CA-EFFCB0E2C0F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8E64A2A-FDF0-4A17-A14E-4932709F638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567171" y="4010025"/>
            <a:ext cx="3965257" cy="453732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User-Friendly Interface</a:t>
            </a:r>
          </a:p>
        </p:txBody>
      </p:sp>
      <p:sp>
        <p:nvSpPr>
          <p:cNvPr id="6" name="TextBox 5">
            <a:extLst>
              <a:ext uri="{B36FF11F-423B-4377-AC86-B2F03E83AF2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89813A6-B49B-46B1-9690-2082AEE4071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68883" y="2170861"/>
            <a:ext cx="3405673" cy="4460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Advanced Sensor Integration</a:t>
            </a:r>
          </a:p>
        </p:txBody>
      </p:sp>
      <p:sp>
        <p:nvSpPr>
          <p:cNvPr id="7" name="TextBox 6">
            <a:extLst>
              <a:ext uri="{E344FF98-57D9-4846-987D-641BE75ECE3B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9C45140-B8F3-4124-9D7F-54174DDA42C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567171" y="2617855"/>
            <a:ext cx="4072671" cy="4442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Improved Load Capacity and Durability </a:t>
            </a:r>
          </a:p>
        </p:txBody>
      </p:sp>
      <p:sp>
        <p:nvSpPr>
          <p:cNvPr id="8" name="TextBox 7">
            <a:extLst>
              <a:ext uri="{21C2F92B-22E4-4441-AD9F-8D1CD04F0DC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7977922-04D8-4DC9-A84D-82EF2E5D05DE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714875" y="1339719"/>
            <a:ext cx="3405673" cy="446093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Lato"/>
              </a:rPr>
              <a:t>Increased Autonomy</a:t>
            </a:r>
          </a:p>
        </p:txBody>
      </p:sp>
    </p:spTree>
    <p:extLst>
      <p:ext uri="{050DAEC3-25D2-4CA5-9BDD-3CEBEF5D349F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20;p52">
            <a:extLst>
              <a:ext uri="{109EE661-E009-415B-9C96-077C3021B19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B89432E-BA73-4B0E-A2F0-DBCEC2D4CB0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099720" y="3247461"/>
            <a:ext cx="5046311" cy="1214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858;p52">
            <a:extLst>
              <a:ext uri="{D8879F7C-D384-4366-BEAE-94BD7A93878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84CE472-02BF-4B88-A361-CD5DD42477B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449708" y="3826246"/>
            <a:ext cx="6773501" cy="152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859;p52">
            <a:extLst>
              <a:ext uri="{17DC26D3-C4EA-4E94-BB28-D1A973A05FB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03F9A3E-E9BA-4744-94AC-FEB6B237373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 rot="-128976">
            <a:off x="5473875" y="3108850"/>
            <a:ext cx="2238954" cy="1179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60;p52">
            <a:extLst>
              <a:ext uri="{1C33D261-4AF0-4EAB-A77B-CCDC1298E70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9E471BE-3BFB-43BA-B08A-DB6C1C62908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423578" y="1495775"/>
            <a:ext cx="2010640" cy="28385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62;p52">
            <a:extLst>
              <a:ext uri="{230EF861-8A88-4B3A-A227-A5174BC9DDC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67E6923-1619-4694-AB30-863778176FB3}"/>
              </a:ext>
            </a:extLst>
          </p:cNvPr>
          <p:cNvSpPr/>
          <p:nvPr/>
        </p:nvSpPr>
        <p:spPr>
          <a:xfrm>
            <a:off x="0" y="4584375"/>
            <a:ext cx="9144100" cy="572710"/>
          </a:xfrm>
          <a:custGeom>
            <a:avLst/>
            <a:gdLst/>
            <a:ahLst/>
            <a:cxnLst/>
            <a:rect l="0" t="0" r="r" b="b"/>
            <a:pathLst>
              <a:path w="120021" h="12052">
                <a:moveTo>
                  <a:pt x="0" y="4058"/>
                </a:moveTo>
                <a:cubicBezTo>
                  <a:pt x="4119" y="756"/>
                  <a:pt x="10592" y="1"/>
                  <a:pt x="16024" y="4610"/>
                </a:cubicBezTo>
                <a:cubicBezTo>
                  <a:pt x="20288" y="8229"/>
                  <a:pt x="25095" y="8710"/>
                  <a:pt x="30118" y="8076"/>
                </a:cubicBezTo>
                <a:cubicBezTo>
                  <a:pt x="60461" y="4250"/>
                  <a:pt x="56265" y="2278"/>
                  <a:pt x="88006" y="7789"/>
                </a:cubicBezTo>
                <a:cubicBezTo>
                  <a:pt x="93710" y="8780"/>
                  <a:pt x="99197" y="8686"/>
                  <a:pt x="103997" y="4610"/>
                </a:cubicBezTo>
                <a:cubicBezTo>
                  <a:pt x="109428" y="1"/>
                  <a:pt x="115898" y="758"/>
                  <a:pt x="120020" y="4058"/>
                </a:cubicBezTo>
                <a:lnTo>
                  <a:pt x="120020" y="12051"/>
                </a:lnTo>
                <a:lnTo>
                  <a:pt x="4" y="12051"/>
                </a:lnTo>
                <a:lnTo>
                  <a:pt x="4" y="4058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Google Shape;863;p52">
            <a:extLst>
              <a:ext uri="{27F31299-2B08-4F28-83E5-0908B2240DA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9E7B974-7FE5-493E-B469-D706BE8DC017}"/>
              </a:ext>
            </a:extLst>
          </p:cNvPr>
          <p:cNvSpPr/>
          <p:nvPr/>
        </p:nvSpPr>
        <p:spPr>
          <a:xfrm rot="5400000">
            <a:off x="6136032" y="-1514776"/>
            <a:ext cx="1498366" cy="4517568"/>
          </a:xfrm>
          <a:custGeom>
            <a:avLst/>
            <a:gdLst/>
            <a:ahLst/>
            <a:cxnLst/>
            <a:rect l="0" t="0" r="r" b="b"/>
            <a:pathLst>
              <a:path w="24830" h="46409">
                <a:moveTo>
                  <a:pt x="23815" y="0"/>
                </a:moveTo>
                <a:lnTo>
                  <a:pt x="0" y="0"/>
                </a:lnTo>
                <a:lnTo>
                  <a:pt x="0" y="46408"/>
                </a:lnTo>
                <a:cubicBezTo>
                  <a:pt x="8919" y="42992"/>
                  <a:pt x="9966" y="38648"/>
                  <a:pt x="7423" y="29634"/>
                </a:cubicBezTo>
                <a:cubicBezTo>
                  <a:pt x="3384" y="15320"/>
                  <a:pt x="13174" y="18559"/>
                  <a:pt x="18602" y="14529"/>
                </a:cubicBezTo>
                <a:cubicBezTo>
                  <a:pt x="24030" y="10496"/>
                  <a:pt x="24830" y="4935"/>
                  <a:pt x="23815" y="0"/>
                </a:cubicBez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8" name="Rectangle 7">
            <a:extLst>
              <a:ext uri="{6CA62650-227B-4BEB-9521-13F5F78ECED7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AE4E95E-CC11-4FCC-B7F9-7F34EFB9CE8E}"/>
              </a:ext>
            </a:extLst>
          </p:cNvPr>
          <p:cNvSpPr/>
          <p:nvPr/>
        </p:nvSpPr>
        <p:spPr>
          <a:xfrm>
            <a:off x="267985" y="2028825"/>
            <a:ext cx="5184552" cy="1632813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BCBCBC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rgbClr val="FFFFFF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AB93C0D1-858D-4128-B819-A1CC121F93D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B385C59-93CE-47D3-8DEF-91F5BF3151B6}"/>
              </a:ext>
            </a:extLst>
          </p:cNvPr>
          <p:cNvSpPr txBox="1"/>
          <p:nvPr/>
        </p:nvSpPr>
        <p:spPr>
          <a:xfrm>
            <a:off x="349786" y="2028825"/>
            <a:ext cx="5237759" cy="1436027"/>
          </a:xfrm>
          <a:prstGeom prst="rect">
            <a:avLst/>
          </a:prstGeom>
        </p:spPr>
        <p:txBody>
          <a:bodyPr lIns="95250" tIns="47625" rIns="95250" bIns="47625" rtlCol="0" anchor="t">
            <a:spAutoFit/>
          </a:bodyPr>
          <a:lstStyle/>
          <a:p>
            <a:pPr>
              <a:defRPr lang="en-US" sz="1400" dirty="0"/>
            </a:pPr>
            <a:r>
              <a:rPr lang="en-US" sz="4400" b="0" dirty="0">
                <a:latin typeface="Architects Daughter"/>
              </a:rPr>
              <a:t>Thanks</a:t>
            </a:r>
          </a:p>
          <a:p>
            <a:pPr>
              <a:defRPr lang="en-US" sz="1400" dirty="0"/>
            </a:pPr>
            <a:r>
              <a:rPr lang="en-US" sz="4400" b="0" dirty="0">
                <a:latin typeface="Architects Daughter"/>
              </a:rPr>
              <a:t>Any Question ??</a:t>
            </a:r>
          </a:p>
        </p:txBody>
      </p:sp>
    </p:spTree>
    <p:extLst>
      <p:ext uri="{E09C2D07-FD5D-4373-9077-54B8E16237EF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54;p35">
            <a:extLst>
              <a:ext uri="{6CA117C1-0CF4-4C36-ACB5-1725C8066CA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5084FB2-6220-4590-B0DF-CE540C50BC0F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557945" y="905551"/>
            <a:ext cx="529037" cy="510863"/>
          </a:xfrm>
          <a:prstGeom prst="rect">
            <a:avLst/>
          </a:prstGeom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01</a:t>
            </a:r>
          </a:p>
        </p:txBody>
      </p:sp>
      <p:sp>
        <p:nvSpPr>
          <p:cNvPr id="3" name="Google Shape;258;p35">
            <a:extLst>
              <a:ext uri="{DE5F254A-5D9D-46CB-BDBF-FC66CD6516F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A15187F-EA91-4FDB-A031-3BDE87B092EE}"/>
              </a:ext>
            </a:extLst>
          </p:cNvPr>
          <p:cNvSpPr>
            <a:spLocks noGrp="1"/>
          </p:cNvSpPr>
          <p:nvPr>
            <p:ph type="title" idx="14"/>
          </p:nvPr>
        </p:nvSpPr>
        <p:spPr>
          <a:xfrm>
            <a:off x="720004" y="22317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Table of contents: </a:t>
            </a:r>
          </a:p>
        </p:txBody>
      </p:sp>
      <p:sp>
        <p:nvSpPr>
          <p:cNvPr id="4" name="Google Shape;259;p35">
            <a:extLst>
              <a:ext uri="{69023229-5DD2-4449-AD8D-E0613504F43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FE15B1F-C1EF-42A7-940A-16D0D4857D04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1281417" y="1529591"/>
            <a:ext cx="1447133" cy="484803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Features</a:t>
            </a:r>
          </a:p>
        </p:txBody>
      </p:sp>
      <p:sp>
        <p:nvSpPr>
          <p:cNvPr id="5" name="Google Shape;261;p35">
            <a:extLst>
              <a:ext uri="{EA4E20AA-98C6-42A6-8938-B611C9A1BF8E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9A649A3-06E2-47D3-AAAE-446799FD5414}"/>
              </a:ext>
            </a:extLst>
          </p:cNvPr>
          <p:cNvSpPr>
            <a:spLocks noGrp="1"/>
          </p:cNvSpPr>
          <p:nvPr>
            <p:ph type="subTitle" idx="17"/>
          </p:nvPr>
        </p:nvSpPr>
        <p:spPr>
          <a:xfrm>
            <a:off x="1239383" y="2124075"/>
            <a:ext cx="4744631" cy="484803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dirty="0">
                <a:latin typeface="Lato"/>
              </a:rPr>
              <a:t>Control Mechanisms of a Robot</a:t>
            </a:r>
          </a:p>
        </p:txBody>
      </p:sp>
      <p:sp>
        <p:nvSpPr>
          <p:cNvPr id="6" name="Google Shape;262;p35">
            <a:extLst>
              <a:ext uri="{FD12BEE1-A80B-44E7-B358-55CB68CDCF8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90D9F7F-A67C-41EF-BCE2-31BA86A06B8F}"/>
              </a:ext>
            </a:extLst>
          </p:cNvPr>
          <p:cNvSpPr>
            <a:spLocks noGrp="1"/>
          </p:cNvSpPr>
          <p:nvPr>
            <p:ph type="subTitle" idx="18"/>
          </p:nvPr>
        </p:nvSpPr>
        <p:spPr>
          <a:xfrm>
            <a:off x="1239383" y="931611"/>
            <a:ext cx="1848335" cy="484803"/>
          </a:xfrm>
          <a:prstGeom prst="rect">
            <a:avLst/>
          </a:prstGeom>
        </p:spPr>
        <p:txBody>
          <a:bodyPr spcFirstLastPara="1" wrap="square" lIns="91425" tIns="91425" rIns="91425" bIns="91425" rtlCol="0" anchor="b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 dirty="0"/>
              <a:t>Main Idea</a:t>
            </a:r>
          </a:p>
        </p:txBody>
      </p:sp>
      <p:sp>
        <p:nvSpPr>
          <p:cNvPr id="7" name="Google Shape;267;p35">
            <a:extLst>
              <a:ext uri="{7105D5EB-B34D-49BB-8105-9950B6E6989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C48D226-B28D-4365-A992-8A516A757B90}"/>
              </a:ext>
            </a:extLst>
          </p:cNvPr>
          <p:cNvSpPr/>
          <p:nvPr/>
        </p:nvSpPr>
        <p:spPr>
          <a:xfrm>
            <a:off x="0" y="4584375"/>
            <a:ext cx="9144100" cy="572710"/>
          </a:xfrm>
          <a:custGeom>
            <a:avLst/>
            <a:gdLst/>
            <a:ahLst/>
            <a:cxnLst/>
            <a:rect l="0" t="0" r="r" b="b"/>
            <a:pathLst>
              <a:path w="120021" h="12052">
                <a:moveTo>
                  <a:pt x="0" y="4058"/>
                </a:moveTo>
                <a:cubicBezTo>
                  <a:pt x="4119" y="756"/>
                  <a:pt x="10592" y="1"/>
                  <a:pt x="16024" y="4610"/>
                </a:cubicBezTo>
                <a:cubicBezTo>
                  <a:pt x="20288" y="8229"/>
                  <a:pt x="25095" y="8710"/>
                  <a:pt x="30118" y="8076"/>
                </a:cubicBezTo>
                <a:cubicBezTo>
                  <a:pt x="60461" y="4250"/>
                  <a:pt x="56265" y="2278"/>
                  <a:pt x="88006" y="7789"/>
                </a:cubicBezTo>
                <a:cubicBezTo>
                  <a:pt x="93710" y="8780"/>
                  <a:pt x="99197" y="8686"/>
                  <a:pt x="103997" y="4610"/>
                </a:cubicBezTo>
                <a:cubicBezTo>
                  <a:pt x="109428" y="1"/>
                  <a:pt x="115898" y="758"/>
                  <a:pt x="120020" y="4058"/>
                </a:cubicBezTo>
                <a:lnTo>
                  <a:pt x="120020" y="12051"/>
                </a:lnTo>
                <a:lnTo>
                  <a:pt x="4" y="12051"/>
                </a:lnTo>
                <a:lnTo>
                  <a:pt x="4" y="4058"/>
                </a:lnTo>
                <a:close/>
              </a:path>
            </a:pathLst>
          </a:custGeom>
          <a:solidFill>
            <a:srgbClr val="47922C"/>
          </a:solidFill>
          <a:ln>
            <a:noFill/>
          </a:ln>
        </p:spPr>
        <p:txBody>
          <a:bodyPr spcFirstLastPara="1" wrap="square" lIns="91425" tIns="91425" rIns="91425" bIns="91425" rtlCol="0" anchor="ctr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8" name="TextBox 7">
            <a:extLst>
              <a:ext uri="{335B1029-EC59-480B-BB61-12CE86B2D16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A051524-DFD0-424E-BC96-703F1649D368}"/>
              </a:ext>
            </a:extLst>
          </p:cNvPr>
          <p:cNvSpPr txBox="1"/>
          <p:nvPr/>
        </p:nvSpPr>
        <p:spPr>
          <a:xfrm>
            <a:off x="1281417" y="3276600"/>
            <a:ext cx="2999670" cy="484803"/>
          </a:xfrm>
          <a:prstGeom prst="rect">
            <a:avLst/>
          </a:prstGeom>
          <a:noFill/>
          <a:ln w="9525" cap="flat">
            <a:noFill/>
            <a:prstDash val="solid"/>
            <a:round/>
          </a:ln>
        </p:spPr>
        <p:txBody>
          <a:bodyPr spcFirstLastPara="1" wrap="square" lIns="91425" tIns="91425" rIns="91425" bIns="91425" numCol="1" spcCol="0" rtlCol="0" anchor="b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b="0" i="0" u="none" strike="noStrike" cap="none" dirty="0">
                <a:solidFill>
                  <a:schemeClr val="dk1"/>
                </a:solidFill>
                <a:latin typeface="Bebas Neue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Bebas Neue"/>
              </a:rPr>
              <a:t>Hardware Modules</a:t>
            </a:r>
          </a:p>
        </p:txBody>
      </p:sp>
      <p:sp>
        <p:nvSpPr>
          <p:cNvPr id="9" name="TextBox 8">
            <a:extLst>
              <a:ext uri="{AC335669-9477-4E8D-B5FE-4DCACE0A87D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D66803A-B68B-47F5-81DF-F0C5963E0D9B}"/>
              </a:ext>
            </a:extLst>
          </p:cNvPr>
          <p:cNvSpPr txBox="1"/>
          <p:nvPr/>
        </p:nvSpPr>
        <p:spPr>
          <a:xfrm>
            <a:off x="1340472" y="3421904"/>
            <a:ext cx="1939099" cy="484803"/>
          </a:xfrm>
          <a:prstGeom prst="rect">
            <a:avLst/>
          </a:prstGeom>
          <a:noFill/>
          <a:ln w="9525" cap="flat">
            <a:noFill/>
            <a:prstDash val="solid"/>
            <a:round/>
          </a:ln>
        </p:spPr>
        <p:txBody>
          <a:bodyPr spcFirstLastPara="1" wrap="square" lIns="91425" tIns="91425" rIns="91425" bIns="91425" numCol="1" spcCol="0" rtlCol="0" anchor="b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b="0" i="0" u="none" strike="noStrike" cap="none" dirty="0">
                <a:solidFill>
                  <a:schemeClr val="dk1"/>
                </a:solidFill>
                <a:latin typeface="Bebas Neue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lang="en-US" sz="2500" b="0" i="0" u="none" strike="noStrike" cap="none" dirty="0">
              <a:solidFill>
                <a:schemeClr val="dk1"/>
              </a:solidFill>
              <a:latin typeface="Bebas Neue"/>
            </a:endParaRPr>
          </a:p>
        </p:txBody>
      </p:sp>
      <p:sp>
        <p:nvSpPr>
          <p:cNvPr id="10" name="TextBox 9">
            <a:extLst>
              <a:ext uri="{4DB547E4-8129-4F0A-89A5-013D7FA892F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838A827-0E08-4F82-9899-C376191FA9D5}"/>
              </a:ext>
            </a:extLst>
          </p:cNvPr>
          <p:cNvSpPr txBox="1"/>
          <p:nvPr/>
        </p:nvSpPr>
        <p:spPr>
          <a:xfrm>
            <a:off x="1281407" y="2752296"/>
            <a:ext cx="3833764" cy="526199"/>
          </a:xfrm>
          <a:prstGeom prst="rect">
            <a:avLst/>
          </a:prstGeom>
        </p:spPr>
        <p:txBody>
          <a:bodyPr lIns="95250" tIns="47625" rIns="95250" bIns="47625" rtlCol="0">
            <a:noAutofit/>
          </a:bodyPr>
          <a:lstStyle/>
          <a:p>
            <a:pPr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  <a:defRPr lang="en-US" sz="1400" b="0" i="0" u="none" strike="noStrike" cap="none" dirty="0">
                <a:solidFill>
                  <a:srgbClr val="000000"/>
                </a:solidFill>
                <a:latin typeface="Arial"/>
              </a:defRPr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Lato"/>
              </a:rPr>
              <a:t>External Robot Structure </a:t>
            </a:r>
          </a:p>
        </p:txBody>
      </p:sp>
      <p:sp>
        <p:nvSpPr>
          <p:cNvPr id="11" name="TextBox 10">
            <a:extLst>
              <a:ext uri="{923624B4-A013-482B-9423-EBDAD3C8728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B9FD583-3290-4067-B30D-6DBDCAB1817E}"/>
              </a:ext>
            </a:extLst>
          </p:cNvPr>
          <p:cNvSpPr txBox="1"/>
          <p:nvPr/>
        </p:nvSpPr>
        <p:spPr>
          <a:xfrm>
            <a:off x="5812555" y="1600200"/>
            <a:ext cx="1822094" cy="484803"/>
          </a:xfrm>
          <a:prstGeom prst="rect">
            <a:avLst/>
          </a:prstGeom>
          <a:noFill/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b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b="0" i="0" u="none" strike="noStrike" cap="none" dirty="0">
                <a:solidFill>
                  <a:schemeClr val="dk1"/>
                </a:solidFill>
                <a:latin typeface="Bebas Neue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Bebas Neue"/>
              </a:rPr>
              <a:t>Future Work</a:t>
            </a:r>
          </a:p>
        </p:txBody>
      </p:sp>
      <p:sp>
        <p:nvSpPr>
          <p:cNvPr id="12" name="TextBox 11">
            <a:extLst>
              <a:ext uri="{94397CD6-FC76-4E4B-9F9C-9A41D0F903D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754824A-BA96-403C-9A4E-2493E2354BB2}"/>
              </a:ext>
            </a:extLst>
          </p:cNvPr>
          <p:cNvSpPr txBox="1"/>
          <p:nvPr/>
        </p:nvSpPr>
        <p:spPr>
          <a:xfrm>
            <a:off x="5839406" y="948585"/>
            <a:ext cx="1822094" cy="484803"/>
          </a:xfrm>
          <a:prstGeom prst="rect">
            <a:avLst/>
          </a:prstGeom>
          <a:noFill/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b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500" b="0" i="0" u="none" strike="noStrike" cap="none" dirty="0">
                <a:solidFill>
                  <a:schemeClr val="dk1"/>
                </a:solidFill>
                <a:latin typeface="Bebas Neue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0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Bebas Neue"/>
              </a:rPr>
              <a:t>Constraints</a:t>
            </a:r>
          </a:p>
        </p:txBody>
      </p:sp>
      <p:sp>
        <p:nvSpPr>
          <p:cNvPr id="13" name="TextBox 12">
            <a:extLst>
              <a:ext uri="{A4B53479-0C7D-4E38-BB3C-B8B4F7E447EC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B25BF30-C6AE-46CD-BF7E-8E5B637D36C6}"/>
              </a:ext>
            </a:extLst>
          </p:cNvPr>
          <p:cNvSpPr txBox="1"/>
          <p:nvPr/>
        </p:nvSpPr>
        <p:spPr>
          <a:xfrm>
            <a:off x="557183" y="1497053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02</a:t>
            </a:r>
          </a:p>
        </p:txBody>
      </p:sp>
      <p:sp>
        <p:nvSpPr>
          <p:cNvPr id="14" name="TextBox 13">
            <a:extLst>
              <a:ext uri="{6207C935-A73F-4BAF-A22A-2CC29F81FDB1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0F896CE-2B1F-4386-97E4-1069922B9876}"/>
              </a:ext>
            </a:extLst>
          </p:cNvPr>
          <p:cNvSpPr txBox="1"/>
          <p:nvPr/>
        </p:nvSpPr>
        <p:spPr>
          <a:xfrm>
            <a:off x="557193" y="2085975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03</a:t>
            </a:r>
          </a:p>
        </p:txBody>
      </p:sp>
      <p:sp>
        <p:nvSpPr>
          <p:cNvPr id="15" name="TextBox 14">
            <a:extLst>
              <a:ext uri="{E458F84E-98CA-47B2-B7F9-DD364F27584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AB1A40C-1834-4574-86DD-FD7DD12B634C}"/>
              </a:ext>
            </a:extLst>
          </p:cNvPr>
          <p:cNvSpPr txBox="1"/>
          <p:nvPr/>
        </p:nvSpPr>
        <p:spPr>
          <a:xfrm>
            <a:off x="557945" y="2676525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04</a:t>
            </a:r>
          </a:p>
        </p:txBody>
      </p:sp>
      <p:sp>
        <p:nvSpPr>
          <p:cNvPr id="16" name="TextBox 15">
            <a:extLst>
              <a:ext uri="{F98D2FA8-4FBC-45B6-8FA6-F230A3DBE10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A542A19-D97D-4467-9868-F38F65D78593}"/>
              </a:ext>
            </a:extLst>
          </p:cNvPr>
          <p:cNvSpPr txBox="1"/>
          <p:nvPr/>
        </p:nvSpPr>
        <p:spPr>
          <a:xfrm>
            <a:off x="557945" y="3267075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05</a:t>
            </a:r>
          </a:p>
        </p:txBody>
      </p:sp>
      <p:sp>
        <p:nvSpPr>
          <p:cNvPr id="17" name="TextBox 16">
            <a:extLst>
              <a:ext uri="{47F47EB1-349D-4C27-8870-5B21EAF18B3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B1F09A6-3E1B-46B9-9E45-8CF14038AEBD}"/>
              </a:ext>
            </a:extLst>
          </p:cNvPr>
          <p:cNvSpPr txBox="1"/>
          <p:nvPr/>
        </p:nvSpPr>
        <p:spPr>
          <a:xfrm>
            <a:off x="5115172" y="935555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06</a:t>
            </a:r>
          </a:p>
        </p:txBody>
      </p:sp>
      <p:sp>
        <p:nvSpPr>
          <p:cNvPr id="18" name="TextBox 17">
            <a:extLst>
              <a:ext uri="{D60FA79D-B2CE-4BB1-9A59-1D28F944EEA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0D8D1CD-7258-44C1-98F4-27AF39AD0EFB}"/>
              </a:ext>
            </a:extLst>
          </p:cNvPr>
          <p:cNvSpPr txBox="1"/>
          <p:nvPr/>
        </p:nvSpPr>
        <p:spPr>
          <a:xfrm>
            <a:off x="5130364" y="1590675"/>
            <a:ext cx="529037" cy="510863"/>
          </a:xfrm>
          <a:prstGeom prst="rect">
            <a:avLst/>
          </a:prstGeom>
          <a:solidFill>
            <a:srgbClr val="47922C"/>
          </a:solidFill>
          <a:ln w="9525" cap="flat">
            <a:noFill/>
            <a:prstDash val="solid"/>
            <a:round/>
          </a:ln>
          <a:effectLst/>
        </p:spPr>
        <p:txBody>
          <a:bodyPr spcFirstLastPara="1" wrap="square" lIns="91425" tIns="91425" rIns="91425" bIns="91425" numCol="1" spcCol="0" rtlCol="0" anchor="ctr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3500" b="0" i="0" u="none" strike="noStrike" cap="none" dirty="0">
                <a:solidFill>
                  <a:schemeClr val="lt1"/>
                </a:solidFill>
                <a:latin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  <a:defRPr lang="en-US" sz="2400" b="0" i="0" u="none" strike="noStrike" cap="none" dirty="0">
                <a:solidFill>
                  <a:schemeClr val="dk1"/>
                </a:solidFill>
                <a:latin typeface="Bebas Neue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ebas Neue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Bebas Neue"/>
              </a:rPr>
              <a:t>07</a:t>
            </a:r>
          </a:p>
        </p:txBody>
      </p:sp>
    </p:spTree>
    <p:extLst>
      <p:ext uri="{C46F4303-4EB8-4D1F-9BC1-75CF3AF9BE77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72;p36">
            <a:extLst>
              <a:ext uri="{30915761-5450-46F5-B2EC-FD3800BD4294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C65F8B5-EBAF-4A5E-899F-6C94089CEDE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89473" y="85465"/>
            <a:ext cx="3394926" cy="8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73;p36">
            <a:extLst>
              <a:ext uri="{3D99C14C-F464-45CF-9FC6-D8F157FF26D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E6A7A53-A492-45D6-A11F-0397937A6923}"/>
              </a:ext>
            </a:extLst>
          </p:cNvPr>
          <p:cNvSpPr>
            <a:spLocks noGrp="1"/>
          </p:cNvSpPr>
          <p:nvPr>
            <p:ph type="title" idx="10"/>
          </p:nvPr>
        </p:nvSpPr>
        <p:spPr>
          <a:xfrm>
            <a:off x="4367800" y="1055225"/>
            <a:ext cx="3744300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Main Idea </a:t>
            </a:r>
          </a:p>
        </p:txBody>
      </p:sp>
      <p:sp>
        <p:nvSpPr>
          <p:cNvPr id="4" name="Google Shape;274;p36">
            <a:extLst>
              <a:ext uri="{3A16E66E-2D83-41E4-87B4-24BDD745A38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7D085F8-4179-4BEB-A1DB-DBED9B1E7B59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62897" y="1810397"/>
            <a:ext cx="4276705" cy="1610096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 dirty="0">
                <a:latin typeface="Lato"/>
              </a:rPr>
              <a:t>The core objective of this project is to develop an agricultural robot that can navigate and perform farming tasks 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b="1" dirty="0">
              <a:latin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 dirty="0">
                <a:latin typeface="Lato"/>
              </a:rPr>
              <a:t>The robot is designed with a robust structure to ensure it can operate effectively in real-world environments and handle a variety of tasks.</a:t>
            </a:r>
          </a:p>
        </p:txBody>
      </p:sp>
      <p:pic>
        <p:nvPicPr>
          <p:cNvPr id="5" name="Google Shape;275;p36">
            <a:extLst>
              <a:ext uri="{8738002E-EA1F-4786-AF4F-B8641A64E51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87B6634-4AA6-46CC-8559-638C71BB1F56}"/>
              </a:ext>
            </a:extLst>
          </p:cNvPr>
          <p:cNvPicPr/>
          <p:nvPr/>
        </p:nvPicPr>
        <p:blipFill>
          <a:blip r:embed="rId4"/>
          <a:srcRect l="25407" r="18342"/>
          <a:stretch>
            <a:fillRect/>
          </a:stretch>
        </p:blipFill>
        <p:spPr>
          <a:xfrm>
            <a:off x="715099" y="669150"/>
            <a:ext cx="3348000" cy="3348000"/>
          </a:xfrm>
          <a:prstGeom prst="ellipse">
            <a:avLst/>
          </a:prstGeom>
          <a:noFill/>
          <a:ln w="9525" cap="flat">
            <a:solidFill>
              <a:schemeClr val="dk1"/>
            </a:solidFill>
            <a:prstDash val="solid"/>
            <a:round/>
          </a:ln>
        </p:spPr>
      </p:pic>
      <p:pic>
        <p:nvPicPr>
          <p:cNvPr id="6" name="Google Shape;276;p36">
            <a:extLst>
              <a:ext uri="{7653D671-B0A7-462A-9BBE-F8A83FFDDE0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98C2F27-227F-41BC-9864-4042FB18612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982360" y="1212961"/>
            <a:ext cx="3394926" cy="81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77;p36">
            <a:extLst>
              <a:ext uri="{7FB2A468-360E-44CA-B132-A5E6CBB883F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8DB2D732-6CC4-4AA1-BEE1-505513D5E9E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857847" y="3965974"/>
            <a:ext cx="1250219" cy="817274"/>
          </a:xfrm>
          <a:prstGeom prst="rect">
            <a:avLst/>
          </a:prstGeom>
          <a:noFill/>
          <a:ln>
            <a:noFill/>
          </a:ln>
        </p:spPr>
      </p:pic>
    </p:spTree>
    <p:extLst>
      <p:ext uri="{80800780-976D-438F-B242-8D1550B92B96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1B617D67-DDA0-4C08-9399-0681C127E66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956B637-C657-48A4-BD8F-A2735E582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535000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Features:</a:t>
            </a:r>
          </a:p>
        </p:txBody>
      </p:sp>
      <p:pic>
        <p:nvPicPr>
          <p:cNvPr id="3" name="Google Shape;1662;p53">
            <a:extLst>
              <a:ext uri="{5C6C2080-2F16-4B91-ABB1-33C8634E821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60BBDF86-28D1-459A-A308-06B1AE85938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825998" y="458799"/>
            <a:ext cx="3139300" cy="755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716BD3AD-FFF3-44CB-B61F-CEE04D8B5AE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3342D10-B453-4450-BF11-304519D9AF74}"/>
              </a:ext>
            </a:extLst>
          </p:cNvPr>
          <p:cNvSpPr txBox="1"/>
          <p:nvPr/>
        </p:nvSpPr>
        <p:spPr>
          <a:xfrm>
            <a:off x="738882" y="1448733"/>
            <a:ext cx="3164338" cy="308552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l">
              <a:defRPr lang="en-US" sz="1400" dirty="0"/>
            </a:pPr>
            <a:r>
              <a:rPr lang="en-US" dirty="0"/>
              <a:t>1) </a:t>
            </a:r>
            <a:r>
              <a:rPr lang="en-US" b="1" dirty="0">
                <a:latin typeface="Lato"/>
              </a:rPr>
              <a:t>Robot movement in all directions.</a:t>
            </a:r>
          </a:p>
        </p:txBody>
      </p:sp>
      <p:sp>
        <p:nvSpPr>
          <p:cNvPr id="5" name="TextBox 4">
            <a:extLst>
              <a:ext uri="{F96C7453-46E2-4658-82E0-014450A0D16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60B795D-58BA-4CCF-A258-C52C4273A2E3}"/>
              </a:ext>
            </a:extLst>
          </p:cNvPr>
          <p:cNvSpPr txBox="1"/>
          <p:nvPr/>
        </p:nvSpPr>
        <p:spPr>
          <a:xfrm>
            <a:off x="720004" y="3430495"/>
            <a:ext cx="4838271" cy="308552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l">
              <a:defRPr lang="en-US" sz="1400" dirty="0"/>
            </a:pPr>
            <a:r>
              <a:rPr lang="en-US" dirty="0">
                <a:latin typeface="Lato"/>
              </a:rPr>
              <a:t>4) </a:t>
            </a:r>
            <a:r>
              <a:rPr lang="en-US" b="1" dirty="0">
                <a:latin typeface="Lato"/>
              </a:rPr>
              <a:t>Digging holes for planting seeds and watering them.</a:t>
            </a:r>
          </a:p>
        </p:txBody>
      </p:sp>
      <p:sp>
        <p:nvSpPr>
          <p:cNvPr id="6" name="TextBox 5">
            <a:extLst>
              <a:ext uri="{0FA445ED-3675-4045-81CD-E2650183846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B85371A-974B-4971-B458-9167752F7C9C}"/>
              </a:ext>
            </a:extLst>
          </p:cNvPr>
          <p:cNvSpPr txBox="1"/>
          <p:nvPr/>
        </p:nvSpPr>
        <p:spPr>
          <a:xfrm>
            <a:off x="719994" y="2154564"/>
            <a:ext cx="6583823" cy="308552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l">
              <a:defRPr lang="en-US" sz="1400" dirty="0"/>
            </a:pPr>
            <a:r>
              <a:rPr lang="en-US" dirty="0"/>
              <a:t>2) </a:t>
            </a:r>
            <a:r>
              <a:rPr lang="en-US" b="1" dirty="0">
                <a:latin typeface="Lato"/>
              </a:rPr>
              <a:t>Ability to clear and clean the ground before starting the planting process.</a:t>
            </a:r>
          </a:p>
        </p:txBody>
      </p:sp>
      <p:sp>
        <p:nvSpPr>
          <p:cNvPr id="7" name="TextBox 6">
            <a:extLst>
              <a:ext uri="{70F63E2B-6400-4A4D-BA8C-267BE443EB23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D26BF6D-E7FE-4C5B-967A-03C607E00EDB}"/>
              </a:ext>
            </a:extLst>
          </p:cNvPr>
          <p:cNvSpPr txBox="1"/>
          <p:nvPr/>
        </p:nvSpPr>
        <p:spPr>
          <a:xfrm>
            <a:off x="720004" y="2860386"/>
            <a:ext cx="3164338" cy="308552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l">
              <a:defRPr lang="en-US" sz="1400" dirty="0"/>
            </a:pPr>
            <a:r>
              <a:rPr lang="en-US" dirty="0">
                <a:latin typeface="Lato"/>
              </a:rPr>
              <a:t>3) </a:t>
            </a:r>
            <a:r>
              <a:rPr lang="en-US" b="1" dirty="0">
                <a:latin typeface="Lato"/>
              </a:rPr>
              <a:t>Detection of any obstacles.</a:t>
            </a:r>
            <a:r>
              <a:rPr lang="en-US" dirty="0">
                <a:latin typeface="Lato"/>
              </a:rPr>
              <a:t> </a:t>
            </a:r>
          </a:p>
        </p:txBody>
      </p:sp>
    </p:spTree>
    <p:extLst>
      <p:ext uri="{E92703C0-6A5D-4E4A-B2E8-041B7C364DDD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33BA4009-8C63-42D3-835F-B6DFE1D3200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71FB2545-0686-46FB-9B74-6283D2A74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Control Mechanisms of a Robot:</a:t>
            </a:r>
          </a:p>
        </p:txBody>
      </p:sp>
      <p:pic>
        <p:nvPicPr>
          <p:cNvPr id="3" name="Google Shape;1662;p53">
            <a:extLst>
              <a:ext uri="{D29514B3-F57C-46D6-90F7-DBD20850F36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A6B9A73-FE41-485B-B24D-6308F70D8CC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825998" y="458799"/>
            <a:ext cx="3139300" cy="75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B7B217F-BDFE-4327-B5F1-1572AC51804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EC4BE2A-9EDB-4EBB-954D-263081FF67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842" y="1473736"/>
            <a:ext cx="4102798" cy="2196017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AA07596C-F492-48C1-9CCE-8992477CAC50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3E24E65E-3FF6-40A6-A728-5A0C4FB7E2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5154" y="1476375"/>
            <a:ext cx="4755775" cy="2193378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573913DC-5C83-4DAB-81E7-5D0273C22AED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23B4FB7-E313-4308-8838-E4B14DD2172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328461" y="3825925"/>
            <a:ext cx="1524000" cy="451540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dirty="0"/>
              <a:t>Auto Mode</a:t>
            </a:r>
          </a:p>
        </p:txBody>
      </p:sp>
      <p:sp>
        <p:nvSpPr>
          <p:cNvPr id="7" name="TextBox 6">
            <a:extLst>
              <a:ext uri="{02691278-4369-4EC7-8C27-194DAF69AA2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107886CB-7E9F-4317-9396-BCDD7942CE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483266" y="3792045"/>
            <a:ext cx="1524000" cy="451540"/>
          </a:xfrm>
          <a:solidFill>
            <a:schemeClr val="accent1"/>
          </a:solidFill>
          <a:ln w="25400" cap="flat">
            <a:solidFill>
              <a:schemeClr val="accent1"/>
            </a:solidFill>
            <a:prstDash val="solid"/>
            <a:round/>
          </a:ln>
        </p:spPr>
        <p:txBody>
          <a:bodyPr lIns="95250" tIns="47625" rIns="95250" bIns="47625" rtlCol="0" anchor="ctr">
            <a:spAutoFit/>
          </a:bodyPr>
          <a:lstStyle/>
          <a:p>
            <a:pPr algn="ctr">
              <a:defRPr lang="en-US" sz="1400" dirty="0"/>
            </a:pPr>
            <a:r>
              <a:rPr lang="en-US" dirty="0"/>
              <a:t>Static Mode</a:t>
            </a:r>
          </a:p>
        </p:txBody>
      </p:sp>
    </p:spTree>
    <p:extLst>
      <p:ext uri="{C151551E-BA38-418E-8C0F-1BE09DDD6C49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BB4D5418-F1FB-4CB8-BCF8-2F2B4A668A6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2CAC8591-62F2-4AF8-8923-66AC7F3E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853" y="162134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External Robot Structure :</a:t>
            </a:r>
          </a:p>
        </p:txBody>
      </p:sp>
      <p:pic>
        <p:nvPicPr>
          <p:cNvPr id="3" name="Picture 2">
            <a:extLst>
              <a:ext uri="{DBDBE219-C49F-419E-AD71-649041044B6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8E68D8A-4650-4852-8320-478121287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0" y="734834"/>
            <a:ext cx="4408665" cy="4408665"/>
          </a:xfrm>
          <a:prstGeom prst="rect">
            <a:avLst/>
          </a:prstGeom>
          <a:noFill/>
        </p:spPr>
      </p:pic>
    </p:spTree>
    <p:extLst>
      <p:ext uri="{772ABC04-A294-4CFD-ACD3-AC357782BE55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D405F257-21F5-4F81-94D0-FD9BC3303929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4E35970F-10C3-436E-A9AD-CC05708E6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Hardware Modules :</a:t>
            </a:r>
          </a:p>
        </p:txBody>
      </p:sp>
      <p:pic>
        <p:nvPicPr>
          <p:cNvPr id="3" name="Picture 2">
            <a:extLst>
              <a:ext uri="{EC42365D-36CD-492E-8804-BE3FED797825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9D990C9-CF70-433A-9214-CC474D4CF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06" y="1441237"/>
            <a:ext cx="2938024" cy="3139259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7EA9B044-3882-473B-B52D-0474AD667A0A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95C86DFE-6CD0-4F4F-9531-4BBE0EF53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634" y="1418024"/>
            <a:ext cx="2267893" cy="3185683"/>
          </a:xfrm>
          <a:prstGeom prst="rect">
            <a:avLst/>
          </a:prstGeom>
          <a:noFill/>
        </p:spPr>
      </p:pic>
    </p:spTree>
    <p:extLst>
      <p:ext uri="{880B08F9-6BB8-42A9-BF61-FC423C48F019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DF4117AA-9466-4F24-BB7B-00163B7EB2F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A1243281-C6BC-45EF-8155-E645114B7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Hardware Modules :</a:t>
            </a:r>
          </a:p>
        </p:txBody>
      </p:sp>
      <p:pic>
        <p:nvPicPr>
          <p:cNvPr id="3" name="Picture 2">
            <a:extLst>
              <a:ext uri="{B9D7B1FF-ACA7-4099-96EF-F4B3FBBDF78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E89F4C88-D935-4DA0-B115-B9EE57C86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84" y="1454496"/>
            <a:ext cx="2539841" cy="3253692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15ED8725-0FCA-41F7-A268-B4527C270652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BF0AD9B7-814E-4AC1-B710-476F865EE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48" y="1091050"/>
            <a:ext cx="1145524" cy="3858644"/>
          </a:xfrm>
          <a:prstGeom prst="rect">
            <a:avLst/>
          </a:prstGeom>
          <a:noFill/>
        </p:spPr>
      </p:pic>
    </p:spTree>
    <p:extLst>
      <p:ext uri="{D62FE4E6-BA35-4E36-B5FA-C48E90BB506E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8;p53">
            <a:extLst>
              <a:ext uri="{9DF0182C-7401-49B7-865B-26260CBE2C06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519905EF-B9EB-4E7C-8DCB-D2A03AD00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42" y="550325"/>
            <a:ext cx="7703998" cy="572700"/>
          </a:xfrm>
          <a:prstGeom prst="rect">
            <a:avLst/>
          </a:prstGeom>
        </p:spPr>
        <p:txBody>
          <a:bodyPr spcFirstLastPara="1" wrap="square" lIns="91425" tIns="91425" rIns="91425" bIns="91425" rtlCol="0" anchor="t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Lato"/>
              </a:rPr>
              <a:t>Hardware Modules :</a:t>
            </a:r>
          </a:p>
        </p:txBody>
      </p:sp>
      <p:pic>
        <p:nvPicPr>
          <p:cNvPr id="3" name="Picture 2">
            <a:extLst>
              <a:ext uri="{67DBC989-3B8C-48B5-B7EA-22CFF725A128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C6ADE235-155E-4147-99C1-B93D085A8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866" y="1123026"/>
            <a:ext cx="2125313" cy="3327768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D53CD4FA-269F-430B-89E8-FFCBBB24553F}">
                <a16:creationId xmlns:a16="http://schemas.microsoft.com/office/drawing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id="{08AD0214-F18C-40CB-AEDD-D6B5B93D7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842" y="1214551"/>
            <a:ext cx="4055497" cy="3041370"/>
          </a:xfrm>
          <a:prstGeom prst="rect">
            <a:avLst/>
          </a:prstGeom>
          <a:noFill/>
        </p:spPr>
      </p:pic>
    </p:spTree>
    <p:extLst>
      <p:ext uri="{708C38B1-AC1C-4ED6-A1BB-95F2D9022F21}">
        <p14:creationId xmlns:p14="http://schemas.microsoft.com/office/powerpoint/2010/main" xmlns:vt="http://schemas.openxmlformats.org/officeDocument/2006/docPropsVTypes" xmlns:ns1="http://schemas.openxmlformats.org/officeDocument/2006/extended-properties" xmlns:cs="http://schemas.microsoft.com/office/drawing/2012/chartStyle" xmlns:c="http://schemas.openxmlformats.org/drawingml/2006/chart" xmlns="" val="17259748410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tShape" val="RECT_QUOTE:"/>
</p:tagLst>
</file>

<file path=ppt/theme/theme1.xml><?xml version="1.0" encoding="utf-8"?>
<a:theme xmlns:a="http://schemas.openxmlformats.org/drawingml/2006/main" name="Smart Farming Project Proposal by Slidesgo">
  <a:themeElements>
    <a:clrScheme name="Simple Light">
      <a:dk1>
        <a:srgbClr val="00261E"/>
      </a:dk1>
      <a:lt1>
        <a:srgbClr val="FFFFFF"/>
      </a:lt1>
      <a:dk2>
        <a:srgbClr val="47922C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>
          <a:solidFill>
            <a:schemeClr val="phClr">
              <a:shade val="95000"/>
              <a:satMod val="104999"/>
            </a:schemeClr>
          </a:solidFill>
          <a:prstDash val="solid"/>
        </a:ln>
        <a:ln w="25400" cap="flat">
          <a:solidFill>
            <a:schemeClr val="phClr"/>
          </a:solidFill>
          <a:prstDash val="solid"/>
        </a:ln>
        <a:ln w="381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>
          <a:solidFill>
            <a:schemeClr val="phClr">
              <a:shade val="95000"/>
              <a:satMod val="104999"/>
            </a:schemeClr>
          </a:solidFill>
          <a:prstDash val="solid"/>
        </a:ln>
        <a:ln w="25400" cap="flat">
          <a:solidFill>
            <a:schemeClr val="phClr"/>
          </a:solidFill>
          <a:prstDash val="solid"/>
        </a:ln>
        <a:ln w="381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rt Farming Project Proposal by Slidesgo">
  <a:themeElements>
    <a:clrScheme name="Simple Light">
      <a:dk1>
        <a:srgbClr val="00261E"/>
      </a:dk1>
      <a:lt1>
        <a:srgbClr val="FFFFFF"/>
      </a:lt1>
      <a:dk2>
        <a:srgbClr val="47922C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>
          <a:solidFill>
            <a:schemeClr val="phClr">
              <a:shade val="95000"/>
              <a:satMod val="104999"/>
            </a:schemeClr>
          </a:solidFill>
          <a:prstDash val="solid"/>
        </a:ln>
        <a:ln w="25400" cap="flat">
          <a:solidFill>
            <a:schemeClr val="phClr"/>
          </a:solidFill>
          <a:prstDash val="solid"/>
        </a:ln>
        <a:ln w="381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208</Words>
  <Application>Microsoft Office PowerPoint</Application>
  <PresentationFormat>On-screen Show (16:9)</PresentationFormat>
  <Paragraphs>54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Architects Daughter</vt:lpstr>
      <vt:lpstr>Alegreya</vt:lpstr>
      <vt:lpstr>Open Sans</vt:lpstr>
      <vt:lpstr>Lato</vt:lpstr>
      <vt:lpstr>Proxima Nova</vt:lpstr>
      <vt:lpstr>Bebas Neue</vt:lpstr>
      <vt:lpstr>Smart Farming Project Proposal by Slidesgo</vt:lpstr>
      <vt:lpstr>Slidesgo Final Pages</vt:lpstr>
      <vt:lpstr>GrowBot Pro</vt:lpstr>
      <vt:lpstr>01</vt:lpstr>
      <vt:lpstr>Main Idea </vt:lpstr>
      <vt:lpstr>Features:</vt:lpstr>
      <vt:lpstr>Control Mechanisms of a Robot:</vt:lpstr>
      <vt:lpstr>External Robot Structure :</vt:lpstr>
      <vt:lpstr>Hardware Modules :</vt:lpstr>
      <vt:lpstr>Hardware Modules :</vt:lpstr>
      <vt:lpstr>Hardware Modules :</vt:lpstr>
      <vt:lpstr>Hardware Modules :</vt:lpstr>
      <vt:lpstr>Hardware Modules :</vt:lpstr>
      <vt:lpstr>Constraints :</vt:lpstr>
      <vt:lpstr>Future Work</vt:lpstr>
      <vt:lpstr>PowerPoint Presentation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hp</cp:lastModifiedBy>
  <cp:revision>2</cp:revision>
  <dcterms:created xsi:type="dcterms:W3CDTF">2024-09-09T22:12:30Z</dcterms:created>
  <dcterms:modified xsi:type="dcterms:W3CDTF">2024-09-10T19:45:33Z</dcterms:modified>
</cp:coreProperties>
</file>