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86" r:id="rId1"/>
  </p:sldMasterIdLst>
  <p:notesMasterIdLst>
    <p:notesMasterId r:id="rId34"/>
  </p:notesMasterIdLst>
  <p:sldIdLst>
    <p:sldId id="411" r:id="rId2"/>
    <p:sldId id="423" r:id="rId3"/>
    <p:sldId id="430" r:id="rId4"/>
    <p:sldId id="431" r:id="rId5"/>
    <p:sldId id="432" r:id="rId6"/>
    <p:sldId id="433" r:id="rId7"/>
    <p:sldId id="435" r:id="rId8"/>
    <p:sldId id="438" r:id="rId9"/>
    <p:sldId id="439" r:id="rId10"/>
    <p:sldId id="442" r:id="rId11"/>
    <p:sldId id="446" r:id="rId12"/>
    <p:sldId id="444" r:id="rId13"/>
    <p:sldId id="445" r:id="rId14"/>
    <p:sldId id="448" r:id="rId15"/>
    <p:sldId id="451" r:id="rId16"/>
    <p:sldId id="453" r:id="rId17"/>
    <p:sldId id="454" r:id="rId18"/>
    <p:sldId id="456" r:id="rId19"/>
    <p:sldId id="457" r:id="rId20"/>
    <p:sldId id="458" r:id="rId21"/>
    <p:sldId id="459" r:id="rId22"/>
    <p:sldId id="462" r:id="rId23"/>
    <p:sldId id="455" r:id="rId24"/>
    <p:sldId id="463" r:id="rId25"/>
    <p:sldId id="466" r:id="rId26"/>
    <p:sldId id="469" r:id="rId27"/>
    <p:sldId id="470" r:id="rId28"/>
    <p:sldId id="471" r:id="rId29"/>
    <p:sldId id="472" r:id="rId30"/>
    <p:sldId id="473" r:id="rId31"/>
    <p:sldId id="474" r:id="rId32"/>
    <p:sldId id="475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8F46952-DC12-4EEF-AED2-F278AF71F789}">
  <a:tblStyle styleId="{18F46952-DC12-4EEF-AED2-F278AF71F7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91" autoAdjust="0"/>
  </p:normalViewPr>
  <p:slideViewPr>
    <p:cSldViewPr snapToGrid="0">
      <p:cViewPr>
        <p:scale>
          <a:sx n="66" d="100"/>
          <a:sy n="66" d="100"/>
        </p:scale>
        <p:origin x="121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901640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4047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1236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9313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4121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7413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5249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8472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6890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49963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1638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4507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662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4216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55824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386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82043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41873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26309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5893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18631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71553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7819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14252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6503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81424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822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3158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2407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3040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8361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6998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gcc9050bd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4" name="Google Shape;2384;gcc9050bd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236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>
            <a:spLocks noGrp="1"/>
          </p:cNvSpPr>
          <p:nvPr>
            <p:ph type="title"/>
          </p:nvPr>
        </p:nvSpPr>
        <p:spPr>
          <a:xfrm>
            <a:off x="720000" y="2179625"/>
            <a:ext cx="364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4" name="Google Shape;54;p3"/>
          <p:cNvSpPr txBox="1">
            <a:spLocks noGrp="1"/>
          </p:cNvSpPr>
          <p:nvPr>
            <p:ph type="title" idx="2" hasCustomPrompt="1"/>
          </p:nvPr>
        </p:nvSpPr>
        <p:spPr>
          <a:xfrm>
            <a:off x="899211" y="1337825"/>
            <a:ext cx="3290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5" name="Google Shape;55;p3"/>
          <p:cNvSpPr txBox="1">
            <a:spLocks noGrp="1"/>
          </p:cNvSpPr>
          <p:nvPr>
            <p:ph type="subTitle" idx="1"/>
          </p:nvPr>
        </p:nvSpPr>
        <p:spPr>
          <a:xfrm>
            <a:off x="899211" y="3132175"/>
            <a:ext cx="32907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6" name="Google Shape;56;p3"/>
          <p:cNvGrpSpPr/>
          <p:nvPr/>
        </p:nvGrpSpPr>
        <p:grpSpPr>
          <a:xfrm>
            <a:off x="46874" y="108888"/>
            <a:ext cx="9039319" cy="4818897"/>
            <a:chOff x="46874" y="108888"/>
            <a:chExt cx="9039319" cy="4818897"/>
          </a:xfrm>
        </p:grpSpPr>
        <p:grpSp>
          <p:nvGrpSpPr>
            <p:cNvPr id="57" name="Google Shape;57;p3"/>
            <p:cNvGrpSpPr/>
            <p:nvPr/>
          </p:nvGrpSpPr>
          <p:grpSpPr>
            <a:xfrm>
              <a:off x="8668978" y="4739165"/>
              <a:ext cx="196160" cy="188619"/>
              <a:chOff x="5977853" y="3848565"/>
              <a:chExt cx="196160" cy="188619"/>
            </a:xfrm>
          </p:grpSpPr>
          <p:sp>
            <p:nvSpPr>
              <p:cNvPr id="58" name="Google Shape;58;p3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" name="Google Shape;62;p3"/>
            <p:cNvGrpSpPr/>
            <p:nvPr/>
          </p:nvGrpSpPr>
          <p:grpSpPr>
            <a:xfrm>
              <a:off x="8114875" y="179224"/>
              <a:ext cx="309125" cy="494370"/>
              <a:chOff x="6998625" y="3129774"/>
              <a:chExt cx="309125" cy="494370"/>
            </a:xfrm>
          </p:grpSpPr>
          <p:sp>
            <p:nvSpPr>
              <p:cNvPr id="63" name="Google Shape;63;p3"/>
              <p:cNvSpPr/>
              <p:nvPr/>
            </p:nvSpPr>
            <p:spPr>
              <a:xfrm>
                <a:off x="6998625" y="3296125"/>
                <a:ext cx="309125" cy="328019"/>
              </a:xfrm>
              <a:custGeom>
                <a:avLst/>
                <a:gdLst/>
                <a:ahLst/>
                <a:cxnLst/>
                <a:rect l="l" t="t" r="r" b="b"/>
                <a:pathLst>
                  <a:path w="7788" h="8264" extrusionOk="0">
                    <a:moveTo>
                      <a:pt x="4132" y="1"/>
                    </a:moveTo>
                    <a:cubicBezTo>
                      <a:pt x="1858" y="1"/>
                      <a:pt x="1" y="1846"/>
                      <a:pt x="1" y="4132"/>
                    </a:cubicBezTo>
                    <a:cubicBezTo>
                      <a:pt x="1" y="6418"/>
                      <a:pt x="1858" y="8263"/>
                      <a:pt x="4132" y="8263"/>
                    </a:cubicBezTo>
                    <a:cubicBezTo>
                      <a:pt x="5716" y="8263"/>
                      <a:pt x="7097" y="7370"/>
                      <a:pt x="7788" y="6073"/>
                    </a:cubicBezTo>
                    <a:lnTo>
                      <a:pt x="7788" y="6073"/>
                    </a:lnTo>
                    <a:cubicBezTo>
                      <a:pt x="7323" y="6430"/>
                      <a:pt x="6740" y="6644"/>
                      <a:pt x="6109" y="6644"/>
                    </a:cubicBezTo>
                    <a:cubicBezTo>
                      <a:pt x="4585" y="6644"/>
                      <a:pt x="3358" y="5418"/>
                      <a:pt x="3358" y="3894"/>
                    </a:cubicBezTo>
                    <a:cubicBezTo>
                      <a:pt x="3358" y="2382"/>
                      <a:pt x="4585" y="1144"/>
                      <a:pt x="6109" y="1144"/>
                    </a:cubicBezTo>
                    <a:cubicBezTo>
                      <a:pt x="6502" y="1144"/>
                      <a:pt x="6883" y="1227"/>
                      <a:pt x="7216" y="1382"/>
                    </a:cubicBezTo>
                    <a:cubicBezTo>
                      <a:pt x="6466" y="536"/>
                      <a:pt x="5359" y="1"/>
                      <a:pt x="4132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7217926" y="3403890"/>
                <a:ext cx="60055" cy="112489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34" extrusionOk="0">
                    <a:moveTo>
                      <a:pt x="739" y="0"/>
                    </a:moveTo>
                    <a:lnTo>
                      <a:pt x="0" y="1369"/>
                    </a:lnTo>
                    <a:lnTo>
                      <a:pt x="739" y="2834"/>
                    </a:lnTo>
                    <a:lnTo>
                      <a:pt x="1512" y="1381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7174423" y="3190265"/>
                <a:ext cx="4211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11" extrusionOk="0">
                    <a:moveTo>
                      <a:pt x="537" y="1"/>
                    </a:moveTo>
                    <a:cubicBezTo>
                      <a:pt x="1" y="1"/>
                      <a:pt x="1" y="810"/>
                      <a:pt x="537" y="810"/>
                    </a:cubicBezTo>
                    <a:cubicBezTo>
                      <a:pt x="1061" y="810"/>
                      <a:pt x="1061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7078526" y="3190265"/>
                <a:ext cx="4207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11" extrusionOk="0">
                    <a:moveTo>
                      <a:pt x="536" y="1"/>
                    </a:moveTo>
                    <a:cubicBezTo>
                      <a:pt x="0" y="1"/>
                      <a:pt x="0" y="810"/>
                      <a:pt x="536" y="810"/>
                    </a:cubicBezTo>
                    <a:cubicBezTo>
                      <a:pt x="1060" y="810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7132389" y="3129774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48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68;p3"/>
            <p:cNvGrpSpPr/>
            <p:nvPr/>
          </p:nvGrpSpPr>
          <p:grpSpPr>
            <a:xfrm>
              <a:off x="2179786" y="507174"/>
              <a:ext cx="317619" cy="423003"/>
              <a:chOff x="6029374" y="3145849"/>
              <a:chExt cx="317619" cy="423003"/>
            </a:xfrm>
          </p:grpSpPr>
          <p:sp>
            <p:nvSpPr>
              <p:cNvPr id="69" name="Google Shape;69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6029374" y="3207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" name="Google Shape;72;p3"/>
            <p:cNvGrpSpPr/>
            <p:nvPr/>
          </p:nvGrpSpPr>
          <p:grpSpPr>
            <a:xfrm>
              <a:off x="3005836" y="4391999"/>
              <a:ext cx="317619" cy="423003"/>
              <a:chOff x="6029374" y="3145849"/>
              <a:chExt cx="317619" cy="423003"/>
            </a:xfrm>
          </p:grpSpPr>
          <p:sp>
            <p:nvSpPr>
              <p:cNvPr id="73" name="Google Shape;73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6029374" y="3207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1808828" y="4293865"/>
              <a:ext cx="196160" cy="188619"/>
              <a:chOff x="5977853" y="3848565"/>
              <a:chExt cx="196160" cy="188619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" name="Google Shape;81;p3"/>
            <p:cNvGrpSpPr/>
            <p:nvPr/>
          </p:nvGrpSpPr>
          <p:grpSpPr>
            <a:xfrm>
              <a:off x="3323453" y="408815"/>
              <a:ext cx="196160" cy="188619"/>
              <a:chOff x="5977853" y="3848565"/>
              <a:chExt cx="196160" cy="188619"/>
            </a:xfrm>
          </p:grpSpPr>
          <p:sp>
            <p:nvSpPr>
              <p:cNvPr id="82" name="Google Shape;82;p3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" name="Google Shape;86;p3"/>
            <p:cNvGrpSpPr/>
            <p:nvPr/>
          </p:nvGrpSpPr>
          <p:grpSpPr>
            <a:xfrm>
              <a:off x="8616174" y="1495399"/>
              <a:ext cx="470019" cy="856548"/>
              <a:chOff x="5876974" y="3145849"/>
              <a:chExt cx="470019" cy="856548"/>
            </a:xfrm>
          </p:grpSpPr>
          <p:sp>
            <p:nvSpPr>
              <p:cNvPr id="87" name="Google Shape;87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0" name="Google Shape;90;p3"/>
            <p:cNvGrpSpPr/>
            <p:nvPr/>
          </p:nvGrpSpPr>
          <p:grpSpPr>
            <a:xfrm>
              <a:off x="8512224" y="2824199"/>
              <a:ext cx="470019" cy="856548"/>
              <a:chOff x="5876974" y="3145849"/>
              <a:chExt cx="470019" cy="856548"/>
            </a:xfrm>
          </p:grpSpPr>
          <p:sp>
            <p:nvSpPr>
              <p:cNvPr id="91" name="Google Shape;91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" name="Google Shape;94;p3"/>
            <p:cNvGrpSpPr/>
            <p:nvPr/>
          </p:nvGrpSpPr>
          <p:grpSpPr>
            <a:xfrm>
              <a:off x="419454" y="4658279"/>
              <a:ext cx="107329" cy="224977"/>
              <a:chOff x="7160729" y="676579"/>
              <a:chExt cx="107329" cy="224977"/>
            </a:xfrm>
          </p:grpSpPr>
          <p:sp>
            <p:nvSpPr>
              <p:cNvPr id="95" name="Google Shape;95;p3"/>
              <p:cNvSpPr/>
              <p:nvPr/>
            </p:nvSpPr>
            <p:spPr>
              <a:xfrm>
                <a:off x="7208003" y="787638"/>
                <a:ext cx="60055" cy="113917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70" extrusionOk="0">
                    <a:moveTo>
                      <a:pt x="739" y="0"/>
                    </a:moveTo>
                    <a:lnTo>
                      <a:pt x="0" y="1393"/>
                    </a:lnTo>
                    <a:lnTo>
                      <a:pt x="739" y="2870"/>
                    </a:lnTo>
                    <a:lnTo>
                      <a:pt x="1512" y="1405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3"/>
              <p:cNvSpPr/>
              <p:nvPr/>
            </p:nvSpPr>
            <p:spPr>
              <a:xfrm>
                <a:off x="7160729" y="759258"/>
                <a:ext cx="42590" cy="33143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35" extrusionOk="0">
                    <a:moveTo>
                      <a:pt x="536" y="1"/>
                    </a:moveTo>
                    <a:cubicBezTo>
                      <a:pt x="13" y="1"/>
                      <a:pt x="1" y="834"/>
                      <a:pt x="536" y="834"/>
                    </a:cubicBezTo>
                    <a:cubicBezTo>
                      <a:pt x="1072" y="834"/>
                      <a:pt x="1072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7219355" y="698767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7165929" y="676579"/>
                <a:ext cx="42114" cy="33104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34" extrusionOk="0">
                    <a:moveTo>
                      <a:pt x="536" y="0"/>
                    </a:moveTo>
                    <a:cubicBezTo>
                      <a:pt x="1" y="0"/>
                      <a:pt x="1" y="834"/>
                      <a:pt x="536" y="834"/>
                    </a:cubicBezTo>
                    <a:cubicBezTo>
                      <a:pt x="1060" y="834"/>
                      <a:pt x="1060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9" name="Google Shape;99;p3"/>
            <p:cNvGrpSpPr/>
            <p:nvPr/>
          </p:nvGrpSpPr>
          <p:grpSpPr>
            <a:xfrm>
              <a:off x="150824" y="1643037"/>
              <a:ext cx="470019" cy="856548"/>
              <a:chOff x="5876974" y="3145849"/>
              <a:chExt cx="470019" cy="856548"/>
            </a:xfrm>
          </p:grpSpPr>
          <p:sp>
            <p:nvSpPr>
              <p:cNvPr id="100" name="Google Shape;100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" name="Google Shape;103;p3"/>
            <p:cNvGrpSpPr/>
            <p:nvPr/>
          </p:nvGrpSpPr>
          <p:grpSpPr>
            <a:xfrm>
              <a:off x="46874" y="2971837"/>
              <a:ext cx="470019" cy="856548"/>
              <a:chOff x="5876974" y="3145849"/>
              <a:chExt cx="470019" cy="856548"/>
            </a:xfrm>
          </p:grpSpPr>
          <p:sp>
            <p:nvSpPr>
              <p:cNvPr id="104" name="Google Shape;104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" name="Google Shape;107;p3"/>
            <p:cNvGrpSpPr/>
            <p:nvPr/>
          </p:nvGrpSpPr>
          <p:grpSpPr>
            <a:xfrm>
              <a:off x="1102036" y="4333124"/>
              <a:ext cx="317619" cy="423003"/>
              <a:chOff x="6029374" y="3145849"/>
              <a:chExt cx="317619" cy="423003"/>
            </a:xfrm>
          </p:grpSpPr>
          <p:sp>
            <p:nvSpPr>
              <p:cNvPr id="108" name="Google Shape;108;p3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6029374" y="3207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3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1" name="Google Shape;111;p3"/>
            <p:cNvSpPr/>
            <p:nvPr/>
          </p:nvSpPr>
          <p:spPr>
            <a:xfrm>
              <a:off x="176360" y="1093380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277" y="3405"/>
                  </a:lnTo>
                  <a:lnTo>
                    <a:pt x="0" y="3678"/>
                  </a:lnTo>
                  <a:lnTo>
                    <a:pt x="1277" y="3982"/>
                  </a:lnTo>
                  <a:lnTo>
                    <a:pt x="1581" y="7356"/>
                  </a:lnTo>
                  <a:lnTo>
                    <a:pt x="1855" y="3982"/>
                  </a:lnTo>
                  <a:lnTo>
                    <a:pt x="3162" y="3678"/>
                  </a:lnTo>
                  <a:lnTo>
                    <a:pt x="1855" y="3405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2684914" y="1088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8800664" y="2137813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">
  <p:cSld name="CUSTOM_12">
    <p:spTree>
      <p:nvGrpSpPr>
        <p:cNvPr id="1" name="Shape 1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8" name="Google Shape;1888;p34"/>
          <p:cNvGrpSpPr/>
          <p:nvPr/>
        </p:nvGrpSpPr>
        <p:grpSpPr>
          <a:xfrm>
            <a:off x="125625" y="108888"/>
            <a:ext cx="8960568" cy="4931753"/>
            <a:chOff x="125625" y="108888"/>
            <a:chExt cx="8960568" cy="4931753"/>
          </a:xfrm>
        </p:grpSpPr>
        <p:grpSp>
          <p:nvGrpSpPr>
            <p:cNvPr id="1889" name="Google Shape;1889;p34"/>
            <p:cNvGrpSpPr/>
            <p:nvPr/>
          </p:nvGrpSpPr>
          <p:grpSpPr>
            <a:xfrm>
              <a:off x="4736190" y="171903"/>
              <a:ext cx="196160" cy="188619"/>
              <a:chOff x="5977853" y="3848565"/>
              <a:chExt cx="196160" cy="188619"/>
            </a:xfrm>
          </p:grpSpPr>
          <p:sp>
            <p:nvSpPr>
              <p:cNvPr id="1890" name="Google Shape;1890;p34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4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4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4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94" name="Google Shape;1894;p34"/>
            <p:cNvSpPr/>
            <p:nvPr/>
          </p:nvSpPr>
          <p:spPr>
            <a:xfrm>
              <a:off x="8005136" y="158443"/>
              <a:ext cx="203226" cy="215530"/>
            </a:xfrm>
            <a:custGeom>
              <a:avLst/>
              <a:gdLst/>
              <a:ahLst/>
              <a:cxnLst/>
              <a:rect l="l" t="t" r="r" b="b"/>
              <a:pathLst>
                <a:path w="5120" h="5430" extrusionOk="0">
                  <a:moveTo>
                    <a:pt x="2715" y="0"/>
                  </a:moveTo>
                  <a:cubicBezTo>
                    <a:pt x="1215" y="0"/>
                    <a:pt x="0" y="1215"/>
                    <a:pt x="0" y="2715"/>
                  </a:cubicBezTo>
                  <a:cubicBezTo>
                    <a:pt x="0" y="4215"/>
                    <a:pt x="1215" y="5429"/>
                    <a:pt x="2715" y="5429"/>
                  </a:cubicBezTo>
                  <a:cubicBezTo>
                    <a:pt x="3751" y="5429"/>
                    <a:pt x="4656" y="4846"/>
                    <a:pt x="5120" y="3989"/>
                  </a:cubicBezTo>
                  <a:lnTo>
                    <a:pt x="5120" y="3989"/>
                  </a:lnTo>
                  <a:cubicBezTo>
                    <a:pt x="4810" y="4227"/>
                    <a:pt x="4429" y="4370"/>
                    <a:pt x="4013" y="4370"/>
                  </a:cubicBezTo>
                  <a:cubicBezTo>
                    <a:pt x="3013" y="4370"/>
                    <a:pt x="2203" y="3560"/>
                    <a:pt x="2203" y="2560"/>
                  </a:cubicBezTo>
                  <a:cubicBezTo>
                    <a:pt x="2203" y="1560"/>
                    <a:pt x="3013" y="750"/>
                    <a:pt x="4013" y="750"/>
                  </a:cubicBezTo>
                  <a:cubicBezTo>
                    <a:pt x="4263" y="750"/>
                    <a:pt x="4513" y="810"/>
                    <a:pt x="4739" y="905"/>
                  </a:cubicBezTo>
                  <a:cubicBezTo>
                    <a:pt x="4239" y="345"/>
                    <a:pt x="3525" y="0"/>
                    <a:pt x="2715" y="0"/>
                  </a:cubicBez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95" name="Google Shape;1895;p34"/>
            <p:cNvGrpSpPr/>
            <p:nvPr/>
          </p:nvGrpSpPr>
          <p:grpSpPr>
            <a:xfrm>
              <a:off x="8772480" y="1009621"/>
              <a:ext cx="157420" cy="291184"/>
              <a:chOff x="8401755" y="844796"/>
              <a:chExt cx="157420" cy="291184"/>
            </a:xfrm>
          </p:grpSpPr>
          <p:sp>
            <p:nvSpPr>
              <p:cNvPr id="1896" name="Google Shape;1896;p34"/>
              <p:cNvSpPr/>
              <p:nvPr/>
            </p:nvSpPr>
            <p:spPr>
              <a:xfrm>
                <a:off x="8499120" y="1022499"/>
                <a:ext cx="60055" cy="113481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59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58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4"/>
              <p:cNvSpPr/>
              <p:nvPr/>
            </p:nvSpPr>
            <p:spPr>
              <a:xfrm>
                <a:off x="8495310" y="946885"/>
                <a:ext cx="42590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1" y="822"/>
                      <a:pt x="1073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4"/>
              <p:cNvSpPr/>
              <p:nvPr/>
            </p:nvSpPr>
            <p:spPr>
              <a:xfrm>
                <a:off x="8401755" y="979512"/>
                <a:ext cx="42590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2" extrusionOk="0">
                    <a:moveTo>
                      <a:pt x="536" y="0"/>
                    </a:moveTo>
                    <a:cubicBezTo>
                      <a:pt x="1" y="0"/>
                      <a:pt x="1" y="822"/>
                      <a:pt x="536" y="822"/>
                    </a:cubicBezTo>
                    <a:cubicBezTo>
                      <a:pt x="1060" y="822"/>
                      <a:pt x="1072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4"/>
              <p:cNvSpPr/>
              <p:nvPr/>
            </p:nvSpPr>
            <p:spPr>
              <a:xfrm>
                <a:off x="8417830" y="844796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00" name="Google Shape;1900;p34"/>
            <p:cNvGrpSpPr/>
            <p:nvPr/>
          </p:nvGrpSpPr>
          <p:grpSpPr>
            <a:xfrm>
              <a:off x="8616174" y="1952599"/>
              <a:ext cx="470019" cy="856548"/>
              <a:chOff x="5876974" y="3145849"/>
              <a:chExt cx="470019" cy="856548"/>
            </a:xfrm>
          </p:grpSpPr>
          <p:sp>
            <p:nvSpPr>
              <p:cNvPr id="1901" name="Google Shape;1901;p34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4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4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04" name="Google Shape;1904;p34"/>
            <p:cNvSpPr/>
            <p:nvPr/>
          </p:nvSpPr>
          <p:spPr>
            <a:xfrm>
              <a:off x="684787" y="4385745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34"/>
            <p:cNvSpPr/>
            <p:nvPr/>
          </p:nvSpPr>
          <p:spPr>
            <a:xfrm>
              <a:off x="900925" y="1225092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34"/>
            <p:cNvSpPr/>
            <p:nvPr/>
          </p:nvSpPr>
          <p:spPr>
            <a:xfrm>
              <a:off x="936417" y="309559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34"/>
            <p:cNvSpPr/>
            <p:nvPr/>
          </p:nvSpPr>
          <p:spPr>
            <a:xfrm>
              <a:off x="209147" y="2514943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34"/>
            <p:cNvSpPr/>
            <p:nvPr/>
          </p:nvSpPr>
          <p:spPr>
            <a:xfrm>
              <a:off x="350406" y="4915774"/>
              <a:ext cx="34779" cy="33763"/>
            </a:xfrm>
            <a:custGeom>
              <a:avLst/>
              <a:gdLst/>
              <a:ahLst/>
              <a:cxnLst/>
              <a:rect l="l" t="t" r="r" b="b"/>
              <a:pathLst>
                <a:path w="1096" h="1064" extrusionOk="0">
                  <a:moveTo>
                    <a:pt x="548" y="0"/>
                  </a:moveTo>
                  <a:cubicBezTo>
                    <a:pt x="244" y="0"/>
                    <a:pt x="1" y="243"/>
                    <a:pt x="1" y="54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34"/>
            <p:cNvSpPr/>
            <p:nvPr/>
          </p:nvSpPr>
          <p:spPr>
            <a:xfrm>
              <a:off x="5622612" y="4877167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34"/>
            <p:cNvSpPr/>
            <p:nvPr/>
          </p:nvSpPr>
          <p:spPr>
            <a:xfrm>
              <a:off x="6063842" y="500684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34"/>
            <p:cNvSpPr/>
            <p:nvPr/>
          </p:nvSpPr>
          <p:spPr>
            <a:xfrm>
              <a:off x="7930075" y="935975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17" y="1"/>
                  </a:moveTo>
                  <a:cubicBezTo>
                    <a:pt x="213" y="1"/>
                    <a:pt x="1" y="244"/>
                    <a:pt x="1" y="517"/>
                  </a:cubicBezTo>
                  <a:cubicBezTo>
                    <a:pt x="1" y="821"/>
                    <a:pt x="213" y="1064"/>
                    <a:pt x="517" y="1064"/>
                  </a:cubicBezTo>
                  <a:cubicBezTo>
                    <a:pt x="821" y="1064"/>
                    <a:pt x="1065" y="821"/>
                    <a:pt x="1065" y="517"/>
                  </a:cubicBezTo>
                  <a:cubicBezTo>
                    <a:pt x="1065" y="244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34"/>
            <p:cNvSpPr/>
            <p:nvPr/>
          </p:nvSpPr>
          <p:spPr>
            <a:xfrm>
              <a:off x="8646325" y="131825"/>
              <a:ext cx="27375" cy="2662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8" y="0"/>
                  </a:moveTo>
                  <a:cubicBezTo>
                    <a:pt x="244" y="0"/>
                    <a:pt x="1" y="213"/>
                    <a:pt x="1" y="51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17"/>
                  </a:cubicBezTo>
                  <a:cubicBezTo>
                    <a:pt x="1095" y="21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34"/>
            <p:cNvSpPr/>
            <p:nvPr/>
          </p:nvSpPr>
          <p:spPr>
            <a:xfrm>
              <a:off x="7110300" y="324075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47" y="1"/>
                  </a:moveTo>
                  <a:cubicBezTo>
                    <a:pt x="244" y="1"/>
                    <a:pt x="0" y="244"/>
                    <a:pt x="0" y="548"/>
                  </a:cubicBezTo>
                  <a:cubicBezTo>
                    <a:pt x="0" y="821"/>
                    <a:pt x="244" y="1064"/>
                    <a:pt x="547" y="1064"/>
                  </a:cubicBezTo>
                  <a:cubicBezTo>
                    <a:pt x="821" y="1064"/>
                    <a:pt x="1064" y="821"/>
                    <a:pt x="1064" y="548"/>
                  </a:cubicBezTo>
                  <a:cubicBezTo>
                    <a:pt x="1064" y="244"/>
                    <a:pt x="82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4" name="Google Shape;1914;p34"/>
            <p:cNvGrpSpPr/>
            <p:nvPr/>
          </p:nvGrpSpPr>
          <p:grpSpPr>
            <a:xfrm>
              <a:off x="8512224" y="3509999"/>
              <a:ext cx="470019" cy="1466148"/>
              <a:chOff x="5876974" y="2536249"/>
              <a:chExt cx="470019" cy="1466148"/>
            </a:xfrm>
          </p:grpSpPr>
          <p:sp>
            <p:nvSpPr>
              <p:cNvPr id="1915" name="Google Shape;1915;p34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34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4"/>
              <p:cNvSpPr/>
              <p:nvPr/>
            </p:nvSpPr>
            <p:spPr>
              <a:xfrm>
                <a:off x="6081331" y="25362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18" name="Google Shape;1918;p34"/>
            <p:cNvSpPr/>
            <p:nvPr/>
          </p:nvSpPr>
          <p:spPr>
            <a:xfrm>
              <a:off x="350437" y="1682854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34"/>
            <p:cNvSpPr/>
            <p:nvPr/>
          </p:nvSpPr>
          <p:spPr>
            <a:xfrm>
              <a:off x="1676992" y="4915758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34"/>
            <p:cNvSpPr/>
            <p:nvPr/>
          </p:nvSpPr>
          <p:spPr>
            <a:xfrm>
              <a:off x="125625" y="781013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17" y="1"/>
                  </a:moveTo>
                  <a:cubicBezTo>
                    <a:pt x="213" y="1"/>
                    <a:pt x="1" y="244"/>
                    <a:pt x="1" y="517"/>
                  </a:cubicBezTo>
                  <a:cubicBezTo>
                    <a:pt x="1" y="821"/>
                    <a:pt x="213" y="1064"/>
                    <a:pt x="517" y="1064"/>
                  </a:cubicBezTo>
                  <a:cubicBezTo>
                    <a:pt x="821" y="1064"/>
                    <a:pt x="1065" y="821"/>
                    <a:pt x="1065" y="517"/>
                  </a:cubicBezTo>
                  <a:cubicBezTo>
                    <a:pt x="1065" y="244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34"/>
            <p:cNvSpPr/>
            <p:nvPr/>
          </p:nvSpPr>
          <p:spPr>
            <a:xfrm>
              <a:off x="7237401" y="4841152"/>
              <a:ext cx="183194" cy="182978"/>
            </a:xfrm>
            <a:custGeom>
              <a:avLst/>
              <a:gdLst/>
              <a:ahLst/>
              <a:cxnLst/>
              <a:rect l="l" t="t" r="r" b="b"/>
              <a:pathLst>
                <a:path w="10193" h="10181" extrusionOk="0">
                  <a:moveTo>
                    <a:pt x="5096" y="0"/>
                  </a:moveTo>
                  <a:lnTo>
                    <a:pt x="4394" y="3406"/>
                  </a:lnTo>
                  <a:lnTo>
                    <a:pt x="2513" y="2501"/>
                  </a:lnTo>
                  <a:lnTo>
                    <a:pt x="2513" y="2501"/>
                  </a:lnTo>
                  <a:lnTo>
                    <a:pt x="3406" y="4394"/>
                  </a:lnTo>
                  <a:lnTo>
                    <a:pt x="1" y="5084"/>
                  </a:lnTo>
                  <a:lnTo>
                    <a:pt x="3406" y="5787"/>
                  </a:lnTo>
                  <a:lnTo>
                    <a:pt x="2513" y="7668"/>
                  </a:lnTo>
                  <a:lnTo>
                    <a:pt x="2513" y="7668"/>
                  </a:lnTo>
                  <a:lnTo>
                    <a:pt x="4394" y="6775"/>
                  </a:lnTo>
                  <a:lnTo>
                    <a:pt x="5096" y="10180"/>
                  </a:lnTo>
                  <a:lnTo>
                    <a:pt x="5799" y="6775"/>
                  </a:lnTo>
                  <a:lnTo>
                    <a:pt x="7680" y="7668"/>
                  </a:lnTo>
                  <a:lnTo>
                    <a:pt x="6775" y="5787"/>
                  </a:lnTo>
                  <a:lnTo>
                    <a:pt x="10192" y="5084"/>
                  </a:lnTo>
                  <a:lnTo>
                    <a:pt x="6775" y="4394"/>
                  </a:lnTo>
                  <a:lnTo>
                    <a:pt x="7680" y="2501"/>
                  </a:lnTo>
                  <a:lnTo>
                    <a:pt x="7680" y="2501"/>
                  </a:lnTo>
                  <a:lnTo>
                    <a:pt x="5799" y="3406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34"/>
            <p:cNvSpPr/>
            <p:nvPr/>
          </p:nvSpPr>
          <p:spPr>
            <a:xfrm>
              <a:off x="3853424" y="4859820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34"/>
            <p:cNvSpPr/>
            <p:nvPr/>
          </p:nvSpPr>
          <p:spPr>
            <a:xfrm>
              <a:off x="176350" y="3509999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308" y="3374"/>
                  </a:lnTo>
                  <a:lnTo>
                    <a:pt x="1" y="3678"/>
                  </a:lnTo>
                  <a:lnTo>
                    <a:pt x="1308" y="3952"/>
                  </a:lnTo>
                  <a:lnTo>
                    <a:pt x="1581" y="7356"/>
                  </a:lnTo>
                  <a:lnTo>
                    <a:pt x="1885" y="3952"/>
                  </a:lnTo>
                  <a:lnTo>
                    <a:pt x="3162" y="3678"/>
                  </a:lnTo>
                  <a:lnTo>
                    <a:pt x="1885" y="337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34"/>
            <p:cNvSpPr/>
            <p:nvPr/>
          </p:nvSpPr>
          <p:spPr>
            <a:xfrm>
              <a:off x="176360" y="1093380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277" y="3405"/>
                  </a:lnTo>
                  <a:lnTo>
                    <a:pt x="0" y="3678"/>
                  </a:lnTo>
                  <a:lnTo>
                    <a:pt x="1277" y="3982"/>
                  </a:lnTo>
                  <a:lnTo>
                    <a:pt x="1581" y="7356"/>
                  </a:lnTo>
                  <a:lnTo>
                    <a:pt x="1855" y="3982"/>
                  </a:lnTo>
                  <a:lnTo>
                    <a:pt x="3162" y="3678"/>
                  </a:lnTo>
                  <a:lnTo>
                    <a:pt x="1855" y="3405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34"/>
            <p:cNvSpPr/>
            <p:nvPr/>
          </p:nvSpPr>
          <p:spPr>
            <a:xfrm>
              <a:off x="2684914" y="1088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34"/>
            <p:cNvSpPr/>
            <p:nvPr/>
          </p:nvSpPr>
          <p:spPr>
            <a:xfrm>
              <a:off x="8800539" y="29957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27" name="Google Shape;1927;p34"/>
            <p:cNvGrpSpPr/>
            <p:nvPr/>
          </p:nvGrpSpPr>
          <p:grpSpPr>
            <a:xfrm>
              <a:off x="436401" y="185249"/>
              <a:ext cx="138011" cy="234205"/>
              <a:chOff x="7078526" y="3129774"/>
              <a:chExt cx="138011" cy="234205"/>
            </a:xfrm>
          </p:grpSpPr>
          <p:sp>
            <p:nvSpPr>
              <p:cNvPr id="1928" name="Google Shape;1928;p34"/>
              <p:cNvSpPr/>
              <p:nvPr/>
            </p:nvSpPr>
            <p:spPr>
              <a:xfrm>
                <a:off x="7141726" y="3251490"/>
                <a:ext cx="60055" cy="112489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34" extrusionOk="0">
                    <a:moveTo>
                      <a:pt x="739" y="0"/>
                    </a:moveTo>
                    <a:lnTo>
                      <a:pt x="0" y="1369"/>
                    </a:lnTo>
                    <a:lnTo>
                      <a:pt x="739" y="2834"/>
                    </a:lnTo>
                    <a:lnTo>
                      <a:pt x="1512" y="1381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34"/>
              <p:cNvSpPr/>
              <p:nvPr/>
            </p:nvSpPr>
            <p:spPr>
              <a:xfrm>
                <a:off x="7174423" y="3190265"/>
                <a:ext cx="4211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11" extrusionOk="0">
                    <a:moveTo>
                      <a:pt x="537" y="1"/>
                    </a:moveTo>
                    <a:cubicBezTo>
                      <a:pt x="1" y="1"/>
                      <a:pt x="1" y="810"/>
                      <a:pt x="537" y="810"/>
                    </a:cubicBezTo>
                    <a:cubicBezTo>
                      <a:pt x="1061" y="810"/>
                      <a:pt x="1061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34"/>
              <p:cNvSpPr/>
              <p:nvPr/>
            </p:nvSpPr>
            <p:spPr>
              <a:xfrm>
                <a:off x="7078526" y="3190265"/>
                <a:ext cx="4207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11" extrusionOk="0">
                    <a:moveTo>
                      <a:pt x="536" y="1"/>
                    </a:moveTo>
                    <a:cubicBezTo>
                      <a:pt x="0" y="1"/>
                      <a:pt x="0" y="810"/>
                      <a:pt x="536" y="810"/>
                    </a:cubicBezTo>
                    <a:cubicBezTo>
                      <a:pt x="1060" y="810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34"/>
              <p:cNvSpPr/>
              <p:nvPr/>
            </p:nvSpPr>
            <p:spPr>
              <a:xfrm>
                <a:off x="7132389" y="3129774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48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1">
  <p:cSld name="CUSTOM_12_1">
    <p:spTree>
      <p:nvGrpSpPr>
        <p:cNvPr id="1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3" name="Google Shape;1933;p35"/>
          <p:cNvGrpSpPr/>
          <p:nvPr/>
        </p:nvGrpSpPr>
        <p:grpSpPr>
          <a:xfrm>
            <a:off x="152218" y="36926"/>
            <a:ext cx="8933975" cy="4984308"/>
            <a:chOff x="152218" y="36926"/>
            <a:chExt cx="8933975" cy="4984308"/>
          </a:xfrm>
        </p:grpSpPr>
        <p:sp>
          <p:nvSpPr>
            <p:cNvPr id="1934" name="Google Shape;1934;p35"/>
            <p:cNvSpPr/>
            <p:nvPr/>
          </p:nvSpPr>
          <p:spPr>
            <a:xfrm>
              <a:off x="8645623" y="291431"/>
              <a:ext cx="203226" cy="215530"/>
            </a:xfrm>
            <a:custGeom>
              <a:avLst/>
              <a:gdLst/>
              <a:ahLst/>
              <a:cxnLst/>
              <a:rect l="l" t="t" r="r" b="b"/>
              <a:pathLst>
                <a:path w="5120" h="5430" extrusionOk="0">
                  <a:moveTo>
                    <a:pt x="2715" y="0"/>
                  </a:moveTo>
                  <a:cubicBezTo>
                    <a:pt x="1215" y="0"/>
                    <a:pt x="0" y="1215"/>
                    <a:pt x="0" y="2715"/>
                  </a:cubicBezTo>
                  <a:cubicBezTo>
                    <a:pt x="0" y="4215"/>
                    <a:pt x="1215" y="5429"/>
                    <a:pt x="2715" y="5429"/>
                  </a:cubicBezTo>
                  <a:cubicBezTo>
                    <a:pt x="3751" y="5429"/>
                    <a:pt x="4656" y="4846"/>
                    <a:pt x="5120" y="3989"/>
                  </a:cubicBezTo>
                  <a:lnTo>
                    <a:pt x="5120" y="3989"/>
                  </a:lnTo>
                  <a:cubicBezTo>
                    <a:pt x="4810" y="4227"/>
                    <a:pt x="4429" y="4370"/>
                    <a:pt x="4013" y="4370"/>
                  </a:cubicBezTo>
                  <a:cubicBezTo>
                    <a:pt x="3013" y="4370"/>
                    <a:pt x="2203" y="3560"/>
                    <a:pt x="2203" y="2560"/>
                  </a:cubicBezTo>
                  <a:cubicBezTo>
                    <a:pt x="2203" y="1560"/>
                    <a:pt x="3013" y="750"/>
                    <a:pt x="4013" y="750"/>
                  </a:cubicBezTo>
                  <a:cubicBezTo>
                    <a:pt x="4263" y="750"/>
                    <a:pt x="4513" y="810"/>
                    <a:pt x="4739" y="905"/>
                  </a:cubicBezTo>
                  <a:cubicBezTo>
                    <a:pt x="4239" y="345"/>
                    <a:pt x="3525" y="0"/>
                    <a:pt x="2715" y="0"/>
                  </a:cubicBez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5" name="Google Shape;1935;p35"/>
            <p:cNvGrpSpPr/>
            <p:nvPr/>
          </p:nvGrpSpPr>
          <p:grpSpPr>
            <a:xfrm>
              <a:off x="236304" y="441004"/>
              <a:ext cx="107329" cy="224977"/>
              <a:chOff x="7160729" y="676579"/>
              <a:chExt cx="107329" cy="224977"/>
            </a:xfrm>
          </p:grpSpPr>
          <p:sp>
            <p:nvSpPr>
              <p:cNvPr id="1936" name="Google Shape;1936;p35"/>
              <p:cNvSpPr/>
              <p:nvPr/>
            </p:nvSpPr>
            <p:spPr>
              <a:xfrm>
                <a:off x="7208003" y="787638"/>
                <a:ext cx="60055" cy="113917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70" extrusionOk="0">
                    <a:moveTo>
                      <a:pt x="739" y="0"/>
                    </a:moveTo>
                    <a:lnTo>
                      <a:pt x="0" y="1393"/>
                    </a:lnTo>
                    <a:lnTo>
                      <a:pt x="739" y="2870"/>
                    </a:lnTo>
                    <a:lnTo>
                      <a:pt x="1512" y="1405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35"/>
              <p:cNvSpPr/>
              <p:nvPr/>
            </p:nvSpPr>
            <p:spPr>
              <a:xfrm>
                <a:off x="7160729" y="759258"/>
                <a:ext cx="42590" cy="33143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35" extrusionOk="0">
                    <a:moveTo>
                      <a:pt x="536" y="1"/>
                    </a:moveTo>
                    <a:cubicBezTo>
                      <a:pt x="13" y="1"/>
                      <a:pt x="1" y="834"/>
                      <a:pt x="536" y="834"/>
                    </a:cubicBezTo>
                    <a:cubicBezTo>
                      <a:pt x="1072" y="834"/>
                      <a:pt x="1072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35"/>
              <p:cNvSpPr/>
              <p:nvPr/>
            </p:nvSpPr>
            <p:spPr>
              <a:xfrm>
                <a:off x="7219355" y="698767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35"/>
              <p:cNvSpPr/>
              <p:nvPr/>
            </p:nvSpPr>
            <p:spPr>
              <a:xfrm>
                <a:off x="7165929" y="676579"/>
                <a:ext cx="42114" cy="33104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34" extrusionOk="0">
                    <a:moveTo>
                      <a:pt x="536" y="0"/>
                    </a:moveTo>
                    <a:cubicBezTo>
                      <a:pt x="1" y="0"/>
                      <a:pt x="1" y="834"/>
                      <a:pt x="536" y="834"/>
                    </a:cubicBezTo>
                    <a:cubicBezTo>
                      <a:pt x="1060" y="834"/>
                      <a:pt x="1060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0" name="Google Shape;1940;p35"/>
            <p:cNvGrpSpPr/>
            <p:nvPr/>
          </p:nvGrpSpPr>
          <p:grpSpPr>
            <a:xfrm>
              <a:off x="8649153" y="1779840"/>
              <a:ext cx="196160" cy="188619"/>
              <a:chOff x="5977853" y="3848565"/>
              <a:chExt cx="196160" cy="188619"/>
            </a:xfrm>
          </p:grpSpPr>
          <p:sp>
            <p:nvSpPr>
              <p:cNvPr id="1941" name="Google Shape;1941;p35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35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35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35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5" name="Google Shape;1945;p35"/>
            <p:cNvGrpSpPr/>
            <p:nvPr/>
          </p:nvGrpSpPr>
          <p:grpSpPr>
            <a:xfrm>
              <a:off x="8616174" y="3400399"/>
              <a:ext cx="470019" cy="856548"/>
              <a:chOff x="5876974" y="3145849"/>
              <a:chExt cx="470019" cy="856548"/>
            </a:xfrm>
          </p:grpSpPr>
          <p:sp>
            <p:nvSpPr>
              <p:cNvPr id="1946" name="Google Shape;1946;p35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35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35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49" name="Google Shape;1949;p35"/>
            <p:cNvSpPr/>
            <p:nvPr/>
          </p:nvSpPr>
          <p:spPr>
            <a:xfrm>
              <a:off x="198363" y="1165452"/>
              <a:ext cx="183194" cy="182978"/>
            </a:xfrm>
            <a:custGeom>
              <a:avLst/>
              <a:gdLst/>
              <a:ahLst/>
              <a:cxnLst/>
              <a:rect l="l" t="t" r="r" b="b"/>
              <a:pathLst>
                <a:path w="10193" h="10181" extrusionOk="0">
                  <a:moveTo>
                    <a:pt x="5096" y="0"/>
                  </a:moveTo>
                  <a:lnTo>
                    <a:pt x="4394" y="3406"/>
                  </a:lnTo>
                  <a:lnTo>
                    <a:pt x="2513" y="2501"/>
                  </a:lnTo>
                  <a:lnTo>
                    <a:pt x="2513" y="2501"/>
                  </a:lnTo>
                  <a:lnTo>
                    <a:pt x="3406" y="4394"/>
                  </a:lnTo>
                  <a:lnTo>
                    <a:pt x="1" y="5084"/>
                  </a:lnTo>
                  <a:lnTo>
                    <a:pt x="3406" y="5787"/>
                  </a:lnTo>
                  <a:lnTo>
                    <a:pt x="2513" y="7668"/>
                  </a:lnTo>
                  <a:lnTo>
                    <a:pt x="2513" y="7668"/>
                  </a:lnTo>
                  <a:lnTo>
                    <a:pt x="4394" y="6775"/>
                  </a:lnTo>
                  <a:lnTo>
                    <a:pt x="5096" y="10180"/>
                  </a:lnTo>
                  <a:lnTo>
                    <a:pt x="5799" y="6775"/>
                  </a:lnTo>
                  <a:lnTo>
                    <a:pt x="7680" y="7668"/>
                  </a:lnTo>
                  <a:lnTo>
                    <a:pt x="6775" y="5787"/>
                  </a:lnTo>
                  <a:lnTo>
                    <a:pt x="10192" y="5084"/>
                  </a:lnTo>
                  <a:lnTo>
                    <a:pt x="6775" y="4394"/>
                  </a:lnTo>
                  <a:lnTo>
                    <a:pt x="7680" y="2501"/>
                  </a:lnTo>
                  <a:lnTo>
                    <a:pt x="7680" y="2501"/>
                  </a:lnTo>
                  <a:lnTo>
                    <a:pt x="5799" y="3406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50" name="Google Shape;1950;p35"/>
            <p:cNvGrpSpPr/>
            <p:nvPr/>
          </p:nvGrpSpPr>
          <p:grpSpPr>
            <a:xfrm>
              <a:off x="365690" y="4832615"/>
              <a:ext cx="196160" cy="188619"/>
              <a:chOff x="5977853" y="3848565"/>
              <a:chExt cx="196160" cy="188619"/>
            </a:xfrm>
          </p:grpSpPr>
          <p:sp>
            <p:nvSpPr>
              <p:cNvPr id="1951" name="Google Shape;1951;p35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35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35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35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55" name="Google Shape;1955;p35"/>
            <p:cNvSpPr/>
            <p:nvPr/>
          </p:nvSpPr>
          <p:spPr>
            <a:xfrm>
              <a:off x="332587" y="3632870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35"/>
            <p:cNvSpPr/>
            <p:nvPr/>
          </p:nvSpPr>
          <p:spPr>
            <a:xfrm>
              <a:off x="446412" y="1971917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35"/>
            <p:cNvSpPr/>
            <p:nvPr/>
          </p:nvSpPr>
          <p:spPr>
            <a:xfrm>
              <a:off x="384692" y="279079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35"/>
            <p:cNvSpPr/>
            <p:nvPr/>
          </p:nvSpPr>
          <p:spPr>
            <a:xfrm>
              <a:off x="209147" y="2514943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35"/>
            <p:cNvSpPr/>
            <p:nvPr/>
          </p:nvSpPr>
          <p:spPr>
            <a:xfrm>
              <a:off x="152218" y="3979136"/>
              <a:ext cx="34779" cy="33763"/>
            </a:xfrm>
            <a:custGeom>
              <a:avLst/>
              <a:gdLst/>
              <a:ahLst/>
              <a:cxnLst/>
              <a:rect l="l" t="t" r="r" b="b"/>
              <a:pathLst>
                <a:path w="1096" h="1064" extrusionOk="0">
                  <a:moveTo>
                    <a:pt x="548" y="0"/>
                  </a:moveTo>
                  <a:cubicBezTo>
                    <a:pt x="244" y="0"/>
                    <a:pt x="1" y="243"/>
                    <a:pt x="1" y="54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35"/>
            <p:cNvSpPr/>
            <p:nvPr/>
          </p:nvSpPr>
          <p:spPr>
            <a:xfrm>
              <a:off x="7708262" y="2205717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35"/>
            <p:cNvSpPr/>
            <p:nvPr/>
          </p:nvSpPr>
          <p:spPr>
            <a:xfrm>
              <a:off x="6579742" y="279599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35"/>
            <p:cNvSpPr/>
            <p:nvPr/>
          </p:nvSpPr>
          <p:spPr>
            <a:xfrm>
              <a:off x="6007472" y="2631931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35"/>
            <p:cNvSpPr/>
            <p:nvPr/>
          </p:nvSpPr>
          <p:spPr>
            <a:xfrm>
              <a:off x="8216900" y="976650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17" y="1"/>
                  </a:moveTo>
                  <a:cubicBezTo>
                    <a:pt x="213" y="1"/>
                    <a:pt x="1" y="244"/>
                    <a:pt x="1" y="517"/>
                  </a:cubicBezTo>
                  <a:cubicBezTo>
                    <a:pt x="1" y="821"/>
                    <a:pt x="213" y="1064"/>
                    <a:pt x="517" y="1064"/>
                  </a:cubicBezTo>
                  <a:cubicBezTo>
                    <a:pt x="821" y="1064"/>
                    <a:pt x="1065" y="821"/>
                    <a:pt x="1065" y="517"/>
                  </a:cubicBezTo>
                  <a:cubicBezTo>
                    <a:pt x="1065" y="244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35"/>
            <p:cNvSpPr/>
            <p:nvPr/>
          </p:nvSpPr>
          <p:spPr>
            <a:xfrm>
              <a:off x="9027325" y="741425"/>
              <a:ext cx="27375" cy="2662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8" y="0"/>
                  </a:moveTo>
                  <a:cubicBezTo>
                    <a:pt x="244" y="0"/>
                    <a:pt x="1" y="213"/>
                    <a:pt x="1" y="51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17"/>
                  </a:cubicBezTo>
                  <a:cubicBezTo>
                    <a:pt x="1095" y="21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35"/>
            <p:cNvSpPr/>
            <p:nvPr/>
          </p:nvSpPr>
          <p:spPr>
            <a:xfrm>
              <a:off x="8939100" y="1086075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47" y="1"/>
                  </a:moveTo>
                  <a:cubicBezTo>
                    <a:pt x="244" y="1"/>
                    <a:pt x="0" y="244"/>
                    <a:pt x="0" y="548"/>
                  </a:cubicBezTo>
                  <a:cubicBezTo>
                    <a:pt x="0" y="821"/>
                    <a:pt x="244" y="1064"/>
                    <a:pt x="547" y="1064"/>
                  </a:cubicBezTo>
                  <a:cubicBezTo>
                    <a:pt x="821" y="1064"/>
                    <a:pt x="1064" y="821"/>
                    <a:pt x="1064" y="548"/>
                  </a:cubicBezTo>
                  <a:cubicBezTo>
                    <a:pt x="1064" y="244"/>
                    <a:pt x="82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66" name="Google Shape;1966;p35"/>
            <p:cNvGrpSpPr/>
            <p:nvPr/>
          </p:nvGrpSpPr>
          <p:grpSpPr>
            <a:xfrm rot="5400000">
              <a:off x="5997624" y="4348199"/>
              <a:ext cx="470019" cy="856548"/>
              <a:chOff x="5876974" y="3145849"/>
              <a:chExt cx="470019" cy="856548"/>
            </a:xfrm>
          </p:grpSpPr>
          <p:sp>
            <p:nvSpPr>
              <p:cNvPr id="1967" name="Google Shape;1967;p35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35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35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70" name="Google Shape;1970;p35"/>
            <p:cNvGrpSpPr/>
            <p:nvPr/>
          </p:nvGrpSpPr>
          <p:grpSpPr>
            <a:xfrm>
              <a:off x="8726503" y="4721490"/>
              <a:ext cx="196160" cy="188619"/>
              <a:chOff x="5977853" y="3848565"/>
              <a:chExt cx="196160" cy="188619"/>
            </a:xfrm>
          </p:grpSpPr>
          <p:sp>
            <p:nvSpPr>
              <p:cNvPr id="1971" name="Google Shape;1971;p35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35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35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35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75" name="Google Shape;1975;p35"/>
            <p:cNvGrpSpPr/>
            <p:nvPr/>
          </p:nvGrpSpPr>
          <p:grpSpPr>
            <a:xfrm rot="5400000">
              <a:off x="4427124" y="-156338"/>
              <a:ext cx="470019" cy="856548"/>
              <a:chOff x="5876974" y="3145849"/>
              <a:chExt cx="470019" cy="856548"/>
            </a:xfrm>
          </p:grpSpPr>
          <p:sp>
            <p:nvSpPr>
              <p:cNvPr id="1976" name="Google Shape;1976;p35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35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35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79" name="Google Shape;1979;p35"/>
            <p:cNvGrpSpPr/>
            <p:nvPr/>
          </p:nvGrpSpPr>
          <p:grpSpPr>
            <a:xfrm>
              <a:off x="3117825" y="4655450"/>
              <a:ext cx="1082125" cy="320700"/>
              <a:chOff x="5466925" y="1058050"/>
              <a:chExt cx="1082125" cy="320700"/>
            </a:xfrm>
          </p:grpSpPr>
          <p:sp>
            <p:nvSpPr>
              <p:cNvPr id="1980" name="Google Shape;1980;p35"/>
              <p:cNvSpPr/>
              <p:nvPr/>
            </p:nvSpPr>
            <p:spPr>
              <a:xfrm>
                <a:off x="5485175" y="1075525"/>
                <a:ext cx="314625" cy="285000"/>
              </a:xfrm>
              <a:custGeom>
                <a:avLst/>
                <a:gdLst/>
                <a:ahLst/>
                <a:cxnLst/>
                <a:rect l="l" t="t" r="r" b="b"/>
                <a:pathLst>
                  <a:path w="12585" h="11400" fill="none" extrusionOk="0">
                    <a:moveTo>
                      <a:pt x="0" y="1"/>
                    </a:moveTo>
                    <a:lnTo>
                      <a:pt x="12584" y="11399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35"/>
              <p:cNvSpPr/>
              <p:nvPr/>
            </p:nvSpPr>
            <p:spPr>
              <a:xfrm>
                <a:off x="5799775" y="1218400"/>
                <a:ext cx="563850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22554" h="5685" fill="none" extrusionOk="0">
                    <a:moveTo>
                      <a:pt x="0" y="5684"/>
                    </a:moveTo>
                    <a:lnTo>
                      <a:pt x="22554" y="0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35"/>
              <p:cNvSpPr/>
              <p:nvPr/>
            </p:nvSpPr>
            <p:spPr>
              <a:xfrm>
                <a:off x="6363600" y="1218400"/>
                <a:ext cx="167975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6719" h="5685" fill="none" extrusionOk="0">
                    <a:moveTo>
                      <a:pt x="1" y="0"/>
                    </a:moveTo>
                    <a:lnTo>
                      <a:pt x="6718" y="5684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35"/>
              <p:cNvSpPr/>
              <p:nvPr/>
            </p:nvSpPr>
            <p:spPr>
              <a:xfrm>
                <a:off x="6513300" y="1343025"/>
                <a:ext cx="3575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29" y="1094"/>
                      <a:pt x="1429" y="699"/>
                    </a:cubicBezTo>
                    <a:cubicBezTo>
                      <a:pt x="1429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35"/>
              <p:cNvSpPr/>
              <p:nvPr/>
            </p:nvSpPr>
            <p:spPr>
              <a:xfrm>
                <a:off x="6345375" y="1200150"/>
                <a:ext cx="365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30" extrusionOk="0">
                    <a:moveTo>
                      <a:pt x="730" y="1"/>
                    </a:moveTo>
                    <a:cubicBezTo>
                      <a:pt x="335" y="1"/>
                      <a:pt x="0" y="335"/>
                      <a:pt x="0" y="730"/>
                    </a:cubicBezTo>
                    <a:cubicBezTo>
                      <a:pt x="0" y="1125"/>
                      <a:pt x="335" y="1429"/>
                      <a:pt x="730" y="1429"/>
                    </a:cubicBezTo>
                    <a:cubicBezTo>
                      <a:pt x="1125" y="1429"/>
                      <a:pt x="1459" y="1125"/>
                      <a:pt x="1459" y="730"/>
                    </a:cubicBezTo>
                    <a:cubicBezTo>
                      <a:pt x="1459" y="33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35"/>
              <p:cNvSpPr/>
              <p:nvPr/>
            </p:nvSpPr>
            <p:spPr>
              <a:xfrm>
                <a:off x="5466925" y="1058050"/>
                <a:ext cx="3575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30" extrusionOk="0">
                    <a:moveTo>
                      <a:pt x="730" y="1"/>
                    </a:moveTo>
                    <a:cubicBezTo>
                      <a:pt x="335" y="1"/>
                      <a:pt x="1" y="305"/>
                      <a:pt x="1" y="700"/>
                    </a:cubicBezTo>
                    <a:cubicBezTo>
                      <a:pt x="1" y="1095"/>
                      <a:pt x="335" y="1429"/>
                      <a:pt x="730" y="1429"/>
                    </a:cubicBezTo>
                    <a:cubicBezTo>
                      <a:pt x="1125" y="1429"/>
                      <a:pt x="1429" y="1095"/>
                      <a:pt x="1429" y="700"/>
                    </a:cubicBezTo>
                    <a:cubicBezTo>
                      <a:pt x="1429" y="30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35"/>
              <p:cNvSpPr/>
              <p:nvPr/>
            </p:nvSpPr>
            <p:spPr>
              <a:xfrm>
                <a:off x="5781525" y="1343025"/>
                <a:ext cx="3650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60" y="1094"/>
                      <a:pt x="1460" y="699"/>
                    </a:cubicBezTo>
                    <a:cubicBezTo>
                      <a:pt x="1460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87" name="Google Shape;1987;p35"/>
            <p:cNvSpPr/>
            <p:nvPr/>
          </p:nvSpPr>
          <p:spPr>
            <a:xfrm>
              <a:off x="3502092" y="217074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35"/>
            <p:cNvSpPr/>
            <p:nvPr/>
          </p:nvSpPr>
          <p:spPr>
            <a:xfrm>
              <a:off x="2929822" y="2006681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2">
  <p:cSld name="CUSTOM_12_1_1">
    <p:spTree>
      <p:nvGrpSpPr>
        <p:cNvPr id="1" name="Shape 1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0" name="Google Shape;1990;p36"/>
          <p:cNvGrpSpPr/>
          <p:nvPr/>
        </p:nvGrpSpPr>
        <p:grpSpPr>
          <a:xfrm>
            <a:off x="176350" y="108888"/>
            <a:ext cx="8909843" cy="4918072"/>
            <a:chOff x="176350" y="108888"/>
            <a:chExt cx="8909843" cy="4918072"/>
          </a:xfrm>
        </p:grpSpPr>
        <p:grpSp>
          <p:nvGrpSpPr>
            <p:cNvPr id="1991" name="Google Shape;1991;p36"/>
            <p:cNvGrpSpPr/>
            <p:nvPr/>
          </p:nvGrpSpPr>
          <p:grpSpPr>
            <a:xfrm>
              <a:off x="1958540" y="4838340"/>
              <a:ext cx="196160" cy="188619"/>
              <a:chOff x="5977853" y="3848565"/>
              <a:chExt cx="196160" cy="188619"/>
            </a:xfrm>
          </p:grpSpPr>
          <p:sp>
            <p:nvSpPr>
              <p:cNvPr id="1992" name="Google Shape;1992;p36"/>
              <p:cNvSpPr/>
              <p:nvPr/>
            </p:nvSpPr>
            <p:spPr>
              <a:xfrm>
                <a:off x="6069066" y="3924179"/>
                <a:ext cx="60055" cy="11300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47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46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36"/>
              <p:cNvSpPr/>
              <p:nvPr/>
            </p:nvSpPr>
            <p:spPr>
              <a:xfrm>
                <a:off x="5977853" y="3980900"/>
                <a:ext cx="41637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811" extrusionOk="0">
                    <a:moveTo>
                      <a:pt x="524" y="1"/>
                    </a:moveTo>
                    <a:cubicBezTo>
                      <a:pt x="0" y="1"/>
                      <a:pt x="0" y="810"/>
                      <a:pt x="524" y="810"/>
                    </a:cubicBezTo>
                    <a:cubicBezTo>
                      <a:pt x="1048" y="810"/>
                      <a:pt x="1048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36"/>
              <p:cNvSpPr/>
              <p:nvPr/>
            </p:nvSpPr>
            <p:spPr>
              <a:xfrm>
                <a:off x="6131899" y="3865117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0" y="822"/>
                      <a:pt x="1060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36"/>
              <p:cNvSpPr/>
              <p:nvPr/>
            </p:nvSpPr>
            <p:spPr>
              <a:xfrm>
                <a:off x="6027468" y="384856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24" y="1"/>
                    </a:moveTo>
                    <a:cubicBezTo>
                      <a:pt x="1" y="1"/>
                      <a:pt x="1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96" name="Google Shape;1996;p36"/>
            <p:cNvSpPr/>
            <p:nvPr/>
          </p:nvSpPr>
          <p:spPr>
            <a:xfrm>
              <a:off x="8005136" y="158443"/>
              <a:ext cx="203226" cy="215530"/>
            </a:xfrm>
            <a:custGeom>
              <a:avLst/>
              <a:gdLst/>
              <a:ahLst/>
              <a:cxnLst/>
              <a:rect l="l" t="t" r="r" b="b"/>
              <a:pathLst>
                <a:path w="5120" h="5430" extrusionOk="0">
                  <a:moveTo>
                    <a:pt x="2715" y="0"/>
                  </a:moveTo>
                  <a:cubicBezTo>
                    <a:pt x="1215" y="0"/>
                    <a:pt x="0" y="1215"/>
                    <a:pt x="0" y="2715"/>
                  </a:cubicBezTo>
                  <a:cubicBezTo>
                    <a:pt x="0" y="4215"/>
                    <a:pt x="1215" y="5429"/>
                    <a:pt x="2715" y="5429"/>
                  </a:cubicBezTo>
                  <a:cubicBezTo>
                    <a:pt x="3751" y="5429"/>
                    <a:pt x="4656" y="4846"/>
                    <a:pt x="5120" y="3989"/>
                  </a:cubicBezTo>
                  <a:lnTo>
                    <a:pt x="5120" y="3989"/>
                  </a:lnTo>
                  <a:cubicBezTo>
                    <a:pt x="4810" y="4227"/>
                    <a:pt x="4429" y="4370"/>
                    <a:pt x="4013" y="4370"/>
                  </a:cubicBezTo>
                  <a:cubicBezTo>
                    <a:pt x="3013" y="4370"/>
                    <a:pt x="2203" y="3560"/>
                    <a:pt x="2203" y="2560"/>
                  </a:cubicBezTo>
                  <a:cubicBezTo>
                    <a:pt x="2203" y="1560"/>
                    <a:pt x="3013" y="750"/>
                    <a:pt x="4013" y="750"/>
                  </a:cubicBezTo>
                  <a:cubicBezTo>
                    <a:pt x="4263" y="750"/>
                    <a:pt x="4513" y="810"/>
                    <a:pt x="4739" y="905"/>
                  </a:cubicBezTo>
                  <a:cubicBezTo>
                    <a:pt x="4239" y="345"/>
                    <a:pt x="3525" y="0"/>
                    <a:pt x="2715" y="0"/>
                  </a:cubicBez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97" name="Google Shape;1997;p36"/>
            <p:cNvGrpSpPr/>
            <p:nvPr/>
          </p:nvGrpSpPr>
          <p:grpSpPr>
            <a:xfrm>
              <a:off x="8772480" y="1009621"/>
              <a:ext cx="157420" cy="291184"/>
              <a:chOff x="8401755" y="844796"/>
              <a:chExt cx="157420" cy="291184"/>
            </a:xfrm>
          </p:grpSpPr>
          <p:sp>
            <p:nvSpPr>
              <p:cNvPr id="1998" name="Google Shape;1998;p36"/>
              <p:cNvSpPr/>
              <p:nvPr/>
            </p:nvSpPr>
            <p:spPr>
              <a:xfrm>
                <a:off x="8499120" y="1022499"/>
                <a:ext cx="60055" cy="113481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59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58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36"/>
              <p:cNvSpPr/>
              <p:nvPr/>
            </p:nvSpPr>
            <p:spPr>
              <a:xfrm>
                <a:off x="8495310" y="946885"/>
                <a:ext cx="42590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1" y="822"/>
                      <a:pt x="1073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36"/>
              <p:cNvSpPr/>
              <p:nvPr/>
            </p:nvSpPr>
            <p:spPr>
              <a:xfrm>
                <a:off x="8401755" y="979512"/>
                <a:ext cx="42590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2" extrusionOk="0">
                    <a:moveTo>
                      <a:pt x="536" y="0"/>
                    </a:moveTo>
                    <a:cubicBezTo>
                      <a:pt x="1" y="0"/>
                      <a:pt x="1" y="822"/>
                      <a:pt x="536" y="822"/>
                    </a:cubicBezTo>
                    <a:cubicBezTo>
                      <a:pt x="1060" y="822"/>
                      <a:pt x="1072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36"/>
              <p:cNvSpPr/>
              <p:nvPr/>
            </p:nvSpPr>
            <p:spPr>
              <a:xfrm>
                <a:off x="8417830" y="844796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02" name="Google Shape;2002;p36"/>
            <p:cNvGrpSpPr/>
            <p:nvPr/>
          </p:nvGrpSpPr>
          <p:grpSpPr>
            <a:xfrm>
              <a:off x="8616174" y="1952599"/>
              <a:ext cx="470019" cy="856548"/>
              <a:chOff x="5876974" y="3145849"/>
              <a:chExt cx="470019" cy="856548"/>
            </a:xfrm>
          </p:grpSpPr>
          <p:sp>
            <p:nvSpPr>
              <p:cNvPr id="2003" name="Google Shape;2003;p36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36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36"/>
              <p:cNvSpPr/>
              <p:nvPr/>
            </p:nvSpPr>
            <p:spPr>
              <a:xfrm>
                <a:off x="6081331" y="31458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06" name="Google Shape;2006;p36"/>
            <p:cNvSpPr/>
            <p:nvPr/>
          </p:nvSpPr>
          <p:spPr>
            <a:xfrm>
              <a:off x="684787" y="4385745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36"/>
            <p:cNvSpPr/>
            <p:nvPr/>
          </p:nvSpPr>
          <p:spPr>
            <a:xfrm>
              <a:off x="900925" y="1225092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36"/>
            <p:cNvSpPr/>
            <p:nvPr/>
          </p:nvSpPr>
          <p:spPr>
            <a:xfrm>
              <a:off x="936417" y="309559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36"/>
            <p:cNvSpPr/>
            <p:nvPr/>
          </p:nvSpPr>
          <p:spPr>
            <a:xfrm>
              <a:off x="209147" y="2514943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36"/>
            <p:cNvSpPr/>
            <p:nvPr/>
          </p:nvSpPr>
          <p:spPr>
            <a:xfrm>
              <a:off x="350406" y="4915774"/>
              <a:ext cx="34779" cy="33763"/>
            </a:xfrm>
            <a:custGeom>
              <a:avLst/>
              <a:gdLst/>
              <a:ahLst/>
              <a:cxnLst/>
              <a:rect l="l" t="t" r="r" b="b"/>
              <a:pathLst>
                <a:path w="1096" h="1064" extrusionOk="0">
                  <a:moveTo>
                    <a:pt x="548" y="0"/>
                  </a:moveTo>
                  <a:cubicBezTo>
                    <a:pt x="244" y="0"/>
                    <a:pt x="1" y="243"/>
                    <a:pt x="1" y="54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6"/>
            <p:cNvSpPr/>
            <p:nvPr/>
          </p:nvSpPr>
          <p:spPr>
            <a:xfrm>
              <a:off x="5622612" y="4877167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6"/>
            <p:cNvSpPr/>
            <p:nvPr/>
          </p:nvSpPr>
          <p:spPr>
            <a:xfrm>
              <a:off x="6292442" y="454964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6"/>
            <p:cNvSpPr/>
            <p:nvPr/>
          </p:nvSpPr>
          <p:spPr>
            <a:xfrm>
              <a:off x="7930075" y="935975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17" y="1"/>
                  </a:moveTo>
                  <a:cubicBezTo>
                    <a:pt x="213" y="1"/>
                    <a:pt x="1" y="244"/>
                    <a:pt x="1" y="517"/>
                  </a:cubicBezTo>
                  <a:cubicBezTo>
                    <a:pt x="1" y="821"/>
                    <a:pt x="213" y="1064"/>
                    <a:pt x="517" y="1064"/>
                  </a:cubicBezTo>
                  <a:cubicBezTo>
                    <a:pt x="821" y="1064"/>
                    <a:pt x="1065" y="821"/>
                    <a:pt x="1065" y="517"/>
                  </a:cubicBezTo>
                  <a:cubicBezTo>
                    <a:pt x="1065" y="244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36"/>
            <p:cNvSpPr/>
            <p:nvPr/>
          </p:nvSpPr>
          <p:spPr>
            <a:xfrm>
              <a:off x="8646325" y="131825"/>
              <a:ext cx="27375" cy="2662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8" y="0"/>
                  </a:moveTo>
                  <a:cubicBezTo>
                    <a:pt x="244" y="0"/>
                    <a:pt x="1" y="213"/>
                    <a:pt x="1" y="51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17"/>
                  </a:cubicBezTo>
                  <a:cubicBezTo>
                    <a:pt x="1095" y="21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36"/>
            <p:cNvSpPr/>
            <p:nvPr/>
          </p:nvSpPr>
          <p:spPr>
            <a:xfrm>
              <a:off x="7110300" y="324075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47" y="1"/>
                  </a:moveTo>
                  <a:cubicBezTo>
                    <a:pt x="244" y="1"/>
                    <a:pt x="0" y="244"/>
                    <a:pt x="0" y="548"/>
                  </a:cubicBezTo>
                  <a:cubicBezTo>
                    <a:pt x="0" y="821"/>
                    <a:pt x="244" y="1064"/>
                    <a:pt x="547" y="1064"/>
                  </a:cubicBezTo>
                  <a:cubicBezTo>
                    <a:pt x="821" y="1064"/>
                    <a:pt x="1064" y="821"/>
                    <a:pt x="1064" y="548"/>
                  </a:cubicBezTo>
                  <a:cubicBezTo>
                    <a:pt x="1064" y="244"/>
                    <a:pt x="82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16" name="Google Shape;2016;p36"/>
            <p:cNvGrpSpPr/>
            <p:nvPr/>
          </p:nvGrpSpPr>
          <p:grpSpPr>
            <a:xfrm>
              <a:off x="8512224" y="3509999"/>
              <a:ext cx="470019" cy="1466148"/>
              <a:chOff x="5876974" y="2536249"/>
              <a:chExt cx="470019" cy="1466148"/>
            </a:xfrm>
          </p:grpSpPr>
          <p:sp>
            <p:nvSpPr>
              <p:cNvPr id="2017" name="Google Shape;2017;p36"/>
              <p:cNvSpPr/>
              <p:nvPr/>
            </p:nvSpPr>
            <p:spPr>
              <a:xfrm>
                <a:off x="6304879" y="3536185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8" name="Google Shape;2018;p36"/>
              <p:cNvSpPr/>
              <p:nvPr/>
            </p:nvSpPr>
            <p:spPr>
              <a:xfrm>
                <a:off x="5876974" y="3969770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9" name="Google Shape;2019;p36"/>
              <p:cNvSpPr/>
              <p:nvPr/>
            </p:nvSpPr>
            <p:spPr>
              <a:xfrm>
                <a:off x="6081331" y="2536249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20" name="Google Shape;2020;p36"/>
            <p:cNvSpPr/>
            <p:nvPr/>
          </p:nvSpPr>
          <p:spPr>
            <a:xfrm>
              <a:off x="350437" y="1682854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36"/>
            <p:cNvSpPr/>
            <p:nvPr/>
          </p:nvSpPr>
          <p:spPr>
            <a:xfrm>
              <a:off x="2602867" y="4838358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36"/>
            <p:cNvSpPr/>
            <p:nvPr/>
          </p:nvSpPr>
          <p:spPr>
            <a:xfrm>
              <a:off x="1573425" y="1009613"/>
              <a:ext cx="26625" cy="26625"/>
            </a:xfrm>
            <a:custGeom>
              <a:avLst/>
              <a:gdLst/>
              <a:ahLst/>
              <a:cxnLst/>
              <a:rect l="l" t="t" r="r" b="b"/>
              <a:pathLst>
                <a:path w="1065" h="1065" extrusionOk="0">
                  <a:moveTo>
                    <a:pt x="517" y="1"/>
                  </a:moveTo>
                  <a:cubicBezTo>
                    <a:pt x="213" y="1"/>
                    <a:pt x="1" y="244"/>
                    <a:pt x="1" y="517"/>
                  </a:cubicBezTo>
                  <a:cubicBezTo>
                    <a:pt x="1" y="821"/>
                    <a:pt x="213" y="1064"/>
                    <a:pt x="517" y="1064"/>
                  </a:cubicBezTo>
                  <a:cubicBezTo>
                    <a:pt x="821" y="1064"/>
                    <a:pt x="1065" y="821"/>
                    <a:pt x="1065" y="517"/>
                  </a:cubicBezTo>
                  <a:cubicBezTo>
                    <a:pt x="1065" y="244"/>
                    <a:pt x="821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36"/>
            <p:cNvSpPr/>
            <p:nvPr/>
          </p:nvSpPr>
          <p:spPr>
            <a:xfrm>
              <a:off x="7703926" y="4694189"/>
              <a:ext cx="183194" cy="182978"/>
            </a:xfrm>
            <a:custGeom>
              <a:avLst/>
              <a:gdLst/>
              <a:ahLst/>
              <a:cxnLst/>
              <a:rect l="l" t="t" r="r" b="b"/>
              <a:pathLst>
                <a:path w="10193" h="10181" extrusionOk="0">
                  <a:moveTo>
                    <a:pt x="5096" y="0"/>
                  </a:moveTo>
                  <a:lnTo>
                    <a:pt x="4394" y="3406"/>
                  </a:lnTo>
                  <a:lnTo>
                    <a:pt x="2513" y="2501"/>
                  </a:lnTo>
                  <a:lnTo>
                    <a:pt x="2513" y="2501"/>
                  </a:lnTo>
                  <a:lnTo>
                    <a:pt x="3406" y="4394"/>
                  </a:lnTo>
                  <a:lnTo>
                    <a:pt x="1" y="5084"/>
                  </a:lnTo>
                  <a:lnTo>
                    <a:pt x="3406" y="5787"/>
                  </a:lnTo>
                  <a:lnTo>
                    <a:pt x="2513" y="7668"/>
                  </a:lnTo>
                  <a:lnTo>
                    <a:pt x="2513" y="7668"/>
                  </a:lnTo>
                  <a:lnTo>
                    <a:pt x="4394" y="6775"/>
                  </a:lnTo>
                  <a:lnTo>
                    <a:pt x="5096" y="10180"/>
                  </a:lnTo>
                  <a:lnTo>
                    <a:pt x="5799" y="6775"/>
                  </a:lnTo>
                  <a:lnTo>
                    <a:pt x="7680" y="7668"/>
                  </a:lnTo>
                  <a:lnTo>
                    <a:pt x="6775" y="5787"/>
                  </a:lnTo>
                  <a:lnTo>
                    <a:pt x="10192" y="5084"/>
                  </a:lnTo>
                  <a:lnTo>
                    <a:pt x="6775" y="4394"/>
                  </a:lnTo>
                  <a:lnTo>
                    <a:pt x="7680" y="2501"/>
                  </a:lnTo>
                  <a:lnTo>
                    <a:pt x="7680" y="2501"/>
                  </a:lnTo>
                  <a:lnTo>
                    <a:pt x="5799" y="3406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363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36"/>
            <p:cNvSpPr/>
            <p:nvPr/>
          </p:nvSpPr>
          <p:spPr>
            <a:xfrm>
              <a:off x="3853424" y="4859820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36"/>
            <p:cNvSpPr/>
            <p:nvPr/>
          </p:nvSpPr>
          <p:spPr>
            <a:xfrm>
              <a:off x="176350" y="3509999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308" y="3374"/>
                  </a:lnTo>
                  <a:lnTo>
                    <a:pt x="1" y="3678"/>
                  </a:lnTo>
                  <a:lnTo>
                    <a:pt x="1308" y="3952"/>
                  </a:lnTo>
                  <a:lnTo>
                    <a:pt x="1581" y="7356"/>
                  </a:lnTo>
                  <a:lnTo>
                    <a:pt x="1885" y="3952"/>
                  </a:lnTo>
                  <a:lnTo>
                    <a:pt x="3162" y="3678"/>
                  </a:lnTo>
                  <a:lnTo>
                    <a:pt x="1885" y="337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36"/>
            <p:cNvSpPr/>
            <p:nvPr/>
          </p:nvSpPr>
          <p:spPr>
            <a:xfrm>
              <a:off x="176360" y="1093380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277" y="3405"/>
                  </a:lnTo>
                  <a:lnTo>
                    <a:pt x="0" y="3678"/>
                  </a:lnTo>
                  <a:lnTo>
                    <a:pt x="1277" y="3982"/>
                  </a:lnTo>
                  <a:lnTo>
                    <a:pt x="1581" y="7356"/>
                  </a:lnTo>
                  <a:lnTo>
                    <a:pt x="1855" y="3982"/>
                  </a:lnTo>
                  <a:lnTo>
                    <a:pt x="3162" y="3678"/>
                  </a:lnTo>
                  <a:lnTo>
                    <a:pt x="1855" y="3405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36"/>
            <p:cNvSpPr/>
            <p:nvPr/>
          </p:nvSpPr>
          <p:spPr>
            <a:xfrm>
              <a:off x="2684914" y="1088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36"/>
            <p:cNvSpPr/>
            <p:nvPr/>
          </p:nvSpPr>
          <p:spPr>
            <a:xfrm>
              <a:off x="8800664" y="2137813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29" name="Google Shape;2029;p36"/>
            <p:cNvGrpSpPr/>
            <p:nvPr/>
          </p:nvGrpSpPr>
          <p:grpSpPr>
            <a:xfrm>
              <a:off x="356500" y="185249"/>
              <a:ext cx="309125" cy="494370"/>
              <a:chOff x="6998625" y="3129774"/>
              <a:chExt cx="309125" cy="494370"/>
            </a:xfrm>
          </p:grpSpPr>
          <p:sp>
            <p:nvSpPr>
              <p:cNvPr id="2030" name="Google Shape;2030;p36"/>
              <p:cNvSpPr/>
              <p:nvPr/>
            </p:nvSpPr>
            <p:spPr>
              <a:xfrm>
                <a:off x="6998625" y="3296125"/>
                <a:ext cx="309125" cy="328019"/>
              </a:xfrm>
              <a:custGeom>
                <a:avLst/>
                <a:gdLst/>
                <a:ahLst/>
                <a:cxnLst/>
                <a:rect l="l" t="t" r="r" b="b"/>
                <a:pathLst>
                  <a:path w="7788" h="8264" extrusionOk="0">
                    <a:moveTo>
                      <a:pt x="4132" y="1"/>
                    </a:moveTo>
                    <a:cubicBezTo>
                      <a:pt x="1858" y="1"/>
                      <a:pt x="1" y="1846"/>
                      <a:pt x="1" y="4132"/>
                    </a:cubicBezTo>
                    <a:cubicBezTo>
                      <a:pt x="1" y="6418"/>
                      <a:pt x="1858" y="8263"/>
                      <a:pt x="4132" y="8263"/>
                    </a:cubicBezTo>
                    <a:cubicBezTo>
                      <a:pt x="5716" y="8263"/>
                      <a:pt x="7097" y="7370"/>
                      <a:pt x="7788" y="6073"/>
                    </a:cubicBezTo>
                    <a:lnTo>
                      <a:pt x="7788" y="6073"/>
                    </a:lnTo>
                    <a:cubicBezTo>
                      <a:pt x="7323" y="6430"/>
                      <a:pt x="6740" y="6644"/>
                      <a:pt x="6109" y="6644"/>
                    </a:cubicBezTo>
                    <a:cubicBezTo>
                      <a:pt x="4585" y="6644"/>
                      <a:pt x="3358" y="5418"/>
                      <a:pt x="3358" y="3894"/>
                    </a:cubicBezTo>
                    <a:cubicBezTo>
                      <a:pt x="3358" y="2382"/>
                      <a:pt x="4585" y="1144"/>
                      <a:pt x="6109" y="1144"/>
                    </a:cubicBezTo>
                    <a:cubicBezTo>
                      <a:pt x="6502" y="1144"/>
                      <a:pt x="6883" y="1227"/>
                      <a:pt x="7216" y="1382"/>
                    </a:cubicBezTo>
                    <a:cubicBezTo>
                      <a:pt x="6466" y="536"/>
                      <a:pt x="5359" y="1"/>
                      <a:pt x="4132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36"/>
              <p:cNvSpPr/>
              <p:nvPr/>
            </p:nvSpPr>
            <p:spPr>
              <a:xfrm>
                <a:off x="7217926" y="3403890"/>
                <a:ext cx="60055" cy="112489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34" extrusionOk="0">
                    <a:moveTo>
                      <a:pt x="739" y="0"/>
                    </a:moveTo>
                    <a:lnTo>
                      <a:pt x="0" y="1369"/>
                    </a:lnTo>
                    <a:lnTo>
                      <a:pt x="739" y="2834"/>
                    </a:lnTo>
                    <a:lnTo>
                      <a:pt x="1512" y="1381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36"/>
              <p:cNvSpPr/>
              <p:nvPr/>
            </p:nvSpPr>
            <p:spPr>
              <a:xfrm>
                <a:off x="7174423" y="3190265"/>
                <a:ext cx="4211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11" extrusionOk="0">
                    <a:moveTo>
                      <a:pt x="537" y="1"/>
                    </a:moveTo>
                    <a:cubicBezTo>
                      <a:pt x="1" y="1"/>
                      <a:pt x="1" y="810"/>
                      <a:pt x="537" y="810"/>
                    </a:cubicBezTo>
                    <a:cubicBezTo>
                      <a:pt x="1061" y="810"/>
                      <a:pt x="1061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3" name="Google Shape;2033;p36"/>
              <p:cNvSpPr/>
              <p:nvPr/>
            </p:nvSpPr>
            <p:spPr>
              <a:xfrm>
                <a:off x="7078526" y="3190265"/>
                <a:ext cx="4207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11" extrusionOk="0">
                    <a:moveTo>
                      <a:pt x="536" y="1"/>
                    </a:moveTo>
                    <a:cubicBezTo>
                      <a:pt x="0" y="1"/>
                      <a:pt x="0" y="810"/>
                      <a:pt x="536" y="810"/>
                    </a:cubicBezTo>
                    <a:cubicBezTo>
                      <a:pt x="1060" y="810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4" name="Google Shape;2034;p36"/>
              <p:cNvSpPr/>
              <p:nvPr/>
            </p:nvSpPr>
            <p:spPr>
              <a:xfrm>
                <a:off x="7132389" y="3129774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48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3">
  <p:cSld name="CUSTOM_12_1_1_1">
    <p:spTree>
      <p:nvGrpSpPr>
        <p:cNvPr id="1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6" name="Google Shape;2036;p37"/>
          <p:cNvGrpSpPr/>
          <p:nvPr/>
        </p:nvGrpSpPr>
        <p:grpSpPr>
          <a:xfrm>
            <a:off x="141597" y="64504"/>
            <a:ext cx="9002392" cy="4954338"/>
            <a:chOff x="141597" y="64504"/>
            <a:chExt cx="9002392" cy="4954338"/>
          </a:xfrm>
        </p:grpSpPr>
        <p:grpSp>
          <p:nvGrpSpPr>
            <p:cNvPr id="2037" name="Google Shape;2037;p37"/>
            <p:cNvGrpSpPr/>
            <p:nvPr/>
          </p:nvGrpSpPr>
          <p:grpSpPr>
            <a:xfrm>
              <a:off x="240404" y="2142029"/>
              <a:ext cx="107329" cy="224977"/>
              <a:chOff x="4255404" y="676579"/>
              <a:chExt cx="107329" cy="224977"/>
            </a:xfrm>
          </p:grpSpPr>
          <p:sp>
            <p:nvSpPr>
              <p:cNvPr id="2038" name="Google Shape;2038;p37"/>
              <p:cNvSpPr/>
              <p:nvPr/>
            </p:nvSpPr>
            <p:spPr>
              <a:xfrm>
                <a:off x="4302678" y="787638"/>
                <a:ext cx="60055" cy="113917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70" extrusionOk="0">
                    <a:moveTo>
                      <a:pt x="739" y="0"/>
                    </a:moveTo>
                    <a:lnTo>
                      <a:pt x="0" y="1393"/>
                    </a:lnTo>
                    <a:lnTo>
                      <a:pt x="739" y="2870"/>
                    </a:lnTo>
                    <a:lnTo>
                      <a:pt x="1512" y="1405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37"/>
              <p:cNvSpPr/>
              <p:nvPr/>
            </p:nvSpPr>
            <p:spPr>
              <a:xfrm>
                <a:off x="4255404" y="759258"/>
                <a:ext cx="42590" cy="33143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35" extrusionOk="0">
                    <a:moveTo>
                      <a:pt x="536" y="1"/>
                    </a:moveTo>
                    <a:cubicBezTo>
                      <a:pt x="13" y="1"/>
                      <a:pt x="1" y="834"/>
                      <a:pt x="536" y="834"/>
                    </a:cubicBezTo>
                    <a:cubicBezTo>
                      <a:pt x="1072" y="834"/>
                      <a:pt x="1072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37"/>
              <p:cNvSpPr/>
              <p:nvPr/>
            </p:nvSpPr>
            <p:spPr>
              <a:xfrm>
                <a:off x="4314030" y="698767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37"/>
              <p:cNvSpPr/>
              <p:nvPr/>
            </p:nvSpPr>
            <p:spPr>
              <a:xfrm>
                <a:off x="4260604" y="676579"/>
                <a:ext cx="42114" cy="33104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34" extrusionOk="0">
                    <a:moveTo>
                      <a:pt x="536" y="0"/>
                    </a:moveTo>
                    <a:cubicBezTo>
                      <a:pt x="1" y="0"/>
                      <a:pt x="1" y="834"/>
                      <a:pt x="536" y="834"/>
                    </a:cubicBezTo>
                    <a:cubicBezTo>
                      <a:pt x="1060" y="834"/>
                      <a:pt x="1060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42" name="Google Shape;2042;p37"/>
            <p:cNvGrpSpPr/>
            <p:nvPr/>
          </p:nvGrpSpPr>
          <p:grpSpPr>
            <a:xfrm>
              <a:off x="7968730" y="4727658"/>
              <a:ext cx="157420" cy="291184"/>
              <a:chOff x="7597880" y="5422971"/>
              <a:chExt cx="157420" cy="291184"/>
            </a:xfrm>
          </p:grpSpPr>
          <p:sp>
            <p:nvSpPr>
              <p:cNvPr id="2043" name="Google Shape;2043;p37"/>
              <p:cNvSpPr/>
              <p:nvPr/>
            </p:nvSpPr>
            <p:spPr>
              <a:xfrm>
                <a:off x="7695245" y="5600674"/>
                <a:ext cx="60055" cy="113481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59" extrusionOk="0">
                    <a:moveTo>
                      <a:pt x="738" y="1"/>
                    </a:moveTo>
                    <a:lnTo>
                      <a:pt x="0" y="1382"/>
                    </a:lnTo>
                    <a:lnTo>
                      <a:pt x="738" y="2858"/>
                    </a:lnTo>
                    <a:lnTo>
                      <a:pt x="1512" y="1394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37"/>
              <p:cNvSpPr/>
              <p:nvPr/>
            </p:nvSpPr>
            <p:spPr>
              <a:xfrm>
                <a:off x="7691435" y="5525060"/>
                <a:ext cx="42590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3" extrusionOk="0">
                    <a:moveTo>
                      <a:pt x="537" y="1"/>
                    </a:moveTo>
                    <a:cubicBezTo>
                      <a:pt x="1" y="1"/>
                      <a:pt x="1" y="822"/>
                      <a:pt x="537" y="822"/>
                    </a:cubicBezTo>
                    <a:cubicBezTo>
                      <a:pt x="1061" y="822"/>
                      <a:pt x="1073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37"/>
              <p:cNvSpPr/>
              <p:nvPr/>
            </p:nvSpPr>
            <p:spPr>
              <a:xfrm>
                <a:off x="7597880" y="5557687"/>
                <a:ext cx="42590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822" extrusionOk="0">
                    <a:moveTo>
                      <a:pt x="536" y="0"/>
                    </a:moveTo>
                    <a:cubicBezTo>
                      <a:pt x="1" y="0"/>
                      <a:pt x="1" y="822"/>
                      <a:pt x="536" y="822"/>
                    </a:cubicBezTo>
                    <a:cubicBezTo>
                      <a:pt x="1060" y="822"/>
                      <a:pt x="1072" y="0"/>
                      <a:pt x="536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37"/>
              <p:cNvSpPr/>
              <p:nvPr/>
            </p:nvSpPr>
            <p:spPr>
              <a:xfrm>
                <a:off x="7613955" y="5422971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60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47" name="Google Shape;2047;p37"/>
            <p:cNvGrpSpPr/>
            <p:nvPr/>
          </p:nvGrpSpPr>
          <p:grpSpPr>
            <a:xfrm>
              <a:off x="8562761" y="1409124"/>
              <a:ext cx="534694" cy="1190748"/>
              <a:chOff x="8562761" y="1409124"/>
              <a:chExt cx="534694" cy="1190748"/>
            </a:xfrm>
          </p:grpSpPr>
          <p:sp>
            <p:nvSpPr>
              <p:cNvPr id="2048" name="Google Shape;2048;p37"/>
              <p:cNvSpPr/>
              <p:nvPr/>
            </p:nvSpPr>
            <p:spPr>
              <a:xfrm>
                <a:off x="9055342" y="1992310"/>
                <a:ext cx="4211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3" extrusionOk="0">
                    <a:moveTo>
                      <a:pt x="536" y="1"/>
                    </a:moveTo>
                    <a:cubicBezTo>
                      <a:pt x="0" y="1"/>
                      <a:pt x="0" y="822"/>
                      <a:pt x="536" y="822"/>
                    </a:cubicBezTo>
                    <a:cubicBezTo>
                      <a:pt x="1060" y="822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37"/>
              <p:cNvSpPr/>
              <p:nvPr/>
            </p:nvSpPr>
            <p:spPr>
              <a:xfrm>
                <a:off x="8562761" y="2567245"/>
                <a:ext cx="4207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2" extrusionOk="0">
                    <a:moveTo>
                      <a:pt x="524" y="0"/>
                    </a:moveTo>
                    <a:cubicBezTo>
                      <a:pt x="0" y="0"/>
                      <a:pt x="0" y="822"/>
                      <a:pt x="524" y="822"/>
                    </a:cubicBezTo>
                    <a:cubicBezTo>
                      <a:pt x="1060" y="822"/>
                      <a:pt x="1060" y="0"/>
                      <a:pt x="524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37"/>
              <p:cNvSpPr/>
              <p:nvPr/>
            </p:nvSpPr>
            <p:spPr>
              <a:xfrm>
                <a:off x="8673269" y="1409124"/>
                <a:ext cx="42114" cy="32627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22" extrusionOk="0">
                    <a:moveTo>
                      <a:pt x="537" y="0"/>
                    </a:moveTo>
                    <a:cubicBezTo>
                      <a:pt x="13" y="0"/>
                      <a:pt x="1" y="822"/>
                      <a:pt x="537" y="822"/>
                    </a:cubicBezTo>
                    <a:cubicBezTo>
                      <a:pt x="1060" y="822"/>
                      <a:pt x="1060" y="0"/>
                      <a:pt x="537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1" name="Google Shape;2051;p37"/>
            <p:cNvGrpSpPr/>
            <p:nvPr/>
          </p:nvGrpSpPr>
          <p:grpSpPr>
            <a:xfrm rot="2923826">
              <a:off x="8303863" y="3827632"/>
              <a:ext cx="892635" cy="264542"/>
              <a:chOff x="5466925" y="1058050"/>
              <a:chExt cx="1082125" cy="320700"/>
            </a:xfrm>
          </p:grpSpPr>
          <p:sp>
            <p:nvSpPr>
              <p:cNvPr id="2052" name="Google Shape;2052;p37"/>
              <p:cNvSpPr/>
              <p:nvPr/>
            </p:nvSpPr>
            <p:spPr>
              <a:xfrm>
                <a:off x="5485175" y="1075525"/>
                <a:ext cx="314625" cy="285000"/>
              </a:xfrm>
              <a:custGeom>
                <a:avLst/>
                <a:gdLst/>
                <a:ahLst/>
                <a:cxnLst/>
                <a:rect l="l" t="t" r="r" b="b"/>
                <a:pathLst>
                  <a:path w="12585" h="11400" fill="none" extrusionOk="0">
                    <a:moveTo>
                      <a:pt x="0" y="1"/>
                    </a:moveTo>
                    <a:lnTo>
                      <a:pt x="12584" y="11399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3" name="Google Shape;2053;p37"/>
              <p:cNvSpPr/>
              <p:nvPr/>
            </p:nvSpPr>
            <p:spPr>
              <a:xfrm>
                <a:off x="5799775" y="1218400"/>
                <a:ext cx="563850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22554" h="5685" fill="none" extrusionOk="0">
                    <a:moveTo>
                      <a:pt x="0" y="5684"/>
                    </a:moveTo>
                    <a:lnTo>
                      <a:pt x="22554" y="0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37"/>
              <p:cNvSpPr/>
              <p:nvPr/>
            </p:nvSpPr>
            <p:spPr>
              <a:xfrm>
                <a:off x="6363600" y="1218400"/>
                <a:ext cx="167975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6719" h="5685" fill="none" extrusionOk="0">
                    <a:moveTo>
                      <a:pt x="1" y="0"/>
                    </a:moveTo>
                    <a:lnTo>
                      <a:pt x="6718" y="5684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37"/>
              <p:cNvSpPr/>
              <p:nvPr/>
            </p:nvSpPr>
            <p:spPr>
              <a:xfrm>
                <a:off x="6513300" y="1343025"/>
                <a:ext cx="3575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29" y="1094"/>
                      <a:pt x="1429" y="699"/>
                    </a:cubicBezTo>
                    <a:cubicBezTo>
                      <a:pt x="1429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37"/>
              <p:cNvSpPr/>
              <p:nvPr/>
            </p:nvSpPr>
            <p:spPr>
              <a:xfrm>
                <a:off x="6345375" y="1200150"/>
                <a:ext cx="365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30" extrusionOk="0">
                    <a:moveTo>
                      <a:pt x="730" y="1"/>
                    </a:moveTo>
                    <a:cubicBezTo>
                      <a:pt x="335" y="1"/>
                      <a:pt x="0" y="335"/>
                      <a:pt x="0" y="730"/>
                    </a:cubicBezTo>
                    <a:cubicBezTo>
                      <a:pt x="0" y="1125"/>
                      <a:pt x="335" y="1429"/>
                      <a:pt x="730" y="1429"/>
                    </a:cubicBezTo>
                    <a:cubicBezTo>
                      <a:pt x="1125" y="1429"/>
                      <a:pt x="1459" y="1125"/>
                      <a:pt x="1459" y="730"/>
                    </a:cubicBezTo>
                    <a:cubicBezTo>
                      <a:pt x="1459" y="33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37"/>
              <p:cNvSpPr/>
              <p:nvPr/>
            </p:nvSpPr>
            <p:spPr>
              <a:xfrm>
                <a:off x="5466925" y="1058050"/>
                <a:ext cx="3575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30" extrusionOk="0">
                    <a:moveTo>
                      <a:pt x="730" y="1"/>
                    </a:moveTo>
                    <a:cubicBezTo>
                      <a:pt x="335" y="1"/>
                      <a:pt x="1" y="305"/>
                      <a:pt x="1" y="700"/>
                    </a:cubicBezTo>
                    <a:cubicBezTo>
                      <a:pt x="1" y="1095"/>
                      <a:pt x="335" y="1429"/>
                      <a:pt x="730" y="1429"/>
                    </a:cubicBezTo>
                    <a:cubicBezTo>
                      <a:pt x="1125" y="1429"/>
                      <a:pt x="1429" y="1095"/>
                      <a:pt x="1429" y="700"/>
                    </a:cubicBezTo>
                    <a:cubicBezTo>
                      <a:pt x="1429" y="30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37"/>
              <p:cNvSpPr/>
              <p:nvPr/>
            </p:nvSpPr>
            <p:spPr>
              <a:xfrm>
                <a:off x="5781525" y="1343025"/>
                <a:ext cx="3650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60" y="1094"/>
                      <a:pt x="1460" y="699"/>
                    </a:cubicBezTo>
                    <a:cubicBezTo>
                      <a:pt x="1460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59" name="Google Shape;2059;p37"/>
            <p:cNvSpPr/>
            <p:nvPr/>
          </p:nvSpPr>
          <p:spPr>
            <a:xfrm>
              <a:off x="401612" y="3590845"/>
              <a:ext cx="70446" cy="69462"/>
            </a:xfrm>
            <a:custGeom>
              <a:avLst/>
              <a:gdLst/>
              <a:ahLst/>
              <a:cxnLst/>
              <a:rect l="l" t="t" r="r" b="b"/>
              <a:pathLst>
                <a:path w="2220" h="2189" extrusionOk="0">
                  <a:moveTo>
                    <a:pt x="578" y="0"/>
                  </a:moveTo>
                  <a:lnTo>
                    <a:pt x="609" y="790"/>
                  </a:lnTo>
                  <a:lnTo>
                    <a:pt x="1" y="1277"/>
                  </a:lnTo>
                  <a:lnTo>
                    <a:pt x="761" y="1459"/>
                  </a:lnTo>
                  <a:lnTo>
                    <a:pt x="1004" y="2188"/>
                  </a:lnTo>
                  <a:lnTo>
                    <a:pt x="1429" y="1550"/>
                  </a:lnTo>
                  <a:lnTo>
                    <a:pt x="2220" y="1520"/>
                  </a:lnTo>
                  <a:lnTo>
                    <a:pt x="1733" y="912"/>
                  </a:lnTo>
                  <a:lnTo>
                    <a:pt x="1946" y="182"/>
                  </a:lnTo>
                  <a:lnTo>
                    <a:pt x="1217" y="45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37"/>
            <p:cNvSpPr/>
            <p:nvPr/>
          </p:nvSpPr>
          <p:spPr>
            <a:xfrm>
              <a:off x="1640539" y="259846"/>
              <a:ext cx="67558" cy="70446"/>
            </a:xfrm>
            <a:custGeom>
              <a:avLst/>
              <a:gdLst/>
              <a:ahLst/>
              <a:cxnLst/>
              <a:rect l="l" t="t" r="r" b="b"/>
              <a:pathLst>
                <a:path w="2129" h="2220" extrusionOk="0">
                  <a:moveTo>
                    <a:pt x="1399" y="0"/>
                  </a:moveTo>
                  <a:lnTo>
                    <a:pt x="821" y="517"/>
                  </a:lnTo>
                  <a:lnTo>
                    <a:pt x="61" y="335"/>
                  </a:lnTo>
                  <a:lnTo>
                    <a:pt x="61" y="335"/>
                  </a:lnTo>
                  <a:lnTo>
                    <a:pt x="396" y="1064"/>
                  </a:lnTo>
                  <a:lnTo>
                    <a:pt x="1" y="1733"/>
                  </a:lnTo>
                  <a:lnTo>
                    <a:pt x="1" y="1733"/>
                  </a:lnTo>
                  <a:lnTo>
                    <a:pt x="761" y="1642"/>
                  </a:lnTo>
                  <a:lnTo>
                    <a:pt x="1277" y="2219"/>
                  </a:lnTo>
                  <a:lnTo>
                    <a:pt x="1429" y="1459"/>
                  </a:lnTo>
                  <a:lnTo>
                    <a:pt x="2128" y="1155"/>
                  </a:lnTo>
                  <a:lnTo>
                    <a:pt x="1460" y="760"/>
                  </a:lnTo>
                  <a:lnTo>
                    <a:pt x="139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37"/>
            <p:cNvSpPr/>
            <p:nvPr/>
          </p:nvSpPr>
          <p:spPr>
            <a:xfrm>
              <a:off x="243900" y="4558549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308" y="3374"/>
                  </a:lnTo>
                  <a:lnTo>
                    <a:pt x="1" y="3678"/>
                  </a:lnTo>
                  <a:lnTo>
                    <a:pt x="1308" y="3952"/>
                  </a:lnTo>
                  <a:lnTo>
                    <a:pt x="1581" y="7356"/>
                  </a:lnTo>
                  <a:lnTo>
                    <a:pt x="1885" y="3952"/>
                  </a:lnTo>
                  <a:lnTo>
                    <a:pt x="3162" y="3678"/>
                  </a:lnTo>
                  <a:lnTo>
                    <a:pt x="1885" y="337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37"/>
            <p:cNvSpPr/>
            <p:nvPr/>
          </p:nvSpPr>
          <p:spPr>
            <a:xfrm>
              <a:off x="176360" y="1093380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277" y="3405"/>
                  </a:lnTo>
                  <a:lnTo>
                    <a:pt x="0" y="3678"/>
                  </a:lnTo>
                  <a:lnTo>
                    <a:pt x="1277" y="3982"/>
                  </a:lnTo>
                  <a:lnTo>
                    <a:pt x="1581" y="7356"/>
                  </a:lnTo>
                  <a:lnTo>
                    <a:pt x="1855" y="3982"/>
                  </a:lnTo>
                  <a:lnTo>
                    <a:pt x="3162" y="3678"/>
                  </a:lnTo>
                  <a:lnTo>
                    <a:pt x="1855" y="3405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37"/>
            <p:cNvSpPr/>
            <p:nvPr/>
          </p:nvSpPr>
          <p:spPr>
            <a:xfrm>
              <a:off x="2684914" y="1088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37"/>
            <p:cNvSpPr/>
            <p:nvPr/>
          </p:nvSpPr>
          <p:spPr>
            <a:xfrm>
              <a:off x="2200105" y="460162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0"/>
                  </a:moveTo>
                  <a:cubicBezTo>
                    <a:pt x="243" y="0"/>
                    <a:pt x="0" y="244"/>
                    <a:pt x="0" y="517"/>
                  </a:cubicBezTo>
                  <a:cubicBezTo>
                    <a:pt x="0" y="821"/>
                    <a:pt x="243" y="1064"/>
                    <a:pt x="547" y="1064"/>
                  </a:cubicBezTo>
                  <a:cubicBezTo>
                    <a:pt x="851" y="1064"/>
                    <a:pt x="1094" y="821"/>
                    <a:pt x="1094" y="517"/>
                  </a:cubicBezTo>
                  <a:cubicBezTo>
                    <a:pt x="1094" y="244"/>
                    <a:pt x="851" y="0"/>
                    <a:pt x="5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37"/>
            <p:cNvSpPr/>
            <p:nvPr/>
          </p:nvSpPr>
          <p:spPr>
            <a:xfrm>
              <a:off x="419462" y="208217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37"/>
            <p:cNvSpPr/>
            <p:nvPr/>
          </p:nvSpPr>
          <p:spPr>
            <a:xfrm>
              <a:off x="276692" y="2938545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37"/>
            <p:cNvSpPr/>
            <p:nvPr/>
          </p:nvSpPr>
          <p:spPr>
            <a:xfrm>
              <a:off x="141597" y="761043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37"/>
            <p:cNvSpPr/>
            <p:nvPr/>
          </p:nvSpPr>
          <p:spPr>
            <a:xfrm>
              <a:off x="2538543" y="4857424"/>
              <a:ext cx="34779" cy="33763"/>
            </a:xfrm>
            <a:custGeom>
              <a:avLst/>
              <a:gdLst/>
              <a:ahLst/>
              <a:cxnLst/>
              <a:rect l="l" t="t" r="r" b="b"/>
              <a:pathLst>
                <a:path w="1096" h="1064" extrusionOk="0">
                  <a:moveTo>
                    <a:pt x="548" y="0"/>
                  </a:moveTo>
                  <a:cubicBezTo>
                    <a:pt x="244" y="0"/>
                    <a:pt x="1" y="243"/>
                    <a:pt x="1" y="547"/>
                  </a:cubicBezTo>
                  <a:cubicBezTo>
                    <a:pt x="1" y="821"/>
                    <a:pt x="244" y="1064"/>
                    <a:pt x="548" y="1064"/>
                  </a:cubicBezTo>
                  <a:cubicBezTo>
                    <a:pt x="852" y="1064"/>
                    <a:pt x="1095" y="82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37"/>
            <p:cNvSpPr/>
            <p:nvPr/>
          </p:nvSpPr>
          <p:spPr>
            <a:xfrm>
              <a:off x="8800664" y="2137813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37"/>
            <p:cNvSpPr/>
            <p:nvPr/>
          </p:nvSpPr>
          <p:spPr>
            <a:xfrm>
              <a:off x="8770455" y="3246074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0"/>
                  </a:moveTo>
                  <a:cubicBezTo>
                    <a:pt x="243" y="0"/>
                    <a:pt x="0" y="244"/>
                    <a:pt x="0" y="517"/>
                  </a:cubicBezTo>
                  <a:cubicBezTo>
                    <a:pt x="0" y="821"/>
                    <a:pt x="243" y="1064"/>
                    <a:pt x="547" y="1064"/>
                  </a:cubicBezTo>
                  <a:cubicBezTo>
                    <a:pt x="851" y="1064"/>
                    <a:pt x="1094" y="821"/>
                    <a:pt x="1094" y="517"/>
                  </a:cubicBezTo>
                  <a:cubicBezTo>
                    <a:pt x="1094" y="244"/>
                    <a:pt x="851" y="0"/>
                    <a:pt x="5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37"/>
            <p:cNvSpPr/>
            <p:nvPr/>
          </p:nvSpPr>
          <p:spPr>
            <a:xfrm>
              <a:off x="6474587" y="4855879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37"/>
            <p:cNvSpPr/>
            <p:nvPr/>
          </p:nvSpPr>
          <p:spPr>
            <a:xfrm>
              <a:off x="4303967" y="4887283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37"/>
            <p:cNvSpPr/>
            <p:nvPr/>
          </p:nvSpPr>
          <p:spPr>
            <a:xfrm>
              <a:off x="3412072" y="4741306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37"/>
            <p:cNvSpPr/>
            <p:nvPr/>
          </p:nvSpPr>
          <p:spPr>
            <a:xfrm>
              <a:off x="6474587" y="64504"/>
              <a:ext cx="34747" cy="34747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48" y="0"/>
                  </a:moveTo>
                  <a:cubicBezTo>
                    <a:pt x="244" y="0"/>
                    <a:pt x="0" y="243"/>
                    <a:pt x="0" y="547"/>
                  </a:cubicBezTo>
                  <a:cubicBezTo>
                    <a:pt x="0" y="851"/>
                    <a:pt x="244" y="1095"/>
                    <a:pt x="548" y="1095"/>
                  </a:cubicBezTo>
                  <a:cubicBezTo>
                    <a:pt x="852" y="1095"/>
                    <a:pt x="1095" y="851"/>
                    <a:pt x="1095" y="547"/>
                  </a:cubicBezTo>
                  <a:cubicBezTo>
                    <a:pt x="1095" y="243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37"/>
            <p:cNvSpPr/>
            <p:nvPr/>
          </p:nvSpPr>
          <p:spPr>
            <a:xfrm>
              <a:off x="4847367" y="322408"/>
              <a:ext cx="34747" cy="33795"/>
            </a:xfrm>
            <a:custGeom>
              <a:avLst/>
              <a:gdLst/>
              <a:ahLst/>
              <a:cxnLst/>
              <a:rect l="l" t="t" r="r" b="b"/>
              <a:pathLst>
                <a:path w="1095" h="1065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22"/>
                    <a:pt x="243" y="1065"/>
                    <a:pt x="547" y="1065"/>
                  </a:cubicBezTo>
                  <a:cubicBezTo>
                    <a:pt x="851" y="1065"/>
                    <a:pt x="1094" y="82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37"/>
            <p:cNvSpPr/>
            <p:nvPr/>
          </p:nvSpPr>
          <p:spPr>
            <a:xfrm>
              <a:off x="5843922" y="422306"/>
              <a:ext cx="34747" cy="34779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47" y="1"/>
                  </a:moveTo>
                  <a:cubicBezTo>
                    <a:pt x="243" y="1"/>
                    <a:pt x="0" y="244"/>
                    <a:pt x="0" y="548"/>
                  </a:cubicBezTo>
                  <a:cubicBezTo>
                    <a:pt x="0" y="852"/>
                    <a:pt x="243" y="1095"/>
                    <a:pt x="547" y="1095"/>
                  </a:cubicBezTo>
                  <a:cubicBezTo>
                    <a:pt x="851" y="1095"/>
                    <a:pt x="1094" y="852"/>
                    <a:pt x="1094" y="548"/>
                  </a:cubicBezTo>
                  <a:cubicBezTo>
                    <a:pt x="1094" y="244"/>
                    <a:pt x="851" y="1"/>
                    <a:pt x="5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77" name="Google Shape;2077;p37"/>
            <p:cNvGrpSpPr/>
            <p:nvPr/>
          </p:nvGrpSpPr>
          <p:grpSpPr>
            <a:xfrm>
              <a:off x="663550" y="4741292"/>
              <a:ext cx="892645" cy="264545"/>
              <a:chOff x="5466925" y="1058050"/>
              <a:chExt cx="1082125" cy="320700"/>
            </a:xfrm>
          </p:grpSpPr>
          <p:sp>
            <p:nvSpPr>
              <p:cNvPr id="2078" name="Google Shape;2078;p37"/>
              <p:cNvSpPr/>
              <p:nvPr/>
            </p:nvSpPr>
            <p:spPr>
              <a:xfrm>
                <a:off x="5485175" y="1075525"/>
                <a:ext cx="314625" cy="285000"/>
              </a:xfrm>
              <a:custGeom>
                <a:avLst/>
                <a:gdLst/>
                <a:ahLst/>
                <a:cxnLst/>
                <a:rect l="l" t="t" r="r" b="b"/>
                <a:pathLst>
                  <a:path w="12585" h="11400" fill="none" extrusionOk="0">
                    <a:moveTo>
                      <a:pt x="0" y="1"/>
                    </a:moveTo>
                    <a:lnTo>
                      <a:pt x="12584" y="11399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37"/>
              <p:cNvSpPr/>
              <p:nvPr/>
            </p:nvSpPr>
            <p:spPr>
              <a:xfrm>
                <a:off x="5799775" y="1218400"/>
                <a:ext cx="563850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22554" h="5685" fill="none" extrusionOk="0">
                    <a:moveTo>
                      <a:pt x="0" y="5684"/>
                    </a:moveTo>
                    <a:lnTo>
                      <a:pt x="22554" y="0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37"/>
              <p:cNvSpPr/>
              <p:nvPr/>
            </p:nvSpPr>
            <p:spPr>
              <a:xfrm>
                <a:off x="6363600" y="1218400"/>
                <a:ext cx="167975" cy="142125"/>
              </a:xfrm>
              <a:custGeom>
                <a:avLst/>
                <a:gdLst/>
                <a:ahLst/>
                <a:cxnLst/>
                <a:rect l="l" t="t" r="r" b="b"/>
                <a:pathLst>
                  <a:path w="6719" h="5685" fill="none" extrusionOk="0">
                    <a:moveTo>
                      <a:pt x="1" y="0"/>
                    </a:moveTo>
                    <a:lnTo>
                      <a:pt x="6718" y="5684"/>
                    </a:lnTo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37"/>
              <p:cNvSpPr/>
              <p:nvPr/>
            </p:nvSpPr>
            <p:spPr>
              <a:xfrm>
                <a:off x="6513300" y="1343025"/>
                <a:ext cx="3575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29" y="1094"/>
                      <a:pt x="1429" y="699"/>
                    </a:cubicBezTo>
                    <a:cubicBezTo>
                      <a:pt x="1429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37"/>
              <p:cNvSpPr/>
              <p:nvPr/>
            </p:nvSpPr>
            <p:spPr>
              <a:xfrm>
                <a:off x="6345375" y="1200150"/>
                <a:ext cx="365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30" extrusionOk="0">
                    <a:moveTo>
                      <a:pt x="730" y="1"/>
                    </a:moveTo>
                    <a:cubicBezTo>
                      <a:pt x="335" y="1"/>
                      <a:pt x="0" y="335"/>
                      <a:pt x="0" y="730"/>
                    </a:cubicBezTo>
                    <a:cubicBezTo>
                      <a:pt x="0" y="1125"/>
                      <a:pt x="335" y="1429"/>
                      <a:pt x="730" y="1429"/>
                    </a:cubicBezTo>
                    <a:cubicBezTo>
                      <a:pt x="1125" y="1429"/>
                      <a:pt x="1459" y="1125"/>
                      <a:pt x="1459" y="730"/>
                    </a:cubicBezTo>
                    <a:cubicBezTo>
                      <a:pt x="1459" y="33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37"/>
              <p:cNvSpPr/>
              <p:nvPr/>
            </p:nvSpPr>
            <p:spPr>
              <a:xfrm>
                <a:off x="5466925" y="1058050"/>
                <a:ext cx="3575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430" extrusionOk="0">
                    <a:moveTo>
                      <a:pt x="730" y="1"/>
                    </a:moveTo>
                    <a:cubicBezTo>
                      <a:pt x="335" y="1"/>
                      <a:pt x="1" y="305"/>
                      <a:pt x="1" y="700"/>
                    </a:cubicBezTo>
                    <a:cubicBezTo>
                      <a:pt x="1" y="1095"/>
                      <a:pt x="335" y="1429"/>
                      <a:pt x="730" y="1429"/>
                    </a:cubicBezTo>
                    <a:cubicBezTo>
                      <a:pt x="1125" y="1429"/>
                      <a:pt x="1429" y="1095"/>
                      <a:pt x="1429" y="700"/>
                    </a:cubicBezTo>
                    <a:cubicBezTo>
                      <a:pt x="1429" y="305"/>
                      <a:pt x="1125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37"/>
              <p:cNvSpPr/>
              <p:nvPr/>
            </p:nvSpPr>
            <p:spPr>
              <a:xfrm>
                <a:off x="5781525" y="1343025"/>
                <a:ext cx="36500" cy="35725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429" extrusionOk="0">
                    <a:moveTo>
                      <a:pt x="730" y="0"/>
                    </a:moveTo>
                    <a:cubicBezTo>
                      <a:pt x="335" y="0"/>
                      <a:pt x="1" y="304"/>
                      <a:pt x="1" y="699"/>
                    </a:cubicBezTo>
                    <a:cubicBezTo>
                      <a:pt x="1" y="1094"/>
                      <a:pt x="335" y="1429"/>
                      <a:pt x="730" y="1429"/>
                    </a:cubicBezTo>
                    <a:cubicBezTo>
                      <a:pt x="1125" y="1429"/>
                      <a:pt x="1460" y="1094"/>
                      <a:pt x="1460" y="699"/>
                    </a:cubicBezTo>
                    <a:cubicBezTo>
                      <a:pt x="1460" y="304"/>
                      <a:pt x="1125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5" name="Google Shape;2085;p37"/>
            <p:cNvGrpSpPr/>
            <p:nvPr/>
          </p:nvGrpSpPr>
          <p:grpSpPr>
            <a:xfrm>
              <a:off x="8633262" y="183874"/>
              <a:ext cx="309125" cy="494370"/>
              <a:chOff x="7036262" y="2624574"/>
              <a:chExt cx="309125" cy="494370"/>
            </a:xfrm>
          </p:grpSpPr>
          <p:sp>
            <p:nvSpPr>
              <p:cNvPr id="2086" name="Google Shape;2086;p37"/>
              <p:cNvSpPr/>
              <p:nvPr/>
            </p:nvSpPr>
            <p:spPr>
              <a:xfrm>
                <a:off x="7036262" y="2790925"/>
                <a:ext cx="309125" cy="328019"/>
              </a:xfrm>
              <a:custGeom>
                <a:avLst/>
                <a:gdLst/>
                <a:ahLst/>
                <a:cxnLst/>
                <a:rect l="l" t="t" r="r" b="b"/>
                <a:pathLst>
                  <a:path w="7788" h="8264" extrusionOk="0">
                    <a:moveTo>
                      <a:pt x="4132" y="1"/>
                    </a:moveTo>
                    <a:cubicBezTo>
                      <a:pt x="1858" y="1"/>
                      <a:pt x="1" y="1846"/>
                      <a:pt x="1" y="4132"/>
                    </a:cubicBezTo>
                    <a:cubicBezTo>
                      <a:pt x="1" y="6418"/>
                      <a:pt x="1858" y="8263"/>
                      <a:pt x="4132" y="8263"/>
                    </a:cubicBezTo>
                    <a:cubicBezTo>
                      <a:pt x="5716" y="8263"/>
                      <a:pt x="7097" y="7370"/>
                      <a:pt x="7788" y="6073"/>
                    </a:cubicBezTo>
                    <a:lnTo>
                      <a:pt x="7788" y="6073"/>
                    </a:lnTo>
                    <a:cubicBezTo>
                      <a:pt x="7323" y="6430"/>
                      <a:pt x="6740" y="6644"/>
                      <a:pt x="6109" y="6644"/>
                    </a:cubicBezTo>
                    <a:cubicBezTo>
                      <a:pt x="4585" y="6644"/>
                      <a:pt x="3358" y="5418"/>
                      <a:pt x="3358" y="3894"/>
                    </a:cubicBezTo>
                    <a:cubicBezTo>
                      <a:pt x="3358" y="2382"/>
                      <a:pt x="4585" y="1144"/>
                      <a:pt x="6109" y="1144"/>
                    </a:cubicBezTo>
                    <a:cubicBezTo>
                      <a:pt x="6502" y="1144"/>
                      <a:pt x="6883" y="1227"/>
                      <a:pt x="7216" y="1382"/>
                    </a:cubicBezTo>
                    <a:cubicBezTo>
                      <a:pt x="6466" y="536"/>
                      <a:pt x="5359" y="1"/>
                      <a:pt x="4132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37"/>
              <p:cNvSpPr/>
              <p:nvPr/>
            </p:nvSpPr>
            <p:spPr>
              <a:xfrm>
                <a:off x="7255563" y="2898690"/>
                <a:ext cx="60055" cy="112489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834" extrusionOk="0">
                    <a:moveTo>
                      <a:pt x="739" y="0"/>
                    </a:moveTo>
                    <a:lnTo>
                      <a:pt x="0" y="1369"/>
                    </a:lnTo>
                    <a:lnTo>
                      <a:pt x="739" y="2834"/>
                    </a:lnTo>
                    <a:lnTo>
                      <a:pt x="1512" y="1381"/>
                    </a:lnTo>
                    <a:lnTo>
                      <a:pt x="739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37"/>
              <p:cNvSpPr/>
              <p:nvPr/>
            </p:nvSpPr>
            <p:spPr>
              <a:xfrm>
                <a:off x="7212060" y="2685065"/>
                <a:ext cx="4211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811" extrusionOk="0">
                    <a:moveTo>
                      <a:pt x="537" y="1"/>
                    </a:moveTo>
                    <a:cubicBezTo>
                      <a:pt x="1" y="1"/>
                      <a:pt x="1" y="810"/>
                      <a:pt x="537" y="810"/>
                    </a:cubicBezTo>
                    <a:cubicBezTo>
                      <a:pt x="1061" y="810"/>
                      <a:pt x="1061" y="1"/>
                      <a:pt x="537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37"/>
              <p:cNvSpPr/>
              <p:nvPr/>
            </p:nvSpPr>
            <p:spPr>
              <a:xfrm>
                <a:off x="7116163" y="2685065"/>
                <a:ext cx="42074" cy="32191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11" extrusionOk="0">
                    <a:moveTo>
                      <a:pt x="536" y="1"/>
                    </a:moveTo>
                    <a:cubicBezTo>
                      <a:pt x="0" y="1"/>
                      <a:pt x="0" y="810"/>
                      <a:pt x="536" y="810"/>
                    </a:cubicBezTo>
                    <a:cubicBezTo>
                      <a:pt x="1060" y="810"/>
                      <a:pt x="1060" y="1"/>
                      <a:pt x="536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37"/>
              <p:cNvSpPr/>
              <p:nvPr/>
            </p:nvSpPr>
            <p:spPr>
              <a:xfrm>
                <a:off x="7170026" y="2624574"/>
                <a:ext cx="42074" cy="32667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823" extrusionOk="0">
                    <a:moveTo>
                      <a:pt x="524" y="1"/>
                    </a:moveTo>
                    <a:cubicBezTo>
                      <a:pt x="0" y="1"/>
                      <a:pt x="0" y="822"/>
                      <a:pt x="524" y="822"/>
                    </a:cubicBezTo>
                    <a:cubicBezTo>
                      <a:pt x="1048" y="822"/>
                      <a:pt x="1060" y="1"/>
                      <a:pt x="524" y="1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4">
  <p:cSld name="CUSTOM_12_1_1_1_1">
    <p:spTree>
      <p:nvGrpSpPr>
        <p:cNvPr id="1" name="Shape 2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2" name="Google Shape;2092;p38"/>
          <p:cNvGrpSpPr/>
          <p:nvPr/>
        </p:nvGrpSpPr>
        <p:grpSpPr>
          <a:xfrm>
            <a:off x="152218" y="108888"/>
            <a:ext cx="8933975" cy="4966193"/>
            <a:chOff x="152218" y="108888"/>
            <a:chExt cx="8933975" cy="4966193"/>
          </a:xfrm>
        </p:grpSpPr>
        <p:grpSp>
          <p:nvGrpSpPr>
            <p:cNvPr id="2093" name="Google Shape;2093;p38"/>
            <p:cNvGrpSpPr/>
            <p:nvPr/>
          </p:nvGrpSpPr>
          <p:grpSpPr>
            <a:xfrm>
              <a:off x="152218" y="131825"/>
              <a:ext cx="8933975" cy="4844322"/>
              <a:chOff x="152218" y="131825"/>
              <a:chExt cx="8933975" cy="4844322"/>
            </a:xfrm>
          </p:grpSpPr>
          <p:grpSp>
            <p:nvGrpSpPr>
              <p:cNvPr id="2094" name="Google Shape;2094;p38"/>
              <p:cNvGrpSpPr/>
              <p:nvPr/>
            </p:nvGrpSpPr>
            <p:grpSpPr>
              <a:xfrm>
                <a:off x="8234328" y="4773240"/>
                <a:ext cx="196160" cy="188619"/>
                <a:chOff x="5977853" y="3848565"/>
                <a:chExt cx="196160" cy="188619"/>
              </a:xfrm>
            </p:grpSpPr>
            <p:sp>
              <p:nvSpPr>
                <p:cNvPr id="2095" name="Google Shape;2095;p38"/>
                <p:cNvSpPr/>
                <p:nvPr/>
              </p:nvSpPr>
              <p:spPr>
                <a:xfrm>
                  <a:off x="6069066" y="3924179"/>
                  <a:ext cx="60055" cy="113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3" h="2847" extrusionOk="0">
                      <a:moveTo>
                        <a:pt x="738" y="1"/>
                      </a:moveTo>
                      <a:lnTo>
                        <a:pt x="0" y="1382"/>
                      </a:lnTo>
                      <a:lnTo>
                        <a:pt x="738" y="2846"/>
                      </a:lnTo>
                      <a:lnTo>
                        <a:pt x="1512" y="1394"/>
                      </a:lnTo>
                      <a:lnTo>
                        <a:pt x="738" y="1"/>
                      </a:ln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6" name="Google Shape;2096;p38"/>
                <p:cNvSpPr/>
                <p:nvPr/>
              </p:nvSpPr>
              <p:spPr>
                <a:xfrm>
                  <a:off x="5977853" y="3980900"/>
                  <a:ext cx="41637" cy="32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9" h="811" extrusionOk="0">
                      <a:moveTo>
                        <a:pt x="524" y="1"/>
                      </a:moveTo>
                      <a:cubicBezTo>
                        <a:pt x="0" y="1"/>
                        <a:pt x="0" y="810"/>
                        <a:pt x="524" y="810"/>
                      </a:cubicBezTo>
                      <a:cubicBezTo>
                        <a:pt x="1048" y="810"/>
                        <a:pt x="1048" y="1"/>
                        <a:pt x="524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7" name="Google Shape;2097;p38"/>
                <p:cNvSpPr/>
                <p:nvPr/>
              </p:nvSpPr>
              <p:spPr>
                <a:xfrm>
                  <a:off x="6131899" y="3865117"/>
                  <a:ext cx="4211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3" extrusionOk="0">
                      <a:moveTo>
                        <a:pt x="537" y="1"/>
                      </a:moveTo>
                      <a:cubicBezTo>
                        <a:pt x="1" y="1"/>
                        <a:pt x="1" y="822"/>
                        <a:pt x="537" y="822"/>
                      </a:cubicBezTo>
                      <a:cubicBezTo>
                        <a:pt x="1060" y="822"/>
                        <a:pt x="1060" y="1"/>
                        <a:pt x="537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8" name="Google Shape;2098;p38"/>
                <p:cNvSpPr/>
                <p:nvPr/>
              </p:nvSpPr>
              <p:spPr>
                <a:xfrm>
                  <a:off x="6027468" y="3848565"/>
                  <a:ext cx="4211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3" extrusionOk="0">
                      <a:moveTo>
                        <a:pt x="524" y="1"/>
                      </a:moveTo>
                      <a:cubicBezTo>
                        <a:pt x="1" y="1"/>
                        <a:pt x="1" y="822"/>
                        <a:pt x="524" y="822"/>
                      </a:cubicBezTo>
                      <a:cubicBezTo>
                        <a:pt x="1060" y="822"/>
                        <a:pt x="1060" y="1"/>
                        <a:pt x="524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099" name="Google Shape;2099;p38"/>
              <p:cNvSpPr/>
              <p:nvPr/>
            </p:nvSpPr>
            <p:spPr>
              <a:xfrm>
                <a:off x="266198" y="4633318"/>
                <a:ext cx="203226" cy="215530"/>
              </a:xfrm>
              <a:custGeom>
                <a:avLst/>
                <a:gdLst/>
                <a:ahLst/>
                <a:cxnLst/>
                <a:rect l="l" t="t" r="r" b="b"/>
                <a:pathLst>
                  <a:path w="5120" h="5430" extrusionOk="0">
                    <a:moveTo>
                      <a:pt x="2715" y="0"/>
                    </a:moveTo>
                    <a:cubicBezTo>
                      <a:pt x="1215" y="0"/>
                      <a:pt x="0" y="1215"/>
                      <a:pt x="0" y="2715"/>
                    </a:cubicBezTo>
                    <a:cubicBezTo>
                      <a:pt x="0" y="4215"/>
                      <a:pt x="1215" y="5429"/>
                      <a:pt x="2715" y="5429"/>
                    </a:cubicBezTo>
                    <a:cubicBezTo>
                      <a:pt x="3751" y="5429"/>
                      <a:pt x="4656" y="4846"/>
                      <a:pt x="5120" y="3989"/>
                    </a:cubicBezTo>
                    <a:lnTo>
                      <a:pt x="5120" y="3989"/>
                    </a:lnTo>
                    <a:cubicBezTo>
                      <a:pt x="4810" y="4227"/>
                      <a:pt x="4429" y="4370"/>
                      <a:pt x="4013" y="4370"/>
                    </a:cubicBezTo>
                    <a:cubicBezTo>
                      <a:pt x="3013" y="4370"/>
                      <a:pt x="2203" y="3560"/>
                      <a:pt x="2203" y="2560"/>
                    </a:cubicBezTo>
                    <a:cubicBezTo>
                      <a:pt x="2203" y="1560"/>
                      <a:pt x="3013" y="750"/>
                      <a:pt x="4013" y="750"/>
                    </a:cubicBezTo>
                    <a:cubicBezTo>
                      <a:pt x="4263" y="750"/>
                      <a:pt x="4513" y="810"/>
                      <a:pt x="4739" y="905"/>
                    </a:cubicBezTo>
                    <a:cubicBezTo>
                      <a:pt x="4239" y="345"/>
                      <a:pt x="3525" y="0"/>
                      <a:pt x="2715" y="0"/>
                    </a:cubicBez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00" name="Google Shape;2100;p38"/>
              <p:cNvGrpSpPr/>
              <p:nvPr/>
            </p:nvGrpSpPr>
            <p:grpSpPr>
              <a:xfrm>
                <a:off x="157791" y="197242"/>
                <a:ext cx="406929" cy="1084235"/>
                <a:chOff x="6861129" y="-291833"/>
                <a:chExt cx="406929" cy="1084235"/>
              </a:xfrm>
            </p:grpSpPr>
            <p:sp>
              <p:nvSpPr>
                <p:cNvPr id="2101" name="Google Shape;2101;p38"/>
                <p:cNvSpPr/>
                <p:nvPr/>
              </p:nvSpPr>
              <p:spPr>
                <a:xfrm>
                  <a:off x="7208003" y="-50562"/>
                  <a:ext cx="60055" cy="113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3" h="2870" extrusionOk="0">
                      <a:moveTo>
                        <a:pt x="739" y="0"/>
                      </a:moveTo>
                      <a:lnTo>
                        <a:pt x="0" y="1393"/>
                      </a:lnTo>
                      <a:lnTo>
                        <a:pt x="739" y="2870"/>
                      </a:lnTo>
                      <a:lnTo>
                        <a:pt x="1512" y="1405"/>
                      </a:lnTo>
                      <a:lnTo>
                        <a:pt x="739" y="0"/>
                      </a:ln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2" name="Google Shape;2102;p38"/>
                <p:cNvSpPr/>
                <p:nvPr/>
              </p:nvSpPr>
              <p:spPr>
                <a:xfrm>
                  <a:off x="7160729" y="759258"/>
                  <a:ext cx="42590" cy="33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835" extrusionOk="0">
                      <a:moveTo>
                        <a:pt x="536" y="1"/>
                      </a:moveTo>
                      <a:cubicBezTo>
                        <a:pt x="13" y="1"/>
                        <a:pt x="1" y="834"/>
                        <a:pt x="536" y="834"/>
                      </a:cubicBezTo>
                      <a:cubicBezTo>
                        <a:pt x="1072" y="834"/>
                        <a:pt x="1072" y="1"/>
                        <a:pt x="536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3" name="Google Shape;2103;p38"/>
                <p:cNvSpPr/>
                <p:nvPr/>
              </p:nvSpPr>
              <p:spPr>
                <a:xfrm>
                  <a:off x="7219355" y="-291833"/>
                  <a:ext cx="4207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0" h="823" extrusionOk="0">
                      <a:moveTo>
                        <a:pt x="536" y="1"/>
                      </a:moveTo>
                      <a:cubicBezTo>
                        <a:pt x="0" y="1"/>
                        <a:pt x="0" y="822"/>
                        <a:pt x="536" y="822"/>
                      </a:cubicBezTo>
                      <a:cubicBezTo>
                        <a:pt x="1060" y="822"/>
                        <a:pt x="1060" y="1"/>
                        <a:pt x="536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4" name="Google Shape;2104;p38"/>
                <p:cNvSpPr/>
                <p:nvPr/>
              </p:nvSpPr>
              <p:spPr>
                <a:xfrm>
                  <a:off x="6861129" y="-161621"/>
                  <a:ext cx="42114" cy="331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34" extrusionOk="0">
                      <a:moveTo>
                        <a:pt x="536" y="0"/>
                      </a:moveTo>
                      <a:cubicBezTo>
                        <a:pt x="1" y="0"/>
                        <a:pt x="1" y="834"/>
                        <a:pt x="536" y="834"/>
                      </a:cubicBezTo>
                      <a:cubicBezTo>
                        <a:pt x="1060" y="834"/>
                        <a:pt x="1060" y="0"/>
                        <a:pt x="536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05" name="Google Shape;2105;p38"/>
              <p:cNvGrpSpPr/>
              <p:nvPr/>
            </p:nvGrpSpPr>
            <p:grpSpPr>
              <a:xfrm>
                <a:off x="8782755" y="539996"/>
                <a:ext cx="157420" cy="291184"/>
                <a:chOff x="8401755" y="844796"/>
                <a:chExt cx="157420" cy="291184"/>
              </a:xfrm>
            </p:grpSpPr>
            <p:sp>
              <p:nvSpPr>
                <p:cNvPr id="2106" name="Google Shape;2106;p38"/>
                <p:cNvSpPr/>
                <p:nvPr/>
              </p:nvSpPr>
              <p:spPr>
                <a:xfrm>
                  <a:off x="8499120" y="1022499"/>
                  <a:ext cx="60055" cy="113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3" h="2859" extrusionOk="0">
                      <a:moveTo>
                        <a:pt x="738" y="1"/>
                      </a:moveTo>
                      <a:lnTo>
                        <a:pt x="0" y="1382"/>
                      </a:lnTo>
                      <a:lnTo>
                        <a:pt x="738" y="2858"/>
                      </a:lnTo>
                      <a:lnTo>
                        <a:pt x="1512" y="1394"/>
                      </a:lnTo>
                      <a:lnTo>
                        <a:pt x="738" y="1"/>
                      </a:ln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7" name="Google Shape;2107;p38"/>
                <p:cNvSpPr/>
                <p:nvPr/>
              </p:nvSpPr>
              <p:spPr>
                <a:xfrm>
                  <a:off x="8495310" y="946885"/>
                  <a:ext cx="42590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823" extrusionOk="0">
                      <a:moveTo>
                        <a:pt x="537" y="1"/>
                      </a:moveTo>
                      <a:cubicBezTo>
                        <a:pt x="1" y="1"/>
                        <a:pt x="1" y="822"/>
                        <a:pt x="537" y="822"/>
                      </a:cubicBezTo>
                      <a:cubicBezTo>
                        <a:pt x="1061" y="822"/>
                        <a:pt x="1073" y="1"/>
                        <a:pt x="537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8" name="Google Shape;2108;p38"/>
                <p:cNvSpPr/>
                <p:nvPr/>
              </p:nvSpPr>
              <p:spPr>
                <a:xfrm>
                  <a:off x="8401755" y="979512"/>
                  <a:ext cx="42590" cy="32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822" extrusionOk="0">
                      <a:moveTo>
                        <a:pt x="536" y="0"/>
                      </a:moveTo>
                      <a:cubicBezTo>
                        <a:pt x="1" y="0"/>
                        <a:pt x="1" y="822"/>
                        <a:pt x="536" y="822"/>
                      </a:cubicBezTo>
                      <a:cubicBezTo>
                        <a:pt x="1060" y="822"/>
                        <a:pt x="1072" y="0"/>
                        <a:pt x="536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9" name="Google Shape;2109;p38"/>
                <p:cNvSpPr/>
                <p:nvPr/>
              </p:nvSpPr>
              <p:spPr>
                <a:xfrm>
                  <a:off x="8417830" y="844796"/>
                  <a:ext cx="4207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0" h="823" extrusionOk="0">
                      <a:moveTo>
                        <a:pt x="524" y="1"/>
                      </a:moveTo>
                      <a:cubicBezTo>
                        <a:pt x="0" y="1"/>
                        <a:pt x="0" y="822"/>
                        <a:pt x="524" y="822"/>
                      </a:cubicBezTo>
                      <a:cubicBezTo>
                        <a:pt x="1060" y="822"/>
                        <a:pt x="1060" y="1"/>
                        <a:pt x="524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10" name="Google Shape;2110;p38"/>
              <p:cNvGrpSpPr/>
              <p:nvPr/>
            </p:nvGrpSpPr>
            <p:grpSpPr>
              <a:xfrm>
                <a:off x="8616174" y="1952599"/>
                <a:ext cx="470019" cy="856548"/>
                <a:chOff x="5876974" y="3145849"/>
                <a:chExt cx="470019" cy="856548"/>
              </a:xfrm>
            </p:grpSpPr>
            <p:sp>
              <p:nvSpPr>
                <p:cNvPr id="2111" name="Google Shape;2111;p38"/>
                <p:cNvSpPr/>
                <p:nvPr/>
              </p:nvSpPr>
              <p:spPr>
                <a:xfrm>
                  <a:off x="6304879" y="3536185"/>
                  <a:ext cx="4211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3" extrusionOk="0">
                      <a:moveTo>
                        <a:pt x="536" y="1"/>
                      </a:moveTo>
                      <a:cubicBezTo>
                        <a:pt x="0" y="1"/>
                        <a:pt x="0" y="822"/>
                        <a:pt x="536" y="822"/>
                      </a:cubicBezTo>
                      <a:cubicBezTo>
                        <a:pt x="1060" y="822"/>
                        <a:pt x="1060" y="1"/>
                        <a:pt x="536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12" name="Google Shape;2112;p38"/>
                <p:cNvSpPr/>
                <p:nvPr/>
              </p:nvSpPr>
              <p:spPr>
                <a:xfrm>
                  <a:off x="5876974" y="3969770"/>
                  <a:ext cx="42074" cy="32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0" h="822" extrusionOk="0">
                      <a:moveTo>
                        <a:pt x="524" y="0"/>
                      </a:moveTo>
                      <a:cubicBezTo>
                        <a:pt x="0" y="0"/>
                        <a:pt x="0" y="822"/>
                        <a:pt x="524" y="822"/>
                      </a:cubicBezTo>
                      <a:cubicBezTo>
                        <a:pt x="1060" y="822"/>
                        <a:pt x="1060" y="0"/>
                        <a:pt x="524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13" name="Google Shape;2113;p38"/>
                <p:cNvSpPr/>
                <p:nvPr/>
              </p:nvSpPr>
              <p:spPr>
                <a:xfrm>
                  <a:off x="6081331" y="3145849"/>
                  <a:ext cx="42114" cy="32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2" extrusionOk="0">
                      <a:moveTo>
                        <a:pt x="537" y="0"/>
                      </a:moveTo>
                      <a:cubicBezTo>
                        <a:pt x="13" y="0"/>
                        <a:pt x="1" y="822"/>
                        <a:pt x="537" y="822"/>
                      </a:cubicBezTo>
                      <a:cubicBezTo>
                        <a:pt x="1060" y="822"/>
                        <a:pt x="1060" y="0"/>
                        <a:pt x="537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14" name="Google Shape;2114;p38"/>
              <p:cNvSpPr/>
              <p:nvPr/>
            </p:nvSpPr>
            <p:spPr>
              <a:xfrm>
                <a:off x="332587" y="3632870"/>
                <a:ext cx="70446" cy="69462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2189" extrusionOk="0">
                    <a:moveTo>
                      <a:pt x="578" y="0"/>
                    </a:moveTo>
                    <a:lnTo>
                      <a:pt x="609" y="790"/>
                    </a:lnTo>
                    <a:lnTo>
                      <a:pt x="1" y="1277"/>
                    </a:lnTo>
                    <a:lnTo>
                      <a:pt x="761" y="1459"/>
                    </a:lnTo>
                    <a:lnTo>
                      <a:pt x="1004" y="2188"/>
                    </a:lnTo>
                    <a:lnTo>
                      <a:pt x="1429" y="1550"/>
                    </a:lnTo>
                    <a:lnTo>
                      <a:pt x="2220" y="1520"/>
                    </a:lnTo>
                    <a:lnTo>
                      <a:pt x="1733" y="912"/>
                    </a:lnTo>
                    <a:lnTo>
                      <a:pt x="1946" y="182"/>
                    </a:lnTo>
                    <a:lnTo>
                      <a:pt x="1217" y="456"/>
                    </a:lnTo>
                    <a:lnTo>
                      <a:pt x="5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38"/>
              <p:cNvSpPr/>
              <p:nvPr/>
            </p:nvSpPr>
            <p:spPr>
              <a:xfrm>
                <a:off x="3143587" y="4562442"/>
                <a:ext cx="34747" cy="34747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95" extrusionOk="0">
                    <a:moveTo>
                      <a:pt x="548" y="0"/>
                    </a:moveTo>
                    <a:cubicBezTo>
                      <a:pt x="244" y="0"/>
                      <a:pt x="0" y="243"/>
                      <a:pt x="0" y="547"/>
                    </a:cubicBezTo>
                    <a:cubicBezTo>
                      <a:pt x="0" y="851"/>
                      <a:pt x="244" y="1095"/>
                      <a:pt x="548" y="1095"/>
                    </a:cubicBezTo>
                    <a:cubicBezTo>
                      <a:pt x="852" y="1095"/>
                      <a:pt x="1095" y="851"/>
                      <a:pt x="1095" y="547"/>
                    </a:cubicBezTo>
                    <a:cubicBezTo>
                      <a:pt x="1095" y="243"/>
                      <a:pt x="852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38"/>
              <p:cNvSpPr/>
              <p:nvPr/>
            </p:nvSpPr>
            <p:spPr>
              <a:xfrm>
                <a:off x="936417" y="3095595"/>
                <a:ext cx="34747" cy="33795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65" extrusionOk="0">
                    <a:moveTo>
                      <a:pt x="547" y="1"/>
                    </a:moveTo>
                    <a:cubicBezTo>
                      <a:pt x="243" y="1"/>
                      <a:pt x="0" y="244"/>
                      <a:pt x="0" y="548"/>
                    </a:cubicBezTo>
                    <a:cubicBezTo>
                      <a:pt x="0" y="822"/>
                      <a:pt x="243" y="1065"/>
                      <a:pt x="547" y="1065"/>
                    </a:cubicBezTo>
                    <a:cubicBezTo>
                      <a:pt x="851" y="1065"/>
                      <a:pt x="1094" y="822"/>
                      <a:pt x="1094" y="548"/>
                    </a:cubicBezTo>
                    <a:cubicBezTo>
                      <a:pt x="1094" y="244"/>
                      <a:pt x="851" y="1"/>
                      <a:pt x="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38"/>
              <p:cNvSpPr/>
              <p:nvPr/>
            </p:nvSpPr>
            <p:spPr>
              <a:xfrm>
                <a:off x="209147" y="2514943"/>
                <a:ext cx="34747" cy="34779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96" extrusionOk="0">
                    <a:moveTo>
                      <a:pt x="547" y="1"/>
                    </a:moveTo>
                    <a:cubicBezTo>
                      <a:pt x="243" y="1"/>
                      <a:pt x="0" y="244"/>
                      <a:pt x="0" y="548"/>
                    </a:cubicBezTo>
                    <a:cubicBezTo>
                      <a:pt x="0" y="852"/>
                      <a:pt x="243" y="1095"/>
                      <a:pt x="547" y="1095"/>
                    </a:cubicBezTo>
                    <a:cubicBezTo>
                      <a:pt x="851" y="1095"/>
                      <a:pt x="1094" y="852"/>
                      <a:pt x="1094" y="548"/>
                    </a:cubicBezTo>
                    <a:cubicBezTo>
                      <a:pt x="1094" y="244"/>
                      <a:pt x="851" y="1"/>
                      <a:pt x="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38"/>
              <p:cNvSpPr/>
              <p:nvPr/>
            </p:nvSpPr>
            <p:spPr>
              <a:xfrm>
                <a:off x="152218" y="3979136"/>
                <a:ext cx="34779" cy="33763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064" extrusionOk="0">
                    <a:moveTo>
                      <a:pt x="548" y="0"/>
                    </a:moveTo>
                    <a:cubicBezTo>
                      <a:pt x="244" y="0"/>
                      <a:pt x="1" y="243"/>
                      <a:pt x="1" y="547"/>
                    </a:cubicBezTo>
                    <a:cubicBezTo>
                      <a:pt x="1" y="821"/>
                      <a:pt x="244" y="1064"/>
                      <a:pt x="548" y="1064"/>
                    </a:cubicBezTo>
                    <a:cubicBezTo>
                      <a:pt x="852" y="1064"/>
                      <a:pt x="1095" y="821"/>
                      <a:pt x="1095" y="547"/>
                    </a:cubicBezTo>
                    <a:cubicBezTo>
                      <a:pt x="1095" y="243"/>
                      <a:pt x="852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38"/>
              <p:cNvSpPr/>
              <p:nvPr/>
            </p:nvSpPr>
            <p:spPr>
              <a:xfrm>
                <a:off x="4370687" y="352392"/>
                <a:ext cx="34747" cy="34747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95" extrusionOk="0">
                    <a:moveTo>
                      <a:pt x="548" y="0"/>
                    </a:moveTo>
                    <a:cubicBezTo>
                      <a:pt x="244" y="0"/>
                      <a:pt x="0" y="243"/>
                      <a:pt x="0" y="547"/>
                    </a:cubicBezTo>
                    <a:cubicBezTo>
                      <a:pt x="0" y="851"/>
                      <a:pt x="244" y="1095"/>
                      <a:pt x="548" y="1095"/>
                    </a:cubicBezTo>
                    <a:cubicBezTo>
                      <a:pt x="852" y="1095"/>
                      <a:pt x="1095" y="851"/>
                      <a:pt x="1095" y="547"/>
                    </a:cubicBezTo>
                    <a:cubicBezTo>
                      <a:pt x="1095" y="243"/>
                      <a:pt x="852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38"/>
              <p:cNvSpPr/>
              <p:nvPr/>
            </p:nvSpPr>
            <p:spPr>
              <a:xfrm>
                <a:off x="5261567" y="458920"/>
                <a:ext cx="34747" cy="33795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65" extrusionOk="0">
                    <a:moveTo>
                      <a:pt x="547" y="1"/>
                    </a:moveTo>
                    <a:cubicBezTo>
                      <a:pt x="243" y="1"/>
                      <a:pt x="0" y="244"/>
                      <a:pt x="0" y="548"/>
                    </a:cubicBezTo>
                    <a:cubicBezTo>
                      <a:pt x="0" y="822"/>
                      <a:pt x="243" y="1065"/>
                      <a:pt x="547" y="1065"/>
                    </a:cubicBezTo>
                    <a:cubicBezTo>
                      <a:pt x="851" y="1065"/>
                      <a:pt x="1094" y="822"/>
                      <a:pt x="1094" y="548"/>
                    </a:cubicBezTo>
                    <a:cubicBezTo>
                      <a:pt x="1094" y="244"/>
                      <a:pt x="851" y="1"/>
                      <a:pt x="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38"/>
              <p:cNvSpPr/>
              <p:nvPr/>
            </p:nvSpPr>
            <p:spPr>
              <a:xfrm>
                <a:off x="7930075" y="935975"/>
                <a:ext cx="2662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1065" extrusionOk="0">
                    <a:moveTo>
                      <a:pt x="517" y="1"/>
                    </a:moveTo>
                    <a:cubicBezTo>
                      <a:pt x="213" y="1"/>
                      <a:pt x="1" y="244"/>
                      <a:pt x="1" y="517"/>
                    </a:cubicBezTo>
                    <a:cubicBezTo>
                      <a:pt x="1" y="821"/>
                      <a:pt x="213" y="1064"/>
                      <a:pt x="517" y="1064"/>
                    </a:cubicBezTo>
                    <a:cubicBezTo>
                      <a:pt x="821" y="1064"/>
                      <a:pt x="1065" y="821"/>
                      <a:pt x="1065" y="517"/>
                    </a:cubicBezTo>
                    <a:cubicBezTo>
                      <a:pt x="1065" y="244"/>
                      <a:pt x="821" y="1"/>
                      <a:pt x="5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2" name="Google Shape;2122;p38"/>
              <p:cNvSpPr/>
              <p:nvPr/>
            </p:nvSpPr>
            <p:spPr>
              <a:xfrm>
                <a:off x="8646325" y="131825"/>
                <a:ext cx="273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65" extrusionOk="0">
                    <a:moveTo>
                      <a:pt x="548" y="0"/>
                    </a:moveTo>
                    <a:cubicBezTo>
                      <a:pt x="244" y="0"/>
                      <a:pt x="1" y="213"/>
                      <a:pt x="1" y="517"/>
                    </a:cubicBezTo>
                    <a:cubicBezTo>
                      <a:pt x="1" y="821"/>
                      <a:pt x="244" y="1064"/>
                      <a:pt x="548" y="1064"/>
                    </a:cubicBezTo>
                    <a:cubicBezTo>
                      <a:pt x="852" y="1064"/>
                      <a:pt x="1095" y="821"/>
                      <a:pt x="1095" y="517"/>
                    </a:cubicBezTo>
                    <a:cubicBezTo>
                      <a:pt x="1095" y="213"/>
                      <a:pt x="852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3" name="Google Shape;2123;p38"/>
              <p:cNvSpPr/>
              <p:nvPr/>
            </p:nvSpPr>
            <p:spPr>
              <a:xfrm>
                <a:off x="7110300" y="324075"/>
                <a:ext cx="2662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1065" extrusionOk="0">
                    <a:moveTo>
                      <a:pt x="547" y="1"/>
                    </a:moveTo>
                    <a:cubicBezTo>
                      <a:pt x="244" y="1"/>
                      <a:pt x="0" y="244"/>
                      <a:pt x="0" y="548"/>
                    </a:cubicBezTo>
                    <a:cubicBezTo>
                      <a:pt x="0" y="821"/>
                      <a:pt x="244" y="1064"/>
                      <a:pt x="547" y="1064"/>
                    </a:cubicBezTo>
                    <a:cubicBezTo>
                      <a:pt x="821" y="1064"/>
                      <a:pt x="1064" y="821"/>
                      <a:pt x="1064" y="548"/>
                    </a:cubicBezTo>
                    <a:cubicBezTo>
                      <a:pt x="1064" y="244"/>
                      <a:pt x="821" y="1"/>
                      <a:pt x="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24" name="Google Shape;2124;p38"/>
              <p:cNvGrpSpPr/>
              <p:nvPr/>
            </p:nvGrpSpPr>
            <p:grpSpPr>
              <a:xfrm>
                <a:off x="8512224" y="3509999"/>
                <a:ext cx="470019" cy="1466148"/>
                <a:chOff x="5876974" y="2536249"/>
                <a:chExt cx="470019" cy="1466148"/>
              </a:xfrm>
            </p:grpSpPr>
            <p:sp>
              <p:nvSpPr>
                <p:cNvPr id="2125" name="Google Shape;2125;p38"/>
                <p:cNvSpPr/>
                <p:nvPr/>
              </p:nvSpPr>
              <p:spPr>
                <a:xfrm>
                  <a:off x="6304879" y="3536185"/>
                  <a:ext cx="42114" cy="32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3" extrusionOk="0">
                      <a:moveTo>
                        <a:pt x="536" y="1"/>
                      </a:moveTo>
                      <a:cubicBezTo>
                        <a:pt x="0" y="1"/>
                        <a:pt x="0" y="822"/>
                        <a:pt x="536" y="822"/>
                      </a:cubicBezTo>
                      <a:cubicBezTo>
                        <a:pt x="1060" y="822"/>
                        <a:pt x="1060" y="1"/>
                        <a:pt x="536" y="1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6" name="Google Shape;2126;p38"/>
                <p:cNvSpPr/>
                <p:nvPr/>
              </p:nvSpPr>
              <p:spPr>
                <a:xfrm>
                  <a:off x="5876974" y="3969770"/>
                  <a:ext cx="42074" cy="32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0" h="822" extrusionOk="0">
                      <a:moveTo>
                        <a:pt x="524" y="0"/>
                      </a:moveTo>
                      <a:cubicBezTo>
                        <a:pt x="0" y="0"/>
                        <a:pt x="0" y="822"/>
                        <a:pt x="524" y="822"/>
                      </a:cubicBezTo>
                      <a:cubicBezTo>
                        <a:pt x="1060" y="822"/>
                        <a:pt x="1060" y="0"/>
                        <a:pt x="524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7" name="Google Shape;2127;p38"/>
                <p:cNvSpPr/>
                <p:nvPr/>
              </p:nvSpPr>
              <p:spPr>
                <a:xfrm>
                  <a:off x="6081331" y="2536249"/>
                  <a:ext cx="42114" cy="32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1" h="822" extrusionOk="0">
                      <a:moveTo>
                        <a:pt x="537" y="0"/>
                      </a:moveTo>
                      <a:cubicBezTo>
                        <a:pt x="13" y="0"/>
                        <a:pt x="1" y="822"/>
                        <a:pt x="537" y="822"/>
                      </a:cubicBezTo>
                      <a:cubicBezTo>
                        <a:pt x="1060" y="822"/>
                        <a:pt x="1060" y="0"/>
                        <a:pt x="537" y="0"/>
                      </a:cubicBezTo>
                      <a:close/>
                    </a:path>
                  </a:pathLst>
                </a:custGeom>
                <a:solidFill>
                  <a:srgbClr val="36312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28" name="Google Shape;2128;p38"/>
              <p:cNvSpPr/>
              <p:nvPr/>
            </p:nvSpPr>
            <p:spPr>
              <a:xfrm>
                <a:off x="1538687" y="4118254"/>
                <a:ext cx="34747" cy="34747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95" extrusionOk="0">
                    <a:moveTo>
                      <a:pt x="548" y="0"/>
                    </a:moveTo>
                    <a:cubicBezTo>
                      <a:pt x="244" y="0"/>
                      <a:pt x="0" y="243"/>
                      <a:pt x="0" y="547"/>
                    </a:cubicBezTo>
                    <a:cubicBezTo>
                      <a:pt x="0" y="851"/>
                      <a:pt x="244" y="1095"/>
                      <a:pt x="548" y="1095"/>
                    </a:cubicBezTo>
                    <a:cubicBezTo>
                      <a:pt x="852" y="1095"/>
                      <a:pt x="1095" y="851"/>
                      <a:pt x="1095" y="547"/>
                    </a:cubicBezTo>
                    <a:cubicBezTo>
                      <a:pt x="1095" y="243"/>
                      <a:pt x="852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9" name="Google Shape;2129;p38"/>
              <p:cNvSpPr/>
              <p:nvPr/>
            </p:nvSpPr>
            <p:spPr>
              <a:xfrm>
                <a:off x="6640667" y="4777208"/>
                <a:ext cx="34747" cy="33795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1065" extrusionOk="0">
                    <a:moveTo>
                      <a:pt x="547" y="1"/>
                    </a:moveTo>
                    <a:cubicBezTo>
                      <a:pt x="243" y="1"/>
                      <a:pt x="0" y="244"/>
                      <a:pt x="0" y="548"/>
                    </a:cubicBezTo>
                    <a:cubicBezTo>
                      <a:pt x="0" y="822"/>
                      <a:pt x="243" y="1065"/>
                      <a:pt x="547" y="1065"/>
                    </a:cubicBezTo>
                    <a:cubicBezTo>
                      <a:pt x="851" y="1065"/>
                      <a:pt x="1094" y="822"/>
                      <a:pt x="1094" y="548"/>
                    </a:cubicBezTo>
                    <a:cubicBezTo>
                      <a:pt x="1094" y="244"/>
                      <a:pt x="851" y="1"/>
                      <a:pt x="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0" name="Google Shape;2130;p38"/>
              <p:cNvSpPr/>
              <p:nvPr/>
            </p:nvSpPr>
            <p:spPr>
              <a:xfrm>
                <a:off x="1573425" y="1009613"/>
                <a:ext cx="2662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1065" extrusionOk="0">
                    <a:moveTo>
                      <a:pt x="517" y="1"/>
                    </a:moveTo>
                    <a:cubicBezTo>
                      <a:pt x="213" y="1"/>
                      <a:pt x="1" y="244"/>
                      <a:pt x="1" y="517"/>
                    </a:cubicBezTo>
                    <a:cubicBezTo>
                      <a:pt x="1" y="821"/>
                      <a:pt x="213" y="1064"/>
                      <a:pt x="517" y="1064"/>
                    </a:cubicBezTo>
                    <a:cubicBezTo>
                      <a:pt x="821" y="1064"/>
                      <a:pt x="1065" y="821"/>
                      <a:pt x="1065" y="517"/>
                    </a:cubicBezTo>
                    <a:cubicBezTo>
                      <a:pt x="1065" y="244"/>
                      <a:pt x="821" y="1"/>
                      <a:pt x="5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38"/>
              <p:cNvSpPr/>
              <p:nvPr/>
            </p:nvSpPr>
            <p:spPr>
              <a:xfrm>
                <a:off x="6183301" y="158439"/>
                <a:ext cx="183194" cy="182978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10181" extrusionOk="0">
                    <a:moveTo>
                      <a:pt x="5096" y="0"/>
                    </a:moveTo>
                    <a:lnTo>
                      <a:pt x="4394" y="3406"/>
                    </a:lnTo>
                    <a:lnTo>
                      <a:pt x="2513" y="2501"/>
                    </a:lnTo>
                    <a:lnTo>
                      <a:pt x="2513" y="2501"/>
                    </a:lnTo>
                    <a:lnTo>
                      <a:pt x="3406" y="4394"/>
                    </a:lnTo>
                    <a:lnTo>
                      <a:pt x="1" y="5084"/>
                    </a:lnTo>
                    <a:lnTo>
                      <a:pt x="3406" y="5787"/>
                    </a:lnTo>
                    <a:lnTo>
                      <a:pt x="2513" y="7668"/>
                    </a:lnTo>
                    <a:lnTo>
                      <a:pt x="2513" y="7668"/>
                    </a:lnTo>
                    <a:lnTo>
                      <a:pt x="4394" y="6775"/>
                    </a:lnTo>
                    <a:lnTo>
                      <a:pt x="5096" y="10180"/>
                    </a:lnTo>
                    <a:lnTo>
                      <a:pt x="5799" y="6775"/>
                    </a:lnTo>
                    <a:lnTo>
                      <a:pt x="7680" y="7668"/>
                    </a:lnTo>
                    <a:lnTo>
                      <a:pt x="6775" y="5787"/>
                    </a:lnTo>
                    <a:lnTo>
                      <a:pt x="10192" y="5084"/>
                    </a:lnTo>
                    <a:lnTo>
                      <a:pt x="6775" y="4394"/>
                    </a:lnTo>
                    <a:lnTo>
                      <a:pt x="7680" y="2501"/>
                    </a:lnTo>
                    <a:lnTo>
                      <a:pt x="7680" y="2501"/>
                    </a:lnTo>
                    <a:lnTo>
                      <a:pt x="5799" y="3406"/>
                    </a:lnTo>
                    <a:lnTo>
                      <a:pt x="5096" y="0"/>
                    </a:lnTo>
                    <a:close/>
                  </a:path>
                </a:pathLst>
              </a:custGeom>
              <a:solidFill>
                <a:srgbClr val="3631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38"/>
              <p:cNvSpPr/>
              <p:nvPr/>
            </p:nvSpPr>
            <p:spPr>
              <a:xfrm>
                <a:off x="332587" y="3632870"/>
                <a:ext cx="70446" cy="69462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2189" extrusionOk="0">
                    <a:moveTo>
                      <a:pt x="578" y="0"/>
                    </a:moveTo>
                    <a:lnTo>
                      <a:pt x="609" y="790"/>
                    </a:lnTo>
                    <a:lnTo>
                      <a:pt x="1" y="1277"/>
                    </a:lnTo>
                    <a:lnTo>
                      <a:pt x="761" y="1459"/>
                    </a:lnTo>
                    <a:lnTo>
                      <a:pt x="1004" y="2188"/>
                    </a:lnTo>
                    <a:lnTo>
                      <a:pt x="1429" y="1550"/>
                    </a:lnTo>
                    <a:lnTo>
                      <a:pt x="2220" y="1520"/>
                    </a:lnTo>
                    <a:lnTo>
                      <a:pt x="1733" y="912"/>
                    </a:lnTo>
                    <a:lnTo>
                      <a:pt x="1946" y="182"/>
                    </a:lnTo>
                    <a:lnTo>
                      <a:pt x="1217" y="456"/>
                    </a:lnTo>
                    <a:lnTo>
                      <a:pt x="5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33" name="Google Shape;2133;p38"/>
            <p:cNvSpPr/>
            <p:nvPr/>
          </p:nvSpPr>
          <p:spPr>
            <a:xfrm>
              <a:off x="1357775" y="4841624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308" y="3374"/>
                  </a:lnTo>
                  <a:lnTo>
                    <a:pt x="1" y="3678"/>
                  </a:lnTo>
                  <a:lnTo>
                    <a:pt x="1308" y="3952"/>
                  </a:lnTo>
                  <a:lnTo>
                    <a:pt x="1581" y="7356"/>
                  </a:lnTo>
                  <a:lnTo>
                    <a:pt x="1885" y="3952"/>
                  </a:lnTo>
                  <a:lnTo>
                    <a:pt x="3162" y="3678"/>
                  </a:lnTo>
                  <a:lnTo>
                    <a:pt x="1885" y="337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38"/>
            <p:cNvSpPr/>
            <p:nvPr/>
          </p:nvSpPr>
          <p:spPr>
            <a:xfrm>
              <a:off x="176360" y="1093380"/>
              <a:ext cx="100338" cy="233456"/>
            </a:xfrm>
            <a:custGeom>
              <a:avLst/>
              <a:gdLst/>
              <a:ahLst/>
              <a:cxnLst/>
              <a:rect l="l" t="t" r="r" b="b"/>
              <a:pathLst>
                <a:path w="3162" h="7357" extrusionOk="0">
                  <a:moveTo>
                    <a:pt x="1581" y="0"/>
                  </a:moveTo>
                  <a:lnTo>
                    <a:pt x="1277" y="3405"/>
                  </a:lnTo>
                  <a:lnTo>
                    <a:pt x="0" y="3678"/>
                  </a:lnTo>
                  <a:lnTo>
                    <a:pt x="1277" y="3982"/>
                  </a:lnTo>
                  <a:lnTo>
                    <a:pt x="1581" y="7356"/>
                  </a:lnTo>
                  <a:lnTo>
                    <a:pt x="1855" y="3982"/>
                  </a:lnTo>
                  <a:lnTo>
                    <a:pt x="3162" y="3678"/>
                  </a:lnTo>
                  <a:lnTo>
                    <a:pt x="1855" y="3405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38"/>
            <p:cNvSpPr/>
            <p:nvPr/>
          </p:nvSpPr>
          <p:spPr>
            <a:xfrm>
              <a:off x="2684914" y="108888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38"/>
            <p:cNvSpPr/>
            <p:nvPr/>
          </p:nvSpPr>
          <p:spPr>
            <a:xfrm>
              <a:off x="8800664" y="2137813"/>
              <a:ext cx="101290" cy="233424"/>
            </a:xfrm>
            <a:custGeom>
              <a:avLst/>
              <a:gdLst/>
              <a:ahLst/>
              <a:cxnLst/>
              <a:rect l="l" t="t" r="r" b="b"/>
              <a:pathLst>
                <a:path w="3192" h="7356" extrusionOk="0">
                  <a:moveTo>
                    <a:pt x="1611" y="0"/>
                  </a:moveTo>
                  <a:lnTo>
                    <a:pt x="1307" y="3374"/>
                  </a:lnTo>
                  <a:lnTo>
                    <a:pt x="0" y="3678"/>
                  </a:lnTo>
                  <a:lnTo>
                    <a:pt x="1307" y="3951"/>
                  </a:lnTo>
                  <a:lnTo>
                    <a:pt x="1611" y="7356"/>
                  </a:lnTo>
                  <a:lnTo>
                    <a:pt x="1885" y="3951"/>
                  </a:lnTo>
                  <a:lnTo>
                    <a:pt x="3192" y="3678"/>
                  </a:lnTo>
                  <a:lnTo>
                    <a:pt x="1885" y="3374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>
            <a:lumMod val="95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rcellus"/>
              <a:buNone/>
              <a:defRPr sz="2800" b="1">
                <a:solidFill>
                  <a:schemeClr val="dk1"/>
                </a:solidFill>
                <a:latin typeface="Marcellus"/>
                <a:ea typeface="Marcellus"/>
                <a:cs typeface="Marcellus"/>
                <a:sym typeface="Marcell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صورة 90">
            <a:extLst>
              <a:ext uri="{FF2B5EF4-FFF2-40B4-BE49-F238E27FC236}">
                <a16:creationId xmlns:a16="http://schemas.microsoft.com/office/drawing/2014/main" id="{CDE0E5A6-E585-4228-84E8-A91025B9D83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-20626" y="-28861"/>
            <a:ext cx="9143999" cy="5143500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0" y="1052045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GB" dirty="0"/>
              <a:t>Structural Aspect</a:t>
            </a:r>
            <a:br>
              <a:rPr lang="en-GB" dirty="0"/>
            </a:br>
            <a:endParaRPr lang="en-GB" dirty="0"/>
          </a:p>
        </p:txBody>
      </p:sp>
      <p:sp>
        <p:nvSpPr>
          <p:cNvPr id="2387" name="Google Shape;2387;p45"/>
          <p:cNvSpPr txBox="1">
            <a:spLocks noGrp="1"/>
          </p:cNvSpPr>
          <p:nvPr>
            <p:ph type="title" idx="2"/>
          </p:nvPr>
        </p:nvSpPr>
        <p:spPr>
          <a:xfrm>
            <a:off x="130629" y="21973"/>
            <a:ext cx="170777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en" dirty="0"/>
              <a:t>4</a:t>
            </a:r>
            <a:endParaRPr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1"/>
          </p:nvPr>
        </p:nvSpPr>
        <p:spPr>
          <a:xfrm>
            <a:off x="389685" y="1644570"/>
            <a:ext cx="4128248" cy="2974800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Assumptions</a:t>
            </a:r>
          </a:p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Design</a:t>
            </a:r>
          </a:p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Structure Model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2388;p45">
            <a:extLst>
              <a:ext uri="{FF2B5EF4-FFF2-40B4-BE49-F238E27FC236}">
                <a16:creationId xmlns:a16="http://schemas.microsoft.com/office/drawing/2014/main" id="{55CF9B99-14A9-D73D-8F59-30296BB88C77}"/>
              </a:ext>
            </a:extLst>
          </p:cNvPr>
          <p:cNvSpPr txBox="1">
            <a:spLocks/>
          </p:cNvSpPr>
          <p:nvPr/>
        </p:nvSpPr>
        <p:spPr>
          <a:xfrm>
            <a:off x="4070873" y="1650172"/>
            <a:ext cx="4128248" cy="29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91425" rIns="274300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17145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Seismic Checks</a:t>
            </a:r>
          </a:p>
          <a:p>
            <a:pPr marL="17145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Details</a:t>
            </a:r>
          </a:p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59357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3979"/>
    </mc:Choice>
    <mc:Fallback>
      <p:transition spd="slow" advTm="61397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Seismic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96240" y="1538787"/>
            <a:ext cx="7498079" cy="13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participant mass ratio check</a:t>
            </a: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ar-SA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2995D1-6EA6-7D20-29D5-324E3371E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609654"/>
              </p:ext>
            </p:extLst>
          </p:nvPr>
        </p:nvGraphicFramePr>
        <p:xfrm>
          <a:off x="4803668" y="905959"/>
          <a:ext cx="3090651" cy="3783282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1024320">
                  <a:extLst>
                    <a:ext uri="{9D8B030D-6E8A-4147-A177-3AD203B41FA5}">
                      <a16:colId xmlns:a16="http://schemas.microsoft.com/office/drawing/2014/main" val="3396717993"/>
                    </a:ext>
                  </a:extLst>
                </a:gridCol>
                <a:gridCol w="480120">
                  <a:extLst>
                    <a:ext uri="{9D8B030D-6E8A-4147-A177-3AD203B41FA5}">
                      <a16:colId xmlns:a16="http://schemas.microsoft.com/office/drawing/2014/main" val="3649377377"/>
                    </a:ext>
                  </a:extLst>
                </a:gridCol>
                <a:gridCol w="535591">
                  <a:extLst>
                    <a:ext uri="{9D8B030D-6E8A-4147-A177-3AD203B41FA5}">
                      <a16:colId xmlns:a16="http://schemas.microsoft.com/office/drawing/2014/main" val="3356494070"/>
                    </a:ext>
                  </a:extLst>
                </a:gridCol>
                <a:gridCol w="526984">
                  <a:extLst>
                    <a:ext uri="{9D8B030D-6E8A-4147-A177-3AD203B41FA5}">
                      <a16:colId xmlns:a16="http://schemas.microsoft.com/office/drawing/2014/main" val="436170366"/>
                    </a:ext>
                  </a:extLst>
                </a:gridCol>
                <a:gridCol w="523636">
                  <a:extLst>
                    <a:ext uri="{9D8B030D-6E8A-4147-A177-3AD203B41FA5}">
                      <a16:colId xmlns:a16="http://schemas.microsoft.com/office/drawing/2014/main" val="468752107"/>
                    </a:ext>
                  </a:extLst>
                </a:gridCol>
              </a:tblGrid>
              <a:tr h="382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Case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Period</a:t>
                      </a:r>
                      <a:br>
                        <a:rPr 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sec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Sum UX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Sum UY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845633621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0.574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0.0662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0.4809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781520697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0.48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0.1451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0.6683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239737440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0.6251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0.677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788387903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0.157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0.6485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0.779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39894721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0.118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0.6573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2398429978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0.098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0.6635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983288435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0.093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0.672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0.854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794906388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0.672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0.8543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408058185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0.672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0.8548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774091146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0.6808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0.883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468007401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0.8447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0.8841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975543255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0.8453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0.9103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2753341164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0.8453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0.9156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443973721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0.071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0.8472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0.9279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133865780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0.068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0.8473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287891226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0.066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0.8571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0.9324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491289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0.8578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0.9324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3455444581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0.048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0.8895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0.9388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1003777577"/>
                  </a:ext>
                </a:extLst>
              </a:tr>
              <a:tr h="178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0.045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0.9066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0.9483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5913" marR="45913" marT="0" marB="0" anchor="ctr"/>
                </a:tc>
                <a:extLst>
                  <a:ext uri="{0D108BD9-81ED-4DB2-BD59-A6C34878D82A}">
                    <a16:rowId xmlns:a16="http://schemas.microsoft.com/office/drawing/2014/main" val="624278702"/>
                  </a:ext>
                </a:extLst>
              </a:tr>
            </a:tbl>
          </a:graphicData>
        </a:graphic>
      </p:graphicFrame>
      <p:grpSp>
        <p:nvGrpSpPr>
          <p:cNvPr id="9" name="Google Shape;12993;p90">
            <a:extLst>
              <a:ext uri="{FF2B5EF4-FFF2-40B4-BE49-F238E27FC236}">
                <a16:creationId xmlns:a16="http://schemas.microsoft.com/office/drawing/2014/main" id="{041334CF-5439-7444-A155-3A05C3838DFC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0" name="Google Shape;12994;p90">
              <a:extLst>
                <a:ext uri="{FF2B5EF4-FFF2-40B4-BE49-F238E27FC236}">
                  <a16:creationId xmlns:a16="http://schemas.microsoft.com/office/drawing/2014/main" id="{4F6B9F83-8488-D02F-792E-25441D38A45F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95;p90">
              <a:extLst>
                <a:ext uri="{FF2B5EF4-FFF2-40B4-BE49-F238E27FC236}">
                  <a16:creationId xmlns:a16="http://schemas.microsoft.com/office/drawing/2014/main" id="{F07AFA16-0526-7A70-BEF4-E362AD28ED8C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96;p90">
              <a:extLst>
                <a:ext uri="{FF2B5EF4-FFF2-40B4-BE49-F238E27FC236}">
                  <a16:creationId xmlns:a16="http://schemas.microsoft.com/office/drawing/2014/main" id="{A3735288-DB11-068E-183A-979DBAD3C4C8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97;p90">
              <a:extLst>
                <a:ext uri="{FF2B5EF4-FFF2-40B4-BE49-F238E27FC236}">
                  <a16:creationId xmlns:a16="http://schemas.microsoft.com/office/drawing/2014/main" id="{0B4463B2-CD6C-D364-5F1E-F577120C9144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8;p90">
              <a:extLst>
                <a:ext uri="{FF2B5EF4-FFF2-40B4-BE49-F238E27FC236}">
                  <a16:creationId xmlns:a16="http://schemas.microsoft.com/office/drawing/2014/main" id="{1B9C6368-01AA-DD89-ABAB-25CB261EC1DF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9;p90">
              <a:extLst>
                <a:ext uri="{FF2B5EF4-FFF2-40B4-BE49-F238E27FC236}">
                  <a16:creationId xmlns:a16="http://schemas.microsoft.com/office/drawing/2014/main" id="{4C118BB7-6208-AEE9-748C-C92816E695B3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000;p90">
              <a:extLst>
                <a:ext uri="{FF2B5EF4-FFF2-40B4-BE49-F238E27FC236}">
                  <a16:creationId xmlns:a16="http://schemas.microsoft.com/office/drawing/2014/main" id="{94C931A1-6BA2-D9EE-40C5-7623D7CE0FEB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6403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Seismic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96240" y="1538787"/>
            <a:ext cx="7498079" cy="13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Time check</a:t>
            </a: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ar-SA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A68E0C4-5691-EF24-EF82-6A9F56CCB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" y="1990756"/>
            <a:ext cx="3149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Hand Calculated </a:t>
            </a:r>
            <a:r>
              <a:rPr lang="en-US" alt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period time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 = 0.417s,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while in Etab as shown in the figure t = 0.574</a:t>
            </a:r>
            <a:endParaRPr kumimoji="0" lang="en-US" altLang="en-US" sz="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 method A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ubc97 code Etab should be less than 1.4 T</a:t>
            </a:r>
            <a:r>
              <a: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Method 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(hand calculated period time)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 Etab &lt; (1.4Tmethod A = 0.583s)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4A4110-518D-996C-568B-4C361CD9EF44}"/>
              </a:ext>
            </a:extLst>
          </p:cNvPr>
          <p:cNvSpPr txBox="1"/>
          <p:nvPr/>
        </p:nvSpPr>
        <p:spPr>
          <a:xfrm>
            <a:off x="396239" y="2987864"/>
            <a:ext cx="74980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force check</a:t>
            </a: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D4C602E-A87F-F4FC-39CA-00820D713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690380"/>
              </p:ext>
            </p:extLst>
          </p:nvPr>
        </p:nvGraphicFramePr>
        <p:xfrm>
          <a:off x="561340" y="3666184"/>
          <a:ext cx="3873500" cy="442342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545261379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78252474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89287699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7107126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Building weight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2.5Cv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Cv/t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7321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27417.66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2077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89891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7330D99-B657-CD4F-BB21-9AD4CA144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770484"/>
              </p:ext>
            </p:extLst>
          </p:nvPr>
        </p:nvGraphicFramePr>
        <p:xfrm>
          <a:off x="4954586" y="1659686"/>
          <a:ext cx="3793174" cy="2448840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1174593">
                  <a:extLst>
                    <a:ext uri="{9D8B030D-6E8A-4147-A177-3AD203B41FA5}">
                      <a16:colId xmlns:a16="http://schemas.microsoft.com/office/drawing/2014/main" val="3533463839"/>
                    </a:ext>
                  </a:extLst>
                </a:gridCol>
                <a:gridCol w="957251">
                  <a:extLst>
                    <a:ext uri="{9D8B030D-6E8A-4147-A177-3AD203B41FA5}">
                      <a16:colId xmlns:a16="http://schemas.microsoft.com/office/drawing/2014/main" val="2464990971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3828493917"/>
                    </a:ext>
                  </a:extLst>
                </a:gridCol>
                <a:gridCol w="914999">
                  <a:extLst>
                    <a:ext uri="{9D8B030D-6E8A-4147-A177-3AD203B41FA5}">
                      <a16:colId xmlns:a16="http://schemas.microsoft.com/office/drawing/2014/main" val="3442257014"/>
                    </a:ext>
                  </a:extLst>
                </a:gridCol>
              </a:tblGrid>
              <a:tr h="5560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Case/Combo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FX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FY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kN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FZ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 err="1">
                          <a:effectLst/>
                        </a:rPr>
                        <a:t>kN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6503837"/>
                  </a:ext>
                </a:extLst>
              </a:tr>
              <a:tr h="5560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Dead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-2.57E-06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12925.83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9700428"/>
                  </a:ext>
                </a:extLst>
              </a:tr>
              <a:tr h="5560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-1349.02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-2211.94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6586.12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5556601"/>
                  </a:ext>
                </a:extLst>
              </a:tr>
              <a:tr h="260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-1.98E-06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12821.03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3478912"/>
                  </a:ext>
                </a:extLst>
              </a:tr>
              <a:tr h="260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EQx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2487.43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1304.62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1.02E-06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8067670"/>
                  </a:ext>
                </a:extLst>
              </a:tr>
              <a:tr h="260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EQy</a:t>
                      </a:r>
                      <a:r>
                        <a:rPr lang="en-US" sz="1200" dirty="0">
                          <a:effectLst/>
                        </a:rPr>
                        <a:t> Max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1181.76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3096.66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1.99E-06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3927553"/>
                  </a:ext>
                </a:extLst>
              </a:tr>
            </a:tbl>
          </a:graphicData>
        </a:graphic>
      </p:graphicFrame>
      <p:grpSp>
        <p:nvGrpSpPr>
          <p:cNvPr id="13" name="Google Shape;12993;p90">
            <a:extLst>
              <a:ext uri="{FF2B5EF4-FFF2-40B4-BE49-F238E27FC236}">
                <a16:creationId xmlns:a16="http://schemas.microsoft.com/office/drawing/2014/main" id="{63B657A8-EF5C-F6B1-0C61-5392A60D9E70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4" name="Google Shape;12994;p90">
              <a:extLst>
                <a:ext uri="{FF2B5EF4-FFF2-40B4-BE49-F238E27FC236}">
                  <a16:creationId xmlns:a16="http://schemas.microsoft.com/office/drawing/2014/main" id="{AED54EE0-FDF0-8763-15BB-EC6786B49113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5;p90">
              <a:extLst>
                <a:ext uri="{FF2B5EF4-FFF2-40B4-BE49-F238E27FC236}">
                  <a16:creationId xmlns:a16="http://schemas.microsoft.com/office/drawing/2014/main" id="{0AACA0D5-614A-6D64-838A-8597B4EFFCE0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6;p90">
              <a:extLst>
                <a:ext uri="{FF2B5EF4-FFF2-40B4-BE49-F238E27FC236}">
                  <a16:creationId xmlns:a16="http://schemas.microsoft.com/office/drawing/2014/main" id="{F2BD2A46-80F8-9704-62EC-EF455AC50A39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7;p90">
              <a:extLst>
                <a:ext uri="{FF2B5EF4-FFF2-40B4-BE49-F238E27FC236}">
                  <a16:creationId xmlns:a16="http://schemas.microsoft.com/office/drawing/2014/main" id="{71A092AC-FE62-3353-2575-963438B04D0F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8;p90">
              <a:extLst>
                <a:ext uri="{FF2B5EF4-FFF2-40B4-BE49-F238E27FC236}">
                  <a16:creationId xmlns:a16="http://schemas.microsoft.com/office/drawing/2014/main" id="{1DA4411B-1F88-5C19-6D6E-F2D3B053ABB3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9;p90">
              <a:extLst>
                <a:ext uri="{FF2B5EF4-FFF2-40B4-BE49-F238E27FC236}">
                  <a16:creationId xmlns:a16="http://schemas.microsoft.com/office/drawing/2014/main" id="{B2936B9C-C413-F26D-B5D1-3374107B4BF6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000;p90">
              <a:extLst>
                <a:ext uri="{FF2B5EF4-FFF2-40B4-BE49-F238E27FC236}">
                  <a16:creationId xmlns:a16="http://schemas.microsoft.com/office/drawing/2014/main" id="{CA5B9BC9-9874-5596-1E2B-ACEC8903F4B4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59959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Seismic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96240" y="1538787"/>
            <a:ext cx="74980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43DCA6-5587-4B69-B8F2-628742178D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722"/>
          <a:stretch/>
        </p:blipFill>
        <p:spPr bwMode="auto">
          <a:xfrm>
            <a:off x="6486021" y="489400"/>
            <a:ext cx="2261739" cy="1571209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25622E-764A-D6BC-FF95-FA1345CB7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372376"/>
              </p:ext>
            </p:extLst>
          </p:nvPr>
        </p:nvGraphicFramePr>
        <p:xfrm>
          <a:off x="396240" y="2111351"/>
          <a:ext cx="5828665" cy="1769368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6845860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973077333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1284419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505963596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85308313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3720387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18646999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41524226"/>
                    </a:ext>
                  </a:extLst>
                </a:gridCol>
                <a:gridCol w="799465">
                  <a:extLst>
                    <a:ext uri="{9D8B030D-6E8A-4147-A177-3AD203B41FA5}">
                      <a16:colId xmlns:a16="http://schemas.microsoft.com/office/drawing/2014/main" val="3091525856"/>
                    </a:ext>
                  </a:extLst>
                </a:gridCol>
              </a:tblGrid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Story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height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 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Dis 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Drift 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Drift 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Delta 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Delta 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Delta limit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4740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38696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228777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7260914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4427707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7.93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3516957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5957989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87.50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05899490"/>
                  </a:ext>
                </a:extLst>
              </a:tr>
            </a:tbl>
          </a:graphicData>
        </a:graphic>
      </p:graphicFrame>
      <p:grpSp>
        <p:nvGrpSpPr>
          <p:cNvPr id="10" name="Google Shape;12993;p90">
            <a:extLst>
              <a:ext uri="{FF2B5EF4-FFF2-40B4-BE49-F238E27FC236}">
                <a16:creationId xmlns:a16="http://schemas.microsoft.com/office/drawing/2014/main" id="{FBB9FBD8-4D07-0D61-CE51-C94C114F9C45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1" name="Google Shape;12994;p90">
              <a:extLst>
                <a:ext uri="{FF2B5EF4-FFF2-40B4-BE49-F238E27FC236}">
                  <a16:creationId xmlns:a16="http://schemas.microsoft.com/office/drawing/2014/main" id="{F19A5FA6-B3F9-0255-8F24-BC505A5E57E2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95;p90">
              <a:extLst>
                <a:ext uri="{FF2B5EF4-FFF2-40B4-BE49-F238E27FC236}">
                  <a16:creationId xmlns:a16="http://schemas.microsoft.com/office/drawing/2014/main" id="{832E6145-7593-20A5-F5B5-34FDB0718DD1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96;p90">
              <a:extLst>
                <a:ext uri="{FF2B5EF4-FFF2-40B4-BE49-F238E27FC236}">
                  <a16:creationId xmlns:a16="http://schemas.microsoft.com/office/drawing/2014/main" id="{8E88815A-00E2-101E-551C-EA3F1269909D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7;p90">
              <a:extLst>
                <a:ext uri="{FF2B5EF4-FFF2-40B4-BE49-F238E27FC236}">
                  <a16:creationId xmlns:a16="http://schemas.microsoft.com/office/drawing/2014/main" id="{541375FB-A1BA-8238-949C-E8AE1E1B7A46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8;p90">
              <a:extLst>
                <a:ext uri="{FF2B5EF4-FFF2-40B4-BE49-F238E27FC236}">
                  <a16:creationId xmlns:a16="http://schemas.microsoft.com/office/drawing/2014/main" id="{19F1AAFE-12D9-6EE5-2E03-4D97F496A841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9;p90">
              <a:extLst>
                <a:ext uri="{FF2B5EF4-FFF2-40B4-BE49-F238E27FC236}">
                  <a16:creationId xmlns:a16="http://schemas.microsoft.com/office/drawing/2014/main" id="{5580EC6F-FA98-2425-D9EA-52F68633D437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000;p90">
              <a:extLst>
                <a:ext uri="{FF2B5EF4-FFF2-40B4-BE49-F238E27FC236}">
                  <a16:creationId xmlns:a16="http://schemas.microsoft.com/office/drawing/2014/main" id="{BB19F0DF-1CE6-CE7D-7433-C65D0FDBC4EF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01361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details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55126" y="1748884"/>
            <a:ext cx="28248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C18664-48F8-BC9B-FD30-FDA5ED356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127" y="2381040"/>
            <a:ext cx="2824835" cy="201570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B68C04-7EBD-13D7-C2CE-3C4602F437DF}"/>
              </a:ext>
            </a:extLst>
          </p:cNvPr>
          <p:cNvSpPr txBox="1"/>
          <p:nvPr/>
        </p:nvSpPr>
        <p:spPr>
          <a:xfrm>
            <a:off x="3812368" y="1919375"/>
            <a:ext cx="49765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2B98D9-5CFE-9993-F3A0-BA338DEB1E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" b="976"/>
          <a:stretch>
            <a:fillRect/>
          </a:stretch>
        </p:blipFill>
        <p:spPr bwMode="auto">
          <a:xfrm>
            <a:off x="3812368" y="2553513"/>
            <a:ext cx="4933611" cy="1489508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oogle Shape;12993;p90">
            <a:extLst>
              <a:ext uri="{FF2B5EF4-FFF2-40B4-BE49-F238E27FC236}">
                <a16:creationId xmlns:a16="http://schemas.microsoft.com/office/drawing/2014/main" id="{CA414C87-B4D2-72E0-A2FE-F9723EEBD88D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3" name="Google Shape;12994;p90">
              <a:extLst>
                <a:ext uri="{FF2B5EF4-FFF2-40B4-BE49-F238E27FC236}">
                  <a16:creationId xmlns:a16="http://schemas.microsoft.com/office/drawing/2014/main" id="{A3E4F451-1749-2E24-4942-7D4E8B14926A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5;p90">
              <a:extLst>
                <a:ext uri="{FF2B5EF4-FFF2-40B4-BE49-F238E27FC236}">
                  <a16:creationId xmlns:a16="http://schemas.microsoft.com/office/drawing/2014/main" id="{64B00B83-B558-4F35-3D33-3EC00DCAFC77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6;p90">
              <a:extLst>
                <a:ext uri="{FF2B5EF4-FFF2-40B4-BE49-F238E27FC236}">
                  <a16:creationId xmlns:a16="http://schemas.microsoft.com/office/drawing/2014/main" id="{C573858F-A8B5-CF8E-9725-A6791B0A3AA7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7;p90">
              <a:extLst>
                <a:ext uri="{FF2B5EF4-FFF2-40B4-BE49-F238E27FC236}">
                  <a16:creationId xmlns:a16="http://schemas.microsoft.com/office/drawing/2014/main" id="{1861B075-E4B2-9247-EF91-496E0ABE887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8;p90">
              <a:extLst>
                <a:ext uri="{FF2B5EF4-FFF2-40B4-BE49-F238E27FC236}">
                  <a16:creationId xmlns:a16="http://schemas.microsoft.com/office/drawing/2014/main" id="{DA2BC735-17AC-AE1D-013B-617A4E1C84FB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9;p90">
              <a:extLst>
                <a:ext uri="{FF2B5EF4-FFF2-40B4-BE49-F238E27FC236}">
                  <a16:creationId xmlns:a16="http://schemas.microsoft.com/office/drawing/2014/main" id="{4FE93446-6FED-9E05-401C-3574184DCAD6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000;p90">
              <a:extLst>
                <a:ext uri="{FF2B5EF4-FFF2-40B4-BE49-F238E27FC236}">
                  <a16:creationId xmlns:a16="http://schemas.microsoft.com/office/drawing/2014/main" id="{76E5D3FA-AB6E-302E-9CD3-4507B7E6722B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07814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details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1664671" y="1616033"/>
            <a:ext cx="144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</a:t>
            </a:r>
            <a:endParaRPr lang="en-US" sz="900" b="1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50B053-E09A-51DD-C09B-F7F36941B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36" y="1957303"/>
            <a:ext cx="3322319" cy="2539591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928FEF-1CCA-28C9-9CBC-DF8B6B0A2A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" r="2971"/>
          <a:stretch>
            <a:fillRect/>
          </a:stretch>
        </p:blipFill>
        <p:spPr bwMode="auto">
          <a:xfrm>
            <a:off x="4842513" y="1893032"/>
            <a:ext cx="3626523" cy="2603862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090023-7562-7A13-81A1-84E0982F5D06}"/>
              </a:ext>
            </a:extLst>
          </p:cNvPr>
          <p:cNvSpPr txBox="1"/>
          <p:nvPr/>
        </p:nvSpPr>
        <p:spPr>
          <a:xfrm>
            <a:off x="4682002" y="1167039"/>
            <a:ext cx="3947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sz="1200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Ground Floor P1</a:t>
            </a:r>
            <a:endParaRPr lang="en-US" sz="9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oogle Shape;12993;p90">
            <a:extLst>
              <a:ext uri="{FF2B5EF4-FFF2-40B4-BE49-F238E27FC236}">
                <a16:creationId xmlns:a16="http://schemas.microsoft.com/office/drawing/2014/main" id="{BF49D9CD-ABD0-774F-881F-3CBC9C606AFE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2" name="Google Shape;12994;p90">
              <a:extLst>
                <a:ext uri="{FF2B5EF4-FFF2-40B4-BE49-F238E27FC236}">
                  <a16:creationId xmlns:a16="http://schemas.microsoft.com/office/drawing/2014/main" id="{FBBB4BDD-9FF9-B32C-078C-5A5895BE9418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95;p90">
              <a:extLst>
                <a:ext uri="{FF2B5EF4-FFF2-40B4-BE49-F238E27FC236}">
                  <a16:creationId xmlns:a16="http://schemas.microsoft.com/office/drawing/2014/main" id="{C909719A-AE83-806F-0AA4-B752C7FA7973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6;p90">
              <a:extLst>
                <a:ext uri="{FF2B5EF4-FFF2-40B4-BE49-F238E27FC236}">
                  <a16:creationId xmlns:a16="http://schemas.microsoft.com/office/drawing/2014/main" id="{CE9120EF-C287-2103-4224-E483DB779452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7;p90">
              <a:extLst>
                <a:ext uri="{FF2B5EF4-FFF2-40B4-BE49-F238E27FC236}">
                  <a16:creationId xmlns:a16="http://schemas.microsoft.com/office/drawing/2014/main" id="{8E0F8603-BC25-B2EA-D497-817225E26B38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8;p90">
              <a:extLst>
                <a:ext uri="{FF2B5EF4-FFF2-40B4-BE49-F238E27FC236}">
                  <a16:creationId xmlns:a16="http://schemas.microsoft.com/office/drawing/2014/main" id="{B7916315-0AF0-483B-96BA-FC11CFB9A4DC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9;p90">
              <a:extLst>
                <a:ext uri="{FF2B5EF4-FFF2-40B4-BE49-F238E27FC236}">
                  <a16:creationId xmlns:a16="http://schemas.microsoft.com/office/drawing/2014/main" id="{DFDC5F09-C814-340B-C883-71BFB7860357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000;p90">
              <a:extLst>
                <a:ext uri="{FF2B5EF4-FFF2-40B4-BE49-F238E27FC236}">
                  <a16:creationId xmlns:a16="http://schemas.microsoft.com/office/drawing/2014/main" id="{492BC8DE-61FA-13DC-67BC-7B772B1A4866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DA7C4F-CDD9-2C38-464C-50016C2D4D5E}"/>
              </a:ext>
            </a:extLst>
          </p:cNvPr>
          <p:cNvCxnSpPr>
            <a:cxnSpLocks/>
          </p:cNvCxnSpPr>
          <p:nvPr/>
        </p:nvCxnSpPr>
        <p:spPr>
          <a:xfrm flipH="1">
            <a:off x="4435818" y="1424940"/>
            <a:ext cx="26181" cy="3275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36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details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283994" y="1538786"/>
            <a:ext cx="378459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Ground Floor P2</a:t>
            </a:r>
            <a:endParaRPr lang="en-US" sz="10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094FEE-3BD6-2838-54DD-4EAA4C703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254" y="2337791"/>
            <a:ext cx="3609336" cy="2234209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278286-0AF0-4CB9-2507-E5460A681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1589" y="2391634"/>
            <a:ext cx="4242158" cy="2163091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07E26B-BFBA-D45A-8A0C-84EAB63F78BE}"/>
              </a:ext>
            </a:extLst>
          </p:cNvPr>
          <p:cNvSpPr txBox="1"/>
          <p:nvPr/>
        </p:nvSpPr>
        <p:spPr>
          <a:xfrm>
            <a:off x="4572000" y="1927860"/>
            <a:ext cx="42421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  <a:endParaRPr lang="en-US" sz="10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oogle Shape;12993;p90">
            <a:extLst>
              <a:ext uri="{FF2B5EF4-FFF2-40B4-BE49-F238E27FC236}">
                <a16:creationId xmlns:a16="http://schemas.microsoft.com/office/drawing/2014/main" id="{74CEA77E-C282-3DE7-1FB3-20ED14B72336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3" name="Google Shape;12994;p90">
              <a:extLst>
                <a:ext uri="{FF2B5EF4-FFF2-40B4-BE49-F238E27FC236}">
                  <a16:creationId xmlns:a16="http://schemas.microsoft.com/office/drawing/2014/main" id="{86084B04-2235-6220-D9C1-5EEEE01CB534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5;p90">
              <a:extLst>
                <a:ext uri="{FF2B5EF4-FFF2-40B4-BE49-F238E27FC236}">
                  <a16:creationId xmlns:a16="http://schemas.microsoft.com/office/drawing/2014/main" id="{2441C0C4-8F05-0357-46D2-5106B3F9CBB8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6;p90">
              <a:extLst>
                <a:ext uri="{FF2B5EF4-FFF2-40B4-BE49-F238E27FC236}">
                  <a16:creationId xmlns:a16="http://schemas.microsoft.com/office/drawing/2014/main" id="{BE4B2E40-AF7C-30DD-7541-41BD1BE84E27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7;p90">
              <a:extLst>
                <a:ext uri="{FF2B5EF4-FFF2-40B4-BE49-F238E27FC236}">
                  <a16:creationId xmlns:a16="http://schemas.microsoft.com/office/drawing/2014/main" id="{025D50EB-051C-2917-7DF6-C053120E3000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8;p90">
              <a:extLst>
                <a:ext uri="{FF2B5EF4-FFF2-40B4-BE49-F238E27FC236}">
                  <a16:creationId xmlns:a16="http://schemas.microsoft.com/office/drawing/2014/main" id="{490B6019-4CC3-D17F-E8A5-DBA684F34F7B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9;p90">
              <a:extLst>
                <a:ext uri="{FF2B5EF4-FFF2-40B4-BE49-F238E27FC236}">
                  <a16:creationId xmlns:a16="http://schemas.microsoft.com/office/drawing/2014/main" id="{24863302-BC6D-B967-D76B-6B0185B5C615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000;p90">
              <a:extLst>
                <a:ext uri="{FF2B5EF4-FFF2-40B4-BE49-F238E27FC236}">
                  <a16:creationId xmlns:a16="http://schemas.microsoft.com/office/drawing/2014/main" id="{65B8FB64-C6ED-5FB6-4E69-C24F5C1729AC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1524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details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283994" y="1538786"/>
            <a:ext cx="749807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4D13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Fourth Floor </a:t>
            </a:r>
            <a:endParaRPr lang="en-US" sz="10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FA1814-0766-53A9-E546-89B6FD67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4023" y="1584260"/>
            <a:ext cx="6046557" cy="3144578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Google Shape;12993;p90">
            <a:extLst>
              <a:ext uri="{FF2B5EF4-FFF2-40B4-BE49-F238E27FC236}">
                <a16:creationId xmlns:a16="http://schemas.microsoft.com/office/drawing/2014/main" id="{DEFA3C80-967B-EFB9-5C04-B53CE3C97078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1" name="Google Shape;12994;p90">
              <a:extLst>
                <a:ext uri="{FF2B5EF4-FFF2-40B4-BE49-F238E27FC236}">
                  <a16:creationId xmlns:a16="http://schemas.microsoft.com/office/drawing/2014/main" id="{5BE8F34A-D54E-0D53-6F20-81744043DE09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95;p90">
              <a:extLst>
                <a:ext uri="{FF2B5EF4-FFF2-40B4-BE49-F238E27FC236}">
                  <a16:creationId xmlns:a16="http://schemas.microsoft.com/office/drawing/2014/main" id="{F15D5A0C-5688-A814-AD03-0481D1545245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96;p90">
              <a:extLst>
                <a:ext uri="{FF2B5EF4-FFF2-40B4-BE49-F238E27FC236}">
                  <a16:creationId xmlns:a16="http://schemas.microsoft.com/office/drawing/2014/main" id="{2E6B92F6-A31B-48E1-7621-C0318981F74A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7;p90">
              <a:extLst>
                <a:ext uri="{FF2B5EF4-FFF2-40B4-BE49-F238E27FC236}">
                  <a16:creationId xmlns:a16="http://schemas.microsoft.com/office/drawing/2014/main" id="{5103FCA6-F359-8401-C964-9C0F827919F7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8;p90">
              <a:extLst>
                <a:ext uri="{FF2B5EF4-FFF2-40B4-BE49-F238E27FC236}">
                  <a16:creationId xmlns:a16="http://schemas.microsoft.com/office/drawing/2014/main" id="{D9FCA125-62FA-BAB2-CEA6-67FDEA24C7FA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9;p90">
              <a:extLst>
                <a:ext uri="{FF2B5EF4-FFF2-40B4-BE49-F238E27FC236}">
                  <a16:creationId xmlns:a16="http://schemas.microsoft.com/office/drawing/2014/main" id="{FCB23758-B57C-F1DA-D8FE-B8A5BE200FA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000;p90">
              <a:extLst>
                <a:ext uri="{FF2B5EF4-FFF2-40B4-BE49-F238E27FC236}">
                  <a16:creationId xmlns:a16="http://schemas.microsoft.com/office/drawing/2014/main" id="{DD0D5384-3B4E-8F41-9B44-9398166C22A2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36215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صورة 90">
            <a:extLst>
              <a:ext uri="{FF2B5EF4-FFF2-40B4-BE49-F238E27FC236}">
                <a16:creationId xmlns:a16="http://schemas.microsoft.com/office/drawing/2014/main" id="{CDE0E5A6-E585-4228-84E8-A91025B9D83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-20626" y="-28861"/>
            <a:ext cx="9143999" cy="5143500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375920" y="1224765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 err="1"/>
              <a:t>Accoustical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7" name="Google Shape;2387;p45"/>
          <p:cNvSpPr txBox="1">
            <a:spLocks noGrp="1"/>
          </p:cNvSpPr>
          <p:nvPr>
            <p:ph type="title" idx="2"/>
          </p:nvPr>
        </p:nvSpPr>
        <p:spPr>
          <a:xfrm>
            <a:off x="130629" y="21973"/>
            <a:ext cx="170777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en" dirty="0"/>
              <a:t>4</a:t>
            </a:r>
            <a:endParaRPr dirty="0"/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55839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 idx="4294967295"/>
          </p:nvPr>
        </p:nvSpPr>
        <p:spPr>
          <a:xfrm>
            <a:off x="4014788" y="520700"/>
            <a:ext cx="5129212" cy="3016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/>
              <a:t>Acoustical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4294967295"/>
          </p:nvPr>
        </p:nvSpPr>
        <p:spPr>
          <a:xfrm>
            <a:off x="0" y="304800"/>
            <a:ext cx="4608513" cy="715963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Room Acoustics Design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A3E4F-8D63-D26A-7577-55847227B2C6}"/>
              </a:ext>
            </a:extLst>
          </p:cNvPr>
          <p:cNvSpPr txBox="1"/>
          <p:nvPr/>
        </p:nvSpPr>
        <p:spPr>
          <a:xfrm>
            <a:off x="328290" y="844116"/>
            <a:ext cx="4699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Rooms materials as show in table</a:t>
            </a:r>
          </a:p>
          <a:p>
            <a:pPr marL="0" lvl="0" indent="0"/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8BC61C7-6F00-1E02-6A4E-933B7749C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844565"/>
              </p:ext>
            </p:extLst>
          </p:nvPr>
        </p:nvGraphicFramePr>
        <p:xfrm>
          <a:off x="1442718" y="1389688"/>
          <a:ext cx="6096000" cy="2595880"/>
        </p:xfrm>
        <a:graphic>
          <a:graphicData uri="http://schemas.openxmlformats.org/drawingml/2006/table">
            <a:tbl>
              <a:tblPr firstRow="1" bandRow="1">
                <a:tableStyleId>{18F46952-DC12-4EEF-AED2-F278AF71F789}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71410493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3554933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65312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Surface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Class Room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Prayer Hall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603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Moquette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45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gypsum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gypsum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42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86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Windows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879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943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Emergency exit 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716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21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779390" y="521428"/>
            <a:ext cx="5128890" cy="3003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/>
              <a:t>Acoustical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1"/>
          </p:nvPr>
        </p:nvSpPr>
        <p:spPr>
          <a:xfrm>
            <a:off x="0" y="305298"/>
            <a:ext cx="4609035" cy="715658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Room Acoustics Design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A3E4F-8D63-D26A-7577-55847227B2C6}"/>
              </a:ext>
            </a:extLst>
          </p:cNvPr>
          <p:cNvSpPr txBox="1"/>
          <p:nvPr/>
        </p:nvSpPr>
        <p:spPr>
          <a:xfrm>
            <a:off x="328290" y="844116"/>
            <a:ext cx="4699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Rooms Ease Model </a:t>
            </a:r>
          </a:p>
          <a:p>
            <a:pPr marL="0" lvl="0" indent="0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08352D-A7E4-B41A-30AC-DC03C54F2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6" b="5956"/>
          <a:stretch/>
        </p:blipFill>
        <p:spPr bwMode="auto">
          <a:xfrm>
            <a:off x="216777" y="1412014"/>
            <a:ext cx="4355223" cy="2205752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1F0D37-6CB2-B4E9-4CC1-2476F561B56D}"/>
              </a:ext>
            </a:extLst>
          </p:cNvPr>
          <p:cNvSpPr txBox="1"/>
          <p:nvPr/>
        </p:nvSpPr>
        <p:spPr>
          <a:xfrm>
            <a:off x="2069774" y="3855391"/>
            <a:ext cx="1216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Prayer Hall</a:t>
            </a:r>
          </a:p>
          <a:p>
            <a:pPr marL="0" lvl="0" indent="0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8F791B-28A0-9ACE-FBA7-C1DA40310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3" b="5436"/>
          <a:stretch/>
        </p:blipFill>
        <p:spPr bwMode="auto">
          <a:xfrm>
            <a:off x="4721379" y="1421090"/>
            <a:ext cx="4319381" cy="218760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68D269-0897-7296-32F7-8DE681AD7244}"/>
              </a:ext>
            </a:extLst>
          </p:cNvPr>
          <p:cNvSpPr txBox="1"/>
          <p:nvPr/>
        </p:nvSpPr>
        <p:spPr>
          <a:xfrm>
            <a:off x="6273054" y="3835459"/>
            <a:ext cx="1216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Class Room</a:t>
            </a:r>
          </a:p>
          <a:p>
            <a:pPr marL="0" lv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81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734770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Assumptions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6DB6AC4-B6D0-1C9B-51D6-583AE7654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003177"/>
              </p:ext>
            </p:extLst>
          </p:nvPr>
        </p:nvGraphicFramePr>
        <p:xfrm>
          <a:off x="3933550" y="1589801"/>
          <a:ext cx="3802836" cy="998031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3802836">
                  <a:extLst>
                    <a:ext uri="{9D8B030D-6E8A-4147-A177-3AD203B41FA5}">
                      <a16:colId xmlns:a16="http://schemas.microsoft.com/office/drawing/2014/main" val="1846620432"/>
                    </a:ext>
                  </a:extLst>
                </a:gridCol>
              </a:tblGrid>
              <a:tr h="2295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American Concrete Institute ACI 318- 2014.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259105"/>
                  </a:ext>
                </a:extLst>
              </a:tr>
              <a:tr h="2295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 Building Code (UBC 97).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824566"/>
                  </a:ext>
                </a:extLst>
              </a:tr>
              <a:tr h="2295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Minimum Design Loads for Buildings and Other Structures (ASCE 7-16).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639852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0EBD90CE-55A9-89E2-6C4A-0F20CA200D89}"/>
              </a:ext>
            </a:extLst>
          </p:cNvPr>
          <p:cNvSpPr/>
          <p:nvPr/>
        </p:nvSpPr>
        <p:spPr>
          <a:xfrm>
            <a:off x="1178895" y="1531710"/>
            <a:ext cx="1654989" cy="839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Codes Used</a:t>
            </a:r>
          </a:p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2A7F55-3853-19A1-3672-B47627730BA3}"/>
              </a:ext>
            </a:extLst>
          </p:cNvPr>
          <p:cNvSpPr/>
          <p:nvPr/>
        </p:nvSpPr>
        <p:spPr>
          <a:xfrm>
            <a:off x="1239351" y="3156839"/>
            <a:ext cx="1654989" cy="839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General Notes</a:t>
            </a:r>
          </a:p>
          <a:p>
            <a:pPr algn="ctr"/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E5678D2-DBD3-C961-73FF-9D0C98488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21989"/>
              </p:ext>
            </p:extLst>
          </p:nvPr>
        </p:nvGraphicFramePr>
        <p:xfrm>
          <a:off x="4265248" y="2779034"/>
          <a:ext cx="3139440" cy="1447422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1569720">
                  <a:extLst>
                    <a:ext uri="{9D8B030D-6E8A-4147-A177-3AD203B41FA5}">
                      <a16:colId xmlns:a16="http://schemas.microsoft.com/office/drawing/2014/main" val="1045994215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179131470"/>
                    </a:ext>
                  </a:extLst>
                </a:gridCol>
              </a:tblGrid>
              <a:tr h="24066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Soil used for filling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γ</a:t>
                      </a:r>
                      <a:r>
                        <a:rPr lang="en-US" sz="1200" baseline="-25000" dirty="0">
                          <a:effectLst/>
                        </a:rPr>
                        <a:t>soil</a:t>
                      </a:r>
                      <a:r>
                        <a:rPr lang="en-US" sz="1200" dirty="0">
                          <a:effectLst/>
                        </a:rPr>
                        <a:t> = 20KN/m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413037"/>
                  </a:ext>
                </a:extLst>
              </a:tr>
              <a:tr h="2406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Փ = 30</a:t>
                      </a:r>
                      <a:r>
                        <a:rPr lang="en-US" sz="1200" baseline="30000">
                          <a:effectLst/>
                        </a:rPr>
                        <a:t>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65825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N. of floors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22323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 Height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 = 3.5m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227054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Concrete b400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F’c = 32 MPa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24446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Steel bars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Fy</a:t>
                      </a:r>
                      <a:r>
                        <a:rPr lang="en-US" sz="1200" dirty="0">
                          <a:effectLst/>
                        </a:rPr>
                        <a:t> = 420MPa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003162"/>
                  </a:ext>
                </a:extLst>
              </a:tr>
            </a:tbl>
          </a:graphicData>
        </a:graphic>
      </p:graphicFrame>
      <p:grpSp>
        <p:nvGrpSpPr>
          <p:cNvPr id="18" name="Google Shape;12993;p90">
            <a:extLst>
              <a:ext uri="{FF2B5EF4-FFF2-40B4-BE49-F238E27FC236}">
                <a16:creationId xmlns:a16="http://schemas.microsoft.com/office/drawing/2014/main" id="{2AC16406-8E2A-38D1-3B79-012BD220D9DC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9" name="Google Shape;12994;p90">
              <a:extLst>
                <a:ext uri="{FF2B5EF4-FFF2-40B4-BE49-F238E27FC236}">
                  <a16:creationId xmlns:a16="http://schemas.microsoft.com/office/drawing/2014/main" id="{C37D42E4-BDCD-4752-9F30-61214A9DA5AA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5;p90">
              <a:extLst>
                <a:ext uri="{FF2B5EF4-FFF2-40B4-BE49-F238E27FC236}">
                  <a16:creationId xmlns:a16="http://schemas.microsoft.com/office/drawing/2014/main" id="{7C8A0DBC-84A6-F5BE-177B-177A90FB409F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6;p90">
              <a:extLst>
                <a:ext uri="{FF2B5EF4-FFF2-40B4-BE49-F238E27FC236}">
                  <a16:creationId xmlns:a16="http://schemas.microsoft.com/office/drawing/2014/main" id="{2124B7A4-563B-35FE-F86E-873E73A2E196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997;p90">
              <a:extLst>
                <a:ext uri="{FF2B5EF4-FFF2-40B4-BE49-F238E27FC236}">
                  <a16:creationId xmlns:a16="http://schemas.microsoft.com/office/drawing/2014/main" id="{8E12895F-1064-9C95-2C2F-095A43BF819B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998;p90">
              <a:extLst>
                <a:ext uri="{FF2B5EF4-FFF2-40B4-BE49-F238E27FC236}">
                  <a16:creationId xmlns:a16="http://schemas.microsoft.com/office/drawing/2014/main" id="{B1CA3385-5E1B-B5B8-6768-C1AAEA171EB2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999;p90">
              <a:extLst>
                <a:ext uri="{FF2B5EF4-FFF2-40B4-BE49-F238E27FC236}">
                  <a16:creationId xmlns:a16="http://schemas.microsoft.com/office/drawing/2014/main" id="{2CFC7A52-8643-9735-0E73-B02F23F9FEFA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000;p90">
              <a:extLst>
                <a:ext uri="{FF2B5EF4-FFF2-40B4-BE49-F238E27FC236}">
                  <a16:creationId xmlns:a16="http://schemas.microsoft.com/office/drawing/2014/main" id="{03A63386-220A-85C7-2E20-02C81E8A2F0D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09067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27"/>
    </mc:Choice>
    <mc:Fallback>
      <p:transition spd="slow" advTm="192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779390" y="521428"/>
            <a:ext cx="5128890" cy="3003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/>
              <a:t>Acoustical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1"/>
          </p:nvPr>
        </p:nvSpPr>
        <p:spPr>
          <a:xfrm>
            <a:off x="0" y="305298"/>
            <a:ext cx="4609035" cy="715658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Room Acoustics Design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A3E4F-8D63-D26A-7577-55847227B2C6}"/>
              </a:ext>
            </a:extLst>
          </p:cNvPr>
          <p:cNvSpPr txBox="1"/>
          <p:nvPr/>
        </p:nvSpPr>
        <p:spPr>
          <a:xfrm>
            <a:off x="328290" y="844116"/>
            <a:ext cx="4699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Reverberation Time &amp; Articulation Loss </a:t>
            </a:r>
          </a:p>
          <a:p>
            <a:pPr marL="0" lvl="0" indent="0"/>
            <a:r>
              <a:rPr lang="en-US" dirty="0"/>
              <a:t> </a:t>
            </a:r>
          </a:p>
          <a:p>
            <a:pPr marL="0" lvl="0" indent="0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AFBFB81-A2F9-628B-6850-90FC3ABCB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653" y="2192233"/>
            <a:ext cx="2208863" cy="253189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6DB708D-E042-FB4A-E08E-5D5515DA26B0}"/>
              </a:ext>
            </a:extLst>
          </p:cNvPr>
          <p:cNvSpPr txBox="1"/>
          <p:nvPr/>
        </p:nvSpPr>
        <p:spPr>
          <a:xfrm>
            <a:off x="328289" y="1158981"/>
            <a:ext cx="444691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Prayer Hall</a:t>
            </a:r>
          </a:p>
          <a:p>
            <a:pPr marL="0" lvl="0" indent="0"/>
            <a:r>
              <a:rPr lang="en-US" dirty="0"/>
              <a:t>The recommended RT from 1.4 to 2.6 second</a:t>
            </a:r>
          </a:p>
          <a:p>
            <a:pPr marL="0" lvl="0" indent="0"/>
            <a:r>
              <a:rPr lang="en-US" dirty="0"/>
              <a:t>With acceptable minimum value reach to 0.8 second on the required frequency.</a:t>
            </a:r>
          </a:p>
          <a:p>
            <a:pPr marL="0" lvl="0" indent="0"/>
            <a:r>
              <a:rPr lang="en-US" dirty="0"/>
              <a:t>Also The articulation loss values is less than 7% which is within the recommendation for prayer hall that shown in the sections above. </a:t>
            </a:r>
          </a:p>
          <a:p>
            <a:pPr marL="0" lvl="0" indent="0"/>
            <a:endParaRPr lang="en-US" dirty="0"/>
          </a:p>
          <a:p>
            <a:pPr marL="0" lvl="0" indent="0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0784089-1FE4-82F0-1759-D9EA3B4A0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489" y="1084817"/>
            <a:ext cx="3480685" cy="523219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80DCB6F-64F7-8743-42D4-F5B6F1F4E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0026" y="2891374"/>
            <a:ext cx="2283463" cy="1832752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637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779390" y="521428"/>
            <a:ext cx="5128890" cy="3003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/>
              <a:t>Acoustical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1"/>
          </p:nvPr>
        </p:nvSpPr>
        <p:spPr>
          <a:xfrm>
            <a:off x="0" y="305298"/>
            <a:ext cx="4609035" cy="715658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Room Acoustics Design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A3E4F-8D63-D26A-7577-55847227B2C6}"/>
              </a:ext>
            </a:extLst>
          </p:cNvPr>
          <p:cNvSpPr txBox="1"/>
          <p:nvPr/>
        </p:nvSpPr>
        <p:spPr>
          <a:xfrm>
            <a:off x="328290" y="844116"/>
            <a:ext cx="4699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Reverberation Time </a:t>
            </a:r>
          </a:p>
          <a:p>
            <a:pPr marL="0" lvl="0" indent="0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B708D-E042-FB4A-E08E-5D5515DA26B0}"/>
              </a:ext>
            </a:extLst>
          </p:cNvPr>
          <p:cNvSpPr txBox="1"/>
          <p:nvPr/>
        </p:nvSpPr>
        <p:spPr>
          <a:xfrm>
            <a:off x="454335" y="1329489"/>
            <a:ext cx="44469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Class Room</a:t>
            </a:r>
          </a:p>
          <a:p>
            <a:pPr marL="0" lvl="0" indent="0"/>
            <a:r>
              <a:rPr lang="en-US" dirty="0"/>
              <a:t>In order to reach the standard range from 0.5 to 0.9 second at 85Hz to 255Hz, panels F24 – F29 had been added.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69A4230-2C5B-76A2-7966-B88D7A4EC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472" y="297674"/>
            <a:ext cx="1838377" cy="212386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BD60CC-E188-0E34-D9E5-F7896D6DEA18}"/>
              </a:ext>
            </a:extLst>
          </p:cNvPr>
          <p:cNvSpPr txBox="1"/>
          <p:nvPr/>
        </p:nvSpPr>
        <p:spPr>
          <a:xfrm>
            <a:off x="5027290" y="1196521"/>
            <a:ext cx="465328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RT Before Modification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A602BE3-ABE1-F939-EA46-23E520B923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54"/>
          <a:stretch/>
        </p:blipFill>
        <p:spPr bwMode="auto">
          <a:xfrm>
            <a:off x="464087" y="2568515"/>
            <a:ext cx="3811249" cy="193025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DC91F2D-F4CB-52C3-24E9-B74E2C51B99D}"/>
              </a:ext>
            </a:extLst>
          </p:cNvPr>
          <p:cNvSpPr txBox="1"/>
          <p:nvPr/>
        </p:nvSpPr>
        <p:spPr>
          <a:xfrm>
            <a:off x="4739424" y="3636297"/>
            <a:ext cx="22157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RT After Modification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FDB31EB-8EC5-2FBF-0F9C-0684D39F6C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0990" y="2709069"/>
            <a:ext cx="1850560" cy="216207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6750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779390" y="521428"/>
            <a:ext cx="5128890" cy="3003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/>
              <a:t>Acoustical</a:t>
            </a:r>
            <a:r>
              <a:rPr lang="en-GB" dirty="0"/>
              <a:t> Aspect</a:t>
            </a:r>
            <a:br>
              <a:rPr lang="en-GB" dirty="0"/>
            </a:br>
            <a:endParaRPr lang="en-GB" dirty="0"/>
          </a:p>
        </p:txBody>
      </p:sp>
      <p:sp>
        <p:nvSpPr>
          <p:cNvPr id="2388" name="Google Shape;2388;p45"/>
          <p:cNvSpPr txBox="1">
            <a:spLocks noGrp="1"/>
          </p:cNvSpPr>
          <p:nvPr>
            <p:ph type="subTitle" idx="1"/>
          </p:nvPr>
        </p:nvSpPr>
        <p:spPr>
          <a:xfrm>
            <a:off x="0" y="305298"/>
            <a:ext cx="4609035" cy="715658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171450" lvl="0" indent="-171450" algn="l">
              <a:lnSpc>
                <a:spcPct val="2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Room Acoustics Design</a:t>
            </a:r>
          </a:p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A3E4F-8D63-D26A-7577-55847227B2C6}"/>
              </a:ext>
            </a:extLst>
          </p:cNvPr>
          <p:cNvSpPr txBox="1"/>
          <p:nvPr/>
        </p:nvSpPr>
        <p:spPr>
          <a:xfrm>
            <a:off x="328290" y="844116"/>
            <a:ext cx="4699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Articulation Loss </a:t>
            </a:r>
          </a:p>
          <a:p>
            <a:pPr marL="0" lvl="0" indent="0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B708D-E042-FB4A-E08E-5D5515DA26B0}"/>
              </a:ext>
            </a:extLst>
          </p:cNvPr>
          <p:cNvSpPr txBox="1"/>
          <p:nvPr/>
        </p:nvSpPr>
        <p:spPr>
          <a:xfrm>
            <a:off x="454335" y="1329489"/>
            <a:ext cx="4446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en-US" dirty="0"/>
              <a:t>Class Room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733F5C3-85E3-56AA-1C4B-A3BFDE65C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621" y="1237086"/>
            <a:ext cx="3268939" cy="262371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9FFED0E-A455-05DD-C5C8-A929D48DF865}"/>
              </a:ext>
            </a:extLst>
          </p:cNvPr>
          <p:cNvSpPr txBox="1"/>
          <p:nvPr/>
        </p:nvSpPr>
        <p:spPr>
          <a:xfrm>
            <a:off x="247965" y="1738057"/>
            <a:ext cx="46532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articulation loss is less than 7% , which give</a:t>
            </a:r>
          </a:p>
          <a:p>
            <a:r>
              <a:rPr lang="en-US" dirty="0"/>
              <a:t>A good appreciation, as tables show.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9D95B37-D017-AD77-83CF-E11218A0F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90" y="2978378"/>
            <a:ext cx="4385525" cy="65923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3021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صورة 90">
            <a:extLst>
              <a:ext uri="{FF2B5EF4-FFF2-40B4-BE49-F238E27FC236}">
                <a16:creationId xmlns:a16="http://schemas.microsoft.com/office/drawing/2014/main" id="{CDE0E5A6-E585-4228-84E8-A91025B9D83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-20626" y="-28861"/>
            <a:ext cx="9143999" cy="5143500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64080" y="1442211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GB" sz="4400" dirty="0"/>
              <a:t>Electrical</a:t>
            </a:r>
            <a:br>
              <a:rPr lang="en-GB" dirty="0"/>
            </a:br>
            <a:endParaRPr lang="en-GB" dirty="0"/>
          </a:p>
        </p:txBody>
      </p:sp>
      <p:sp>
        <p:nvSpPr>
          <p:cNvPr id="2387" name="Google Shape;2387;p45"/>
          <p:cNvSpPr txBox="1">
            <a:spLocks noGrp="1"/>
          </p:cNvSpPr>
          <p:nvPr>
            <p:ph type="title" idx="2"/>
          </p:nvPr>
        </p:nvSpPr>
        <p:spPr>
          <a:xfrm>
            <a:off x="130629" y="21973"/>
            <a:ext cx="170777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en" dirty="0"/>
              <a:t>4</a:t>
            </a:r>
            <a:endParaRPr dirty="0"/>
          </a:p>
        </p:txBody>
      </p:sp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4386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7A528C1-73F5-0E1C-B3EB-E7DC273180A6}"/>
              </a:ext>
            </a:extLst>
          </p:cNvPr>
          <p:cNvSpPr txBox="1"/>
          <p:nvPr/>
        </p:nvSpPr>
        <p:spPr>
          <a:xfrm>
            <a:off x="284480" y="451752"/>
            <a:ext cx="4653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suggested electrical plans.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E05367-7D13-EBA2-E6D4-54009AD1AF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5" b="17179"/>
          <a:stretch/>
        </p:blipFill>
        <p:spPr bwMode="auto">
          <a:xfrm>
            <a:off x="576227" y="1506375"/>
            <a:ext cx="3938648" cy="1998826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6DC021-7D4C-54B0-6F36-1D2096518E80}"/>
              </a:ext>
            </a:extLst>
          </p:cNvPr>
          <p:cNvSpPr txBox="1"/>
          <p:nvPr/>
        </p:nvSpPr>
        <p:spPr>
          <a:xfrm>
            <a:off x="576227" y="3637747"/>
            <a:ext cx="3995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Basement Floor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5A78D6D-ED8D-4277-0DD0-BDA6E4DB5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9" b="15060"/>
          <a:stretch/>
        </p:blipFill>
        <p:spPr bwMode="auto">
          <a:xfrm>
            <a:off x="4924880" y="1502057"/>
            <a:ext cx="3685254" cy="1998827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7680E0E-E54E-9938-0566-929EE6878220}"/>
              </a:ext>
            </a:extLst>
          </p:cNvPr>
          <p:cNvSpPr txBox="1"/>
          <p:nvPr/>
        </p:nvSpPr>
        <p:spPr>
          <a:xfrm>
            <a:off x="4924880" y="3637748"/>
            <a:ext cx="3743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Ground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18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9CD721E-6B89-A128-2967-6A18DA4D805F}"/>
              </a:ext>
            </a:extLst>
          </p:cNvPr>
          <p:cNvSpPr txBox="1"/>
          <p:nvPr/>
        </p:nvSpPr>
        <p:spPr>
          <a:xfrm>
            <a:off x="443462" y="3111677"/>
            <a:ext cx="39150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First Floor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0B4199-3632-D021-8143-09434A601E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2" b="24262"/>
          <a:stretch/>
        </p:blipFill>
        <p:spPr bwMode="auto">
          <a:xfrm>
            <a:off x="443462" y="1366683"/>
            <a:ext cx="3915045" cy="1605117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C6292F-1B92-7BDD-0F87-9D802234AC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8" b="22696"/>
          <a:stretch/>
        </p:blipFill>
        <p:spPr bwMode="auto">
          <a:xfrm>
            <a:off x="4724189" y="1366683"/>
            <a:ext cx="3710144" cy="1605118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1455B9-23A6-81EB-CC9A-2C8B40756409}"/>
              </a:ext>
            </a:extLst>
          </p:cNvPr>
          <p:cNvSpPr txBox="1"/>
          <p:nvPr/>
        </p:nvSpPr>
        <p:spPr>
          <a:xfrm>
            <a:off x="4724190" y="3111677"/>
            <a:ext cx="37101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Second and Third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10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7D0A66-2370-4AD0-3705-DCDF53973E39}"/>
                  </a:ext>
                </a:extLst>
              </p:cNvPr>
              <p:cNvSpPr txBox="1"/>
              <p:nvPr/>
            </p:nvSpPr>
            <p:spPr>
              <a:xfrm>
                <a:off x="172720" y="1818847"/>
                <a:ext cx="4572000" cy="5482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𝐿𝑜𝑎𝑑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𝐶𝑢𝑟𝑟𝑒𝑛𝑡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𝑝𝑜𝑤𝑒𝑟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𝑤𝑎𝑡𝑡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𝑣𝑜𝑙𝑡𝑎𝑔𝑒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𝑝𝑜𝑤𝑒𝑟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𝑓𝑎𝑐𝑡𝑜𝑟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7D0A66-2370-4AD0-3705-DCDF53973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20" y="1818847"/>
                <a:ext cx="4572000" cy="548227"/>
              </a:xfrm>
              <a:prstGeom prst="rect">
                <a:avLst/>
              </a:prstGeom>
              <a:blipFill>
                <a:blip r:embed="rId3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264160" y="101855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electrical current for branches will be calculated as the  following equation: 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147C6C-7B50-1D4F-20A9-BB0705954A4E}"/>
              </a:ext>
            </a:extLst>
          </p:cNvPr>
          <p:cNvSpPr txBox="1"/>
          <p:nvPr/>
        </p:nvSpPr>
        <p:spPr>
          <a:xfrm>
            <a:off x="457200" y="2644151"/>
            <a:ext cx="4572000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power factor equal 0.85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Then a suitable circuit beaker will be chosen</a:t>
            </a: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14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c.b</a:t>
            </a:r>
            <a:r>
              <a:rPr lang="en-US" sz="14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&gt; 1.15 load current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78B4914-8FB9-5341-9A90-ADFF0CA190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-592"/>
          <a:stretch/>
        </p:blipFill>
        <p:spPr bwMode="auto">
          <a:xfrm>
            <a:off x="4537027" y="1674031"/>
            <a:ext cx="4236720" cy="202692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67535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264160" y="101855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table show the calculation summary for </a:t>
            </a:r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Basement floor sockets</a:t>
            </a:r>
            <a:endParaRPr lang="en-US" u="sng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A21F444-EC44-DFEA-DEB3-8030731FA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840901"/>
              </p:ext>
            </p:extLst>
          </p:nvPr>
        </p:nvGraphicFramePr>
        <p:xfrm>
          <a:off x="335280" y="1785549"/>
          <a:ext cx="8332864" cy="2700842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676724">
                  <a:extLst>
                    <a:ext uri="{9D8B030D-6E8A-4147-A177-3AD203B41FA5}">
                      <a16:colId xmlns:a16="http://schemas.microsoft.com/office/drawing/2014/main" val="1110796736"/>
                    </a:ext>
                  </a:extLst>
                </a:gridCol>
                <a:gridCol w="714498">
                  <a:extLst>
                    <a:ext uri="{9D8B030D-6E8A-4147-A177-3AD203B41FA5}">
                      <a16:colId xmlns:a16="http://schemas.microsoft.com/office/drawing/2014/main" val="4229273365"/>
                    </a:ext>
                  </a:extLst>
                </a:gridCol>
                <a:gridCol w="691022">
                  <a:extLst>
                    <a:ext uri="{9D8B030D-6E8A-4147-A177-3AD203B41FA5}">
                      <a16:colId xmlns:a16="http://schemas.microsoft.com/office/drawing/2014/main" val="4145906906"/>
                    </a:ext>
                  </a:extLst>
                </a:gridCol>
                <a:gridCol w="745843">
                  <a:extLst>
                    <a:ext uri="{9D8B030D-6E8A-4147-A177-3AD203B41FA5}">
                      <a16:colId xmlns:a16="http://schemas.microsoft.com/office/drawing/2014/main" val="872743144"/>
                    </a:ext>
                  </a:extLst>
                </a:gridCol>
                <a:gridCol w="694405">
                  <a:extLst>
                    <a:ext uri="{9D8B030D-6E8A-4147-A177-3AD203B41FA5}">
                      <a16:colId xmlns:a16="http://schemas.microsoft.com/office/drawing/2014/main" val="2384217403"/>
                    </a:ext>
                  </a:extLst>
                </a:gridCol>
                <a:gridCol w="527233">
                  <a:extLst>
                    <a:ext uri="{9D8B030D-6E8A-4147-A177-3AD203B41FA5}">
                      <a16:colId xmlns:a16="http://schemas.microsoft.com/office/drawing/2014/main" val="3075080385"/>
                    </a:ext>
                  </a:extLst>
                </a:gridCol>
                <a:gridCol w="694405">
                  <a:extLst>
                    <a:ext uri="{9D8B030D-6E8A-4147-A177-3AD203B41FA5}">
                      <a16:colId xmlns:a16="http://schemas.microsoft.com/office/drawing/2014/main" val="1772867136"/>
                    </a:ext>
                  </a:extLst>
                </a:gridCol>
                <a:gridCol w="450078">
                  <a:extLst>
                    <a:ext uri="{9D8B030D-6E8A-4147-A177-3AD203B41FA5}">
                      <a16:colId xmlns:a16="http://schemas.microsoft.com/office/drawing/2014/main" val="3557536070"/>
                    </a:ext>
                  </a:extLst>
                </a:gridCol>
                <a:gridCol w="561157">
                  <a:extLst>
                    <a:ext uri="{9D8B030D-6E8A-4147-A177-3AD203B41FA5}">
                      <a16:colId xmlns:a16="http://schemas.microsoft.com/office/drawing/2014/main" val="3408478276"/>
                    </a:ext>
                  </a:extLst>
                </a:gridCol>
                <a:gridCol w="621903">
                  <a:extLst>
                    <a:ext uri="{9D8B030D-6E8A-4147-A177-3AD203B41FA5}">
                      <a16:colId xmlns:a16="http://schemas.microsoft.com/office/drawing/2014/main" val="1521308645"/>
                    </a:ext>
                  </a:extLst>
                </a:gridCol>
                <a:gridCol w="435012">
                  <a:extLst>
                    <a:ext uri="{9D8B030D-6E8A-4147-A177-3AD203B41FA5}">
                      <a16:colId xmlns:a16="http://schemas.microsoft.com/office/drawing/2014/main" val="2054099179"/>
                    </a:ext>
                  </a:extLst>
                </a:gridCol>
                <a:gridCol w="544879">
                  <a:extLst>
                    <a:ext uri="{9D8B030D-6E8A-4147-A177-3AD203B41FA5}">
                      <a16:colId xmlns:a16="http://schemas.microsoft.com/office/drawing/2014/main" val="3264993294"/>
                    </a:ext>
                  </a:extLst>
                </a:gridCol>
                <a:gridCol w="569831">
                  <a:extLst>
                    <a:ext uri="{9D8B030D-6E8A-4147-A177-3AD203B41FA5}">
                      <a16:colId xmlns:a16="http://schemas.microsoft.com/office/drawing/2014/main" val="2328550736"/>
                    </a:ext>
                  </a:extLst>
                </a:gridCol>
                <a:gridCol w="405874">
                  <a:extLst>
                    <a:ext uri="{9D8B030D-6E8A-4147-A177-3AD203B41FA5}">
                      <a16:colId xmlns:a16="http://schemas.microsoft.com/office/drawing/2014/main" val="522578195"/>
                    </a:ext>
                  </a:extLst>
                </a:gridCol>
              </a:tblGrid>
              <a:tr h="7479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brunch No.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of Sockets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Power per socket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Brunch total Power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Voltage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 wire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load (Amp)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 wire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 drop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 drop 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C.B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cable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Cable Area 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C.B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69437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219.9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0060034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220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13.30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219.8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1935650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0.80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219.9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6523539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219.8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9062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793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264160" y="101855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table show the calculation summary for </a:t>
            </a:r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Basement floor 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lighting</a:t>
            </a:r>
            <a:endParaRPr lang="en-US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2E640A8-317F-1EBC-5F47-38B806FF3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936858"/>
              </p:ext>
            </p:extLst>
          </p:nvPr>
        </p:nvGraphicFramePr>
        <p:xfrm>
          <a:off x="1508619" y="1613015"/>
          <a:ext cx="6126761" cy="3115823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564228">
                  <a:extLst>
                    <a:ext uri="{9D8B030D-6E8A-4147-A177-3AD203B41FA5}">
                      <a16:colId xmlns:a16="http://schemas.microsoft.com/office/drawing/2014/main" val="123680234"/>
                    </a:ext>
                  </a:extLst>
                </a:gridCol>
                <a:gridCol w="810788">
                  <a:extLst>
                    <a:ext uri="{9D8B030D-6E8A-4147-A177-3AD203B41FA5}">
                      <a16:colId xmlns:a16="http://schemas.microsoft.com/office/drawing/2014/main" val="2629352974"/>
                    </a:ext>
                  </a:extLst>
                </a:gridCol>
                <a:gridCol w="598122">
                  <a:extLst>
                    <a:ext uri="{9D8B030D-6E8A-4147-A177-3AD203B41FA5}">
                      <a16:colId xmlns:a16="http://schemas.microsoft.com/office/drawing/2014/main" val="1045096270"/>
                    </a:ext>
                  </a:extLst>
                </a:gridCol>
                <a:gridCol w="551601">
                  <a:extLst>
                    <a:ext uri="{9D8B030D-6E8A-4147-A177-3AD203B41FA5}">
                      <a16:colId xmlns:a16="http://schemas.microsoft.com/office/drawing/2014/main" val="606242977"/>
                    </a:ext>
                  </a:extLst>
                </a:gridCol>
                <a:gridCol w="511062">
                  <a:extLst>
                    <a:ext uri="{9D8B030D-6E8A-4147-A177-3AD203B41FA5}">
                      <a16:colId xmlns:a16="http://schemas.microsoft.com/office/drawing/2014/main" val="1410350006"/>
                    </a:ext>
                  </a:extLst>
                </a:gridCol>
                <a:gridCol w="405394">
                  <a:extLst>
                    <a:ext uri="{9D8B030D-6E8A-4147-A177-3AD203B41FA5}">
                      <a16:colId xmlns:a16="http://schemas.microsoft.com/office/drawing/2014/main" val="386006042"/>
                    </a:ext>
                  </a:extLst>
                </a:gridCol>
                <a:gridCol w="551601">
                  <a:extLst>
                    <a:ext uri="{9D8B030D-6E8A-4147-A177-3AD203B41FA5}">
                      <a16:colId xmlns:a16="http://schemas.microsoft.com/office/drawing/2014/main" val="3534559574"/>
                    </a:ext>
                  </a:extLst>
                </a:gridCol>
                <a:gridCol w="425331">
                  <a:extLst>
                    <a:ext uri="{9D8B030D-6E8A-4147-A177-3AD203B41FA5}">
                      <a16:colId xmlns:a16="http://schemas.microsoft.com/office/drawing/2014/main" val="343966653"/>
                    </a:ext>
                  </a:extLst>
                </a:gridCol>
                <a:gridCol w="403400">
                  <a:extLst>
                    <a:ext uri="{9D8B030D-6E8A-4147-A177-3AD203B41FA5}">
                      <a16:colId xmlns:a16="http://schemas.microsoft.com/office/drawing/2014/main" val="1413693420"/>
                    </a:ext>
                  </a:extLst>
                </a:gridCol>
                <a:gridCol w="491788">
                  <a:extLst>
                    <a:ext uri="{9D8B030D-6E8A-4147-A177-3AD203B41FA5}">
                      <a16:colId xmlns:a16="http://schemas.microsoft.com/office/drawing/2014/main" val="2596713480"/>
                    </a:ext>
                  </a:extLst>
                </a:gridCol>
                <a:gridCol w="475175">
                  <a:extLst>
                    <a:ext uri="{9D8B030D-6E8A-4147-A177-3AD203B41FA5}">
                      <a16:colId xmlns:a16="http://schemas.microsoft.com/office/drawing/2014/main" val="1998062327"/>
                    </a:ext>
                  </a:extLst>
                </a:gridCol>
                <a:gridCol w="338271">
                  <a:extLst>
                    <a:ext uri="{9D8B030D-6E8A-4147-A177-3AD203B41FA5}">
                      <a16:colId xmlns:a16="http://schemas.microsoft.com/office/drawing/2014/main" val="4112949216"/>
                    </a:ext>
                  </a:extLst>
                </a:gridCol>
              </a:tblGrid>
              <a:tr h="4522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brunch No.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total Light Power for brunch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Voltage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 wire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 load (Amp)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 wire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V drop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V drop %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I C.B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 cable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Cable Area 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C.B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54824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117.6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147009390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7.30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219.97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757626264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15.50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1827446304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219.87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3239799454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219.89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4288421889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219.88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3118054554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14.40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219.87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899774549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177.30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3.37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218.29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3.87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4.46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4185469119"/>
                  </a:ext>
                </a:extLst>
              </a:tr>
              <a:tr h="295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454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60.50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2.19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218.48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2.89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13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745" marR="46745" marT="0" marB="0" anchor="ctr"/>
                </a:tc>
                <a:extLst>
                  <a:ext uri="{0D108BD9-81ED-4DB2-BD59-A6C34878D82A}">
                    <a16:rowId xmlns:a16="http://schemas.microsoft.com/office/drawing/2014/main" val="2495785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357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172720" y="54036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table show the calculation summary for </a:t>
            </a:r>
          </a:p>
          <a:p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Power distribution boards</a:t>
            </a:r>
            <a:endParaRPr lang="en-US" u="sng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C8CDB24-5D00-A3F7-73E8-DABBD2107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026088"/>
              </p:ext>
            </p:extLst>
          </p:nvPr>
        </p:nvGraphicFramePr>
        <p:xfrm>
          <a:off x="1134427" y="1394016"/>
          <a:ext cx="6584634" cy="2484564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777225">
                  <a:extLst>
                    <a:ext uri="{9D8B030D-6E8A-4147-A177-3AD203B41FA5}">
                      <a16:colId xmlns:a16="http://schemas.microsoft.com/office/drawing/2014/main" val="1077048084"/>
                    </a:ext>
                  </a:extLst>
                </a:gridCol>
                <a:gridCol w="841880">
                  <a:extLst>
                    <a:ext uri="{9D8B030D-6E8A-4147-A177-3AD203B41FA5}">
                      <a16:colId xmlns:a16="http://schemas.microsoft.com/office/drawing/2014/main" val="3456314925"/>
                    </a:ext>
                  </a:extLst>
                </a:gridCol>
                <a:gridCol w="793559">
                  <a:extLst>
                    <a:ext uri="{9D8B030D-6E8A-4147-A177-3AD203B41FA5}">
                      <a16:colId xmlns:a16="http://schemas.microsoft.com/office/drawing/2014/main" val="1730012564"/>
                    </a:ext>
                  </a:extLst>
                </a:gridCol>
                <a:gridCol w="793559">
                  <a:extLst>
                    <a:ext uri="{9D8B030D-6E8A-4147-A177-3AD203B41FA5}">
                      <a16:colId xmlns:a16="http://schemas.microsoft.com/office/drawing/2014/main" val="2658917080"/>
                    </a:ext>
                  </a:extLst>
                </a:gridCol>
                <a:gridCol w="793559">
                  <a:extLst>
                    <a:ext uri="{9D8B030D-6E8A-4147-A177-3AD203B41FA5}">
                      <a16:colId xmlns:a16="http://schemas.microsoft.com/office/drawing/2014/main" val="2147424058"/>
                    </a:ext>
                  </a:extLst>
                </a:gridCol>
                <a:gridCol w="793559">
                  <a:extLst>
                    <a:ext uri="{9D8B030D-6E8A-4147-A177-3AD203B41FA5}">
                      <a16:colId xmlns:a16="http://schemas.microsoft.com/office/drawing/2014/main" val="159832772"/>
                    </a:ext>
                  </a:extLst>
                </a:gridCol>
                <a:gridCol w="793559">
                  <a:extLst>
                    <a:ext uri="{9D8B030D-6E8A-4147-A177-3AD203B41FA5}">
                      <a16:colId xmlns:a16="http://schemas.microsoft.com/office/drawing/2014/main" val="3510395365"/>
                    </a:ext>
                  </a:extLst>
                </a:gridCol>
                <a:gridCol w="997734">
                  <a:extLst>
                    <a:ext uri="{9D8B030D-6E8A-4147-A177-3AD203B41FA5}">
                      <a16:colId xmlns:a16="http://schemas.microsoft.com/office/drawing/2014/main" val="2098915275"/>
                    </a:ext>
                  </a:extLst>
                </a:gridCol>
              </a:tblGrid>
              <a:tr h="743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Power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Voltage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load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C.B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cable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C.B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Cable Area(mm2)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536414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5713820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092974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2372946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41.44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0543894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41.44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7203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82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734770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Assumptions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EBD90CE-55A9-89E2-6C4A-0F20CA200D89}"/>
              </a:ext>
            </a:extLst>
          </p:cNvPr>
          <p:cNvSpPr/>
          <p:nvPr/>
        </p:nvSpPr>
        <p:spPr>
          <a:xfrm>
            <a:off x="1178895" y="1531710"/>
            <a:ext cx="1654989" cy="839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Loads</a:t>
            </a:r>
          </a:p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2A7F55-3853-19A1-3672-B47627730BA3}"/>
              </a:ext>
            </a:extLst>
          </p:cNvPr>
          <p:cNvSpPr/>
          <p:nvPr/>
        </p:nvSpPr>
        <p:spPr>
          <a:xfrm>
            <a:off x="1239351" y="3156839"/>
            <a:ext cx="1654989" cy="839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Seismic Factors</a:t>
            </a:r>
          </a:p>
          <a:p>
            <a:pPr algn="ctr"/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D58FBA6-F9E7-77F4-FF09-D22842AF18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247092"/>
              </p:ext>
            </p:extLst>
          </p:nvPr>
        </p:nvGraphicFramePr>
        <p:xfrm>
          <a:off x="4017369" y="1402043"/>
          <a:ext cx="3471140" cy="965138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1735570">
                  <a:extLst>
                    <a:ext uri="{9D8B030D-6E8A-4147-A177-3AD203B41FA5}">
                      <a16:colId xmlns:a16="http://schemas.microsoft.com/office/drawing/2014/main" val="1045994215"/>
                    </a:ext>
                  </a:extLst>
                </a:gridCol>
                <a:gridCol w="1735570">
                  <a:extLst>
                    <a:ext uri="{9D8B030D-6E8A-4147-A177-3AD203B41FA5}">
                      <a16:colId xmlns:a16="http://schemas.microsoft.com/office/drawing/2014/main" val="4179131470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Load Type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KN/m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22323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Dead Load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As Calculated in ETAB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227054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Super Dead Load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24446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Live Load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00316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FCC5103-1D5A-049C-667E-C96FA881A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048444"/>
              </p:ext>
            </p:extLst>
          </p:nvPr>
        </p:nvGraphicFramePr>
        <p:xfrm>
          <a:off x="4343134" y="2731980"/>
          <a:ext cx="3813056" cy="1931036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2595888">
                  <a:extLst>
                    <a:ext uri="{9D8B030D-6E8A-4147-A177-3AD203B41FA5}">
                      <a16:colId xmlns:a16="http://schemas.microsoft.com/office/drawing/2014/main" val="1045994215"/>
                    </a:ext>
                  </a:extLst>
                </a:gridCol>
                <a:gridCol w="1217168">
                  <a:extLst>
                    <a:ext uri="{9D8B030D-6E8A-4147-A177-3AD203B41FA5}">
                      <a16:colId xmlns:a16="http://schemas.microsoft.com/office/drawing/2014/main" val="4179131470"/>
                    </a:ext>
                  </a:extLst>
                </a:gridCol>
              </a:tblGrid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Factor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Value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22323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Seismic Zone Factor “Z”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227054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Importance Factor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24446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Numerical Coefficient “R”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00316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Soil Profile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2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469557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Acceleration Seismic Coefficient “Ca”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4073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Velocity Seismic coefficient “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Cv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”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459554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Structure Period “t”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0.417 second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012243"/>
                  </a:ext>
                </a:extLst>
              </a:tr>
            </a:tbl>
          </a:graphicData>
        </a:graphic>
      </p:graphicFrame>
      <p:grpSp>
        <p:nvGrpSpPr>
          <p:cNvPr id="15" name="Google Shape;12993;p90">
            <a:extLst>
              <a:ext uri="{FF2B5EF4-FFF2-40B4-BE49-F238E27FC236}">
                <a16:creationId xmlns:a16="http://schemas.microsoft.com/office/drawing/2014/main" id="{7EB2C9B6-5734-EA42-5643-1A4E65E56E5D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7" name="Google Shape;12994;p90">
              <a:extLst>
                <a:ext uri="{FF2B5EF4-FFF2-40B4-BE49-F238E27FC236}">
                  <a16:creationId xmlns:a16="http://schemas.microsoft.com/office/drawing/2014/main" id="{F477076A-A4E1-DAC2-A5BB-BA7E010B8308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5;p90">
              <a:extLst>
                <a:ext uri="{FF2B5EF4-FFF2-40B4-BE49-F238E27FC236}">
                  <a16:creationId xmlns:a16="http://schemas.microsoft.com/office/drawing/2014/main" id="{6A4F8F22-0B15-861A-12F5-B6C684C9B228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6;p90">
              <a:extLst>
                <a:ext uri="{FF2B5EF4-FFF2-40B4-BE49-F238E27FC236}">
                  <a16:creationId xmlns:a16="http://schemas.microsoft.com/office/drawing/2014/main" id="{17EB298C-435F-889C-3F3C-50F1F409D049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7;p90">
              <a:extLst>
                <a:ext uri="{FF2B5EF4-FFF2-40B4-BE49-F238E27FC236}">
                  <a16:creationId xmlns:a16="http://schemas.microsoft.com/office/drawing/2014/main" id="{5BD143E7-F19A-0363-6E47-1EABC000F4E1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8;p90">
              <a:extLst>
                <a:ext uri="{FF2B5EF4-FFF2-40B4-BE49-F238E27FC236}">
                  <a16:creationId xmlns:a16="http://schemas.microsoft.com/office/drawing/2014/main" id="{A37CBDF0-77B9-C251-76A0-1E53D437400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999;p90">
              <a:extLst>
                <a:ext uri="{FF2B5EF4-FFF2-40B4-BE49-F238E27FC236}">
                  <a16:creationId xmlns:a16="http://schemas.microsoft.com/office/drawing/2014/main" id="{0D0462A9-9FFA-9A00-87BA-1B485D17A4D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000;p90">
              <a:extLst>
                <a:ext uri="{FF2B5EF4-FFF2-40B4-BE49-F238E27FC236}">
                  <a16:creationId xmlns:a16="http://schemas.microsoft.com/office/drawing/2014/main" id="{A25ACFC0-9EAD-5FAC-A206-7EF150CE1409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5230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172720" y="54036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table show the calculation summary for </a:t>
            </a:r>
          </a:p>
          <a:p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Lighting distribution boards</a:t>
            </a:r>
            <a:endParaRPr lang="en-US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27415B7-5518-117C-FF77-4412CAFFF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972406"/>
              </p:ext>
            </p:extLst>
          </p:nvPr>
        </p:nvGraphicFramePr>
        <p:xfrm>
          <a:off x="1241107" y="1603946"/>
          <a:ext cx="6637973" cy="2152712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836334">
                  <a:extLst>
                    <a:ext uri="{9D8B030D-6E8A-4147-A177-3AD203B41FA5}">
                      <a16:colId xmlns:a16="http://schemas.microsoft.com/office/drawing/2014/main" val="3181859418"/>
                    </a:ext>
                  </a:extLst>
                </a:gridCol>
                <a:gridCol w="788426">
                  <a:extLst>
                    <a:ext uri="{9D8B030D-6E8A-4147-A177-3AD203B41FA5}">
                      <a16:colId xmlns:a16="http://schemas.microsoft.com/office/drawing/2014/main" val="2157141630"/>
                    </a:ext>
                  </a:extLst>
                </a:gridCol>
                <a:gridCol w="788426">
                  <a:extLst>
                    <a:ext uri="{9D8B030D-6E8A-4147-A177-3AD203B41FA5}">
                      <a16:colId xmlns:a16="http://schemas.microsoft.com/office/drawing/2014/main" val="2692372817"/>
                    </a:ext>
                  </a:extLst>
                </a:gridCol>
                <a:gridCol w="788426">
                  <a:extLst>
                    <a:ext uri="{9D8B030D-6E8A-4147-A177-3AD203B41FA5}">
                      <a16:colId xmlns:a16="http://schemas.microsoft.com/office/drawing/2014/main" val="4159805547"/>
                    </a:ext>
                  </a:extLst>
                </a:gridCol>
                <a:gridCol w="788426">
                  <a:extLst>
                    <a:ext uri="{9D8B030D-6E8A-4147-A177-3AD203B41FA5}">
                      <a16:colId xmlns:a16="http://schemas.microsoft.com/office/drawing/2014/main" val="2650946626"/>
                    </a:ext>
                  </a:extLst>
                </a:gridCol>
                <a:gridCol w="788426">
                  <a:extLst>
                    <a:ext uri="{9D8B030D-6E8A-4147-A177-3AD203B41FA5}">
                      <a16:colId xmlns:a16="http://schemas.microsoft.com/office/drawing/2014/main" val="3481285281"/>
                    </a:ext>
                  </a:extLst>
                </a:gridCol>
                <a:gridCol w="868501">
                  <a:extLst>
                    <a:ext uri="{9D8B030D-6E8A-4147-A177-3AD203B41FA5}">
                      <a16:colId xmlns:a16="http://schemas.microsoft.com/office/drawing/2014/main" val="3070444060"/>
                    </a:ext>
                  </a:extLst>
                </a:gridCol>
                <a:gridCol w="991008">
                  <a:extLst>
                    <a:ext uri="{9D8B030D-6E8A-4147-A177-3AD203B41FA5}">
                      <a16:colId xmlns:a16="http://schemas.microsoft.com/office/drawing/2014/main" val="590122616"/>
                    </a:ext>
                  </a:extLst>
                </a:gridCol>
              </a:tblGrid>
              <a:tr h="679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Power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Voltage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load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C.B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cable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C.B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Cable Area(mm2)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147690"/>
                  </a:ext>
                </a:extLst>
              </a:tr>
              <a:tr h="294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7802194"/>
                  </a:ext>
                </a:extLst>
              </a:tr>
              <a:tr h="294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7968177"/>
                  </a:ext>
                </a:extLst>
              </a:tr>
              <a:tr h="294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0107085"/>
                  </a:ext>
                </a:extLst>
              </a:tr>
              <a:tr h="294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506360"/>
                  </a:ext>
                </a:extLst>
              </a:tr>
              <a:tr h="294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8851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4943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172720" y="54036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table show the calculation summary for </a:t>
            </a:r>
          </a:p>
          <a:p>
            <a:r>
              <a:rPr lang="en-US" sz="1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distribution boards and Main Distribution Board</a:t>
            </a:r>
            <a:endParaRPr lang="en-US" u="sng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089AB5-D372-2CC6-7FA9-4A8083D39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456820"/>
              </p:ext>
            </p:extLst>
          </p:nvPr>
        </p:nvGraphicFramePr>
        <p:xfrm>
          <a:off x="1699042" y="1603946"/>
          <a:ext cx="5235159" cy="2695574"/>
        </p:xfrm>
        <a:graphic>
          <a:graphicData uri="http://schemas.openxmlformats.org/drawingml/2006/table">
            <a:tbl>
              <a:tblPr firstRow="1" firstCol="1" bandRow="1">
                <a:tableStyleId>{18F46952-DC12-4EEF-AED2-F278AF71F789}</a:tableStyleId>
              </a:tblPr>
              <a:tblGrid>
                <a:gridCol w="643177">
                  <a:extLst>
                    <a:ext uri="{9D8B030D-6E8A-4147-A177-3AD203B41FA5}">
                      <a16:colId xmlns:a16="http://schemas.microsoft.com/office/drawing/2014/main" val="375852408"/>
                    </a:ext>
                  </a:extLst>
                </a:gridCol>
                <a:gridCol w="882498">
                  <a:extLst>
                    <a:ext uri="{9D8B030D-6E8A-4147-A177-3AD203B41FA5}">
                      <a16:colId xmlns:a16="http://schemas.microsoft.com/office/drawing/2014/main" val="4009445927"/>
                    </a:ext>
                  </a:extLst>
                </a:gridCol>
                <a:gridCol w="673092">
                  <a:extLst>
                    <a:ext uri="{9D8B030D-6E8A-4147-A177-3AD203B41FA5}">
                      <a16:colId xmlns:a16="http://schemas.microsoft.com/office/drawing/2014/main" val="1554098095"/>
                    </a:ext>
                  </a:extLst>
                </a:gridCol>
                <a:gridCol w="620740">
                  <a:extLst>
                    <a:ext uri="{9D8B030D-6E8A-4147-A177-3AD203B41FA5}">
                      <a16:colId xmlns:a16="http://schemas.microsoft.com/office/drawing/2014/main" val="929407775"/>
                    </a:ext>
                  </a:extLst>
                </a:gridCol>
                <a:gridCol w="538474">
                  <a:extLst>
                    <a:ext uri="{9D8B030D-6E8A-4147-A177-3AD203B41FA5}">
                      <a16:colId xmlns:a16="http://schemas.microsoft.com/office/drawing/2014/main" val="2352384932"/>
                    </a:ext>
                  </a:extLst>
                </a:gridCol>
                <a:gridCol w="536978">
                  <a:extLst>
                    <a:ext uri="{9D8B030D-6E8A-4147-A177-3AD203B41FA5}">
                      <a16:colId xmlns:a16="http://schemas.microsoft.com/office/drawing/2014/main" val="3732753775"/>
                    </a:ext>
                  </a:extLst>
                </a:gridCol>
                <a:gridCol w="418812">
                  <a:extLst>
                    <a:ext uri="{9D8B030D-6E8A-4147-A177-3AD203B41FA5}">
                      <a16:colId xmlns:a16="http://schemas.microsoft.com/office/drawing/2014/main" val="552099647"/>
                    </a:ext>
                  </a:extLst>
                </a:gridCol>
                <a:gridCol w="921388">
                  <a:extLst>
                    <a:ext uri="{9D8B030D-6E8A-4147-A177-3AD203B41FA5}">
                      <a16:colId xmlns:a16="http://schemas.microsoft.com/office/drawing/2014/main" val="161666783"/>
                    </a:ext>
                  </a:extLst>
                </a:gridCol>
              </a:tblGrid>
              <a:tr h="547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Total Power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Voltage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 load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 C.B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 cable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C.B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Cable Area(mm2)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306569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4193.6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22.426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2598209091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6421.82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220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34.341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39.49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4134397451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8425.82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45.058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51.82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59.59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2137017453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9424.2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50.397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57.96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66.65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1837605540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9424.2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50.397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57.96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66.65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2098479741"/>
                  </a:ext>
                </a:extLst>
              </a:tr>
              <a:tr h="358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MDB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37889.64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202.62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120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373" marR="65373" marT="0" marB="0" anchor="ctr"/>
                </a:tc>
                <a:extLst>
                  <a:ext uri="{0D108BD9-81ED-4DB2-BD59-A6C34878D82A}">
                    <a16:rowId xmlns:a16="http://schemas.microsoft.com/office/drawing/2014/main" val="2200071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201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12993;p90">
            <a:extLst>
              <a:ext uri="{FF2B5EF4-FFF2-40B4-BE49-F238E27FC236}">
                <a16:creationId xmlns:a16="http://schemas.microsoft.com/office/drawing/2014/main" id="{6CBF70C5-3E1E-4657-9D62-BEF8DAC41322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93" name="Google Shape;12994;p90">
              <a:extLst>
                <a:ext uri="{FF2B5EF4-FFF2-40B4-BE49-F238E27FC236}">
                  <a16:creationId xmlns:a16="http://schemas.microsoft.com/office/drawing/2014/main" id="{92FDA2A3-0811-4283-B9E6-4A7728C87276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995;p90">
              <a:extLst>
                <a:ext uri="{FF2B5EF4-FFF2-40B4-BE49-F238E27FC236}">
                  <a16:creationId xmlns:a16="http://schemas.microsoft.com/office/drawing/2014/main" id="{0E1F708D-075D-4998-9754-D614D5A47A6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996;p90">
              <a:extLst>
                <a:ext uri="{FF2B5EF4-FFF2-40B4-BE49-F238E27FC236}">
                  <a16:creationId xmlns:a16="http://schemas.microsoft.com/office/drawing/2014/main" id="{B7C2C2B5-4D50-4AC6-932B-E9DB9CFC0373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2997;p90">
              <a:extLst>
                <a:ext uri="{FF2B5EF4-FFF2-40B4-BE49-F238E27FC236}">
                  <a16:creationId xmlns:a16="http://schemas.microsoft.com/office/drawing/2014/main" id="{0DE3C632-172D-4038-ABCD-07728E71BA5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2998;p90">
              <a:extLst>
                <a:ext uri="{FF2B5EF4-FFF2-40B4-BE49-F238E27FC236}">
                  <a16:creationId xmlns:a16="http://schemas.microsoft.com/office/drawing/2014/main" id="{2BB03681-549D-4F32-BF50-B436494EC5B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999;p90">
              <a:extLst>
                <a:ext uri="{FF2B5EF4-FFF2-40B4-BE49-F238E27FC236}">
                  <a16:creationId xmlns:a16="http://schemas.microsoft.com/office/drawing/2014/main" id="{EA57698A-F4A9-47C2-93D7-55B846A57C72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000;p90">
              <a:extLst>
                <a:ext uri="{FF2B5EF4-FFF2-40B4-BE49-F238E27FC236}">
                  <a16:creationId xmlns:a16="http://schemas.microsoft.com/office/drawing/2014/main" id="{19F2E522-E985-4A42-8351-708D95715220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921690-157C-FBF3-0A31-40D29E29EC96}"/>
              </a:ext>
            </a:extLst>
          </p:cNvPr>
          <p:cNvSpPr txBox="1"/>
          <p:nvPr/>
        </p:nvSpPr>
        <p:spPr>
          <a:xfrm>
            <a:off x="172720" y="54036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following Figure Show the electrical distribution Board </a:t>
            </a:r>
            <a:endParaRPr lang="en-US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391813-07BE-42B7-6396-A9489E1B57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03" b="17541"/>
          <a:stretch/>
        </p:blipFill>
        <p:spPr bwMode="auto">
          <a:xfrm>
            <a:off x="1088232" y="980124"/>
            <a:ext cx="6967536" cy="374871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868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B755F1-263A-190C-54E6-7747F6CE55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" r="4081"/>
          <a:stretch/>
        </p:blipFill>
        <p:spPr bwMode="auto">
          <a:xfrm>
            <a:off x="1973580" y="1179966"/>
            <a:ext cx="6104815" cy="34054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Columns Grid :</a:t>
            </a:r>
          </a:p>
        </p:txBody>
      </p:sp>
      <p:grpSp>
        <p:nvGrpSpPr>
          <p:cNvPr id="17" name="Google Shape;12993;p90">
            <a:extLst>
              <a:ext uri="{FF2B5EF4-FFF2-40B4-BE49-F238E27FC236}">
                <a16:creationId xmlns:a16="http://schemas.microsoft.com/office/drawing/2014/main" id="{A455504D-DFDE-FE7D-D812-A0D32CF1DAEB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8" name="Google Shape;12994;p90">
              <a:extLst>
                <a:ext uri="{FF2B5EF4-FFF2-40B4-BE49-F238E27FC236}">
                  <a16:creationId xmlns:a16="http://schemas.microsoft.com/office/drawing/2014/main" id="{4BF06EEB-06BD-61BB-8171-5D55CA3807F8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5;p90">
              <a:extLst>
                <a:ext uri="{FF2B5EF4-FFF2-40B4-BE49-F238E27FC236}">
                  <a16:creationId xmlns:a16="http://schemas.microsoft.com/office/drawing/2014/main" id="{48F9DBC2-AC20-3B04-7E2F-BBB3BF37FB75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6;p90">
              <a:extLst>
                <a:ext uri="{FF2B5EF4-FFF2-40B4-BE49-F238E27FC236}">
                  <a16:creationId xmlns:a16="http://schemas.microsoft.com/office/drawing/2014/main" id="{444DE38E-5452-73BA-ADCA-BC06F23A57F5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7;p90">
              <a:extLst>
                <a:ext uri="{FF2B5EF4-FFF2-40B4-BE49-F238E27FC236}">
                  <a16:creationId xmlns:a16="http://schemas.microsoft.com/office/drawing/2014/main" id="{C99B5A28-0D6B-2079-6BD6-F5D65CB714A1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998;p90">
              <a:extLst>
                <a:ext uri="{FF2B5EF4-FFF2-40B4-BE49-F238E27FC236}">
                  <a16:creationId xmlns:a16="http://schemas.microsoft.com/office/drawing/2014/main" id="{D5E59935-154B-3310-3CAF-9633CC77054D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999;p90">
              <a:extLst>
                <a:ext uri="{FF2B5EF4-FFF2-40B4-BE49-F238E27FC236}">
                  <a16:creationId xmlns:a16="http://schemas.microsoft.com/office/drawing/2014/main" id="{DBB07673-9727-DE67-FEBF-A89AA91FF24E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000;p90">
              <a:extLst>
                <a:ext uri="{FF2B5EF4-FFF2-40B4-BE49-F238E27FC236}">
                  <a16:creationId xmlns:a16="http://schemas.microsoft.com/office/drawing/2014/main" id="{42DF607A-C7EF-2AD5-22DD-B6C7F0F6F173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5604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Slab System</a:t>
            </a:r>
          </a:p>
        </p:txBody>
      </p:sp>
      <p:sp>
        <p:nvSpPr>
          <p:cNvPr id="7" name="Google Shape;2388;p45">
            <a:extLst>
              <a:ext uri="{FF2B5EF4-FFF2-40B4-BE49-F238E27FC236}">
                <a16:creationId xmlns:a16="http://schemas.microsoft.com/office/drawing/2014/main" id="{1E1DDDE4-83C9-5B89-3654-730BD1A02B89}"/>
              </a:ext>
            </a:extLst>
          </p:cNvPr>
          <p:cNvSpPr txBox="1">
            <a:spLocks/>
          </p:cNvSpPr>
          <p:nvPr/>
        </p:nvSpPr>
        <p:spPr>
          <a:xfrm>
            <a:off x="0" y="1748884"/>
            <a:ext cx="7839835" cy="1885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91425" rIns="274300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Longest span length equal about 6.2 m.</a:t>
            </a:r>
          </a:p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used structural system is one way rib slab</a:t>
            </a:r>
          </a:p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With 35cm thickness </a:t>
            </a:r>
          </a:p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Montserrat"/>
              <a:cs typeface="+mj-cs"/>
              <a:sym typeface="Montserra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6DB6D4-559C-07EC-1E7A-714E6DAD0E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7" t="67231"/>
          <a:stretch/>
        </p:blipFill>
        <p:spPr bwMode="auto">
          <a:xfrm>
            <a:off x="4753122" y="1197932"/>
            <a:ext cx="3959567" cy="212008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9" name="Google Shape;12993;p90">
            <a:extLst>
              <a:ext uri="{FF2B5EF4-FFF2-40B4-BE49-F238E27FC236}">
                <a16:creationId xmlns:a16="http://schemas.microsoft.com/office/drawing/2014/main" id="{5BF3FED5-7972-379A-B745-17E07E351518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0" name="Google Shape;12994;p90">
              <a:extLst>
                <a:ext uri="{FF2B5EF4-FFF2-40B4-BE49-F238E27FC236}">
                  <a16:creationId xmlns:a16="http://schemas.microsoft.com/office/drawing/2014/main" id="{3386EE11-318F-6B99-78D7-4EDD3A4AD940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95;p90">
              <a:extLst>
                <a:ext uri="{FF2B5EF4-FFF2-40B4-BE49-F238E27FC236}">
                  <a16:creationId xmlns:a16="http://schemas.microsoft.com/office/drawing/2014/main" id="{504304D0-7A2E-F0F6-BA95-89782D17E396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96;p90">
              <a:extLst>
                <a:ext uri="{FF2B5EF4-FFF2-40B4-BE49-F238E27FC236}">
                  <a16:creationId xmlns:a16="http://schemas.microsoft.com/office/drawing/2014/main" id="{096AA743-7F3C-419E-C4D7-FCA086377FB0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7;p90">
              <a:extLst>
                <a:ext uri="{FF2B5EF4-FFF2-40B4-BE49-F238E27FC236}">
                  <a16:creationId xmlns:a16="http://schemas.microsoft.com/office/drawing/2014/main" id="{85055101-CEB5-D10F-7A29-171C66C0E6F8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998;p90">
              <a:extLst>
                <a:ext uri="{FF2B5EF4-FFF2-40B4-BE49-F238E27FC236}">
                  <a16:creationId xmlns:a16="http://schemas.microsoft.com/office/drawing/2014/main" id="{5BA1D174-D8A7-37E9-0678-F559E8EAA6E9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9;p90">
              <a:extLst>
                <a:ext uri="{FF2B5EF4-FFF2-40B4-BE49-F238E27FC236}">
                  <a16:creationId xmlns:a16="http://schemas.microsoft.com/office/drawing/2014/main" id="{462226FE-2D67-921A-D1A3-50CFA2A1D243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000;p90">
              <a:extLst>
                <a:ext uri="{FF2B5EF4-FFF2-40B4-BE49-F238E27FC236}">
                  <a16:creationId xmlns:a16="http://schemas.microsoft.com/office/drawing/2014/main" id="{2EE95A9C-D2DA-6432-11F2-CDF87E4EACAC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25685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Structural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294673-39E4-E20D-1A5F-9AE209D5A3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4"/>
          <a:stretch/>
        </p:blipFill>
        <p:spPr>
          <a:xfrm>
            <a:off x="429091" y="1797465"/>
            <a:ext cx="3795457" cy="249259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Google Shape;2388;p45">
            <a:extLst>
              <a:ext uri="{FF2B5EF4-FFF2-40B4-BE49-F238E27FC236}">
                <a16:creationId xmlns:a16="http://schemas.microsoft.com/office/drawing/2014/main" id="{CA9101FC-3411-F848-4EBC-094211F5F57A}"/>
              </a:ext>
            </a:extLst>
          </p:cNvPr>
          <p:cNvSpPr txBox="1">
            <a:spLocks/>
          </p:cNvSpPr>
          <p:nvPr/>
        </p:nvSpPr>
        <p:spPr>
          <a:xfrm>
            <a:off x="4572000" y="1295342"/>
            <a:ext cx="2957740" cy="15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91425" rIns="274300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Model Check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FFC4A1-2AF3-7F41-4F14-2748E5E34D82}"/>
              </a:ext>
            </a:extLst>
          </p:cNvPr>
          <p:cNvSpPr txBox="1"/>
          <p:nvPr/>
        </p:nvSpPr>
        <p:spPr>
          <a:xfrm>
            <a:off x="3915877" y="1538786"/>
            <a:ext cx="4991903" cy="38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marR="0" lvl="2" indent="-228600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C91458-E272-6ADB-EEC5-1E8D139760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8928" y="2344428"/>
            <a:ext cx="3663224" cy="1945631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20061A4-F826-7453-C115-0CC74017D900}"/>
              </a:ext>
            </a:extLst>
          </p:cNvPr>
          <p:cNvCxnSpPr>
            <a:cxnSpLocks/>
          </p:cNvCxnSpPr>
          <p:nvPr/>
        </p:nvCxnSpPr>
        <p:spPr>
          <a:xfrm flipV="1">
            <a:off x="4472940" y="1374860"/>
            <a:ext cx="0" cy="3365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oogle Shape;12993;p90">
            <a:extLst>
              <a:ext uri="{FF2B5EF4-FFF2-40B4-BE49-F238E27FC236}">
                <a16:creationId xmlns:a16="http://schemas.microsoft.com/office/drawing/2014/main" id="{C910865C-9215-1393-7798-BBBA68FB0577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6" name="Google Shape;12994;p90">
              <a:extLst>
                <a:ext uri="{FF2B5EF4-FFF2-40B4-BE49-F238E27FC236}">
                  <a16:creationId xmlns:a16="http://schemas.microsoft.com/office/drawing/2014/main" id="{99AA9108-B955-CF68-49DC-CC57A2D70FA1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5;p90">
              <a:extLst>
                <a:ext uri="{FF2B5EF4-FFF2-40B4-BE49-F238E27FC236}">
                  <a16:creationId xmlns:a16="http://schemas.microsoft.com/office/drawing/2014/main" id="{254B1FF5-1BB2-A938-0990-AAFE4F995430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6;p90">
              <a:extLst>
                <a:ext uri="{FF2B5EF4-FFF2-40B4-BE49-F238E27FC236}">
                  <a16:creationId xmlns:a16="http://schemas.microsoft.com/office/drawing/2014/main" id="{5791EDB7-F254-4CCA-B9F4-66454F7DC60E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7;p90">
              <a:extLst>
                <a:ext uri="{FF2B5EF4-FFF2-40B4-BE49-F238E27FC236}">
                  <a16:creationId xmlns:a16="http://schemas.microsoft.com/office/drawing/2014/main" id="{7AF7682C-C7A8-A250-2547-0BCB22563DBD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8;p90">
              <a:extLst>
                <a:ext uri="{FF2B5EF4-FFF2-40B4-BE49-F238E27FC236}">
                  <a16:creationId xmlns:a16="http://schemas.microsoft.com/office/drawing/2014/main" id="{B18BE5FF-5D0A-7F28-50C5-0E5BA9BECDB3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9;p90">
              <a:extLst>
                <a:ext uri="{FF2B5EF4-FFF2-40B4-BE49-F238E27FC236}">
                  <a16:creationId xmlns:a16="http://schemas.microsoft.com/office/drawing/2014/main" id="{65B81351-C308-1F5B-03F5-D53F52C2CD33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000;p90">
              <a:extLst>
                <a:ext uri="{FF2B5EF4-FFF2-40B4-BE49-F238E27FC236}">
                  <a16:creationId xmlns:a16="http://schemas.microsoft.com/office/drawing/2014/main" id="{6A61C9B2-2AF2-7431-3BA6-65BDD92F510D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59113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Model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-183683" y="1538786"/>
            <a:ext cx="3810803" cy="2803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ar-SA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a.</a:t>
            </a:r>
            <a:r>
              <a:rPr lang="en-US" sz="14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  <a:sym typeface="Montserrat"/>
              </a:rPr>
              <a:t>Live Term Deflection Check</a:t>
            </a: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 Service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combination deflection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∆ = 24.07mm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7F1CE8-3871-DF04-68DC-AD8A2396DE7C}"/>
              </a:ext>
            </a:extLst>
          </p:cNvPr>
          <p:cNvSpPr txBox="1"/>
          <p:nvPr/>
        </p:nvSpPr>
        <p:spPr>
          <a:xfrm>
            <a:off x="-183683" y="3417070"/>
            <a:ext cx="4259578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2" algn="just">
              <a:spcBef>
                <a:spcPts val="800"/>
              </a:spcBef>
              <a:spcAft>
                <a:spcPts val="60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While the Dead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combination deflection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914400" lvl="2" algn="just">
              <a:spcBef>
                <a:spcPts val="8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∆ = 16.32mm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AE0F7D-B7D3-C084-72E8-4CC8E5B8FE15}"/>
              </a:ext>
            </a:extLst>
          </p:cNvPr>
          <p:cNvSpPr txBox="1"/>
          <p:nvPr/>
        </p:nvSpPr>
        <p:spPr>
          <a:xfrm>
            <a:off x="4281255" y="1804256"/>
            <a:ext cx="4663440" cy="2315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Low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Longest slab length = 5.8m</a:t>
            </a:r>
          </a:p>
          <a:p>
            <a:pPr marR="0" lvl="0" algn="justLow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Therefore the maximum allowed deflection = 5.8/360 = 16.1mm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Δlive = ΔD+L - ΔD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= 24.07 – 16.32 </a:t>
            </a: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 7.75 mm &lt; 16.1 mm Thus, live load deflection is acceptable.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8E131E-1F67-CAAD-9FB6-C659A1D51691}"/>
              </a:ext>
            </a:extLst>
          </p:cNvPr>
          <p:cNvCxnSpPr>
            <a:cxnSpLocks/>
          </p:cNvCxnSpPr>
          <p:nvPr/>
        </p:nvCxnSpPr>
        <p:spPr>
          <a:xfrm>
            <a:off x="4136475" y="1804256"/>
            <a:ext cx="0" cy="2935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oogle Shape;12993;p90">
            <a:extLst>
              <a:ext uri="{FF2B5EF4-FFF2-40B4-BE49-F238E27FC236}">
                <a16:creationId xmlns:a16="http://schemas.microsoft.com/office/drawing/2014/main" id="{512D9A4B-3F0B-5633-795D-7586EBD9A813}"/>
              </a:ext>
            </a:extLst>
          </p:cNvPr>
          <p:cNvGrpSpPr/>
          <p:nvPr/>
        </p:nvGrpSpPr>
        <p:grpSpPr>
          <a:xfrm>
            <a:off x="8434334" y="4600688"/>
            <a:ext cx="709665" cy="558052"/>
            <a:chOff x="3486572" y="2433470"/>
            <a:chExt cx="379328" cy="281738"/>
          </a:xfrm>
        </p:grpSpPr>
        <p:sp>
          <p:nvSpPr>
            <p:cNvPr id="16" name="Google Shape;12994;p90">
              <a:extLst>
                <a:ext uri="{FF2B5EF4-FFF2-40B4-BE49-F238E27FC236}">
                  <a16:creationId xmlns:a16="http://schemas.microsoft.com/office/drawing/2014/main" id="{BC438F6A-80CD-B2E0-F8B8-CA6EEBDB979D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5;p90">
              <a:extLst>
                <a:ext uri="{FF2B5EF4-FFF2-40B4-BE49-F238E27FC236}">
                  <a16:creationId xmlns:a16="http://schemas.microsoft.com/office/drawing/2014/main" id="{E92624E5-3415-6162-FEC4-67BD8CA6095B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6;p90">
              <a:extLst>
                <a:ext uri="{FF2B5EF4-FFF2-40B4-BE49-F238E27FC236}">
                  <a16:creationId xmlns:a16="http://schemas.microsoft.com/office/drawing/2014/main" id="{B12378F1-B263-E80C-72B5-455F982BC651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7;p90">
              <a:extLst>
                <a:ext uri="{FF2B5EF4-FFF2-40B4-BE49-F238E27FC236}">
                  <a16:creationId xmlns:a16="http://schemas.microsoft.com/office/drawing/2014/main" id="{76AFECE2-6E95-CD28-6942-7EA7F6DC0A91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8;p90">
              <a:extLst>
                <a:ext uri="{FF2B5EF4-FFF2-40B4-BE49-F238E27FC236}">
                  <a16:creationId xmlns:a16="http://schemas.microsoft.com/office/drawing/2014/main" id="{192BD966-BAF2-3E8D-F25E-CCD93D04E36A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9;p90">
              <a:extLst>
                <a:ext uri="{FF2B5EF4-FFF2-40B4-BE49-F238E27FC236}">
                  <a16:creationId xmlns:a16="http://schemas.microsoft.com/office/drawing/2014/main" id="{7B956882-9D03-D867-874F-F4F6F868FC57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000;p90">
              <a:extLst>
                <a:ext uri="{FF2B5EF4-FFF2-40B4-BE49-F238E27FC236}">
                  <a16:creationId xmlns:a16="http://schemas.microsoft.com/office/drawing/2014/main" id="{3832FA6A-174E-855A-CEB7-D61BD09AD2F4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53861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Model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96240" y="1538787"/>
            <a:ext cx="7498079" cy="29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ar-SA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4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  <a:sym typeface="Montserrat"/>
              </a:rPr>
              <a:t>long term deflection Check</a:t>
            </a: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  <a:sym typeface="Montserrat"/>
              </a:rPr>
              <a:t>Is the deflection came from the service load:</a:t>
            </a:r>
          </a:p>
          <a:p>
            <a:pPr marL="0" marR="0" algn="justLow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Longest slab length = 5.8m</a:t>
            </a:r>
          </a:p>
          <a:p>
            <a:pPr marR="0" lvl="0" algn="justLow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Therefore the maximum allowed deflection = 5.8/240 = 24.16 mm</a:t>
            </a:r>
          </a:p>
          <a:p>
            <a:pPr marR="0" lvl="0" algn="justLow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                          </a:t>
            </a:r>
            <a:r>
              <a:rPr lang="en-US" dirty="0">
                <a:latin typeface="Times New Roman" panose="02020603050405020304" pitchFamily="18" charset="0"/>
                <a:cs typeface="Arial" panose="020B0604020202020204" pitchFamily="34" charset="0"/>
              </a:rPr>
              <a:t>24.07&lt; Maximum allowable </a:t>
            </a: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oogle Shape;12993;p90">
            <a:extLst>
              <a:ext uri="{FF2B5EF4-FFF2-40B4-BE49-F238E27FC236}">
                <a16:creationId xmlns:a16="http://schemas.microsoft.com/office/drawing/2014/main" id="{41BA4728-6D9F-430C-5F00-C744C527AC41}"/>
              </a:ext>
            </a:extLst>
          </p:cNvPr>
          <p:cNvGrpSpPr/>
          <p:nvPr/>
        </p:nvGrpSpPr>
        <p:grpSpPr>
          <a:xfrm>
            <a:off x="8434334" y="4593068"/>
            <a:ext cx="709665" cy="558052"/>
            <a:chOff x="3486572" y="2433470"/>
            <a:chExt cx="379328" cy="281738"/>
          </a:xfrm>
        </p:grpSpPr>
        <p:sp>
          <p:nvSpPr>
            <p:cNvPr id="9" name="Google Shape;12994;p90">
              <a:extLst>
                <a:ext uri="{FF2B5EF4-FFF2-40B4-BE49-F238E27FC236}">
                  <a16:creationId xmlns:a16="http://schemas.microsoft.com/office/drawing/2014/main" id="{F63592F5-99E5-8E2B-E4FD-9CC67E22F272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95;p90">
              <a:extLst>
                <a:ext uri="{FF2B5EF4-FFF2-40B4-BE49-F238E27FC236}">
                  <a16:creationId xmlns:a16="http://schemas.microsoft.com/office/drawing/2014/main" id="{335D9CF2-150E-8BB0-17F1-79BF6121D1C7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96;p90">
              <a:extLst>
                <a:ext uri="{FF2B5EF4-FFF2-40B4-BE49-F238E27FC236}">
                  <a16:creationId xmlns:a16="http://schemas.microsoft.com/office/drawing/2014/main" id="{B4C6BDAD-809F-99A9-76DA-F3F0E1D665EB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97;p90">
              <a:extLst>
                <a:ext uri="{FF2B5EF4-FFF2-40B4-BE49-F238E27FC236}">
                  <a16:creationId xmlns:a16="http://schemas.microsoft.com/office/drawing/2014/main" id="{BDE9445C-279C-A8E9-40BB-48F30AED27D5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98;p90">
              <a:extLst>
                <a:ext uri="{FF2B5EF4-FFF2-40B4-BE49-F238E27FC236}">
                  <a16:creationId xmlns:a16="http://schemas.microsoft.com/office/drawing/2014/main" id="{81D2AEC2-3458-894A-1DFD-4F89248D5C48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999;p90">
              <a:extLst>
                <a:ext uri="{FF2B5EF4-FFF2-40B4-BE49-F238E27FC236}">
                  <a16:creationId xmlns:a16="http://schemas.microsoft.com/office/drawing/2014/main" id="{FDF39269-6413-5EA6-BF3E-A68E3193D38A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000;p90">
              <a:extLst>
                <a:ext uri="{FF2B5EF4-FFF2-40B4-BE49-F238E27FC236}">
                  <a16:creationId xmlns:a16="http://schemas.microsoft.com/office/drawing/2014/main" id="{84B1629B-9497-D906-9689-6A5CF0A957DB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6575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p45"/>
          <p:cNvSpPr txBox="1">
            <a:spLocks noGrp="1"/>
          </p:cNvSpPr>
          <p:nvPr>
            <p:ph type="title"/>
          </p:nvPr>
        </p:nvSpPr>
        <p:spPr>
          <a:xfrm>
            <a:off x="2117557" y="0"/>
            <a:ext cx="512889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2800" dirty="0"/>
              <a:t>Structural Aspect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57762" y="403493"/>
            <a:ext cx="1082348" cy="696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17500">
              <a:lnSpc>
                <a:spcPct val="300000"/>
              </a:lnSpc>
              <a:buClr>
                <a:srgbClr val="352D2A"/>
              </a:buClr>
              <a:buSzPts val="1400"/>
            </a:pPr>
            <a:r>
              <a:rPr lang="en-US" sz="1600" b="1" dirty="0">
                <a:solidFill>
                  <a:srgbClr val="82C4C4">
                    <a:lumMod val="50000"/>
                  </a:srgbClr>
                </a:solidFill>
                <a:latin typeface="Montserrat"/>
                <a:sym typeface="Montserrat"/>
              </a:rPr>
              <a:t>Design</a:t>
            </a:r>
          </a:p>
        </p:txBody>
      </p:sp>
      <p:sp>
        <p:nvSpPr>
          <p:cNvPr id="15" name="Google Shape;2388;p45">
            <a:extLst>
              <a:ext uri="{FF2B5EF4-FFF2-40B4-BE49-F238E27FC236}">
                <a16:creationId xmlns:a16="http://schemas.microsoft.com/office/drawing/2014/main" id="{88F793F8-5FA2-49A6-872C-B3CADE4A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57762" y="1100479"/>
            <a:ext cx="7839835" cy="389726"/>
          </a:xfrm>
          <a:prstGeom prst="rect">
            <a:avLst/>
          </a:prstGeom>
        </p:spPr>
        <p:txBody>
          <a:bodyPr spcFirstLastPara="1" wrap="square" lIns="274300" tIns="91425" rIns="274300" bIns="91425" anchor="ctr" anchorCtr="0">
            <a:noAutofit/>
          </a:bodyPr>
          <a:lstStyle/>
          <a:p>
            <a:pPr marL="0" lvl="0" indent="0" algn="l">
              <a:lnSpc>
                <a:spcPct val="250000"/>
              </a:lnSpc>
              <a:buClr>
                <a:srgbClr val="000000"/>
              </a:buClr>
              <a:buSzPts val="1100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Montserrat"/>
                <a:cs typeface="+mj-cs"/>
                <a:sym typeface="Montserrat"/>
              </a:rPr>
              <a:t>Model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FDD08-455F-E6BE-E832-1B32A114BAA8}"/>
              </a:ext>
            </a:extLst>
          </p:cNvPr>
          <p:cNvSpPr txBox="1"/>
          <p:nvPr/>
        </p:nvSpPr>
        <p:spPr>
          <a:xfrm>
            <a:off x="396240" y="1538787"/>
            <a:ext cx="7498079" cy="1474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ar-SA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EAC2CA-8C41-4FDF-BD45-E32F7A6D6F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8"/>
          <a:stretch/>
        </p:blipFill>
        <p:spPr>
          <a:xfrm>
            <a:off x="3515532" y="1627632"/>
            <a:ext cx="4432126" cy="789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D949B2-AED0-39FD-CE62-8DE94CC944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"/>
          <a:stretch/>
        </p:blipFill>
        <p:spPr>
          <a:xfrm>
            <a:off x="3515531" y="2956485"/>
            <a:ext cx="4432127" cy="6801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933716-CAE6-0322-4047-A827986BF8E4}"/>
              </a:ext>
            </a:extLst>
          </p:cNvPr>
          <p:cNvSpPr txBox="1"/>
          <p:nvPr/>
        </p:nvSpPr>
        <p:spPr>
          <a:xfrm>
            <a:off x="1560914" y="3215070"/>
            <a:ext cx="1814745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400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14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F2592-A8DC-2AC0-6890-9288D1ED58DD}"/>
              </a:ext>
            </a:extLst>
          </p:cNvPr>
          <p:cNvSpPr txBox="1"/>
          <p:nvPr/>
        </p:nvSpPr>
        <p:spPr>
          <a:xfrm>
            <a:off x="1560914" y="4097837"/>
            <a:ext cx="1954617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400" u="sng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endParaRPr lang="ar-SA" sz="1400" u="sng" dirty="0">
              <a:solidFill>
                <a:srgbClr val="4D13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73B73D-98E1-C2F6-A4A6-509EDE4952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/>
          <a:stretch/>
        </p:blipFill>
        <p:spPr>
          <a:xfrm>
            <a:off x="3560064" y="4036842"/>
            <a:ext cx="4387596" cy="660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39C526-5307-8B3E-C4E0-52F17C982487}"/>
              </a:ext>
            </a:extLst>
          </p:cNvPr>
          <p:cNvSpPr txBox="1"/>
          <p:nvPr/>
        </p:nvSpPr>
        <p:spPr>
          <a:xfrm>
            <a:off x="1" y="2607912"/>
            <a:ext cx="2887980" cy="971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 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b="1" dirty="0">
                <a:solidFill>
                  <a:srgbClr val="4D1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marL="914400" marR="0" lvl="2" algn="just">
              <a:lnSpc>
                <a:spcPct val="15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1400" b="1" dirty="0">
                <a:solidFill>
                  <a:srgbClr val="4D1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14" name="Google Shape;12993;p90">
            <a:extLst>
              <a:ext uri="{FF2B5EF4-FFF2-40B4-BE49-F238E27FC236}">
                <a16:creationId xmlns:a16="http://schemas.microsoft.com/office/drawing/2014/main" id="{A2B8BB89-AFC3-1548-1C41-6AB08EA8B27F}"/>
              </a:ext>
            </a:extLst>
          </p:cNvPr>
          <p:cNvGrpSpPr/>
          <p:nvPr/>
        </p:nvGrpSpPr>
        <p:grpSpPr>
          <a:xfrm>
            <a:off x="8434334" y="4585448"/>
            <a:ext cx="709665" cy="558052"/>
            <a:chOff x="3486572" y="2433470"/>
            <a:chExt cx="379328" cy="281738"/>
          </a:xfrm>
        </p:grpSpPr>
        <p:sp>
          <p:nvSpPr>
            <p:cNvPr id="16" name="Google Shape;12994;p90">
              <a:extLst>
                <a:ext uri="{FF2B5EF4-FFF2-40B4-BE49-F238E27FC236}">
                  <a16:creationId xmlns:a16="http://schemas.microsoft.com/office/drawing/2014/main" id="{E88B5948-FD89-640B-7688-3BD77B079A0C}"/>
                </a:ext>
              </a:extLst>
            </p:cNvPr>
            <p:cNvSpPr/>
            <p:nvPr/>
          </p:nvSpPr>
          <p:spPr>
            <a:xfrm>
              <a:off x="3549217" y="2556544"/>
              <a:ext cx="253724" cy="139858"/>
            </a:xfrm>
            <a:custGeom>
              <a:avLst/>
              <a:gdLst/>
              <a:ahLst/>
              <a:cxnLst/>
              <a:rect l="l" t="t" r="r" b="b"/>
              <a:pathLst>
                <a:path w="16946" h="9341" extrusionOk="0">
                  <a:moveTo>
                    <a:pt x="0" y="1"/>
                  </a:moveTo>
                  <a:lnTo>
                    <a:pt x="0" y="6371"/>
                  </a:lnTo>
                  <a:cubicBezTo>
                    <a:pt x="2447" y="8323"/>
                    <a:pt x="5443" y="9341"/>
                    <a:pt x="8469" y="9341"/>
                  </a:cubicBezTo>
                  <a:cubicBezTo>
                    <a:pt x="10071" y="9341"/>
                    <a:pt x="11682" y="9056"/>
                    <a:pt x="13224" y="8474"/>
                  </a:cubicBezTo>
                  <a:cubicBezTo>
                    <a:pt x="13498" y="8389"/>
                    <a:pt x="13771" y="8284"/>
                    <a:pt x="14023" y="8158"/>
                  </a:cubicBezTo>
                  <a:cubicBezTo>
                    <a:pt x="15075" y="7696"/>
                    <a:pt x="16042" y="7086"/>
                    <a:pt x="16946" y="6371"/>
                  </a:cubicBezTo>
                  <a:lnTo>
                    <a:pt x="16946" y="1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995;p90">
              <a:extLst>
                <a:ext uri="{FF2B5EF4-FFF2-40B4-BE49-F238E27FC236}">
                  <a16:creationId xmlns:a16="http://schemas.microsoft.com/office/drawing/2014/main" id="{C288639F-C9AF-F9C4-3997-D47CAA5BC4BA}"/>
                </a:ext>
              </a:extLst>
            </p:cNvPr>
            <p:cNvSpPr/>
            <p:nvPr/>
          </p:nvSpPr>
          <p:spPr>
            <a:xfrm>
              <a:off x="3549532" y="2556544"/>
              <a:ext cx="62016" cy="129392"/>
            </a:xfrm>
            <a:custGeom>
              <a:avLst/>
              <a:gdLst/>
              <a:ahLst/>
              <a:cxnLst/>
              <a:rect l="l" t="t" r="r" b="b"/>
              <a:pathLst>
                <a:path w="4142" h="8642" extrusionOk="0">
                  <a:moveTo>
                    <a:pt x="0" y="1"/>
                  </a:moveTo>
                  <a:lnTo>
                    <a:pt x="0" y="6371"/>
                  </a:lnTo>
                  <a:cubicBezTo>
                    <a:pt x="1241" y="7359"/>
                    <a:pt x="2649" y="8137"/>
                    <a:pt x="4142" y="8642"/>
                  </a:cubicBezTo>
                  <a:lnTo>
                    <a:pt x="4142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996;p90">
              <a:extLst>
                <a:ext uri="{FF2B5EF4-FFF2-40B4-BE49-F238E27FC236}">
                  <a16:creationId xmlns:a16="http://schemas.microsoft.com/office/drawing/2014/main" id="{6D4C9E5B-8678-93CD-3F60-757029642C99}"/>
                </a:ext>
              </a:extLst>
            </p:cNvPr>
            <p:cNvSpPr/>
            <p:nvPr/>
          </p:nvSpPr>
          <p:spPr>
            <a:xfrm>
              <a:off x="3746734" y="2570079"/>
              <a:ext cx="12921" cy="113342"/>
            </a:xfrm>
            <a:custGeom>
              <a:avLst/>
              <a:gdLst/>
              <a:ahLst/>
              <a:cxnLst/>
              <a:rect l="l" t="t" r="r" b="b"/>
              <a:pathLst>
                <a:path w="863" h="7570" extrusionOk="0">
                  <a:moveTo>
                    <a:pt x="432" y="1"/>
                  </a:moveTo>
                  <a:cubicBezTo>
                    <a:pt x="216" y="1"/>
                    <a:pt x="1" y="148"/>
                    <a:pt x="32" y="442"/>
                  </a:cubicBezTo>
                  <a:lnTo>
                    <a:pt x="32" y="7570"/>
                  </a:lnTo>
                  <a:cubicBezTo>
                    <a:pt x="306" y="7485"/>
                    <a:pt x="579" y="7380"/>
                    <a:pt x="831" y="7254"/>
                  </a:cubicBezTo>
                  <a:lnTo>
                    <a:pt x="831" y="442"/>
                  </a:lnTo>
                  <a:cubicBezTo>
                    <a:pt x="863" y="148"/>
                    <a:pt x="647" y="1"/>
                    <a:pt x="432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997;p90">
              <a:extLst>
                <a:ext uri="{FF2B5EF4-FFF2-40B4-BE49-F238E27FC236}">
                  <a16:creationId xmlns:a16="http://schemas.microsoft.com/office/drawing/2014/main" id="{07DD6F56-0DF4-B302-7EF0-85B3EB1C3DB3}"/>
                </a:ext>
              </a:extLst>
            </p:cNvPr>
            <p:cNvSpPr/>
            <p:nvPr/>
          </p:nvSpPr>
          <p:spPr>
            <a:xfrm>
              <a:off x="3549532" y="2556544"/>
              <a:ext cx="253410" cy="56057"/>
            </a:xfrm>
            <a:custGeom>
              <a:avLst/>
              <a:gdLst/>
              <a:ahLst/>
              <a:cxnLst/>
              <a:rect l="l" t="t" r="r" b="b"/>
              <a:pathLst>
                <a:path w="16925" h="3744" extrusionOk="0">
                  <a:moveTo>
                    <a:pt x="0" y="1"/>
                  </a:moveTo>
                  <a:lnTo>
                    <a:pt x="0" y="526"/>
                  </a:lnTo>
                  <a:lnTo>
                    <a:pt x="8452" y="3743"/>
                  </a:lnTo>
                  <a:lnTo>
                    <a:pt x="16925" y="526"/>
                  </a:lnTo>
                  <a:lnTo>
                    <a:pt x="16925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998;p90">
              <a:extLst>
                <a:ext uri="{FF2B5EF4-FFF2-40B4-BE49-F238E27FC236}">
                  <a16:creationId xmlns:a16="http://schemas.microsoft.com/office/drawing/2014/main" id="{5AC95B54-CD87-E231-96CF-C634D1368F01}"/>
                </a:ext>
              </a:extLst>
            </p:cNvPr>
            <p:cNvSpPr/>
            <p:nvPr/>
          </p:nvSpPr>
          <p:spPr>
            <a:xfrm>
              <a:off x="3486572" y="2433470"/>
              <a:ext cx="379328" cy="171255"/>
            </a:xfrm>
            <a:custGeom>
              <a:avLst/>
              <a:gdLst/>
              <a:ahLst/>
              <a:cxnLst/>
              <a:rect l="l" t="t" r="r" b="b"/>
              <a:pathLst>
                <a:path w="25335" h="11438" extrusionOk="0">
                  <a:moveTo>
                    <a:pt x="12657" y="0"/>
                  </a:moveTo>
                  <a:lnTo>
                    <a:pt x="0" y="4836"/>
                  </a:lnTo>
                  <a:lnTo>
                    <a:pt x="0" y="6623"/>
                  </a:lnTo>
                  <a:lnTo>
                    <a:pt x="12657" y="11437"/>
                  </a:lnTo>
                  <a:lnTo>
                    <a:pt x="25335" y="6623"/>
                  </a:lnTo>
                  <a:lnTo>
                    <a:pt x="25335" y="4836"/>
                  </a:lnTo>
                  <a:lnTo>
                    <a:pt x="12657" y="0"/>
                  </a:ln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999;p90">
              <a:extLst>
                <a:ext uri="{FF2B5EF4-FFF2-40B4-BE49-F238E27FC236}">
                  <a16:creationId xmlns:a16="http://schemas.microsoft.com/office/drawing/2014/main" id="{1BF6F87C-D117-7428-9CFD-7CA32AE7FABF}"/>
                </a:ext>
              </a:extLst>
            </p:cNvPr>
            <p:cNvSpPr/>
            <p:nvPr/>
          </p:nvSpPr>
          <p:spPr>
            <a:xfrm>
              <a:off x="3486572" y="2505862"/>
              <a:ext cx="189507" cy="98863"/>
            </a:xfrm>
            <a:custGeom>
              <a:avLst/>
              <a:gdLst/>
              <a:ahLst/>
              <a:cxnLst/>
              <a:rect l="l" t="t" r="r" b="b"/>
              <a:pathLst>
                <a:path w="12657" h="6603" extrusionOk="0">
                  <a:moveTo>
                    <a:pt x="0" y="1"/>
                  </a:moveTo>
                  <a:lnTo>
                    <a:pt x="0" y="1788"/>
                  </a:lnTo>
                  <a:lnTo>
                    <a:pt x="12657" y="6602"/>
                  </a:lnTo>
                  <a:lnTo>
                    <a:pt x="12657" y="48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000;p90">
              <a:extLst>
                <a:ext uri="{FF2B5EF4-FFF2-40B4-BE49-F238E27FC236}">
                  <a16:creationId xmlns:a16="http://schemas.microsoft.com/office/drawing/2014/main" id="{2D14C544-CD65-5602-8608-E6C931BA245F}"/>
                </a:ext>
              </a:extLst>
            </p:cNvPr>
            <p:cNvSpPr/>
            <p:nvPr/>
          </p:nvSpPr>
          <p:spPr>
            <a:xfrm>
              <a:off x="3667994" y="2491294"/>
              <a:ext cx="111650" cy="223914"/>
            </a:xfrm>
            <a:custGeom>
              <a:avLst/>
              <a:gdLst/>
              <a:ahLst/>
              <a:cxnLst/>
              <a:rect l="l" t="t" r="r" b="b"/>
              <a:pathLst>
                <a:path w="7457" h="14955" extrusionOk="0">
                  <a:moveTo>
                    <a:pt x="560" y="0"/>
                  </a:moveTo>
                  <a:cubicBezTo>
                    <a:pt x="189" y="0"/>
                    <a:pt x="1" y="537"/>
                    <a:pt x="393" y="742"/>
                  </a:cubicBezTo>
                  <a:lnTo>
                    <a:pt x="6679" y="3581"/>
                  </a:lnTo>
                  <a:lnTo>
                    <a:pt x="6679" y="14577"/>
                  </a:lnTo>
                  <a:cubicBezTo>
                    <a:pt x="6679" y="14787"/>
                    <a:pt x="6847" y="14955"/>
                    <a:pt x="7057" y="14955"/>
                  </a:cubicBezTo>
                  <a:cubicBezTo>
                    <a:pt x="7268" y="14955"/>
                    <a:pt x="7457" y="14787"/>
                    <a:pt x="7457" y="14577"/>
                  </a:cubicBezTo>
                  <a:lnTo>
                    <a:pt x="7457" y="3328"/>
                  </a:lnTo>
                  <a:cubicBezTo>
                    <a:pt x="7436" y="3181"/>
                    <a:pt x="7352" y="3034"/>
                    <a:pt x="7226" y="2971"/>
                  </a:cubicBezTo>
                  <a:lnTo>
                    <a:pt x="708" y="28"/>
                  </a:lnTo>
                  <a:cubicBezTo>
                    <a:pt x="656" y="9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76621201"/>
      </p:ext>
    </p:extLst>
  </p:cSld>
  <p:clrMapOvr>
    <a:masterClrMapping/>
  </p:clrMapOvr>
</p:sld>
</file>

<file path=ppt/theme/theme1.xml><?xml version="1.0" encoding="utf-8"?>
<a:theme xmlns:a="http://schemas.openxmlformats.org/drawingml/2006/main" name="Month Zodiac Sign: Libra by Slidesgo">
  <a:themeElements>
    <a:clrScheme name="Simple Light">
      <a:dk1>
        <a:srgbClr val="352D2A"/>
      </a:dk1>
      <a:lt1>
        <a:srgbClr val="EFEAE8"/>
      </a:lt1>
      <a:dk2>
        <a:srgbClr val="FAF8F7"/>
      </a:dk2>
      <a:lt2>
        <a:srgbClr val="82C4C4"/>
      </a:lt2>
      <a:accent1>
        <a:srgbClr val="96C2C2"/>
      </a:accent1>
      <a:accent2>
        <a:srgbClr val="59A6A6"/>
      </a:accent2>
      <a:accent3>
        <a:srgbClr val="407F7F"/>
      </a:accent3>
      <a:accent4>
        <a:srgbClr val="EBB871"/>
      </a:accent4>
      <a:accent5>
        <a:srgbClr val="FFFFFF"/>
      </a:accent5>
      <a:accent6>
        <a:srgbClr val="D0E4E4"/>
      </a:accent6>
      <a:hlink>
        <a:srgbClr val="352D2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TM10001115[[fn=رزمة]]</Template>
  <TotalTime>3494</TotalTime>
  <Words>1421</Words>
  <Application>Microsoft Office PowerPoint</Application>
  <PresentationFormat>On-screen Show (16:9)</PresentationFormat>
  <Paragraphs>766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Anaheim</vt:lpstr>
      <vt:lpstr>Arial</vt:lpstr>
      <vt:lpstr>Cambria Math</vt:lpstr>
      <vt:lpstr>Marcellus</vt:lpstr>
      <vt:lpstr>Montserrat</vt:lpstr>
      <vt:lpstr>Times New Roman</vt:lpstr>
      <vt:lpstr>Month Zodiac Sign: Libra by Slidesgo</vt:lpstr>
      <vt:lpstr>Structural Aspect 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Accoustical Aspect </vt:lpstr>
      <vt:lpstr>Acoustical Aspect </vt:lpstr>
      <vt:lpstr>Acoustical Aspect </vt:lpstr>
      <vt:lpstr>Acoustical Aspect </vt:lpstr>
      <vt:lpstr>Acoustical Aspect </vt:lpstr>
      <vt:lpstr>Acoustical Aspect </vt:lpstr>
      <vt:lpstr>Electrical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REDESIGN</dc:title>
  <dc:creator>Easy life</dc:creator>
  <cp:lastModifiedBy>mohammad bustami</cp:lastModifiedBy>
  <cp:revision>93</cp:revision>
  <dcterms:modified xsi:type="dcterms:W3CDTF">2022-05-29T08:25:34Z</dcterms:modified>
</cp:coreProperties>
</file>