
<file path=[Content_Types].xml><?xml version="1.0" encoding="utf-8"?>
<Types xmlns="http://schemas.openxmlformats.org/package/2006/content-types">
  <Default ContentType="application/vnd.openxmlformats-officedocument.oleObject" Extension="bin"/>
  <Default ContentType="application/x-fontdata" Extension="fntdata"/>
  <Default ContentType="image/gif" Extension="gif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56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67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</p:sldIdLst>
  <p:sldSz cx="18288000" cy="10287000"/>
  <p:notesSz cx="6858000" cy="9144000"/>
  <p:embeddedFontLst>
    <p:embeddedFont>
      <p:font typeface="Muli" charset="1" panose="00000500000000000000"/>
      <p:regular r:id="rId70"/>
    </p:embeddedFont>
    <p:embeddedFont>
      <p:font typeface="Muli Bold" charset="1" panose="00000800000000000000"/>
      <p:regular r:id="rId71"/>
    </p:embeddedFont>
    <p:embeddedFont>
      <p:font typeface="Canva Sans Bold" charset="1" panose="020B0803030501040103"/>
      <p:regular r:id="rId73"/>
    </p:embeddedFont>
    <p:embeddedFont>
      <p:font typeface="Arimo" charset="1" panose="020B0604020202020204"/>
      <p:regular r:id="rId75"/>
    </p:embeddedFont>
    <p:embeddedFont>
      <p:font typeface="Arimo Bold" charset="1" panose="020B0704020202020204"/>
      <p:regular r:id="rId78"/>
    </p:embeddedFont>
    <p:embeddedFont>
      <p:font typeface="Canva Sans Medium" charset="1" panose="020B0603030501040103"/>
      <p:regular r:id="rId10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00" Target="notesSlides/notesSlide27.xml" Type="http://schemas.openxmlformats.org/officeDocument/2006/relationships/notesSlide"/><Relationship Id="rId101" Target="notesSlides/notesSlide28.xml" Type="http://schemas.openxmlformats.org/officeDocument/2006/relationships/notesSlide"/><Relationship Id="rId102" Target="notesSlides/notesSlide29.xml" Type="http://schemas.openxmlformats.org/officeDocument/2006/relationships/notesSlide"/><Relationship Id="rId103" Target="notesSlides/notesSlide30.xml" Type="http://schemas.openxmlformats.org/officeDocument/2006/relationships/notesSlide"/><Relationship Id="rId104" Target="notesSlides/notesSlide31.xml" Type="http://schemas.openxmlformats.org/officeDocument/2006/relationships/notesSlide"/><Relationship Id="rId105" Target="notesSlides/notesSlide32.xml" Type="http://schemas.openxmlformats.org/officeDocument/2006/relationships/notesSlide"/><Relationship Id="rId106" Target="notesSlides/notesSlide33.xml" Type="http://schemas.openxmlformats.org/officeDocument/2006/relationships/notesSlide"/><Relationship Id="rId107" Target="fonts/font107.fntdata" Type="http://schemas.openxmlformats.org/officeDocument/2006/relationships/font"/><Relationship Id="rId108" Target="notesSlides/notesSlide34.xml" Type="http://schemas.openxmlformats.org/officeDocument/2006/relationships/notesSlide"/><Relationship Id="rId109" Target="notesSlides/notesSlide35.xml" Type="http://schemas.openxmlformats.org/officeDocument/2006/relationships/notesSlide"/><Relationship Id="rId11" Target="slides/slide6.xml" Type="http://schemas.openxmlformats.org/officeDocument/2006/relationships/slide"/><Relationship Id="rId110" Target="notesSlides/notesSlide36.xml" Type="http://schemas.openxmlformats.org/officeDocument/2006/relationships/notesSlide"/><Relationship Id="rId111" Target="notesSlides/notesSlide37.xml" Type="http://schemas.openxmlformats.org/officeDocument/2006/relationships/notesSlide"/><Relationship Id="rId112" Target="notesSlides/notesSlide38.xml" Type="http://schemas.openxmlformats.org/officeDocument/2006/relationships/notesSlide"/><Relationship Id="rId113" Target="notesSlides/notesSlide39.xml" Type="http://schemas.openxmlformats.org/officeDocument/2006/relationships/notesSlide"/><Relationship Id="rId114" Target="notesSlides/notesSlide40.xml" Type="http://schemas.openxmlformats.org/officeDocument/2006/relationships/notesSlide"/><Relationship Id="rId115" Target="notesSlides/notesSlide41.xml" Type="http://schemas.openxmlformats.org/officeDocument/2006/relationships/notesSlide"/><Relationship Id="rId116" Target="notesSlides/notesSlide42.xml" Type="http://schemas.openxmlformats.org/officeDocument/2006/relationships/notesSlide"/><Relationship Id="rId117" Target="notesSlides/notesSlide43.xml" Type="http://schemas.openxmlformats.org/officeDocument/2006/relationships/notesSlide"/><Relationship Id="rId118" Target="notesSlides/notesSlide44.xml" Type="http://schemas.openxmlformats.org/officeDocument/2006/relationships/notesSlide"/><Relationship Id="rId119" Target="notesSlides/notesSlide45.xml" Type="http://schemas.openxmlformats.org/officeDocument/2006/relationships/notesSlide"/><Relationship Id="rId12" Target="slides/slide7.xml" Type="http://schemas.openxmlformats.org/officeDocument/2006/relationships/slide"/><Relationship Id="rId120" Target="notesSlides/notesSlide46.xml" Type="http://schemas.openxmlformats.org/officeDocument/2006/relationships/notesSlide"/><Relationship Id="rId121" Target="notesSlides/notesSlide47.xml" Type="http://schemas.openxmlformats.org/officeDocument/2006/relationships/notesSlide"/><Relationship Id="rId122" Target="notesSlides/notesSlide48.xml" Type="http://schemas.openxmlformats.org/officeDocument/2006/relationships/notesSlide"/><Relationship Id="rId123" Target="notesSlides/notesSlide49.xml" Type="http://schemas.openxmlformats.org/officeDocument/2006/relationships/notesSlide"/><Relationship Id="rId124" Target="notesSlides/notesSlide50.xml" Type="http://schemas.openxmlformats.org/officeDocument/2006/relationships/notesSlide"/><Relationship Id="rId125" Target="notesSlides/notesSlide51.xml" Type="http://schemas.openxmlformats.org/officeDocument/2006/relationships/notesSlide"/><Relationship Id="rId126" Target="notesSlides/notesSlide52.xml" Type="http://schemas.openxmlformats.org/officeDocument/2006/relationships/notesSlide"/><Relationship Id="rId127" Target="notesSlides/notesSlide53.xml" Type="http://schemas.openxmlformats.org/officeDocument/2006/relationships/notesSlide"/><Relationship Id="rId128" Target="notesSlides/notesSlide54.xml" Type="http://schemas.openxmlformats.org/officeDocument/2006/relationships/notesSlide"/><Relationship Id="rId129" Target="notesSlides/notesSlide55.xml" Type="http://schemas.openxmlformats.org/officeDocument/2006/relationships/notesSlide"/><Relationship Id="rId13" Target="slides/slide8.xml" Type="http://schemas.openxmlformats.org/officeDocument/2006/relationships/slide"/><Relationship Id="rId130" Target="notesSlides/notesSlide56.xml" Type="http://schemas.openxmlformats.org/officeDocument/2006/relationships/notes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notesMasters/notesMaster1.xml" Type="http://schemas.openxmlformats.org/officeDocument/2006/relationships/notesMaster"/><Relationship Id="rId68" Target="theme/theme2.xml" Type="http://schemas.openxmlformats.org/officeDocument/2006/relationships/theme"/><Relationship Id="rId69" Target="notesSlides/notesSlide1.xml" Type="http://schemas.openxmlformats.org/officeDocument/2006/relationships/notesSlide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fonts/font71.fntdata" Type="http://schemas.openxmlformats.org/officeDocument/2006/relationships/font"/><Relationship Id="rId72" Target="notesSlides/notesSlide2.xml" Type="http://schemas.openxmlformats.org/officeDocument/2006/relationships/notesSlide"/><Relationship Id="rId73" Target="fonts/font73.fntdata" Type="http://schemas.openxmlformats.org/officeDocument/2006/relationships/font"/><Relationship Id="rId74" Target="notesSlides/notesSlide3.xml" Type="http://schemas.openxmlformats.org/officeDocument/2006/relationships/notesSlide"/><Relationship Id="rId75" Target="fonts/font75.fntdata" Type="http://schemas.openxmlformats.org/officeDocument/2006/relationships/font"/><Relationship Id="rId76" Target="notesSlides/notesSlide4.xml" Type="http://schemas.openxmlformats.org/officeDocument/2006/relationships/notesSlide"/><Relationship Id="rId77" Target="notesSlides/notesSlide5.xml" Type="http://schemas.openxmlformats.org/officeDocument/2006/relationships/notesSlide"/><Relationship Id="rId78" Target="fonts/font78.fntdata" Type="http://schemas.openxmlformats.org/officeDocument/2006/relationships/font"/><Relationship Id="rId79" Target="notesSlides/notesSlide6.xml" Type="http://schemas.openxmlformats.org/officeDocument/2006/relationships/notesSlide"/><Relationship Id="rId8" Target="slides/slide3.xml" Type="http://schemas.openxmlformats.org/officeDocument/2006/relationships/slide"/><Relationship Id="rId80" Target="notesSlides/notesSlide7.xml" Type="http://schemas.openxmlformats.org/officeDocument/2006/relationships/notesSlide"/><Relationship Id="rId81" Target="notesSlides/notesSlide8.xml" Type="http://schemas.openxmlformats.org/officeDocument/2006/relationships/notesSlide"/><Relationship Id="rId82" Target="notesSlides/notesSlide9.xml" Type="http://schemas.openxmlformats.org/officeDocument/2006/relationships/notesSlide"/><Relationship Id="rId83" Target="notesSlides/notesSlide10.xml" Type="http://schemas.openxmlformats.org/officeDocument/2006/relationships/notesSlide"/><Relationship Id="rId84" Target="notesSlides/notesSlide11.xml" Type="http://schemas.openxmlformats.org/officeDocument/2006/relationships/notesSlide"/><Relationship Id="rId85" Target="notesSlides/notesSlide12.xml" Type="http://schemas.openxmlformats.org/officeDocument/2006/relationships/notesSlide"/><Relationship Id="rId86" Target="notesSlides/notesSlide13.xml" Type="http://schemas.openxmlformats.org/officeDocument/2006/relationships/notesSlide"/><Relationship Id="rId87" Target="notesSlides/notesSlide14.xml" Type="http://schemas.openxmlformats.org/officeDocument/2006/relationships/notesSlide"/><Relationship Id="rId88" Target="notesSlides/notesSlide15.xml" Type="http://schemas.openxmlformats.org/officeDocument/2006/relationships/notesSlide"/><Relationship Id="rId89" Target="notesSlides/notesSlide16.xml" Type="http://schemas.openxmlformats.org/officeDocument/2006/relationships/notesSlide"/><Relationship Id="rId9" Target="slides/slide4.xml" Type="http://schemas.openxmlformats.org/officeDocument/2006/relationships/slide"/><Relationship Id="rId90" Target="notesSlides/notesSlide17.xml" Type="http://schemas.openxmlformats.org/officeDocument/2006/relationships/notesSlide"/><Relationship Id="rId91" Target="notesSlides/notesSlide18.xml" Type="http://schemas.openxmlformats.org/officeDocument/2006/relationships/notesSlide"/><Relationship Id="rId92" Target="notesSlides/notesSlide19.xml" Type="http://schemas.openxmlformats.org/officeDocument/2006/relationships/notesSlide"/><Relationship Id="rId93" Target="notesSlides/notesSlide20.xml" Type="http://schemas.openxmlformats.org/officeDocument/2006/relationships/notesSlide"/><Relationship Id="rId94" Target="notesSlides/notesSlide21.xml" Type="http://schemas.openxmlformats.org/officeDocument/2006/relationships/notesSlide"/><Relationship Id="rId95" Target="notesSlides/notesSlide22.xml" Type="http://schemas.openxmlformats.org/officeDocument/2006/relationships/notesSlide"/><Relationship Id="rId96" Target="notesSlides/notesSlide23.xml" Type="http://schemas.openxmlformats.org/officeDocument/2006/relationships/notesSlide"/><Relationship Id="rId97" Target="notesSlides/notesSlide24.xml" Type="http://schemas.openxmlformats.org/officeDocument/2006/relationships/notesSlide"/><Relationship Id="rId98" Target="notesSlides/notesSlide25.xml" Type="http://schemas.openxmlformats.org/officeDocument/2006/relationships/notesSlide"/><Relationship Id="rId99" Target="notesSlides/notesSlide26.xml" Type="http://schemas.openxmlformats.org/officeDocument/2006/relationships/notes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8.xml" Type="http://schemas.openxmlformats.org/officeDocument/2006/relationships/slide"/></Relationships>
</file>

<file path=ppt/notesSlides/_rels/notesSlide1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9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2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0.xml" Type="http://schemas.openxmlformats.org/officeDocument/2006/relationships/slide"/></Relationships>
</file>

<file path=ppt/notesSlides/_rels/notesSlide2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1.xml" Type="http://schemas.openxmlformats.org/officeDocument/2006/relationships/slide"/></Relationships>
</file>

<file path=ppt/notesSlides/_rels/notesSlide2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2.xml" Type="http://schemas.openxmlformats.org/officeDocument/2006/relationships/slide"/></Relationships>
</file>

<file path=ppt/notesSlides/_rels/notesSlide2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3.xml" Type="http://schemas.openxmlformats.org/officeDocument/2006/relationships/slide"/></Relationships>
</file>

<file path=ppt/notesSlides/_rels/notesSlide2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4.xml" Type="http://schemas.openxmlformats.org/officeDocument/2006/relationships/slide"/></Relationships>
</file>

<file path=ppt/notesSlides/_rels/notesSlide2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5.xml" Type="http://schemas.openxmlformats.org/officeDocument/2006/relationships/slide"/></Relationships>
</file>

<file path=ppt/notesSlides/_rels/notesSlide2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6.xml" Type="http://schemas.openxmlformats.org/officeDocument/2006/relationships/slide"/></Relationships>
</file>

<file path=ppt/notesSlides/_rels/notesSlide2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9.xml" Type="http://schemas.openxmlformats.org/officeDocument/2006/relationships/slide"/></Relationships>
</file>

<file path=ppt/notesSlides/_rels/notesSlide2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0.xml" Type="http://schemas.openxmlformats.org/officeDocument/2006/relationships/slide"/></Relationships>
</file>

<file path=ppt/notesSlides/_rels/notesSlide2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1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3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2.xml" Type="http://schemas.openxmlformats.org/officeDocument/2006/relationships/slide"/></Relationships>
</file>

<file path=ppt/notesSlides/_rels/notesSlide3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3.xml" Type="http://schemas.openxmlformats.org/officeDocument/2006/relationships/slide"/></Relationships>
</file>

<file path=ppt/notesSlides/_rels/notesSlide3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4.xml" Type="http://schemas.openxmlformats.org/officeDocument/2006/relationships/slide"/></Relationships>
</file>

<file path=ppt/notesSlides/_rels/notesSlide3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5.xml" Type="http://schemas.openxmlformats.org/officeDocument/2006/relationships/slide"/></Relationships>
</file>

<file path=ppt/notesSlides/_rels/notesSlide3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6.xml" Type="http://schemas.openxmlformats.org/officeDocument/2006/relationships/slide"/></Relationships>
</file>

<file path=ppt/notesSlides/_rels/notesSlide3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7.xml" Type="http://schemas.openxmlformats.org/officeDocument/2006/relationships/slide"/></Relationships>
</file>

<file path=ppt/notesSlides/_rels/notesSlide3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8.xml" Type="http://schemas.openxmlformats.org/officeDocument/2006/relationships/slide"/></Relationships>
</file>

<file path=ppt/notesSlides/_rels/notesSlide3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9.xml" Type="http://schemas.openxmlformats.org/officeDocument/2006/relationships/slide"/></Relationships>
</file>

<file path=ppt/notesSlides/_rels/notesSlide3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0.xml" Type="http://schemas.openxmlformats.org/officeDocument/2006/relationships/slide"/></Relationships>
</file>

<file path=ppt/notesSlides/_rels/notesSlide3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1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4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3.xml" Type="http://schemas.openxmlformats.org/officeDocument/2006/relationships/slide"/></Relationships>
</file>

<file path=ppt/notesSlides/_rels/notesSlide4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4.xml" Type="http://schemas.openxmlformats.org/officeDocument/2006/relationships/slide"/></Relationships>
</file>

<file path=ppt/notesSlides/_rels/notesSlide4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5.xml" Type="http://schemas.openxmlformats.org/officeDocument/2006/relationships/slide"/></Relationships>
</file>

<file path=ppt/notesSlides/_rels/notesSlide4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6.xml" Type="http://schemas.openxmlformats.org/officeDocument/2006/relationships/slide"/></Relationships>
</file>

<file path=ppt/notesSlides/_rels/notesSlide4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7.xml" Type="http://schemas.openxmlformats.org/officeDocument/2006/relationships/slide"/></Relationships>
</file>

<file path=ppt/notesSlides/_rels/notesSlide4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8.xml" Type="http://schemas.openxmlformats.org/officeDocument/2006/relationships/slide"/></Relationships>
</file>

<file path=ppt/notesSlides/_rels/notesSlide4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9.xml" Type="http://schemas.openxmlformats.org/officeDocument/2006/relationships/slide"/></Relationships>
</file>

<file path=ppt/notesSlides/_rels/notesSlide4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0.xml" Type="http://schemas.openxmlformats.org/officeDocument/2006/relationships/slide"/></Relationships>
</file>

<file path=ppt/notesSlides/_rels/notesSlide4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1.xml" Type="http://schemas.openxmlformats.org/officeDocument/2006/relationships/slide"/></Relationships>
</file>

<file path=ppt/notesSlides/_rels/notesSlide4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2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5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3.xml" Type="http://schemas.openxmlformats.org/officeDocument/2006/relationships/slide"/></Relationships>
</file>

<file path=ppt/notesSlides/_rels/notesSlide5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4.xml" Type="http://schemas.openxmlformats.org/officeDocument/2006/relationships/slide"/></Relationships>
</file>

<file path=ppt/notesSlides/_rels/notesSlide5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5.xml" Type="http://schemas.openxmlformats.org/officeDocument/2006/relationships/slide"/></Relationships>
</file>

<file path=ppt/notesSlides/_rels/notesSlide5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6.xml" Type="http://schemas.openxmlformats.org/officeDocument/2006/relationships/slide"/></Relationships>
</file>

<file path=ppt/notesSlides/_rels/notesSlide5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7.xml" Type="http://schemas.openxmlformats.org/officeDocument/2006/relationships/slide"/></Relationships>
</file>

<file path=ppt/notesSlides/_rels/notesSlide5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8.xml" Type="http://schemas.openxmlformats.org/officeDocument/2006/relationships/slide"/></Relationships>
</file>

<file path=ppt/notesSlides/_rels/notesSlide5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0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Relationship Id="rId7" Target="../media/image5.svg" Type="http://schemas.openxmlformats.org/officeDocument/2006/relationships/image"/><Relationship Id="rId8" Target="../media/image6.png" Type="http://schemas.openxmlformats.org/officeDocument/2006/relationships/image"/><Relationship Id="rId9" Target="../media/image7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0.xml" Type="http://schemas.openxmlformats.org/officeDocument/2006/relationships/notesSlide"/><Relationship Id="rId3" Target="../media/image36.jpeg" Type="http://schemas.openxmlformats.org/officeDocument/2006/relationships/image"/><Relationship Id="rId4" Target="../media/image37.jpeg" Type="http://schemas.openxmlformats.org/officeDocument/2006/relationships/image"/><Relationship Id="rId5" Target="../media/image38.gif" Type="http://schemas.openxmlformats.org/officeDocument/2006/relationships/image"/><Relationship Id="rId6" Target="../media/image17.gif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39.png" Type="http://schemas.openxmlformats.org/officeDocument/2006/relationships/image"/><Relationship Id="rId4" Target="../media/image40.png" Type="http://schemas.openxmlformats.org/officeDocument/2006/relationships/image"/><Relationship Id="rId5" Target="../media/image4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42.png" Type="http://schemas.openxmlformats.org/officeDocument/2006/relationships/image"/><Relationship Id="rId4" Target="../media/image43.png" Type="http://schemas.openxmlformats.org/officeDocument/2006/relationships/image"/><Relationship Id="rId5" Target="../media/image44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3.xml" Type="http://schemas.openxmlformats.org/officeDocument/2006/relationships/notesSlide"/><Relationship Id="rId3" Target="../media/image45.jpeg" Type="http://schemas.openxmlformats.org/officeDocument/2006/relationships/image"/><Relationship Id="rId4" Target="../media/VAGrkVVocLA.mp4" Type="http://schemas.openxmlformats.org/officeDocument/2006/relationships/video"/><Relationship Id="rId5" Target="../media/VAGrkVVocLA.mp4" Type="http://schemas.microsoft.com/office/2007/relationships/media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46.png" Type="http://schemas.openxmlformats.org/officeDocument/2006/relationships/image"/><Relationship Id="rId4" Target="../media/image47.png" Type="http://schemas.openxmlformats.org/officeDocument/2006/relationships/image"/><Relationship Id="rId5" Target="../media/image48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5.xml" Type="http://schemas.openxmlformats.org/officeDocument/2006/relationships/notesSlide"/><Relationship Id="rId3" Target="../media/image49.png" Type="http://schemas.openxmlformats.org/officeDocument/2006/relationships/image"/><Relationship Id="rId4" Target="../media/image5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6.xml" Type="http://schemas.openxmlformats.org/officeDocument/2006/relationships/notesSlide"/><Relationship Id="rId3" Target="../media/image51.png" Type="http://schemas.openxmlformats.org/officeDocument/2006/relationships/image"/><Relationship Id="rId4" Target="../media/image52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7.xml" Type="http://schemas.openxmlformats.org/officeDocument/2006/relationships/notesSlide"/><Relationship Id="rId3" Target="../media/image53.png" Type="http://schemas.openxmlformats.org/officeDocument/2006/relationships/image"/><Relationship Id="rId4" Target="../media/image54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8.xml" Type="http://schemas.openxmlformats.org/officeDocument/2006/relationships/notesSlide"/><Relationship Id="rId3" Target="../media/image55.png" Type="http://schemas.openxmlformats.org/officeDocument/2006/relationships/image"/><Relationship Id="rId4" Target="../media/image56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9.xml" Type="http://schemas.openxmlformats.org/officeDocument/2006/relationships/notesSlide"/><Relationship Id="rId3" Target="../media/image57.png" Type="http://schemas.openxmlformats.org/officeDocument/2006/relationships/image"/><Relationship Id="rId4" Target="../media/image5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8.jpeg" Type="http://schemas.openxmlformats.org/officeDocument/2006/relationships/image"/><Relationship Id="rId6" Target="../media/image9.jpe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3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0.xml" Type="http://schemas.openxmlformats.org/officeDocument/2006/relationships/notesSlide"/><Relationship Id="rId3" Target="../media/image59.jpeg" Type="http://schemas.openxmlformats.org/officeDocument/2006/relationships/image"/><Relationship Id="rId4" Target="../media/image60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1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r1HdWKk.mp4" Type="http://schemas.openxmlformats.org/officeDocument/2006/relationships/video"/><Relationship Id="rId11" Target="../media/VAGrr1HdWKk.mp4" Type="http://schemas.microsoft.com/office/2007/relationships/media"/><Relationship Id="rId2" Target="../notesSlides/notesSlide22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63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3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63.jpeg" Type="http://schemas.openxmlformats.org/officeDocument/2006/relationships/image"/><Relationship Id="rId6" Target="../media/VAGrr1HdWKk.mp4" Type="http://schemas.openxmlformats.org/officeDocument/2006/relationships/video"/><Relationship Id="rId7" Target="../media/VAGrr1HdWKk.mp4" Type="http://schemas.microsoft.com/office/2007/relationships/media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jpeg" Type="http://schemas.openxmlformats.org/officeDocument/2006/relationships/image"/><Relationship Id="rId2" Target="../notesSlides/notesSlide24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64.jpeg" Type="http://schemas.openxmlformats.org/officeDocument/2006/relationships/image"/><Relationship Id="rId8" Target="../media/image65.jpeg" Type="http://schemas.openxmlformats.org/officeDocument/2006/relationships/image"/><Relationship Id="rId9" Target="../media/image66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5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68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6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Relationship Id="rId7" Target="../media/image69.jpeg" Type="http://schemas.openxmlformats.org/officeDocument/2006/relationships/image"/><Relationship Id="rId8" Target="../media/image70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Relationship Id="rId3" Target="../embeddings/oleObject1.bin" Type="http://schemas.openxmlformats.org/officeDocument/2006/relationships/oleObject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embeddings/oleObject2.bin" Type="http://schemas.openxmlformats.org/officeDocument/2006/relationships/oleObject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7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1.png" Type="http://schemas.openxmlformats.org/officeDocument/2006/relationships/image"/><Relationship Id="rId6" Target="../media/image2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8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55.png" Type="http://schemas.openxmlformats.org/officeDocument/2006/relationships/image"/><Relationship Id="rId6" Target="../media/image57.png" Type="http://schemas.openxmlformats.org/officeDocument/2006/relationships/image"/><Relationship Id="rId7" Target="../media/image73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png" Type="http://schemas.openxmlformats.org/officeDocument/2006/relationships/image"/><Relationship Id="rId11" Target="../media/image74.png" Type="http://schemas.openxmlformats.org/officeDocument/2006/relationships/image"/><Relationship Id="rId2" Target="../notesSlides/notesSlide29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49.png" Type="http://schemas.openxmlformats.org/officeDocument/2006/relationships/image"/><Relationship Id="rId6" Target="../media/image50.png" Type="http://schemas.openxmlformats.org/officeDocument/2006/relationships/image"/><Relationship Id="rId7" Target="../media/image17.gif" Type="http://schemas.openxmlformats.org/officeDocument/2006/relationships/image"/><Relationship Id="rId8" Target="../media/image53.pn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0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75.png" Type="http://schemas.openxmlformats.org/officeDocument/2006/relationships/image"/><Relationship Id="rId6" Target="../media/image76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1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77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2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Relationship Id="rId8" Target="../media/image26.png" Type="http://schemas.openxmlformats.org/officeDocument/2006/relationships/image"/><Relationship Id="rId9" Target="../media/image27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3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78.png" Type="http://schemas.openxmlformats.org/officeDocument/2006/relationships/image"/><Relationship Id="rId6" Target="../media/image79.png" Type="http://schemas.openxmlformats.org/officeDocument/2006/relationships/image"/><Relationship Id="rId7" Target="../media/image80.png" Type="http://schemas.openxmlformats.org/officeDocument/2006/relationships/image"/><Relationship Id="rId8" Target="../media/image81.png" Type="http://schemas.openxmlformats.org/officeDocument/2006/relationships/image"/><Relationship Id="rId9" Target="../media/image82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4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83.jpeg" Type="http://schemas.openxmlformats.org/officeDocument/2006/relationships/image"/><Relationship Id="rId6" Target="../media/image84.jpe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5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85.jpeg" Type="http://schemas.openxmlformats.org/officeDocument/2006/relationships/image"/><Relationship Id="rId6" Target="../media/image86.jpeg" Type="http://schemas.openxmlformats.org/officeDocument/2006/relationships/image"/><Relationship Id="rId7" Target="../media/image87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6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84.jpeg" Type="http://schemas.openxmlformats.org/officeDocument/2006/relationships/image"/><Relationship Id="rId6" Target="../media/image88.png" Type="http://schemas.openxmlformats.org/officeDocument/2006/relationships/image"/><Relationship Id="rId7" Target="../media/image89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7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90.png" Type="http://schemas.openxmlformats.org/officeDocument/2006/relationships/image"/><Relationship Id="rId6" Target="../media/image91.svg" Type="http://schemas.openxmlformats.org/officeDocument/2006/relationships/image"/><Relationship Id="rId7" Target="../media/image92.png" Type="http://schemas.openxmlformats.org/officeDocument/2006/relationships/image"/><Relationship Id="rId8" Target="../media/image7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8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9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3.jpeg" Type="http://schemas.openxmlformats.org/officeDocument/2006/relationships/image"/><Relationship Id="rId3" Target="../media/image94.jpeg" Type="http://schemas.openxmlformats.org/officeDocument/2006/relationships/image"/><Relationship Id="rId4" Target="../media/VAGc94sLW6s.mp4" Type="http://schemas.openxmlformats.org/officeDocument/2006/relationships/video"/><Relationship Id="rId5" Target="../media/VAGc94sLW6s.mp4" Type="http://schemas.microsoft.com/office/2007/relationships/media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0.xml" Type="http://schemas.openxmlformats.org/officeDocument/2006/relationships/notesSlid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95.png" Type="http://schemas.openxmlformats.org/officeDocument/2006/relationships/image"/><Relationship Id="rId6" Target="../media/image96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1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30.png" Type="http://schemas.openxmlformats.org/officeDocument/2006/relationships/image"/><Relationship Id="rId6" Target="../media/image31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2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1.png" Type="http://schemas.openxmlformats.org/officeDocument/2006/relationships/image"/><Relationship Id="rId6" Target="../media/image22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3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97.jpeg" Type="http://schemas.openxmlformats.org/officeDocument/2006/relationships/image"/><Relationship Id="rId6" Target="../media/image49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4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98.png" Type="http://schemas.openxmlformats.org/officeDocument/2006/relationships/image"/><Relationship Id="rId6" Target="../media/image99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5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100.jpeg" Type="http://schemas.openxmlformats.org/officeDocument/2006/relationships/image"/><Relationship Id="rId6" Target="../media/image53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6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7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8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21.png" Type="http://schemas.openxmlformats.org/officeDocument/2006/relationships/image"/><Relationship Id="rId6" Target="../media/image22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9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101.jpeg" Type="http://schemas.openxmlformats.org/officeDocument/2006/relationships/image"/><Relationship Id="rId6" Target="../media/image102.jpeg" Type="http://schemas.openxmlformats.org/officeDocument/2006/relationships/image"/><Relationship Id="rId7" Target="../media/VAGrlHiT384.mp4" Type="http://schemas.openxmlformats.org/officeDocument/2006/relationships/video"/><Relationship Id="rId8" Target="../media/VAGrlHiT384.mp4" Type="http://schemas.microsoft.com/office/2007/relationships/media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0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103.jpeg" Type="http://schemas.openxmlformats.org/officeDocument/2006/relationships/image"/><Relationship Id="rId6" Target="../media/VAGrk7nCnYs.mp4" Type="http://schemas.openxmlformats.org/officeDocument/2006/relationships/video"/><Relationship Id="rId7" Target="../media/VAGrk7nCnYs.mp4" Type="http://schemas.microsoft.com/office/2007/relationships/media"/><Relationship Id="rId8" Target="../media/image104.jpe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1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105.jpeg" Type="http://schemas.openxmlformats.org/officeDocument/2006/relationships/image"/><Relationship Id="rId6" Target="../media/image106.jpeg" Type="http://schemas.openxmlformats.org/officeDocument/2006/relationships/image"/><Relationship Id="rId7" Target="../media/VAGrk5zCsZE.mp4" Type="http://schemas.openxmlformats.org/officeDocument/2006/relationships/video"/><Relationship Id="rId8" Target="../media/VAGrk5zCsZE.mp4" Type="http://schemas.microsoft.com/office/2007/relationships/media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2.xml" Type="http://schemas.openxmlformats.org/officeDocument/2006/relationships/notesSlide"/><Relationship Id="rId3" Target="../media/image61.png" Type="http://schemas.openxmlformats.org/officeDocument/2006/relationships/image"/><Relationship Id="rId4" Target="../media/image62.svg" Type="http://schemas.openxmlformats.org/officeDocument/2006/relationships/image"/><Relationship Id="rId5" Target="../media/image107.jpeg" Type="http://schemas.openxmlformats.org/officeDocument/2006/relationships/image"/><Relationship Id="rId6" Target="../media/VAGrnQhJwJQ.mp4" Type="http://schemas.openxmlformats.org/officeDocument/2006/relationships/video"/><Relationship Id="rId7" Target="../media/VAGrnQhJwJQ.mp4" Type="http://schemas.microsoft.com/office/2007/relationships/media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3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4.xml" Type="http://schemas.openxmlformats.org/officeDocument/2006/relationships/notesSlid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5.xml" Type="http://schemas.openxmlformats.org/officeDocument/2006/relationships/notesSlide"/><Relationship Id="rId3" Target="../media/image108.png" Type="http://schemas.openxmlformats.org/officeDocument/2006/relationships/image"/><Relationship Id="rId4" Target="../media/image109.svg" Type="http://schemas.openxmlformats.org/officeDocument/2006/relationships/image"/><Relationship Id="rId5" Target="../media/image110.png" Type="http://schemas.openxmlformats.org/officeDocument/2006/relationships/image"/><Relationship Id="rId6" Target="../media/image111.svg" Type="http://schemas.openxmlformats.org/officeDocument/2006/relationships/image"/><Relationship Id="rId7" Target="../media/image14.png" Type="http://schemas.openxmlformats.org/officeDocument/2006/relationships/image"/><Relationship Id="rId8" Target="../media/image15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16.png" Type="http://schemas.openxmlformats.org/officeDocument/2006/relationships/image"/><Relationship Id="rId4" Target="../media/image17.gif" Type="http://schemas.openxmlformats.org/officeDocument/2006/relationships/image"/><Relationship Id="rId5" Target="../media/image18.jpe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6.xml" Type="http://schemas.openxmlformats.org/officeDocument/2006/relationships/notesSlide"/><Relationship Id="rId3" Target="../media/image112.png" Type="http://schemas.openxmlformats.org/officeDocument/2006/relationships/image"/><Relationship Id="rId4" Target="../media/image113.svg" Type="http://schemas.openxmlformats.org/officeDocument/2006/relationships/image"/><Relationship Id="rId5" Target="../media/image114.png" Type="http://schemas.openxmlformats.org/officeDocument/2006/relationships/image"/><Relationship Id="rId6" Target="../media/image115.svg" Type="http://schemas.openxmlformats.org/officeDocument/2006/relationships/image"/><Relationship Id="rId7" Target="../media/image116.png" Type="http://schemas.openxmlformats.org/officeDocument/2006/relationships/image"/><Relationship Id="rId8" Target="../media/image117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6.png" Type="http://schemas.openxmlformats.org/officeDocument/2006/relationships/image"/><Relationship Id="rId11" Target="../media/image27.svg" Type="http://schemas.openxmlformats.org/officeDocument/2006/relationships/image"/><Relationship Id="rId12" Target="../media/image28.png" Type="http://schemas.openxmlformats.org/officeDocument/2006/relationships/image"/><Relationship Id="rId13" Target="../media/image29.svg" Type="http://schemas.openxmlformats.org/officeDocument/2006/relationships/image"/><Relationship Id="rId14" Target="../media/image30.png" Type="http://schemas.openxmlformats.org/officeDocument/2006/relationships/image"/><Relationship Id="rId15" Target="../media/image31.svg" Type="http://schemas.openxmlformats.org/officeDocument/2006/relationships/image"/><Relationship Id="rId2" Target="../notesSlides/notesSlide7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21.png" Type="http://schemas.openxmlformats.org/officeDocument/2006/relationships/image"/><Relationship Id="rId6" Target="../media/image22.svg" Type="http://schemas.openxmlformats.org/officeDocument/2006/relationships/image"/><Relationship Id="rId7" Target="../media/image23.png" Type="http://schemas.openxmlformats.org/officeDocument/2006/relationships/image"/><Relationship Id="rId8" Target="../media/image24.png" Type="http://schemas.openxmlformats.org/officeDocument/2006/relationships/image"/><Relationship Id="rId9" Target="../media/image25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10.png" Type="http://schemas.openxmlformats.org/officeDocument/2006/relationships/image"/><Relationship Id="rId4" Target="../media/image11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32.jpeg" Type="http://schemas.openxmlformats.org/officeDocument/2006/relationships/image"/><Relationship Id="rId4" Target="../media/image33.jpeg" Type="http://schemas.openxmlformats.org/officeDocument/2006/relationships/image"/><Relationship Id="rId5" Target="../media/image34.jpeg" Type="http://schemas.openxmlformats.org/officeDocument/2006/relationships/image"/><Relationship Id="rId6" Target="../media/image35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2301100" y="-130874"/>
            <a:ext cx="1222438" cy="1209658"/>
            <a:chOff x="0" y="0"/>
            <a:chExt cx="1629917" cy="161287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7025200" y="347508"/>
            <a:ext cx="1700690" cy="1682894"/>
            <a:chOff x="0" y="0"/>
            <a:chExt cx="2267587" cy="224385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EEEEEE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5457700" y="9920770"/>
            <a:ext cx="961668" cy="951580"/>
            <a:chOff x="0" y="0"/>
            <a:chExt cx="1282224" cy="126877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E2E8EC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7476658" y="-1109482"/>
            <a:ext cx="1374286" cy="1374168"/>
            <a:chOff x="0" y="0"/>
            <a:chExt cx="1832381" cy="18322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DBE2E7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8163801" y="5061300"/>
            <a:ext cx="7928824" cy="2813050"/>
            <a:chOff x="0" y="0"/>
            <a:chExt cx="11178486" cy="396599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1178453" cy="3966047"/>
            </a:xfrm>
            <a:custGeom>
              <a:avLst/>
              <a:gdLst/>
              <a:ahLst/>
              <a:cxnLst/>
              <a:rect r="r" b="b" t="t" l="l"/>
              <a:pathLst>
                <a:path h="3966047" w="11178453">
                  <a:moveTo>
                    <a:pt x="0" y="0"/>
                  </a:moveTo>
                  <a:lnTo>
                    <a:pt x="11178453" y="0"/>
                  </a:lnTo>
                  <a:lnTo>
                    <a:pt x="11178453" y="3966047"/>
                  </a:lnTo>
                  <a:lnTo>
                    <a:pt x="0" y="3966047"/>
                  </a:lnTo>
                  <a:close/>
                </a:path>
              </a:pathLst>
            </a:custGeom>
            <a:solidFill>
              <a:srgbClr val="EAEFF2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0"/>
              <a:ext cx="11178486" cy="3965990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3631"/>
                </a:lnSpc>
              </a:pPr>
              <a:r>
                <a:rPr lang="en-US" sz="3026">
                  <a:solidFill>
                    <a:srgbClr val="30354B"/>
                  </a:solidFill>
                  <a:latin typeface="Muli"/>
                  <a:ea typeface="Muli"/>
                  <a:cs typeface="Muli"/>
                  <a:sym typeface="Muli"/>
                </a:rPr>
                <a:t>Made by:</a:t>
              </a:r>
            </a:p>
            <a:p>
              <a:pPr algn="ctr">
                <a:lnSpc>
                  <a:spcPts val="3631"/>
                </a:lnSpc>
              </a:pPr>
              <a:r>
                <a:rPr lang="en-US" sz="3026" b="true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  Rayhan Shhadeh</a:t>
              </a:r>
            </a:p>
            <a:p>
              <a:pPr algn="ctr">
                <a:lnSpc>
                  <a:spcPts val="3631"/>
                </a:lnSpc>
              </a:pPr>
              <a:r>
                <a:rPr lang="en-US" sz="3026" b="true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  Tala Zayed</a:t>
              </a:r>
            </a:p>
            <a:p>
              <a:pPr algn="ctr">
                <a:lnSpc>
                  <a:spcPts val="3631"/>
                </a:lnSpc>
              </a:pPr>
              <a:r>
                <a:rPr lang="en-US" sz="3026">
                  <a:solidFill>
                    <a:srgbClr val="30354B"/>
                  </a:solidFill>
                  <a:latin typeface="Muli"/>
                  <a:ea typeface="Muli"/>
                  <a:cs typeface="Muli"/>
                  <a:sym typeface="Muli"/>
                </a:rPr>
                <a:t>Supervisor: </a:t>
              </a:r>
            </a:p>
            <a:p>
              <a:pPr algn="ctr">
                <a:lnSpc>
                  <a:spcPts val="3631"/>
                </a:lnSpc>
              </a:pPr>
              <a:r>
                <a:rPr lang="en-US" b="true" sz="3026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  Dr. Emad Natsha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4005900" y="1078820"/>
            <a:ext cx="961668" cy="951580"/>
            <a:chOff x="0" y="0"/>
            <a:chExt cx="1282224" cy="126877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DBE2E7"/>
            </a:solidFill>
          </p:spPr>
        </p:sp>
      </p:grpSp>
      <p:sp>
        <p:nvSpPr>
          <p:cNvPr name="AutoShape 20" id="20"/>
          <p:cNvSpPr/>
          <p:nvPr/>
        </p:nvSpPr>
        <p:spPr>
          <a:xfrm>
            <a:off x="2760671" y="5711213"/>
            <a:ext cx="2496541" cy="491916"/>
          </a:xfrm>
          <a:prstGeom prst="line">
            <a:avLst/>
          </a:prstGeom>
          <a:ln cap="flat" w="219075">
            <a:solidFill>
              <a:srgbClr val="343331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21" id="21"/>
          <p:cNvSpPr/>
          <p:nvPr/>
        </p:nvSpPr>
        <p:spPr>
          <a:xfrm flipH="false" flipV="false" rot="0">
            <a:off x="1436897" y="3394501"/>
            <a:ext cx="4823878" cy="5617256"/>
          </a:xfrm>
          <a:custGeom>
            <a:avLst/>
            <a:gdLst/>
            <a:ahLst/>
            <a:cxnLst/>
            <a:rect r="r" b="b" t="t" l="l"/>
            <a:pathLst>
              <a:path h="5617256" w="4823878">
                <a:moveTo>
                  <a:pt x="0" y="0"/>
                </a:moveTo>
                <a:lnTo>
                  <a:pt x="4823878" y="0"/>
                </a:lnTo>
                <a:lnTo>
                  <a:pt x="4823878" y="5617256"/>
                </a:lnTo>
                <a:lnTo>
                  <a:pt x="0" y="56172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9370914" y="1188955"/>
            <a:ext cx="5447427" cy="2948420"/>
          </a:xfrm>
          <a:custGeom>
            <a:avLst/>
            <a:gdLst/>
            <a:ahLst/>
            <a:cxnLst/>
            <a:rect r="r" b="b" t="t" l="l"/>
            <a:pathLst>
              <a:path h="2948420" w="5447427">
                <a:moveTo>
                  <a:pt x="0" y="0"/>
                </a:moveTo>
                <a:lnTo>
                  <a:pt x="5447427" y="0"/>
                </a:lnTo>
                <a:lnTo>
                  <a:pt x="5447427" y="2948420"/>
                </a:lnTo>
                <a:lnTo>
                  <a:pt x="0" y="29484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7540162" y="842408"/>
            <a:ext cx="670765" cy="712202"/>
          </a:xfrm>
          <a:custGeom>
            <a:avLst/>
            <a:gdLst/>
            <a:ahLst/>
            <a:cxnLst/>
            <a:rect r="r" b="b" t="t" l="l"/>
            <a:pathLst>
              <a:path h="712202" w="670765">
                <a:moveTo>
                  <a:pt x="0" y="0"/>
                </a:moveTo>
                <a:lnTo>
                  <a:pt x="670766" y="0"/>
                </a:lnTo>
                <a:lnTo>
                  <a:pt x="670766" y="712202"/>
                </a:lnTo>
                <a:lnTo>
                  <a:pt x="0" y="712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4129757" y="1294550"/>
            <a:ext cx="713955" cy="520121"/>
          </a:xfrm>
          <a:custGeom>
            <a:avLst/>
            <a:gdLst/>
            <a:ahLst/>
            <a:cxnLst/>
            <a:rect r="r" b="b" t="t" l="l"/>
            <a:pathLst>
              <a:path h="520121" w="713955">
                <a:moveTo>
                  <a:pt x="0" y="0"/>
                </a:moveTo>
                <a:lnTo>
                  <a:pt x="713954" y="0"/>
                </a:lnTo>
                <a:lnTo>
                  <a:pt x="713954" y="520120"/>
                </a:lnTo>
                <a:lnTo>
                  <a:pt x="0" y="52012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7493268" y="1330094"/>
            <a:ext cx="1605052" cy="1604914"/>
            <a:chOff x="0" y="0"/>
            <a:chExt cx="2140069" cy="213988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9735746" y="2558200"/>
            <a:ext cx="7728800" cy="7728800"/>
          </a:xfrm>
          <a:custGeom>
            <a:avLst/>
            <a:gdLst/>
            <a:ahLst/>
            <a:cxnLst/>
            <a:rect r="r" b="b" t="t" l="l"/>
            <a:pathLst>
              <a:path h="7728800" w="7728800">
                <a:moveTo>
                  <a:pt x="0" y="0"/>
                </a:moveTo>
                <a:lnTo>
                  <a:pt x="7728800" y="0"/>
                </a:lnTo>
                <a:lnTo>
                  <a:pt x="7728800" y="7728800"/>
                </a:lnTo>
                <a:lnTo>
                  <a:pt x="0" y="7728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522098" y="2558200"/>
            <a:ext cx="7736687" cy="7736687"/>
          </a:xfrm>
          <a:custGeom>
            <a:avLst/>
            <a:gdLst/>
            <a:ahLst/>
            <a:cxnLst/>
            <a:rect r="r" b="b" t="t" l="l"/>
            <a:pathLst>
              <a:path h="7736687" w="7736687">
                <a:moveTo>
                  <a:pt x="0" y="0"/>
                </a:moveTo>
                <a:lnTo>
                  <a:pt x="7736688" y="0"/>
                </a:lnTo>
                <a:lnTo>
                  <a:pt x="7736688" y="7736687"/>
                </a:lnTo>
                <a:lnTo>
                  <a:pt x="0" y="77366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7259300" y="2935008"/>
            <a:ext cx="1196897" cy="1029331"/>
          </a:xfrm>
          <a:prstGeom prst="rect">
            <a:avLst/>
          </a:prstGeom>
        </p:spPr>
      </p:pic>
      <p:sp>
        <p:nvSpPr>
          <p:cNvPr name="TextBox 15" id="15"/>
          <p:cNvSpPr txBox="true"/>
          <p:nvPr/>
        </p:nvSpPr>
        <p:spPr>
          <a:xfrm rot="0">
            <a:off x="1646211" y="394238"/>
            <a:ext cx="152251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b="true" sz="400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396408" y="1118138"/>
            <a:ext cx="3815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E- bike controller</a:t>
            </a:r>
          </a:p>
        </p:txBody>
      </p:sp>
      <p:pic>
        <p:nvPicPr>
          <p:cNvPr name="Picture 17" id="17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5400000">
            <a:off x="7902159" y="7901673"/>
            <a:ext cx="1439392" cy="1273862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5400000">
            <a:off x="7971784" y="6743799"/>
            <a:ext cx="1439392" cy="1273862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4240610">
            <a:off x="8751229" y="6342568"/>
            <a:ext cx="719696" cy="63693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5400000">
            <a:off x="8844864" y="5545350"/>
            <a:ext cx="513047" cy="454046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5400000">
            <a:off x="8592355" y="3996264"/>
            <a:ext cx="513047" cy="454046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-7908064">
            <a:off x="8486359" y="3161357"/>
            <a:ext cx="664087" cy="587717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8665450">
            <a:off x="6623337" y="2717960"/>
            <a:ext cx="664087" cy="587717"/>
          </a:xfrm>
          <a:prstGeom prst="rect">
            <a:avLst/>
          </a:prstGeom>
        </p:spPr>
      </p:pic>
      <p:sp>
        <p:nvSpPr>
          <p:cNvPr name="TextBox 24" id="24"/>
          <p:cNvSpPr txBox="true"/>
          <p:nvPr/>
        </p:nvSpPr>
        <p:spPr>
          <a:xfrm rot="0">
            <a:off x="11526819" y="1946813"/>
            <a:ext cx="3815550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0"/>
              </a:lnSpc>
            </a:pPr>
            <a:r>
              <a:rPr lang="en-US" sz="31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What we bought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979600" y="1946813"/>
            <a:ext cx="3815550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0"/>
              </a:lnSpc>
            </a:pPr>
            <a:r>
              <a:rPr lang="en-US" sz="31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What we used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258786" y="1899188"/>
            <a:ext cx="826705" cy="57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20"/>
              </a:lnSpc>
            </a:pPr>
            <a:r>
              <a:rPr lang="en-US" b="true" sz="3600">
                <a:solidFill>
                  <a:srgbClr val="E60023"/>
                </a:solidFill>
                <a:latin typeface="Arimo Bold"/>
                <a:ea typeface="Arimo Bold"/>
                <a:cs typeface="Arimo Bold"/>
                <a:sym typeface="Arimo Bold"/>
              </a:rPr>
              <a:t>VS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10460537" y="2168846"/>
            <a:ext cx="5638002" cy="3397691"/>
          </a:xfrm>
          <a:custGeom>
            <a:avLst/>
            <a:gdLst/>
            <a:ahLst/>
            <a:cxnLst/>
            <a:rect r="r" b="b" t="t" l="l"/>
            <a:pathLst>
              <a:path h="3397691" w="5638002">
                <a:moveTo>
                  <a:pt x="0" y="0"/>
                </a:moveTo>
                <a:lnTo>
                  <a:pt x="5638002" y="0"/>
                </a:lnTo>
                <a:lnTo>
                  <a:pt x="5638002" y="3397691"/>
                </a:lnTo>
                <a:lnTo>
                  <a:pt x="0" y="33976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2313942" y="2069007"/>
            <a:ext cx="5208616" cy="2942868"/>
          </a:xfrm>
          <a:custGeom>
            <a:avLst/>
            <a:gdLst/>
            <a:ahLst/>
            <a:cxnLst/>
            <a:rect r="r" b="b" t="t" l="l"/>
            <a:pathLst>
              <a:path h="2942868" w="5208616">
                <a:moveTo>
                  <a:pt x="0" y="0"/>
                </a:moveTo>
                <a:lnTo>
                  <a:pt x="5208616" y="0"/>
                </a:lnTo>
                <a:lnTo>
                  <a:pt x="5208616" y="2942869"/>
                </a:lnTo>
                <a:lnTo>
                  <a:pt x="0" y="2942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1066793" y="5566537"/>
            <a:ext cx="4886795" cy="4202021"/>
          </a:xfrm>
          <a:custGeom>
            <a:avLst/>
            <a:gdLst/>
            <a:ahLst/>
            <a:cxnLst/>
            <a:rect r="r" b="b" t="t" l="l"/>
            <a:pathLst>
              <a:path h="4202021" w="4886795">
                <a:moveTo>
                  <a:pt x="0" y="0"/>
                </a:moveTo>
                <a:lnTo>
                  <a:pt x="4886795" y="0"/>
                </a:lnTo>
                <a:lnTo>
                  <a:pt x="4886795" y="4202021"/>
                </a:lnTo>
                <a:lnTo>
                  <a:pt x="0" y="420202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8148" r="0" b="-8148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371763" y="1436511"/>
            <a:ext cx="3815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36v li-on battery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095789" y="1736549"/>
            <a:ext cx="3815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Arduino Mega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93268" y="1330094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6173722" y="6534777"/>
            <a:ext cx="5729428" cy="2662796"/>
          </a:xfrm>
          <a:custGeom>
            <a:avLst/>
            <a:gdLst/>
            <a:ahLst/>
            <a:cxnLst/>
            <a:rect r="r" b="b" t="t" l="l"/>
            <a:pathLst>
              <a:path h="2662796" w="5729428">
                <a:moveTo>
                  <a:pt x="0" y="0"/>
                </a:moveTo>
                <a:lnTo>
                  <a:pt x="5729428" y="0"/>
                </a:lnTo>
                <a:lnTo>
                  <a:pt x="5729428" y="2662796"/>
                </a:lnTo>
                <a:lnTo>
                  <a:pt x="0" y="26627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164397" y="2415684"/>
            <a:ext cx="2964307" cy="2847531"/>
          </a:xfrm>
          <a:custGeom>
            <a:avLst/>
            <a:gdLst/>
            <a:ahLst/>
            <a:cxnLst/>
            <a:rect r="r" b="b" t="t" l="l"/>
            <a:pathLst>
              <a:path h="2847531" w="2964307">
                <a:moveTo>
                  <a:pt x="0" y="0"/>
                </a:moveTo>
                <a:lnTo>
                  <a:pt x="2964307" y="0"/>
                </a:lnTo>
                <a:lnTo>
                  <a:pt x="2964307" y="2847531"/>
                </a:lnTo>
                <a:lnTo>
                  <a:pt x="0" y="28475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236225" y="5915652"/>
            <a:ext cx="3815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Relay 8-channel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235179" y="1564382"/>
            <a:ext cx="4961331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Mechanical Joystick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2250974" y="2651374"/>
            <a:ext cx="3922748" cy="2366627"/>
          </a:xfrm>
          <a:custGeom>
            <a:avLst/>
            <a:gdLst/>
            <a:ahLst/>
            <a:cxnLst/>
            <a:rect r="r" b="b" t="t" l="l"/>
            <a:pathLst>
              <a:path h="2366627" w="3922748">
                <a:moveTo>
                  <a:pt x="0" y="0"/>
                </a:moveTo>
                <a:lnTo>
                  <a:pt x="3922748" y="0"/>
                </a:lnTo>
                <a:lnTo>
                  <a:pt x="3922748" y="2366627"/>
                </a:lnTo>
                <a:lnTo>
                  <a:pt x="0" y="23666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005" r="0" b="-2164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188141" y="1873945"/>
            <a:ext cx="39240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Ultrasonic sensor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93268" y="1330094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name="Picture 18" id="18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4404" t="12906" r="5682" b="2597"/>
          <a:stretch>
            <a:fillRect/>
          </a:stretch>
        </p:blipFill>
        <p:spPr>
          <a:xfrm flipH="false" flipV="false" rot="0">
            <a:off x="592482" y="1415479"/>
            <a:ext cx="16782723" cy="8871521"/>
          </a:xfrm>
          <a:prstGeom prst="rect">
            <a:avLst/>
          </a:prstGeom>
        </p:spPr>
      </p:pic>
      <p:sp>
        <p:nvSpPr>
          <p:cNvPr name="TextBox 19" id="19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493268" y="1330094"/>
            <a:ext cx="1605052" cy="1604914"/>
            <a:chOff x="0" y="0"/>
            <a:chExt cx="2140069" cy="213988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4590819" y="2617369"/>
            <a:ext cx="6305634" cy="4634985"/>
          </a:xfrm>
          <a:custGeom>
            <a:avLst/>
            <a:gdLst/>
            <a:ahLst/>
            <a:cxnLst/>
            <a:rect r="r" b="b" t="t" l="l"/>
            <a:pathLst>
              <a:path h="4634985" w="6305634">
                <a:moveTo>
                  <a:pt x="0" y="0"/>
                </a:moveTo>
                <a:lnTo>
                  <a:pt x="6305634" y="0"/>
                </a:lnTo>
                <a:lnTo>
                  <a:pt x="6305634" y="4634985"/>
                </a:lnTo>
                <a:lnTo>
                  <a:pt x="0" y="46349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4000" b="-6292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655321" y="2617369"/>
            <a:ext cx="7640473" cy="5052263"/>
          </a:xfrm>
          <a:custGeom>
            <a:avLst/>
            <a:gdLst/>
            <a:ahLst/>
            <a:cxnLst/>
            <a:rect r="r" b="b" t="t" l="l"/>
            <a:pathLst>
              <a:path h="5052263" w="7640473">
                <a:moveTo>
                  <a:pt x="0" y="0"/>
                </a:moveTo>
                <a:lnTo>
                  <a:pt x="7640473" y="0"/>
                </a:lnTo>
                <a:lnTo>
                  <a:pt x="7640473" y="5052262"/>
                </a:lnTo>
                <a:lnTo>
                  <a:pt x="0" y="50522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19770" y="2132551"/>
            <a:ext cx="3059830" cy="5504658"/>
          </a:xfrm>
          <a:custGeom>
            <a:avLst/>
            <a:gdLst/>
            <a:ahLst/>
            <a:cxnLst/>
            <a:rect r="r" b="b" t="t" l="l"/>
            <a:pathLst>
              <a:path h="5504658" w="3059830">
                <a:moveTo>
                  <a:pt x="0" y="0"/>
                </a:moveTo>
                <a:lnTo>
                  <a:pt x="3059830" y="0"/>
                </a:lnTo>
                <a:lnTo>
                  <a:pt x="3059830" y="5504658"/>
                </a:lnTo>
                <a:lnTo>
                  <a:pt x="0" y="5504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933948" y="1813463"/>
            <a:ext cx="4961331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3D Printed Arm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1887433" y="2269846"/>
            <a:ext cx="3567088" cy="2593599"/>
          </a:xfrm>
          <a:custGeom>
            <a:avLst/>
            <a:gdLst/>
            <a:ahLst/>
            <a:cxnLst/>
            <a:rect r="r" b="b" t="t" l="l"/>
            <a:pathLst>
              <a:path h="2593599" w="3567088">
                <a:moveTo>
                  <a:pt x="0" y="0"/>
                </a:moveTo>
                <a:lnTo>
                  <a:pt x="3567087" y="0"/>
                </a:lnTo>
                <a:lnTo>
                  <a:pt x="3567087" y="2593599"/>
                </a:lnTo>
                <a:lnTo>
                  <a:pt x="0" y="2593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188505" y="5910198"/>
            <a:ext cx="3348102" cy="3348102"/>
          </a:xfrm>
          <a:custGeom>
            <a:avLst/>
            <a:gdLst/>
            <a:ahLst/>
            <a:cxnLst/>
            <a:rect r="r" b="b" t="t" l="l"/>
            <a:pathLst>
              <a:path h="3348102" w="3348102">
                <a:moveTo>
                  <a:pt x="0" y="0"/>
                </a:moveTo>
                <a:lnTo>
                  <a:pt x="3348102" y="0"/>
                </a:lnTo>
                <a:lnTo>
                  <a:pt x="3348102" y="3348102"/>
                </a:lnTo>
                <a:lnTo>
                  <a:pt x="0" y="33481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42529" y="2880018"/>
            <a:ext cx="7664591" cy="12881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14690" indent="-307345" lvl="1">
              <a:lnSpc>
                <a:spcPts val="3416"/>
              </a:lnSpc>
              <a:buFont typeface="Arial"/>
              <a:buChar char="•"/>
            </a:pPr>
            <a:r>
              <a:rPr lang="en-US" sz="2847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Wireless communication in smart home </a:t>
            </a:r>
          </a:p>
          <a:p>
            <a:pPr algn="l" marL="614690" indent="-307345" lvl="1">
              <a:lnSpc>
                <a:spcPts val="3416"/>
              </a:lnSpc>
              <a:buFont typeface="Arial"/>
              <a:buChar char="•"/>
            </a:pPr>
            <a:r>
              <a:rPr lang="en-US" sz="2847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1 Publisher ESP32 </a:t>
            </a:r>
          </a:p>
          <a:p>
            <a:pPr algn="l" marL="614690" indent="-307345" lvl="1">
              <a:lnSpc>
                <a:spcPts val="3416"/>
              </a:lnSpc>
              <a:buFont typeface="Arial"/>
              <a:buChar char="•"/>
            </a:pPr>
            <a:r>
              <a:rPr lang="en-US" sz="2847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3 Subscriber ESP32s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480629" y="6177895"/>
            <a:ext cx="7247960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put subscriber ESP32 and another related components in subscriber side,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880223" y="1660246"/>
            <a:ext cx="1581507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ESP32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188505" y="5568295"/>
            <a:ext cx="3585567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Subscriber Box 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1933410" y="6745786"/>
            <a:ext cx="2845649" cy="2734677"/>
          </a:xfrm>
          <a:custGeom>
            <a:avLst/>
            <a:gdLst/>
            <a:ahLst/>
            <a:cxnLst/>
            <a:rect r="r" b="b" t="t" l="l"/>
            <a:pathLst>
              <a:path h="2734677" w="2845649">
                <a:moveTo>
                  <a:pt x="0" y="0"/>
                </a:moveTo>
                <a:lnTo>
                  <a:pt x="2845649" y="0"/>
                </a:lnTo>
                <a:lnTo>
                  <a:pt x="2845649" y="2734676"/>
                </a:lnTo>
                <a:lnTo>
                  <a:pt x="0" y="27346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14615" y="2906632"/>
            <a:ext cx="6460956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for powering the ESP32 in subscriber side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514615" y="6460036"/>
            <a:ext cx="6460956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convert 7.4v from li-on batteries to 5v as input to ESP32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475934" y="6059986"/>
            <a:ext cx="5760601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LM2596 voltage regulator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699757" y="2511435"/>
            <a:ext cx="2983734" cy="2805601"/>
          </a:xfrm>
          <a:custGeom>
            <a:avLst/>
            <a:gdLst/>
            <a:ahLst/>
            <a:cxnLst/>
            <a:rect r="r" b="b" t="t" l="l"/>
            <a:pathLst>
              <a:path h="2805601" w="2983734">
                <a:moveTo>
                  <a:pt x="0" y="0"/>
                </a:moveTo>
                <a:lnTo>
                  <a:pt x="2983735" y="0"/>
                </a:lnTo>
                <a:lnTo>
                  <a:pt x="2983735" y="2805601"/>
                </a:lnTo>
                <a:lnTo>
                  <a:pt x="0" y="28056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0254710" y="1825635"/>
            <a:ext cx="5873829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18650 Li Ion Battery 3.7V 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2209955" y="5880533"/>
            <a:ext cx="3373730" cy="2742284"/>
          </a:xfrm>
          <a:custGeom>
            <a:avLst/>
            <a:gdLst/>
            <a:ahLst/>
            <a:cxnLst/>
            <a:rect r="r" b="b" t="t" l="l"/>
            <a:pathLst>
              <a:path h="2742284" w="3373730">
                <a:moveTo>
                  <a:pt x="0" y="0"/>
                </a:moveTo>
                <a:lnTo>
                  <a:pt x="3373730" y="0"/>
                </a:lnTo>
                <a:lnTo>
                  <a:pt x="3373730" y="2742283"/>
                </a:lnTo>
                <a:lnTo>
                  <a:pt x="0" y="27422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5400000">
            <a:off x="12049998" y="894219"/>
            <a:ext cx="2827561" cy="5001204"/>
          </a:xfrm>
          <a:custGeom>
            <a:avLst/>
            <a:gdLst/>
            <a:ahLst/>
            <a:cxnLst/>
            <a:rect r="r" b="b" t="t" l="l"/>
            <a:pathLst>
              <a:path h="5001204" w="2827561">
                <a:moveTo>
                  <a:pt x="0" y="0"/>
                </a:moveTo>
                <a:lnTo>
                  <a:pt x="2827561" y="0"/>
                </a:lnTo>
                <a:lnTo>
                  <a:pt x="2827561" y="5001203"/>
                </a:lnTo>
                <a:lnTo>
                  <a:pt x="0" y="50012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8945" t="-8427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786769" y="2783497"/>
            <a:ext cx="6460956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Connected with 2 out wires from voltage regulator to power the ESP32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786769" y="6336901"/>
            <a:ext cx="7109617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to tae the command from ESP as ON,OFF and control 220v AC device.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856620" y="1671478"/>
            <a:ext cx="121431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cable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711077" y="5035004"/>
            <a:ext cx="2371487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2-ch relay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1878597" y="2398719"/>
            <a:ext cx="2783153" cy="2794921"/>
          </a:xfrm>
          <a:custGeom>
            <a:avLst/>
            <a:gdLst/>
            <a:ahLst/>
            <a:cxnLst/>
            <a:rect r="r" b="b" t="t" l="l"/>
            <a:pathLst>
              <a:path h="2794921" w="2783153">
                <a:moveTo>
                  <a:pt x="0" y="0"/>
                </a:moveTo>
                <a:lnTo>
                  <a:pt x="2783153" y="0"/>
                </a:lnTo>
                <a:lnTo>
                  <a:pt x="2783153" y="2794921"/>
                </a:lnTo>
                <a:lnTo>
                  <a:pt x="0" y="2794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1022075" y="6011481"/>
            <a:ext cx="4534296" cy="3400722"/>
          </a:xfrm>
          <a:custGeom>
            <a:avLst/>
            <a:gdLst/>
            <a:ahLst/>
            <a:cxnLst/>
            <a:rect r="r" b="b" t="t" l="l"/>
            <a:pathLst>
              <a:path h="3400722" w="4534296">
                <a:moveTo>
                  <a:pt x="0" y="0"/>
                </a:moveTo>
                <a:lnTo>
                  <a:pt x="4534296" y="0"/>
                </a:lnTo>
                <a:lnTo>
                  <a:pt x="4534296" y="3400722"/>
                </a:lnTo>
                <a:lnTo>
                  <a:pt x="0" y="3400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47604" y="2901138"/>
            <a:ext cx="6460956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display the devices from database with ON/OFF buttons for each added device.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447604" y="6454542"/>
            <a:ext cx="6460956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display content on touch screen and to handle serial communication with publisher ESP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878597" y="5565473"/>
            <a:ext cx="2739509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Arduino uno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771349" y="1789119"/>
            <a:ext cx="499764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2.4 TFT Touch Screen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499497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9770290" y="1924243"/>
            <a:ext cx="6833116" cy="1209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Max981</a:t>
            </a: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4 microphone module</a:t>
            </a:r>
          </a:p>
          <a:p>
            <a:pPr algn="ctr">
              <a:lnSpc>
                <a:spcPts val="4799"/>
              </a:lnSpc>
              <a:spcBef>
                <a:spcPct val="0"/>
              </a:spcBef>
            </a:pP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11296727" y="2533843"/>
            <a:ext cx="3535696" cy="2775331"/>
          </a:xfrm>
          <a:custGeom>
            <a:avLst/>
            <a:gdLst/>
            <a:ahLst/>
            <a:cxnLst/>
            <a:rect r="r" b="b" t="t" l="l"/>
            <a:pathLst>
              <a:path h="2775331" w="3535696">
                <a:moveTo>
                  <a:pt x="0" y="0"/>
                </a:moveTo>
                <a:lnTo>
                  <a:pt x="3535695" y="0"/>
                </a:lnTo>
                <a:lnTo>
                  <a:pt x="3535695" y="2775331"/>
                </a:lnTo>
                <a:lnTo>
                  <a:pt x="0" y="27753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1731233" y="6747891"/>
            <a:ext cx="2911230" cy="2292594"/>
          </a:xfrm>
          <a:custGeom>
            <a:avLst/>
            <a:gdLst/>
            <a:ahLst/>
            <a:cxnLst/>
            <a:rect r="r" b="b" t="t" l="l"/>
            <a:pathLst>
              <a:path h="2292594" w="2911230">
                <a:moveTo>
                  <a:pt x="0" y="0"/>
                </a:moveTo>
                <a:lnTo>
                  <a:pt x="2911231" y="0"/>
                </a:lnTo>
                <a:lnTo>
                  <a:pt x="2911231" y="2292594"/>
                </a:lnTo>
                <a:lnTo>
                  <a:pt x="0" y="22925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64279" y="3036262"/>
            <a:ext cx="6460956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to take voice command from the user to control the devices.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64279" y="6589666"/>
            <a:ext cx="6460956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as a record button and it will be pressed if the user want to say some commands.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500614" y="5980066"/>
            <a:ext cx="5477589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Momentary push button 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325703" y="1095886"/>
            <a:ext cx="1156920" cy="1144814"/>
            <a:chOff x="0" y="0"/>
            <a:chExt cx="2267587" cy="224385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EEEEEE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5457700" y="9920770"/>
            <a:ext cx="961668" cy="951580"/>
            <a:chOff x="0" y="0"/>
            <a:chExt cx="1282224" cy="126877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E2E8EC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409847" y="9863892"/>
            <a:ext cx="1374286" cy="1374168"/>
            <a:chOff x="0" y="0"/>
            <a:chExt cx="1832381" cy="18322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DBE2E7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16006696" y="1668293"/>
            <a:ext cx="456298" cy="484486"/>
          </a:xfrm>
          <a:custGeom>
            <a:avLst/>
            <a:gdLst/>
            <a:ahLst/>
            <a:cxnLst/>
            <a:rect r="r" b="b" t="t" l="l"/>
            <a:pathLst>
              <a:path h="484486" w="456298">
                <a:moveTo>
                  <a:pt x="0" y="0"/>
                </a:moveTo>
                <a:lnTo>
                  <a:pt x="456298" y="0"/>
                </a:lnTo>
                <a:lnTo>
                  <a:pt x="456298" y="484486"/>
                </a:lnTo>
                <a:lnTo>
                  <a:pt x="0" y="4844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2784133" y="2030402"/>
            <a:ext cx="5246370" cy="5246370"/>
            <a:chOff x="0" y="0"/>
            <a:chExt cx="8909050" cy="890905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-210012" y="2402"/>
              <a:ext cx="9329074" cy="8904246"/>
            </a:xfrm>
            <a:custGeom>
              <a:avLst/>
              <a:gdLst/>
              <a:ahLst/>
              <a:cxnLst/>
              <a:rect r="r" b="b" t="t" l="l"/>
              <a:pathLst>
                <a:path h="8904246" w="9329074">
                  <a:moveTo>
                    <a:pt x="4664537" y="7123"/>
                  </a:moveTo>
                  <a:cubicBezTo>
                    <a:pt x="3071756" y="0"/>
                    <a:pt x="1596908" y="845651"/>
                    <a:pt x="798454" y="2223865"/>
                  </a:cubicBezTo>
                  <a:cubicBezTo>
                    <a:pt x="0" y="3602079"/>
                    <a:pt x="0" y="5302167"/>
                    <a:pt x="798454" y="6680382"/>
                  </a:cubicBezTo>
                  <a:cubicBezTo>
                    <a:pt x="1596908" y="8058595"/>
                    <a:pt x="3071756" y="8904246"/>
                    <a:pt x="4664537" y="8897123"/>
                  </a:cubicBezTo>
                  <a:cubicBezTo>
                    <a:pt x="6257318" y="8904246"/>
                    <a:pt x="7732166" y="8058595"/>
                    <a:pt x="8530620" y="6680382"/>
                  </a:cubicBezTo>
                  <a:cubicBezTo>
                    <a:pt x="9329074" y="5302167"/>
                    <a:pt x="9329074" y="3602079"/>
                    <a:pt x="8530620" y="2223865"/>
                  </a:cubicBezTo>
                  <a:cubicBezTo>
                    <a:pt x="7732166" y="845651"/>
                    <a:pt x="6257318" y="0"/>
                    <a:pt x="4664537" y="7123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63863" y="263805"/>
              <a:ext cx="8781323" cy="8381440"/>
            </a:xfrm>
            <a:custGeom>
              <a:avLst/>
              <a:gdLst/>
              <a:ahLst/>
              <a:cxnLst/>
              <a:rect r="r" b="b" t="t" l="l"/>
              <a:pathLst>
                <a:path h="8381440" w="8781323">
                  <a:moveTo>
                    <a:pt x="4390662" y="6705"/>
                  </a:moveTo>
                  <a:cubicBezTo>
                    <a:pt x="2891400" y="0"/>
                    <a:pt x="1503147" y="795999"/>
                    <a:pt x="751573" y="2093292"/>
                  </a:cubicBezTo>
                  <a:cubicBezTo>
                    <a:pt x="0" y="3390586"/>
                    <a:pt x="0" y="4990854"/>
                    <a:pt x="751573" y="6288148"/>
                  </a:cubicBezTo>
                  <a:cubicBezTo>
                    <a:pt x="1503147" y="7585441"/>
                    <a:pt x="2891400" y="8381440"/>
                    <a:pt x="4390662" y="8374735"/>
                  </a:cubicBezTo>
                  <a:cubicBezTo>
                    <a:pt x="5889924" y="8381440"/>
                    <a:pt x="7278177" y="7585441"/>
                    <a:pt x="8029751" y="6288148"/>
                  </a:cubicBezTo>
                  <a:cubicBezTo>
                    <a:pt x="8781323" y="4990854"/>
                    <a:pt x="8781323" y="3390586"/>
                    <a:pt x="8029751" y="2093292"/>
                  </a:cubicBezTo>
                  <a:cubicBezTo>
                    <a:pt x="7278177" y="795999"/>
                    <a:pt x="5889924" y="0"/>
                    <a:pt x="4390662" y="6705"/>
                  </a:cubicBezTo>
                  <a:close/>
                </a:path>
              </a:pathLst>
            </a:custGeom>
            <a:blipFill>
              <a:blip r:embed="rId5"/>
              <a:stretch>
                <a:fillRect l="223" t="-16585" r="223" b="-16585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909050" cy="8909050"/>
            </a:xfrm>
            <a:custGeom>
              <a:avLst/>
              <a:gdLst/>
              <a:ahLst/>
              <a:cxnLst/>
              <a:rect r="r" b="b" t="t" l="l"/>
              <a:pathLst>
                <a:path h="8909050" w="8909050">
                  <a:moveTo>
                    <a:pt x="4454525" y="8909050"/>
                  </a:moveTo>
                  <a:cubicBezTo>
                    <a:pt x="3264662" y="8909050"/>
                    <a:pt x="2146046" y="8445500"/>
                    <a:pt x="1304544" y="7603744"/>
                  </a:cubicBezTo>
                  <a:cubicBezTo>
                    <a:pt x="895477" y="7194550"/>
                    <a:pt x="574294" y="6718173"/>
                    <a:pt x="350012" y="6187694"/>
                  </a:cubicBezTo>
                  <a:cubicBezTo>
                    <a:pt x="117729" y="5638673"/>
                    <a:pt x="0" y="5055489"/>
                    <a:pt x="0" y="4454525"/>
                  </a:cubicBezTo>
                  <a:cubicBezTo>
                    <a:pt x="0" y="3854704"/>
                    <a:pt x="117475" y="3272282"/>
                    <a:pt x="349377" y="2723642"/>
                  </a:cubicBezTo>
                  <a:cubicBezTo>
                    <a:pt x="573405" y="2193163"/>
                    <a:pt x="894207" y="1716786"/>
                    <a:pt x="1302766" y="1307338"/>
                  </a:cubicBezTo>
                  <a:cubicBezTo>
                    <a:pt x="2144141" y="464312"/>
                    <a:pt x="3263519" y="0"/>
                    <a:pt x="4454525" y="0"/>
                  </a:cubicBezTo>
                  <a:cubicBezTo>
                    <a:pt x="5055362" y="0"/>
                    <a:pt x="5638419" y="117729"/>
                    <a:pt x="6187440" y="350012"/>
                  </a:cubicBezTo>
                  <a:cubicBezTo>
                    <a:pt x="6717792" y="574294"/>
                    <a:pt x="7194296" y="895477"/>
                    <a:pt x="7603490" y="1304544"/>
                  </a:cubicBezTo>
                  <a:cubicBezTo>
                    <a:pt x="8445373" y="2146046"/>
                    <a:pt x="8909050" y="3264789"/>
                    <a:pt x="8909050" y="4454652"/>
                  </a:cubicBezTo>
                  <a:cubicBezTo>
                    <a:pt x="8909050" y="5644769"/>
                    <a:pt x="8445246" y="6763766"/>
                    <a:pt x="7602982" y="7605268"/>
                  </a:cubicBezTo>
                  <a:cubicBezTo>
                    <a:pt x="7193789" y="8014208"/>
                    <a:pt x="6717285" y="8335138"/>
                    <a:pt x="6186932" y="8559419"/>
                  </a:cubicBezTo>
                  <a:cubicBezTo>
                    <a:pt x="5637911" y="8791321"/>
                    <a:pt x="5055108" y="8909050"/>
                    <a:pt x="4454525" y="8909050"/>
                  </a:cubicBezTo>
                  <a:close/>
                  <a:moveTo>
                    <a:pt x="4454525" y="19050"/>
                  </a:moveTo>
                  <a:cubicBezTo>
                    <a:pt x="3268599" y="19050"/>
                    <a:pt x="2154047" y="481330"/>
                    <a:pt x="1316228" y="1320800"/>
                  </a:cubicBezTo>
                  <a:cubicBezTo>
                    <a:pt x="909447" y="1728343"/>
                    <a:pt x="590042" y="2202815"/>
                    <a:pt x="366903" y="2731008"/>
                  </a:cubicBezTo>
                  <a:cubicBezTo>
                    <a:pt x="136017" y="3277362"/>
                    <a:pt x="19050" y="3857244"/>
                    <a:pt x="19050" y="4454525"/>
                  </a:cubicBezTo>
                  <a:cubicBezTo>
                    <a:pt x="19050" y="5052949"/>
                    <a:pt x="136271" y="5633593"/>
                    <a:pt x="367538" y="6180328"/>
                  </a:cubicBezTo>
                  <a:cubicBezTo>
                    <a:pt x="590931" y="6708522"/>
                    <a:pt x="910717" y="7182866"/>
                    <a:pt x="1318006" y="7590282"/>
                  </a:cubicBezTo>
                  <a:cubicBezTo>
                    <a:pt x="2155825" y="8428355"/>
                    <a:pt x="3269742" y="8890000"/>
                    <a:pt x="4454525" y="8890000"/>
                  </a:cubicBezTo>
                  <a:cubicBezTo>
                    <a:pt x="5052568" y="8890000"/>
                    <a:pt x="5632958" y="8772779"/>
                    <a:pt x="6179439" y="8541766"/>
                  </a:cubicBezTo>
                  <a:cubicBezTo>
                    <a:pt x="6707632" y="8318500"/>
                    <a:pt x="7181977" y="7998841"/>
                    <a:pt x="7589520" y="7591679"/>
                  </a:cubicBezTo>
                  <a:cubicBezTo>
                    <a:pt x="8428101" y="6753733"/>
                    <a:pt x="8890000" y="5639562"/>
                    <a:pt x="8890000" y="4454525"/>
                  </a:cubicBezTo>
                  <a:cubicBezTo>
                    <a:pt x="8890000" y="3269742"/>
                    <a:pt x="8428355" y="2155825"/>
                    <a:pt x="7590028" y="1317879"/>
                  </a:cubicBezTo>
                  <a:cubicBezTo>
                    <a:pt x="7182612" y="910590"/>
                    <a:pt x="6708140" y="590931"/>
                    <a:pt x="6180074" y="367538"/>
                  </a:cubicBezTo>
                  <a:cubicBezTo>
                    <a:pt x="5633339" y="136271"/>
                    <a:pt x="5052822" y="19050"/>
                    <a:pt x="4454525" y="19050"/>
                  </a:cubicBezTo>
                  <a:close/>
                  <a:moveTo>
                    <a:pt x="4454525" y="8648065"/>
                  </a:moveTo>
                  <a:cubicBezTo>
                    <a:pt x="3334385" y="8648065"/>
                    <a:pt x="2281301" y="8211693"/>
                    <a:pt x="1489075" y="7419213"/>
                  </a:cubicBezTo>
                  <a:cubicBezTo>
                    <a:pt x="697103" y="6626987"/>
                    <a:pt x="260985" y="5574157"/>
                    <a:pt x="260985" y="4454525"/>
                  </a:cubicBezTo>
                  <a:cubicBezTo>
                    <a:pt x="260985" y="3889756"/>
                    <a:pt x="371602" y="3341497"/>
                    <a:pt x="589788" y="2824988"/>
                  </a:cubicBezTo>
                  <a:cubicBezTo>
                    <a:pt x="800735" y="2325624"/>
                    <a:pt x="1102741" y="1877060"/>
                    <a:pt x="1487297" y="1491742"/>
                  </a:cubicBezTo>
                  <a:cubicBezTo>
                    <a:pt x="2279396" y="698119"/>
                    <a:pt x="3333242" y="260985"/>
                    <a:pt x="4454398" y="260985"/>
                  </a:cubicBezTo>
                  <a:cubicBezTo>
                    <a:pt x="5573776" y="260985"/>
                    <a:pt x="6626606" y="697103"/>
                    <a:pt x="7418832" y="1488948"/>
                  </a:cubicBezTo>
                  <a:cubicBezTo>
                    <a:pt x="8211438" y="2281174"/>
                    <a:pt x="8647937" y="3334385"/>
                    <a:pt x="8647937" y="4454398"/>
                  </a:cubicBezTo>
                  <a:cubicBezTo>
                    <a:pt x="8647937" y="5574792"/>
                    <a:pt x="8211311" y="6628130"/>
                    <a:pt x="7418450" y="7420356"/>
                  </a:cubicBezTo>
                  <a:cubicBezTo>
                    <a:pt x="6626225" y="8212074"/>
                    <a:pt x="5573522" y="8648065"/>
                    <a:pt x="4454525" y="8648065"/>
                  </a:cubicBezTo>
                  <a:close/>
                  <a:moveTo>
                    <a:pt x="4454525" y="280035"/>
                  </a:moveTo>
                  <a:cubicBezTo>
                    <a:pt x="3338449" y="280035"/>
                    <a:pt x="2289429" y="715137"/>
                    <a:pt x="1500886" y="1505204"/>
                  </a:cubicBezTo>
                  <a:cubicBezTo>
                    <a:pt x="713613" y="2294001"/>
                    <a:pt x="280035" y="3341370"/>
                    <a:pt x="280035" y="4454525"/>
                  </a:cubicBezTo>
                  <a:cubicBezTo>
                    <a:pt x="280035" y="5569077"/>
                    <a:pt x="714248" y="6617081"/>
                    <a:pt x="1502537" y="7405751"/>
                  </a:cubicBezTo>
                  <a:cubicBezTo>
                    <a:pt x="2291080" y="8194548"/>
                    <a:pt x="3339465" y="8629015"/>
                    <a:pt x="4454525" y="8629015"/>
                  </a:cubicBezTo>
                  <a:cubicBezTo>
                    <a:pt x="5568442" y="8629015"/>
                    <a:pt x="6616319" y="8195056"/>
                    <a:pt x="7405116" y="7407021"/>
                  </a:cubicBezTo>
                  <a:cubicBezTo>
                    <a:pt x="8194422" y="6618477"/>
                    <a:pt x="8629015" y="5569839"/>
                    <a:pt x="8629015" y="4454525"/>
                  </a:cubicBezTo>
                  <a:cubicBezTo>
                    <a:pt x="8629015" y="3339465"/>
                    <a:pt x="8194548" y="2291080"/>
                    <a:pt x="7405497" y="1502537"/>
                  </a:cubicBezTo>
                  <a:cubicBezTo>
                    <a:pt x="6616827" y="714121"/>
                    <a:pt x="5568823" y="280035"/>
                    <a:pt x="4454525" y="280035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9962325" y="2032307"/>
            <a:ext cx="5246370" cy="5246370"/>
            <a:chOff x="0" y="0"/>
            <a:chExt cx="8909050" cy="89090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-210012" y="2402"/>
              <a:ext cx="9329074" cy="8904246"/>
            </a:xfrm>
            <a:custGeom>
              <a:avLst/>
              <a:gdLst/>
              <a:ahLst/>
              <a:cxnLst/>
              <a:rect r="r" b="b" t="t" l="l"/>
              <a:pathLst>
                <a:path h="8904246" w="9329074">
                  <a:moveTo>
                    <a:pt x="4664537" y="7123"/>
                  </a:moveTo>
                  <a:cubicBezTo>
                    <a:pt x="3071756" y="0"/>
                    <a:pt x="1596908" y="845651"/>
                    <a:pt x="798454" y="2223865"/>
                  </a:cubicBezTo>
                  <a:cubicBezTo>
                    <a:pt x="0" y="3602079"/>
                    <a:pt x="0" y="5302167"/>
                    <a:pt x="798454" y="6680382"/>
                  </a:cubicBezTo>
                  <a:cubicBezTo>
                    <a:pt x="1596908" y="8058595"/>
                    <a:pt x="3071756" y="8904246"/>
                    <a:pt x="4664537" y="8897123"/>
                  </a:cubicBezTo>
                  <a:cubicBezTo>
                    <a:pt x="6257318" y="8904246"/>
                    <a:pt x="7732166" y="8058595"/>
                    <a:pt x="8530620" y="6680382"/>
                  </a:cubicBezTo>
                  <a:cubicBezTo>
                    <a:pt x="9329074" y="5302167"/>
                    <a:pt x="9329074" y="3602079"/>
                    <a:pt x="8530620" y="2223865"/>
                  </a:cubicBezTo>
                  <a:cubicBezTo>
                    <a:pt x="7732166" y="845651"/>
                    <a:pt x="6257318" y="0"/>
                    <a:pt x="4664537" y="7123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63863" y="263805"/>
              <a:ext cx="8781323" cy="8381440"/>
            </a:xfrm>
            <a:custGeom>
              <a:avLst/>
              <a:gdLst/>
              <a:ahLst/>
              <a:cxnLst/>
              <a:rect r="r" b="b" t="t" l="l"/>
              <a:pathLst>
                <a:path h="8381440" w="8781323">
                  <a:moveTo>
                    <a:pt x="4390662" y="6705"/>
                  </a:moveTo>
                  <a:cubicBezTo>
                    <a:pt x="2891400" y="0"/>
                    <a:pt x="1503147" y="795999"/>
                    <a:pt x="751573" y="2093292"/>
                  </a:cubicBezTo>
                  <a:cubicBezTo>
                    <a:pt x="0" y="3390586"/>
                    <a:pt x="0" y="4990854"/>
                    <a:pt x="751573" y="6288148"/>
                  </a:cubicBezTo>
                  <a:cubicBezTo>
                    <a:pt x="1503147" y="7585441"/>
                    <a:pt x="2891400" y="8381440"/>
                    <a:pt x="4390662" y="8374735"/>
                  </a:cubicBezTo>
                  <a:cubicBezTo>
                    <a:pt x="5889924" y="8381440"/>
                    <a:pt x="7278177" y="7585441"/>
                    <a:pt x="8029751" y="6288148"/>
                  </a:cubicBezTo>
                  <a:cubicBezTo>
                    <a:pt x="8781323" y="4990854"/>
                    <a:pt x="8781323" y="3390586"/>
                    <a:pt x="8029751" y="2093292"/>
                  </a:cubicBezTo>
                  <a:cubicBezTo>
                    <a:pt x="7278177" y="795999"/>
                    <a:pt x="5889924" y="0"/>
                    <a:pt x="4390662" y="6705"/>
                  </a:cubicBezTo>
                  <a:close/>
                </a:path>
              </a:pathLst>
            </a:custGeom>
            <a:blipFill>
              <a:blip r:embed="rId6"/>
              <a:stretch>
                <a:fillRect l="-15275" t="-35772" r="-14712" b="-3832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909050" cy="8909050"/>
            </a:xfrm>
            <a:custGeom>
              <a:avLst/>
              <a:gdLst/>
              <a:ahLst/>
              <a:cxnLst/>
              <a:rect r="r" b="b" t="t" l="l"/>
              <a:pathLst>
                <a:path h="8909050" w="8909050">
                  <a:moveTo>
                    <a:pt x="4454525" y="8909050"/>
                  </a:moveTo>
                  <a:cubicBezTo>
                    <a:pt x="3264662" y="8909050"/>
                    <a:pt x="2146046" y="8445500"/>
                    <a:pt x="1304544" y="7603744"/>
                  </a:cubicBezTo>
                  <a:cubicBezTo>
                    <a:pt x="895477" y="7194550"/>
                    <a:pt x="574294" y="6718173"/>
                    <a:pt x="350012" y="6187694"/>
                  </a:cubicBezTo>
                  <a:cubicBezTo>
                    <a:pt x="117729" y="5638673"/>
                    <a:pt x="0" y="5055489"/>
                    <a:pt x="0" y="4454525"/>
                  </a:cubicBezTo>
                  <a:cubicBezTo>
                    <a:pt x="0" y="3854704"/>
                    <a:pt x="117475" y="3272282"/>
                    <a:pt x="349377" y="2723642"/>
                  </a:cubicBezTo>
                  <a:cubicBezTo>
                    <a:pt x="573405" y="2193163"/>
                    <a:pt x="894207" y="1716786"/>
                    <a:pt x="1302766" y="1307338"/>
                  </a:cubicBezTo>
                  <a:cubicBezTo>
                    <a:pt x="2144141" y="464312"/>
                    <a:pt x="3263519" y="0"/>
                    <a:pt x="4454525" y="0"/>
                  </a:cubicBezTo>
                  <a:cubicBezTo>
                    <a:pt x="5055362" y="0"/>
                    <a:pt x="5638419" y="117729"/>
                    <a:pt x="6187440" y="350012"/>
                  </a:cubicBezTo>
                  <a:cubicBezTo>
                    <a:pt x="6717792" y="574294"/>
                    <a:pt x="7194296" y="895477"/>
                    <a:pt x="7603490" y="1304544"/>
                  </a:cubicBezTo>
                  <a:cubicBezTo>
                    <a:pt x="8445373" y="2146046"/>
                    <a:pt x="8909050" y="3264789"/>
                    <a:pt x="8909050" y="4454652"/>
                  </a:cubicBezTo>
                  <a:cubicBezTo>
                    <a:pt x="8909050" y="5644769"/>
                    <a:pt x="8445246" y="6763766"/>
                    <a:pt x="7602982" y="7605268"/>
                  </a:cubicBezTo>
                  <a:cubicBezTo>
                    <a:pt x="7193789" y="8014208"/>
                    <a:pt x="6717285" y="8335138"/>
                    <a:pt x="6186932" y="8559419"/>
                  </a:cubicBezTo>
                  <a:cubicBezTo>
                    <a:pt x="5637911" y="8791321"/>
                    <a:pt x="5055108" y="8909050"/>
                    <a:pt x="4454525" y="8909050"/>
                  </a:cubicBezTo>
                  <a:close/>
                  <a:moveTo>
                    <a:pt x="4454525" y="19050"/>
                  </a:moveTo>
                  <a:cubicBezTo>
                    <a:pt x="3268599" y="19050"/>
                    <a:pt x="2154047" y="481330"/>
                    <a:pt x="1316228" y="1320800"/>
                  </a:cubicBezTo>
                  <a:cubicBezTo>
                    <a:pt x="909447" y="1728343"/>
                    <a:pt x="590042" y="2202815"/>
                    <a:pt x="366903" y="2731008"/>
                  </a:cubicBezTo>
                  <a:cubicBezTo>
                    <a:pt x="136017" y="3277362"/>
                    <a:pt x="19050" y="3857244"/>
                    <a:pt x="19050" y="4454525"/>
                  </a:cubicBezTo>
                  <a:cubicBezTo>
                    <a:pt x="19050" y="5052949"/>
                    <a:pt x="136271" y="5633593"/>
                    <a:pt x="367538" y="6180328"/>
                  </a:cubicBezTo>
                  <a:cubicBezTo>
                    <a:pt x="590931" y="6708522"/>
                    <a:pt x="910717" y="7182866"/>
                    <a:pt x="1318006" y="7590282"/>
                  </a:cubicBezTo>
                  <a:cubicBezTo>
                    <a:pt x="2155825" y="8428355"/>
                    <a:pt x="3269742" y="8890000"/>
                    <a:pt x="4454525" y="8890000"/>
                  </a:cubicBezTo>
                  <a:cubicBezTo>
                    <a:pt x="5052568" y="8890000"/>
                    <a:pt x="5632958" y="8772779"/>
                    <a:pt x="6179439" y="8541766"/>
                  </a:cubicBezTo>
                  <a:cubicBezTo>
                    <a:pt x="6707632" y="8318500"/>
                    <a:pt x="7181977" y="7998841"/>
                    <a:pt x="7589520" y="7591679"/>
                  </a:cubicBezTo>
                  <a:cubicBezTo>
                    <a:pt x="8428101" y="6753733"/>
                    <a:pt x="8890000" y="5639562"/>
                    <a:pt x="8890000" y="4454525"/>
                  </a:cubicBezTo>
                  <a:cubicBezTo>
                    <a:pt x="8890000" y="3269742"/>
                    <a:pt x="8428355" y="2155825"/>
                    <a:pt x="7590028" y="1317879"/>
                  </a:cubicBezTo>
                  <a:cubicBezTo>
                    <a:pt x="7182612" y="910590"/>
                    <a:pt x="6708140" y="590931"/>
                    <a:pt x="6180074" y="367538"/>
                  </a:cubicBezTo>
                  <a:cubicBezTo>
                    <a:pt x="5633339" y="136271"/>
                    <a:pt x="5052822" y="19050"/>
                    <a:pt x="4454525" y="19050"/>
                  </a:cubicBezTo>
                  <a:close/>
                  <a:moveTo>
                    <a:pt x="4454525" y="8648065"/>
                  </a:moveTo>
                  <a:cubicBezTo>
                    <a:pt x="3334385" y="8648065"/>
                    <a:pt x="2281301" y="8211693"/>
                    <a:pt x="1489075" y="7419213"/>
                  </a:cubicBezTo>
                  <a:cubicBezTo>
                    <a:pt x="697103" y="6626987"/>
                    <a:pt x="260985" y="5574157"/>
                    <a:pt x="260985" y="4454525"/>
                  </a:cubicBezTo>
                  <a:cubicBezTo>
                    <a:pt x="260985" y="3889756"/>
                    <a:pt x="371602" y="3341497"/>
                    <a:pt x="589788" y="2824988"/>
                  </a:cubicBezTo>
                  <a:cubicBezTo>
                    <a:pt x="800735" y="2325624"/>
                    <a:pt x="1102741" y="1877060"/>
                    <a:pt x="1487297" y="1491742"/>
                  </a:cubicBezTo>
                  <a:cubicBezTo>
                    <a:pt x="2279396" y="698119"/>
                    <a:pt x="3333242" y="260985"/>
                    <a:pt x="4454398" y="260985"/>
                  </a:cubicBezTo>
                  <a:cubicBezTo>
                    <a:pt x="5573776" y="260985"/>
                    <a:pt x="6626606" y="697103"/>
                    <a:pt x="7418832" y="1488948"/>
                  </a:cubicBezTo>
                  <a:cubicBezTo>
                    <a:pt x="8211438" y="2281174"/>
                    <a:pt x="8647937" y="3334385"/>
                    <a:pt x="8647937" y="4454398"/>
                  </a:cubicBezTo>
                  <a:cubicBezTo>
                    <a:pt x="8647937" y="5574792"/>
                    <a:pt x="8211311" y="6628130"/>
                    <a:pt x="7418450" y="7420356"/>
                  </a:cubicBezTo>
                  <a:cubicBezTo>
                    <a:pt x="6626225" y="8212074"/>
                    <a:pt x="5573522" y="8648065"/>
                    <a:pt x="4454525" y="8648065"/>
                  </a:cubicBezTo>
                  <a:close/>
                  <a:moveTo>
                    <a:pt x="4454525" y="280035"/>
                  </a:moveTo>
                  <a:cubicBezTo>
                    <a:pt x="3338449" y="280035"/>
                    <a:pt x="2289429" y="715137"/>
                    <a:pt x="1500886" y="1505204"/>
                  </a:cubicBezTo>
                  <a:cubicBezTo>
                    <a:pt x="713613" y="2294001"/>
                    <a:pt x="280035" y="3341370"/>
                    <a:pt x="280035" y="4454525"/>
                  </a:cubicBezTo>
                  <a:cubicBezTo>
                    <a:pt x="280035" y="5569077"/>
                    <a:pt x="714248" y="6617081"/>
                    <a:pt x="1502537" y="7405751"/>
                  </a:cubicBezTo>
                  <a:cubicBezTo>
                    <a:pt x="2291080" y="8194548"/>
                    <a:pt x="3339465" y="8629015"/>
                    <a:pt x="4454525" y="8629015"/>
                  </a:cubicBezTo>
                  <a:cubicBezTo>
                    <a:pt x="5568442" y="8629015"/>
                    <a:pt x="6616319" y="8195056"/>
                    <a:pt x="7405116" y="7407021"/>
                  </a:cubicBezTo>
                  <a:cubicBezTo>
                    <a:pt x="8194422" y="6618477"/>
                    <a:pt x="8629015" y="5569839"/>
                    <a:pt x="8629015" y="4454525"/>
                  </a:cubicBezTo>
                  <a:cubicBezTo>
                    <a:pt x="8629015" y="3339465"/>
                    <a:pt x="8194548" y="2291080"/>
                    <a:pt x="7405497" y="1502537"/>
                  </a:cubicBezTo>
                  <a:cubicBezTo>
                    <a:pt x="6616827" y="714121"/>
                    <a:pt x="5568823" y="280035"/>
                    <a:pt x="4454525" y="280035"/>
                  </a:cubicBezTo>
                  <a:close/>
                </a:path>
              </a:pathLst>
            </a:custGeom>
            <a:solidFill>
              <a:srgbClr val="96979B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2001788" y="7738486"/>
            <a:ext cx="6811059" cy="662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60"/>
              </a:lnSpc>
            </a:pPr>
            <a:r>
              <a:rPr lang="en-US" sz="3900" b="true">
                <a:solidFill>
                  <a:srgbClr val="49494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Rayhan Shhadeh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506789" y="7738486"/>
            <a:ext cx="6811059" cy="662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60"/>
              </a:lnSpc>
            </a:pPr>
            <a:r>
              <a:rPr lang="en-US" sz="3900" b="true">
                <a:solidFill>
                  <a:srgbClr val="49494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Tala Zayed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15656370" y="1341570"/>
            <a:ext cx="1156950" cy="1144814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DBE2E7"/>
            </a:solidFill>
          </p:spPr>
        </p:sp>
      </p:grpSp>
      <p:sp>
        <p:nvSpPr>
          <p:cNvPr name="Freeform 26" id="26"/>
          <p:cNvSpPr/>
          <p:nvPr/>
        </p:nvSpPr>
        <p:spPr>
          <a:xfrm flipH="false" flipV="false" rot="0">
            <a:off x="1474680" y="1288237"/>
            <a:ext cx="858935" cy="625740"/>
          </a:xfrm>
          <a:custGeom>
            <a:avLst/>
            <a:gdLst/>
            <a:ahLst/>
            <a:cxnLst/>
            <a:rect r="r" b="b" t="t" l="l"/>
            <a:pathLst>
              <a:path h="625740" w="858935">
                <a:moveTo>
                  <a:pt x="0" y="0"/>
                </a:moveTo>
                <a:lnTo>
                  <a:pt x="858935" y="0"/>
                </a:lnTo>
                <a:lnTo>
                  <a:pt x="858935" y="625740"/>
                </a:lnTo>
                <a:lnTo>
                  <a:pt x="0" y="6257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7452645" y="768281"/>
            <a:ext cx="2720404" cy="1472419"/>
          </a:xfrm>
          <a:custGeom>
            <a:avLst/>
            <a:gdLst/>
            <a:ahLst/>
            <a:cxnLst/>
            <a:rect r="r" b="b" t="t" l="l"/>
            <a:pathLst>
              <a:path h="1472419" w="2720404">
                <a:moveTo>
                  <a:pt x="0" y="0"/>
                </a:moveTo>
                <a:lnTo>
                  <a:pt x="2720405" y="0"/>
                </a:lnTo>
                <a:lnTo>
                  <a:pt x="2720405" y="1472418"/>
                </a:lnTo>
                <a:lnTo>
                  <a:pt x="0" y="147241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18250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31150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85474" y="1455561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3000" y="9064698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32759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0912328" y="1948456"/>
            <a:ext cx="4657963" cy="1209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</a:t>
            </a: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lectrolytic capacitor</a:t>
            </a:r>
          </a:p>
          <a:p>
            <a:pPr algn="ctr">
              <a:lnSpc>
                <a:spcPts val="4799"/>
              </a:lnSpc>
              <a:spcBef>
                <a:spcPct val="0"/>
              </a:spcBef>
            </a:pP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11771118" y="2558056"/>
            <a:ext cx="2925807" cy="2622254"/>
          </a:xfrm>
          <a:custGeom>
            <a:avLst/>
            <a:gdLst/>
            <a:ahLst/>
            <a:cxnLst/>
            <a:rect r="r" b="b" t="t" l="l"/>
            <a:pathLst>
              <a:path h="2622254" w="2925807">
                <a:moveTo>
                  <a:pt x="0" y="0"/>
                </a:moveTo>
                <a:lnTo>
                  <a:pt x="2925806" y="0"/>
                </a:lnTo>
                <a:lnTo>
                  <a:pt x="2925806" y="2622254"/>
                </a:lnTo>
                <a:lnTo>
                  <a:pt x="0" y="26222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1771118" y="6317996"/>
            <a:ext cx="3357847" cy="3357847"/>
          </a:xfrm>
          <a:custGeom>
            <a:avLst/>
            <a:gdLst/>
            <a:ahLst/>
            <a:cxnLst/>
            <a:rect r="r" b="b" t="t" l="l"/>
            <a:pathLst>
              <a:path h="3357847" w="3357847">
                <a:moveTo>
                  <a:pt x="0" y="0"/>
                </a:moveTo>
                <a:lnTo>
                  <a:pt x="3357847" y="0"/>
                </a:lnTo>
                <a:lnTo>
                  <a:pt x="3357847" y="3357847"/>
                </a:lnTo>
                <a:lnTo>
                  <a:pt x="0" y="33578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418740" y="3060475"/>
            <a:ext cx="6734075" cy="1676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Used with Max9814 microphone module between GND,VDD and another one on output to prevent unwanted low-frequency noise.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18740" y="6613879"/>
            <a:ext cx="6460956" cy="1257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8" indent="-302259" lvl="1">
              <a:lnSpc>
                <a:spcPts val="3359"/>
              </a:lnSpc>
              <a:buFont typeface="Arial"/>
              <a:buChar char="•"/>
            </a:pP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</a:t>
            </a:r>
            <a:r>
              <a:rPr lang="en-US" sz="27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sed with Max9814 microphone module between GND,VDD for filtering and decoupling purposes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143190" y="6004279"/>
            <a:ext cx="4234339" cy="1209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</a:t>
            </a: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eramic capacitor </a:t>
            </a:r>
          </a:p>
          <a:p>
            <a:pPr algn="ctr">
              <a:lnSpc>
                <a:spcPts val="479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858331" y="4699286"/>
            <a:ext cx="11750773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Process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266638" y="3448050"/>
            <a:ext cx="7754723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WheelChair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898784" y="5143500"/>
            <a:ext cx="2490433" cy="3037113"/>
          </a:xfrm>
          <a:custGeom>
            <a:avLst/>
            <a:gdLst/>
            <a:ahLst/>
            <a:cxnLst/>
            <a:rect r="r" b="b" t="t" l="l"/>
            <a:pathLst>
              <a:path h="3037113" w="249043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270970" y="5999481"/>
            <a:ext cx="205521" cy="269777"/>
          </a:xfrm>
          <a:custGeom>
            <a:avLst/>
            <a:gdLst/>
            <a:ahLst/>
            <a:cxnLst/>
            <a:rect r="r" b="b" t="t" l="l"/>
            <a:pathLst>
              <a:path h="269777" w="205521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8" id="18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028700" y="6662057"/>
            <a:ext cx="4950909" cy="2375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name="Picture 15" id="15">
            <a:hlinkClick action="ppaction://media"/>
          </p:cNvPr>
          <p:cNvPicPr>
            <a:picLocks noChangeAspect="true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-1285022" y="-56561"/>
            <a:ext cx="21671930" cy="10400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028700" y="9258300"/>
            <a:ext cx="662143" cy="869162"/>
          </a:xfrm>
          <a:custGeom>
            <a:avLst/>
            <a:gdLst/>
            <a:ahLst/>
            <a:cxnLst/>
            <a:rect r="r" b="b" t="t" l="l"/>
            <a:pathLst>
              <a:path h="869162" w="662143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First Stage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4376281" y="2744753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391437" y="2744753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8" y="0"/>
                </a:lnTo>
                <a:lnTo>
                  <a:pt x="47677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9144000" y="2744753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3911719" y="2744753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8" y="0"/>
                </a:lnTo>
                <a:lnTo>
                  <a:pt x="47677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531425" y="1692050"/>
            <a:ext cx="15225150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20"/>
              </a:lnSpc>
            </a:pPr>
            <a:r>
              <a:rPr lang="en-US" sz="41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Wheelchair before using BLDC motors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028700" y="9258300"/>
            <a:ext cx="662143" cy="869162"/>
          </a:xfrm>
          <a:custGeom>
            <a:avLst/>
            <a:gdLst/>
            <a:ahLst/>
            <a:cxnLst/>
            <a:rect r="r" b="b" t="t" l="l"/>
            <a:pathLst>
              <a:path h="869162" w="662143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59772" y="2068893"/>
            <a:ext cx="6073059" cy="8097412"/>
          </a:xfrm>
          <a:custGeom>
            <a:avLst/>
            <a:gdLst/>
            <a:ahLst/>
            <a:cxnLst/>
            <a:rect r="r" b="b" t="t" l="l"/>
            <a:pathLst>
              <a:path h="8097412" w="6073059">
                <a:moveTo>
                  <a:pt x="0" y="0"/>
                </a:moveTo>
                <a:lnTo>
                  <a:pt x="6073059" y="0"/>
                </a:lnTo>
                <a:lnTo>
                  <a:pt x="6073059" y="8097412"/>
                </a:lnTo>
                <a:lnTo>
                  <a:pt x="0" y="80974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Second Stage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531425" y="1362946"/>
            <a:ext cx="15225150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20"/>
              </a:lnSpc>
            </a:pPr>
            <a:r>
              <a:rPr lang="en-US" sz="41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using a rod to control Left and Right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028700" y="9258300"/>
            <a:ext cx="662143" cy="869162"/>
          </a:xfrm>
          <a:custGeom>
            <a:avLst/>
            <a:gdLst/>
            <a:ahLst/>
            <a:cxnLst/>
            <a:rect r="r" b="b" t="t" l="l"/>
            <a:pathLst>
              <a:path h="869162" w="662143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2172160" y="2717884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838094" y="2717884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263000" y="543796"/>
            <a:ext cx="15225150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b="true" sz="4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Third Stage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531425" y="1692050"/>
            <a:ext cx="15225150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20"/>
              </a:lnSpc>
            </a:pPr>
            <a:r>
              <a:rPr lang="en-US" sz="41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Replacing the DC motors to BLDC 3 phase Motors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Object 2" id="2"/>
          <p:cNvGraphicFramePr/>
          <p:nvPr/>
        </p:nvGraphicFramePr>
        <p:xfrm>
          <a:off x="360" y="2552270"/>
          <a:ext cx="21374100" cy="3352800"/>
        </p:xfrm>
        <a:graphic>
          <a:graphicData uri="http://schemas.openxmlformats.org/presentationml/2006/ole">
            <p:oleObj imgW="25641300" imgH="7620000" r:id="rId3" progId="Excel.Sheet.12" name="Worksheet">
              <p:embed/>
              <p:pic>
                <p:nvPicPr>
                  <p:cNvPr name="" id="0"/>
                  <p:cNvPicPr/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270000" y="1270000"/>
                    <a:ext cx="1270000" cy="1270000"/>
                  </a:xfrm>
                  <a:prstGeom prst="rect"/>
                </p:spPr>
              </p:pic>
            </p:oleObj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4172982" y="933450"/>
            <a:ext cx="994203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How did we control the motor?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088957" y="8371205"/>
            <a:ext cx="1211008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How did we control the hall sensors??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Object 2" id="2"/>
          <p:cNvGraphicFramePr/>
          <p:nvPr/>
        </p:nvGraphicFramePr>
        <p:xfrm>
          <a:off x="3472990" y="2404002"/>
          <a:ext cx="7543800" cy="1257300"/>
        </p:xfrm>
        <a:graphic>
          <a:graphicData uri="http://schemas.openxmlformats.org/presentationml/2006/ole">
            <p:oleObj imgW="9042400" imgH="2755900" r:id="rId3" progId="Excel.Sheet.12" name="Worksheet">
              <p:embed/>
              <p:pic>
                <p:nvPicPr>
                  <p:cNvPr name="" id="0"/>
                  <p:cNvPicPr/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270000" y="1270000"/>
                    <a:ext cx="1270000" cy="1270000"/>
                  </a:xfrm>
                  <a:prstGeom prst="rect"/>
                </p:spPr>
              </p:pic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384210" y="3600450"/>
            <a:ext cx="7519580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Smart Home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915061" y="5143500"/>
            <a:ext cx="2457878" cy="3031015"/>
          </a:xfrm>
          <a:custGeom>
            <a:avLst/>
            <a:gdLst/>
            <a:ahLst/>
            <a:cxnLst/>
            <a:rect r="r" b="b" t="t" l="l"/>
            <a:pathLst>
              <a:path h="3031015" w="2457878">
                <a:moveTo>
                  <a:pt x="0" y="0"/>
                </a:moveTo>
                <a:lnTo>
                  <a:pt x="2457878" y="0"/>
                </a:lnTo>
                <a:lnTo>
                  <a:pt x="2457878" y="3031015"/>
                </a:lnTo>
                <a:lnTo>
                  <a:pt x="0" y="30310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94700" y="-727924"/>
            <a:ext cx="1222438" cy="1209658"/>
            <a:chOff x="0" y="0"/>
            <a:chExt cx="1629917" cy="16128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7025200" y="347508"/>
            <a:ext cx="1700690" cy="1682894"/>
            <a:chOff x="0" y="0"/>
            <a:chExt cx="2267587" cy="224385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552950" y="9429208"/>
            <a:ext cx="1700690" cy="1682894"/>
            <a:chOff x="0" y="0"/>
            <a:chExt cx="2267587" cy="224385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1260450" y="9971726"/>
            <a:ext cx="1222438" cy="1209658"/>
            <a:chOff x="0" y="0"/>
            <a:chExt cx="1629917" cy="161287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4201950" y="-964518"/>
            <a:ext cx="1700690" cy="1682894"/>
            <a:chOff x="0" y="0"/>
            <a:chExt cx="2267587" cy="2243859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8599600" y="5967498"/>
            <a:ext cx="1088772" cy="1088678"/>
            <a:chOff x="0" y="0"/>
            <a:chExt cx="1451696" cy="145157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852900" y="5967498"/>
            <a:ext cx="1088772" cy="1088678"/>
            <a:chOff x="0" y="0"/>
            <a:chExt cx="1451696" cy="145157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3346150" y="5967498"/>
            <a:ext cx="1088772" cy="1088678"/>
            <a:chOff x="0" y="0"/>
            <a:chExt cx="1451696" cy="145157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8599600" y="2387798"/>
            <a:ext cx="1088772" cy="1088678"/>
            <a:chOff x="0" y="0"/>
            <a:chExt cx="1451696" cy="145157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3852900" y="2387798"/>
            <a:ext cx="1088772" cy="1088678"/>
            <a:chOff x="0" y="0"/>
            <a:chExt cx="1451696" cy="1451571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3346150" y="2387798"/>
            <a:ext cx="1088772" cy="1088678"/>
            <a:chOff x="0" y="0"/>
            <a:chExt cx="1451696" cy="145157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2038025" y="74092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Future work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531425" y="74092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Difficulties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784725" y="74092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Results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088125" y="264617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6784725" y="38304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Components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2038025" y="38304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Process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8341425" y="264617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3594725" y="264617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3088125" y="622542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8341425" y="622542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05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3594725" y="6225425"/>
            <a:ext cx="1605150" cy="55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06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531425" y="952900"/>
            <a:ext cx="15225150" cy="99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Table of contents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531261" y="3830400"/>
            <a:ext cx="47185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Introduction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761757" y="17145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11891" y="1378616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579001" y="4776376"/>
            <a:ext cx="4767574" cy="3150730"/>
          </a:xfrm>
          <a:custGeom>
            <a:avLst/>
            <a:gdLst/>
            <a:ahLst/>
            <a:cxnLst/>
            <a:rect r="r" b="b" t="t" l="l"/>
            <a:pathLst>
              <a:path h="3150730" w="4767574">
                <a:moveTo>
                  <a:pt x="0" y="0"/>
                </a:moveTo>
                <a:lnTo>
                  <a:pt x="4767574" y="0"/>
                </a:lnTo>
                <a:lnTo>
                  <a:pt x="4767574" y="3150731"/>
                </a:lnTo>
                <a:lnTo>
                  <a:pt x="0" y="31507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1956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004251" y="5214951"/>
            <a:ext cx="2896480" cy="2273581"/>
          </a:xfrm>
          <a:custGeom>
            <a:avLst/>
            <a:gdLst/>
            <a:ahLst/>
            <a:cxnLst/>
            <a:rect r="r" b="b" t="t" l="l"/>
            <a:pathLst>
              <a:path h="2273581" w="2896480">
                <a:moveTo>
                  <a:pt x="0" y="0"/>
                </a:moveTo>
                <a:lnTo>
                  <a:pt x="2896480" y="0"/>
                </a:lnTo>
                <a:lnTo>
                  <a:pt x="2896480" y="2273581"/>
                </a:lnTo>
                <a:lnTo>
                  <a:pt x="0" y="22735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349676" y="4500818"/>
            <a:ext cx="3031518" cy="4385639"/>
          </a:xfrm>
          <a:custGeom>
            <a:avLst/>
            <a:gdLst/>
            <a:ahLst/>
            <a:cxnLst/>
            <a:rect r="r" b="b" t="t" l="l"/>
            <a:pathLst>
              <a:path h="4385639" w="3031518">
                <a:moveTo>
                  <a:pt x="0" y="0"/>
                </a:moveTo>
                <a:lnTo>
                  <a:pt x="3031518" y="0"/>
                </a:lnTo>
                <a:lnTo>
                  <a:pt x="3031518" y="4385639"/>
                </a:lnTo>
                <a:lnTo>
                  <a:pt x="0" y="438563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649" t="-7882" r="0" b="-25458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3091759" y="1408493"/>
            <a:ext cx="13008058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0"/>
              </a:lnSpc>
            </a:pPr>
            <a:r>
              <a:rPr lang="en-US" sz="45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How Can the User control (ON/OFF) devices?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758379" y="3386393"/>
            <a:ext cx="2906316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Touch Screen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664144" y="3386393"/>
            <a:ext cx="3358277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Microhrophone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021871" y="3386393"/>
            <a:ext cx="3687128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Mobile Appliction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731141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761757" y="17145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11891" y="1378616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3158316" y="4259653"/>
            <a:ext cx="3606014" cy="2621903"/>
          </a:xfrm>
          <a:custGeom>
            <a:avLst/>
            <a:gdLst/>
            <a:ahLst/>
            <a:cxnLst/>
            <a:rect r="r" b="b" t="t" l="l"/>
            <a:pathLst>
              <a:path h="2621903" w="3606014">
                <a:moveTo>
                  <a:pt x="0" y="0"/>
                </a:moveTo>
                <a:lnTo>
                  <a:pt x="3606014" y="0"/>
                </a:lnTo>
                <a:lnTo>
                  <a:pt x="3606014" y="2621902"/>
                </a:lnTo>
                <a:lnTo>
                  <a:pt x="0" y="26219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139745" y="2821197"/>
            <a:ext cx="1909684" cy="1836336"/>
          </a:xfrm>
          <a:custGeom>
            <a:avLst/>
            <a:gdLst/>
            <a:ahLst/>
            <a:cxnLst/>
            <a:rect r="r" b="b" t="t" l="l"/>
            <a:pathLst>
              <a:path h="1836336" w="1909684">
                <a:moveTo>
                  <a:pt x="0" y="0"/>
                </a:moveTo>
                <a:lnTo>
                  <a:pt x="1909684" y="0"/>
                </a:lnTo>
                <a:lnTo>
                  <a:pt x="1909684" y="1836336"/>
                </a:lnTo>
                <a:lnTo>
                  <a:pt x="0" y="18363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997" r="0" b="-1997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940818" y="5931730"/>
            <a:ext cx="2323836" cy="1689642"/>
          </a:xfrm>
          <a:custGeom>
            <a:avLst/>
            <a:gdLst/>
            <a:ahLst/>
            <a:cxnLst/>
            <a:rect r="r" b="b" t="t" l="l"/>
            <a:pathLst>
              <a:path h="1689642" w="2323836">
                <a:moveTo>
                  <a:pt x="0" y="0"/>
                </a:moveTo>
                <a:lnTo>
                  <a:pt x="2323836" y="0"/>
                </a:lnTo>
                <a:lnTo>
                  <a:pt x="2323836" y="1689642"/>
                </a:lnTo>
                <a:lnTo>
                  <a:pt x="0" y="16896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9366121">
            <a:off x="12670835" y="4797048"/>
            <a:ext cx="847505" cy="750042"/>
          </a:xfrm>
          <a:prstGeom prst="rect">
            <a:avLst/>
          </a:prstGeom>
          <a:ln cap="sq">
            <a:noFill/>
            <a:prstDash val="solid"/>
          </a:ln>
        </p:spPr>
      </p:pic>
      <p:sp>
        <p:nvSpPr>
          <p:cNvPr name="Freeform 15" id="15"/>
          <p:cNvSpPr/>
          <p:nvPr/>
        </p:nvSpPr>
        <p:spPr>
          <a:xfrm flipH="false" flipV="false" rot="0">
            <a:off x="13440823" y="5679854"/>
            <a:ext cx="2115309" cy="1719396"/>
          </a:xfrm>
          <a:custGeom>
            <a:avLst/>
            <a:gdLst/>
            <a:ahLst/>
            <a:cxnLst/>
            <a:rect r="r" b="b" t="t" l="l"/>
            <a:pathLst>
              <a:path h="1719396" w="2115309">
                <a:moveTo>
                  <a:pt x="0" y="0"/>
                </a:moveTo>
                <a:lnTo>
                  <a:pt x="2115309" y="0"/>
                </a:lnTo>
                <a:lnTo>
                  <a:pt x="2115309" y="1719395"/>
                </a:lnTo>
                <a:lnTo>
                  <a:pt x="0" y="171939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563380" y="7464134"/>
            <a:ext cx="2043416" cy="1963729"/>
          </a:xfrm>
          <a:custGeom>
            <a:avLst/>
            <a:gdLst/>
            <a:ahLst/>
            <a:cxnLst/>
            <a:rect r="r" b="b" t="t" l="l"/>
            <a:pathLst>
              <a:path h="1963729" w="2043416">
                <a:moveTo>
                  <a:pt x="0" y="0"/>
                </a:moveTo>
                <a:lnTo>
                  <a:pt x="2043417" y="0"/>
                </a:lnTo>
                <a:lnTo>
                  <a:pt x="2043417" y="1963729"/>
                </a:lnTo>
                <a:lnTo>
                  <a:pt x="0" y="196372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1184345" y="7625447"/>
            <a:ext cx="1836780" cy="1727122"/>
          </a:xfrm>
          <a:custGeom>
            <a:avLst/>
            <a:gdLst/>
            <a:ahLst/>
            <a:cxnLst/>
            <a:rect r="r" b="b" t="t" l="l"/>
            <a:pathLst>
              <a:path h="1727122" w="1836780">
                <a:moveTo>
                  <a:pt x="0" y="0"/>
                </a:moveTo>
                <a:lnTo>
                  <a:pt x="1836781" y="0"/>
                </a:lnTo>
                <a:lnTo>
                  <a:pt x="1836781" y="1727122"/>
                </a:lnTo>
                <a:lnTo>
                  <a:pt x="0" y="172712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1960319" y="2564734"/>
            <a:ext cx="2268536" cy="2244854"/>
            <a:chOff x="0" y="0"/>
            <a:chExt cx="2267587" cy="224391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DA2F47"/>
            </a:solid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15304492" y="7014118"/>
            <a:ext cx="989599" cy="1214508"/>
          </a:xfrm>
          <a:custGeom>
            <a:avLst/>
            <a:gdLst/>
            <a:ahLst/>
            <a:cxnLst/>
            <a:rect r="r" b="b" t="t" l="l"/>
            <a:pathLst>
              <a:path h="1214508" w="989599">
                <a:moveTo>
                  <a:pt x="0" y="0"/>
                </a:moveTo>
                <a:lnTo>
                  <a:pt x="989599" y="0"/>
                </a:lnTo>
                <a:lnTo>
                  <a:pt x="989599" y="1214508"/>
                </a:lnTo>
                <a:lnTo>
                  <a:pt x="0" y="121450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2958955" y="1685925"/>
            <a:ext cx="4004735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0"/>
              </a:lnSpc>
            </a:pPr>
            <a:r>
              <a:rPr lang="en-US" b="true" sz="4500" u="sng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Publisher Side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075218" y="1685925"/>
            <a:ext cx="4724073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0"/>
              </a:lnSpc>
            </a:pPr>
            <a:r>
              <a:rPr lang="en-US" b="true" sz="4500" u="sng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Subscriber Side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600688" y="4048125"/>
            <a:ext cx="266820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5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Publisher ESP32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895084" y="5405652"/>
            <a:ext cx="2250566" cy="1001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29"/>
              </a:lnSpc>
              <a:spcBef>
                <a:spcPct val="0"/>
              </a:spcBef>
            </a:pPr>
            <a:r>
              <a:rPr lang="en-US" b="true" sz="319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Subscriber </a:t>
            </a:r>
            <a:r>
              <a:rPr lang="en-US" b="true" sz="319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ESP32 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761757" y="17145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11891" y="1378616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3706206" y="3810092"/>
            <a:ext cx="3656905" cy="2868490"/>
          </a:xfrm>
          <a:custGeom>
            <a:avLst/>
            <a:gdLst/>
            <a:ahLst/>
            <a:cxnLst/>
            <a:rect r="r" b="b" t="t" l="l"/>
            <a:pathLst>
              <a:path h="2868490" w="3656905">
                <a:moveTo>
                  <a:pt x="0" y="0"/>
                </a:moveTo>
                <a:lnTo>
                  <a:pt x="3656905" y="0"/>
                </a:lnTo>
                <a:lnTo>
                  <a:pt x="3656905" y="2868490"/>
                </a:lnTo>
                <a:lnTo>
                  <a:pt x="0" y="28684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3987" t="-13893" r="-17715" b="-6995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534659" y="1000125"/>
            <a:ext cx="7218683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0"/>
              </a:lnSpc>
            </a:pPr>
            <a:r>
              <a:rPr lang="en-US" sz="45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Wireless Communication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1398308" y="3883963"/>
            <a:ext cx="2710067" cy="2990769"/>
          </a:xfrm>
          <a:custGeom>
            <a:avLst/>
            <a:gdLst/>
            <a:ahLst/>
            <a:cxnLst/>
            <a:rect r="r" b="b" t="t" l="l"/>
            <a:pathLst>
              <a:path h="2990769" w="2710067">
                <a:moveTo>
                  <a:pt x="0" y="0"/>
                </a:moveTo>
                <a:lnTo>
                  <a:pt x="2710067" y="0"/>
                </a:lnTo>
                <a:lnTo>
                  <a:pt x="2710067" y="2990770"/>
                </a:lnTo>
                <a:lnTo>
                  <a:pt x="0" y="29907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5847" t="-7361" r="-29641" b="-8754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157988" y="2756562"/>
            <a:ext cx="4745236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b="true" sz="37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MQTT broker (cloud)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665907" y="2682690"/>
            <a:ext cx="573750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  <a:spcBef>
                <a:spcPct val="0"/>
              </a:spcBef>
            </a:pPr>
            <a:r>
              <a:rPr lang="en-US" b="true" sz="37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Communication Protocol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519542" y="7650132"/>
            <a:ext cx="7843781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</a:t>
            </a: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ecure communication </a:t>
            </a:r>
          </a:p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</a:t>
            </a: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calability (new devices)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314208" y="7650132"/>
            <a:ext cx="7843781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199"/>
              </a:lnSpc>
              <a:buFont typeface="Arial"/>
              <a:buChar char="•"/>
            </a:pP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Real-time communication </a:t>
            </a:r>
          </a:p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Efficient communication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761757" y="17145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028700" y="2161121"/>
            <a:ext cx="16617080" cy="8125879"/>
          </a:xfrm>
          <a:custGeom>
            <a:avLst/>
            <a:gdLst/>
            <a:ahLst/>
            <a:cxnLst/>
            <a:rect r="r" b="b" t="t" l="l"/>
            <a:pathLst>
              <a:path h="8125879" w="16617080">
                <a:moveTo>
                  <a:pt x="0" y="0"/>
                </a:moveTo>
                <a:lnTo>
                  <a:pt x="16617080" y="0"/>
                </a:lnTo>
                <a:lnTo>
                  <a:pt x="16617080" y="8125879"/>
                </a:lnTo>
                <a:lnTo>
                  <a:pt x="0" y="8125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7104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7264964" y="1000125"/>
            <a:ext cx="3758072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00"/>
              </a:lnSpc>
            </a:pPr>
            <a:r>
              <a:rPr lang="en-US" sz="45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System Flow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3476987" y="3600450"/>
            <a:ext cx="11334026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Mobile Application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8509161" y="5640695"/>
            <a:ext cx="1269679" cy="2558546"/>
          </a:xfrm>
          <a:custGeom>
            <a:avLst/>
            <a:gdLst/>
            <a:ahLst/>
            <a:cxnLst/>
            <a:rect r="r" b="b" t="t" l="l"/>
            <a:pathLst>
              <a:path h="2558546" w="1269679">
                <a:moveTo>
                  <a:pt x="0" y="0"/>
                </a:moveTo>
                <a:lnTo>
                  <a:pt x="1269678" y="0"/>
                </a:lnTo>
                <a:lnTo>
                  <a:pt x="1269678" y="2558546"/>
                </a:lnTo>
                <a:lnTo>
                  <a:pt x="0" y="25585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731826" y="7405358"/>
            <a:ext cx="824348" cy="354661"/>
          </a:xfrm>
          <a:custGeom>
            <a:avLst/>
            <a:gdLst/>
            <a:ahLst/>
            <a:cxnLst/>
            <a:rect r="r" b="b" t="t" l="l"/>
            <a:pathLst>
              <a:path h="354661" w="824348">
                <a:moveTo>
                  <a:pt x="0" y="0"/>
                </a:moveTo>
                <a:lnTo>
                  <a:pt x="824348" y="0"/>
                </a:lnTo>
                <a:lnTo>
                  <a:pt x="824348" y="354661"/>
                </a:lnTo>
                <a:lnTo>
                  <a:pt x="0" y="35466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8854184" y="5968334"/>
            <a:ext cx="579631" cy="951633"/>
          </a:xfrm>
          <a:custGeom>
            <a:avLst/>
            <a:gdLst/>
            <a:ahLst/>
            <a:cxnLst/>
            <a:rect r="r" b="b" t="t" l="l"/>
            <a:pathLst>
              <a:path h="951633" w="579631">
                <a:moveTo>
                  <a:pt x="0" y="0"/>
                </a:moveTo>
                <a:lnTo>
                  <a:pt x="579632" y="0"/>
                </a:lnTo>
                <a:lnTo>
                  <a:pt x="579632" y="951634"/>
                </a:lnTo>
                <a:lnTo>
                  <a:pt x="0" y="951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437664" y="186765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7223434" y="2529871"/>
            <a:ext cx="3490540" cy="2137065"/>
          </a:xfrm>
          <a:custGeom>
            <a:avLst/>
            <a:gdLst/>
            <a:ahLst/>
            <a:cxnLst/>
            <a:rect r="r" b="b" t="t" l="l"/>
            <a:pathLst>
              <a:path h="2137065" w="3490540">
                <a:moveTo>
                  <a:pt x="0" y="0"/>
                </a:moveTo>
                <a:lnTo>
                  <a:pt x="3490539" y="0"/>
                </a:lnTo>
                <a:lnTo>
                  <a:pt x="3490539" y="2137065"/>
                </a:lnTo>
                <a:lnTo>
                  <a:pt x="0" y="21370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1940965" y="2887140"/>
            <a:ext cx="4214254" cy="1422527"/>
          </a:xfrm>
          <a:custGeom>
            <a:avLst/>
            <a:gdLst/>
            <a:ahLst/>
            <a:cxnLst/>
            <a:rect r="r" b="b" t="t" l="l"/>
            <a:pathLst>
              <a:path h="1422527" w="4214254">
                <a:moveTo>
                  <a:pt x="0" y="0"/>
                </a:moveTo>
                <a:lnTo>
                  <a:pt x="4214254" y="0"/>
                </a:lnTo>
                <a:lnTo>
                  <a:pt x="4214254" y="1422527"/>
                </a:lnTo>
                <a:lnTo>
                  <a:pt x="0" y="14225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5218" t="-86563" r="-15247" b="-73939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2379668" y="2469300"/>
            <a:ext cx="3616774" cy="2197636"/>
          </a:xfrm>
          <a:custGeom>
            <a:avLst/>
            <a:gdLst/>
            <a:ahLst/>
            <a:cxnLst/>
            <a:rect r="r" b="b" t="t" l="l"/>
            <a:pathLst>
              <a:path h="2197636" w="3616774">
                <a:moveTo>
                  <a:pt x="0" y="0"/>
                </a:moveTo>
                <a:lnTo>
                  <a:pt x="3616774" y="0"/>
                </a:lnTo>
                <a:lnTo>
                  <a:pt x="3616774" y="2197636"/>
                </a:lnTo>
                <a:lnTo>
                  <a:pt x="0" y="21976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7574209" y="1000125"/>
            <a:ext cx="3641169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  <a:spcBef>
                <a:spcPct val="0"/>
              </a:spcBef>
            </a:pPr>
            <a:r>
              <a:rPr lang="en-US" b="true" sz="450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Technologies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5732986" y="5435629"/>
            <a:ext cx="7083535" cy="2231659"/>
            <a:chOff x="0" y="0"/>
            <a:chExt cx="9444714" cy="2975545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3977407" y="55545"/>
              <a:ext cx="5467306" cy="2669583"/>
            </a:xfrm>
            <a:custGeom>
              <a:avLst/>
              <a:gdLst/>
              <a:ahLst/>
              <a:cxnLst/>
              <a:rect r="r" b="b" t="t" l="l"/>
              <a:pathLst>
                <a:path h="2669583" w="5467306">
                  <a:moveTo>
                    <a:pt x="0" y="0"/>
                  </a:moveTo>
                  <a:lnTo>
                    <a:pt x="5467307" y="0"/>
                  </a:lnTo>
                  <a:lnTo>
                    <a:pt x="5467307" y="2669583"/>
                  </a:lnTo>
                  <a:lnTo>
                    <a:pt x="0" y="26695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2975545" cy="2975545"/>
            </a:xfrm>
            <a:custGeom>
              <a:avLst/>
              <a:gdLst/>
              <a:ahLst/>
              <a:cxnLst/>
              <a:rect r="r" b="b" t="t" l="l"/>
              <a:pathLst>
                <a:path h="2975545" w="2975545">
                  <a:moveTo>
                    <a:pt x="0" y="0"/>
                  </a:moveTo>
                  <a:lnTo>
                    <a:pt x="2975545" y="0"/>
                  </a:lnTo>
                  <a:lnTo>
                    <a:pt x="2975545" y="2975545"/>
                  </a:lnTo>
                  <a:lnTo>
                    <a:pt x="0" y="29755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5957176" y="7490389"/>
            <a:ext cx="4858818" cy="363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1"/>
              </a:lnSpc>
            </a:pPr>
            <a:r>
              <a:rPr lang="en-US" b="true" sz="2467">
                <a:solidFill>
                  <a:srgbClr val="3B3A46"/>
                </a:solidFill>
                <a:latin typeface="Canva Sans Medium"/>
                <a:ea typeface="Canva Sans Medium"/>
                <a:cs typeface="Canva Sans Medium"/>
                <a:sym typeface="Canva Sans Medium"/>
              </a:rPr>
              <a:t>React Native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76319" y="-1647502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787462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725671" y="10053917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940965" y="10053917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2795487" y="1794383"/>
            <a:ext cx="4159534" cy="7685051"/>
          </a:xfrm>
          <a:custGeom>
            <a:avLst/>
            <a:gdLst/>
            <a:ahLst/>
            <a:cxnLst/>
            <a:rect r="r" b="b" t="t" l="l"/>
            <a:pathLst>
              <a:path h="7685051" w="4159534">
                <a:moveTo>
                  <a:pt x="0" y="0"/>
                </a:moveTo>
                <a:lnTo>
                  <a:pt x="4159534" y="0"/>
                </a:lnTo>
                <a:lnTo>
                  <a:pt x="4159534" y="7685051"/>
                </a:lnTo>
                <a:lnTo>
                  <a:pt x="0" y="76850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1332979" y="1794383"/>
            <a:ext cx="4159534" cy="7676187"/>
          </a:xfrm>
          <a:custGeom>
            <a:avLst/>
            <a:gdLst/>
            <a:ahLst/>
            <a:cxnLst/>
            <a:rect r="r" b="b" t="t" l="l"/>
            <a:pathLst>
              <a:path h="7676187" w="4159534">
                <a:moveTo>
                  <a:pt x="0" y="0"/>
                </a:moveTo>
                <a:lnTo>
                  <a:pt x="4159534" y="0"/>
                </a:lnTo>
                <a:lnTo>
                  <a:pt x="4159534" y="7676187"/>
                </a:lnTo>
                <a:lnTo>
                  <a:pt x="0" y="76761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TextBox 17" id="17"/>
          <p:cNvSpPr txBox="true"/>
          <p:nvPr/>
        </p:nvSpPr>
        <p:spPr>
          <a:xfrm rot="0">
            <a:off x="2838813" y="1009650"/>
            <a:ext cx="4116208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Welcome Screen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097570" y="1009650"/>
            <a:ext cx="3394943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Main Screen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76319" y="-1647502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787462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725671" y="10053917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940965" y="10053917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593943" y="1868823"/>
            <a:ext cx="4141399" cy="7616365"/>
          </a:xfrm>
          <a:custGeom>
            <a:avLst/>
            <a:gdLst/>
            <a:ahLst/>
            <a:cxnLst/>
            <a:rect r="r" b="b" t="t" l="l"/>
            <a:pathLst>
              <a:path h="7616365" w="4141399">
                <a:moveTo>
                  <a:pt x="0" y="0"/>
                </a:moveTo>
                <a:lnTo>
                  <a:pt x="4141399" y="0"/>
                </a:lnTo>
                <a:lnTo>
                  <a:pt x="4141399" y="7616365"/>
                </a:lnTo>
                <a:lnTo>
                  <a:pt x="0" y="76163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7059317" y="1869996"/>
            <a:ext cx="4178746" cy="7634215"/>
          </a:xfrm>
          <a:custGeom>
            <a:avLst/>
            <a:gdLst/>
            <a:ahLst/>
            <a:cxnLst/>
            <a:rect r="r" b="b" t="t" l="l"/>
            <a:pathLst>
              <a:path h="7634215" w="4178746">
                <a:moveTo>
                  <a:pt x="0" y="0"/>
                </a:moveTo>
                <a:lnTo>
                  <a:pt x="4178746" y="0"/>
                </a:lnTo>
                <a:lnTo>
                  <a:pt x="4178746" y="7634215"/>
                </a:lnTo>
                <a:lnTo>
                  <a:pt x="0" y="76342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156" r="0" b="-1156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Freeform 17" id="17"/>
          <p:cNvSpPr/>
          <p:nvPr/>
        </p:nvSpPr>
        <p:spPr>
          <a:xfrm flipH="false" flipV="false" rot="0">
            <a:off x="12562038" y="1869996"/>
            <a:ext cx="4132019" cy="7634215"/>
          </a:xfrm>
          <a:custGeom>
            <a:avLst/>
            <a:gdLst/>
            <a:ahLst/>
            <a:cxnLst/>
            <a:rect r="r" b="b" t="t" l="l"/>
            <a:pathLst>
              <a:path h="7634215" w="4132019">
                <a:moveTo>
                  <a:pt x="0" y="0"/>
                </a:moveTo>
                <a:lnTo>
                  <a:pt x="4132019" y="0"/>
                </a:lnTo>
                <a:lnTo>
                  <a:pt x="4132019" y="7634215"/>
                </a:lnTo>
                <a:lnTo>
                  <a:pt x="0" y="76342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TextBox 18" id="18"/>
          <p:cNvSpPr txBox="true"/>
          <p:nvPr/>
        </p:nvSpPr>
        <p:spPr>
          <a:xfrm rot="0">
            <a:off x="6702953" y="822246"/>
            <a:ext cx="4891473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Device Managment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76319" y="-1647502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787462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725671" y="10053917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940965" y="10053917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566137" y="1869996"/>
            <a:ext cx="4159534" cy="7676187"/>
          </a:xfrm>
          <a:custGeom>
            <a:avLst/>
            <a:gdLst/>
            <a:ahLst/>
            <a:cxnLst/>
            <a:rect r="r" b="b" t="t" l="l"/>
            <a:pathLst>
              <a:path h="7676187" w="4159534">
                <a:moveTo>
                  <a:pt x="0" y="0"/>
                </a:moveTo>
                <a:lnTo>
                  <a:pt x="4159534" y="0"/>
                </a:lnTo>
                <a:lnTo>
                  <a:pt x="4159534" y="7676187"/>
                </a:lnTo>
                <a:lnTo>
                  <a:pt x="0" y="76761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7054481" y="1867650"/>
            <a:ext cx="4178746" cy="7615028"/>
          </a:xfrm>
          <a:custGeom>
            <a:avLst/>
            <a:gdLst/>
            <a:ahLst/>
            <a:cxnLst/>
            <a:rect r="r" b="b" t="t" l="l"/>
            <a:pathLst>
              <a:path h="7615028" w="4178746">
                <a:moveTo>
                  <a:pt x="0" y="0"/>
                </a:moveTo>
                <a:lnTo>
                  <a:pt x="4178747" y="0"/>
                </a:lnTo>
                <a:lnTo>
                  <a:pt x="4178747" y="7615028"/>
                </a:lnTo>
                <a:lnTo>
                  <a:pt x="0" y="76150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Freeform 17" id="17"/>
          <p:cNvSpPr/>
          <p:nvPr/>
        </p:nvSpPr>
        <p:spPr>
          <a:xfrm flipH="false" flipV="false" rot="0">
            <a:off x="12566728" y="1785255"/>
            <a:ext cx="4200602" cy="7760928"/>
          </a:xfrm>
          <a:custGeom>
            <a:avLst/>
            <a:gdLst/>
            <a:ahLst/>
            <a:cxnLst/>
            <a:rect r="r" b="b" t="t" l="l"/>
            <a:pathLst>
              <a:path h="7760928" w="4200602">
                <a:moveTo>
                  <a:pt x="0" y="0"/>
                </a:moveTo>
                <a:lnTo>
                  <a:pt x="4200602" y="0"/>
                </a:lnTo>
                <a:lnTo>
                  <a:pt x="4200602" y="7760928"/>
                </a:lnTo>
                <a:lnTo>
                  <a:pt x="0" y="776092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w="76200" cap="rnd">
            <a:solidFill>
              <a:srgbClr val="C82623"/>
            </a:solidFill>
            <a:prstDash val="solid"/>
            <a:round/>
          </a:ln>
        </p:spPr>
      </p:sp>
      <p:sp>
        <p:nvSpPr>
          <p:cNvPr name="TextBox 18" id="18"/>
          <p:cNvSpPr txBox="true"/>
          <p:nvPr/>
        </p:nvSpPr>
        <p:spPr>
          <a:xfrm rot="0">
            <a:off x="139717" y="790661"/>
            <a:ext cx="18008567" cy="12440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22"/>
              </a:lnSpc>
            </a:pPr>
            <a:r>
              <a:rPr lang="en-US" b="true" sz="401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Record command</a:t>
            </a:r>
          </a:p>
          <a:p>
            <a:pPr algn="ctr">
              <a:lnSpc>
                <a:spcPts val="4822"/>
              </a:lnSpc>
            </a:pP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76319" y="-1647502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4696096" y="-787462"/>
            <a:ext cx="1222438" cy="1209658"/>
            <a:chOff x="0" y="0"/>
            <a:chExt cx="1629917" cy="161287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7544149" y="2717725"/>
            <a:ext cx="1700672" cy="1700468"/>
            <a:chOff x="0" y="0"/>
            <a:chExt cx="2267563" cy="22672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9933199" y="1708353"/>
            <a:ext cx="915420" cy="1304355"/>
          </a:xfrm>
          <a:custGeom>
            <a:avLst/>
            <a:gdLst/>
            <a:ahLst/>
            <a:cxnLst/>
            <a:rect r="r" b="b" t="t" l="l"/>
            <a:pathLst>
              <a:path h="1304355" w="915420">
                <a:moveTo>
                  <a:pt x="0" y="0"/>
                </a:moveTo>
                <a:lnTo>
                  <a:pt x="915420" y="0"/>
                </a:lnTo>
                <a:lnTo>
                  <a:pt x="915420" y="1304355"/>
                </a:lnTo>
                <a:lnTo>
                  <a:pt x="0" y="130435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577060" y="1594817"/>
            <a:ext cx="1441856" cy="1441856"/>
          </a:xfrm>
          <a:custGeom>
            <a:avLst/>
            <a:gdLst/>
            <a:ahLst/>
            <a:cxnLst/>
            <a:rect r="r" b="b" t="t" l="l"/>
            <a:pathLst>
              <a:path h="1441856" w="1441856">
                <a:moveTo>
                  <a:pt x="0" y="0"/>
                </a:moveTo>
                <a:lnTo>
                  <a:pt x="1441855" y="0"/>
                </a:lnTo>
                <a:lnTo>
                  <a:pt x="1441855" y="1441856"/>
                </a:lnTo>
                <a:lnTo>
                  <a:pt x="0" y="14418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1" id="11"/>
          <p:cNvSpPr/>
          <p:nvPr/>
        </p:nvSpPr>
        <p:spPr>
          <a:xfrm>
            <a:off x="11395054" y="2315745"/>
            <a:ext cx="1635570" cy="0"/>
          </a:xfrm>
          <a:prstGeom prst="line">
            <a:avLst/>
          </a:prstGeom>
          <a:ln cap="flat" w="152400">
            <a:solidFill>
              <a:srgbClr val="C82623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9735017" y="4302835"/>
            <a:ext cx="1441856" cy="1441856"/>
          </a:xfrm>
          <a:custGeom>
            <a:avLst/>
            <a:gdLst/>
            <a:ahLst/>
            <a:cxnLst/>
            <a:rect r="r" b="b" t="t" l="l"/>
            <a:pathLst>
              <a:path h="1441856" w="1441856">
                <a:moveTo>
                  <a:pt x="0" y="0"/>
                </a:moveTo>
                <a:lnTo>
                  <a:pt x="1441855" y="0"/>
                </a:lnTo>
                <a:lnTo>
                  <a:pt x="1441855" y="1441856"/>
                </a:lnTo>
                <a:lnTo>
                  <a:pt x="0" y="14418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3" id="13"/>
          <p:cNvSpPr/>
          <p:nvPr/>
        </p:nvSpPr>
        <p:spPr>
          <a:xfrm>
            <a:off x="11460090" y="5099963"/>
            <a:ext cx="1635570" cy="0"/>
          </a:xfrm>
          <a:prstGeom prst="line">
            <a:avLst/>
          </a:prstGeom>
          <a:ln cap="flat" w="152400">
            <a:solidFill>
              <a:srgbClr val="C82623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13642096" y="4302835"/>
            <a:ext cx="1441856" cy="1441856"/>
          </a:xfrm>
          <a:custGeom>
            <a:avLst/>
            <a:gdLst/>
            <a:ahLst/>
            <a:cxnLst/>
            <a:rect r="r" b="b" t="t" l="l"/>
            <a:pathLst>
              <a:path h="1441856" w="1441856">
                <a:moveTo>
                  <a:pt x="0" y="0"/>
                </a:moveTo>
                <a:lnTo>
                  <a:pt x="1441855" y="0"/>
                </a:lnTo>
                <a:lnTo>
                  <a:pt x="1441855" y="1441856"/>
                </a:lnTo>
                <a:lnTo>
                  <a:pt x="0" y="14418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9735017" y="7215752"/>
            <a:ext cx="1441856" cy="1441856"/>
          </a:xfrm>
          <a:custGeom>
            <a:avLst/>
            <a:gdLst/>
            <a:ahLst/>
            <a:cxnLst/>
            <a:rect r="r" b="b" t="t" l="l"/>
            <a:pathLst>
              <a:path h="1441856" w="1441856">
                <a:moveTo>
                  <a:pt x="0" y="0"/>
                </a:moveTo>
                <a:lnTo>
                  <a:pt x="1441855" y="0"/>
                </a:lnTo>
                <a:lnTo>
                  <a:pt x="1441855" y="1441856"/>
                </a:lnTo>
                <a:lnTo>
                  <a:pt x="0" y="14418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6" id="16"/>
          <p:cNvSpPr/>
          <p:nvPr/>
        </p:nvSpPr>
        <p:spPr>
          <a:xfrm>
            <a:off x="11460090" y="8012880"/>
            <a:ext cx="1635570" cy="0"/>
          </a:xfrm>
          <a:prstGeom prst="line">
            <a:avLst/>
          </a:prstGeom>
          <a:ln cap="flat" w="152400">
            <a:solidFill>
              <a:srgbClr val="C82623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7" id="17"/>
          <p:cNvSpPr/>
          <p:nvPr/>
        </p:nvSpPr>
        <p:spPr>
          <a:xfrm flipH="false" flipV="false" rot="0">
            <a:off x="13905313" y="7353253"/>
            <a:ext cx="915420" cy="1304355"/>
          </a:xfrm>
          <a:custGeom>
            <a:avLst/>
            <a:gdLst/>
            <a:ahLst/>
            <a:cxnLst/>
            <a:rect r="r" b="b" t="t" l="l"/>
            <a:pathLst>
              <a:path h="1304355" w="915420">
                <a:moveTo>
                  <a:pt x="0" y="0"/>
                </a:moveTo>
                <a:lnTo>
                  <a:pt x="915420" y="0"/>
                </a:lnTo>
                <a:lnTo>
                  <a:pt x="915420" y="1304355"/>
                </a:lnTo>
                <a:lnTo>
                  <a:pt x="0" y="130435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2079107" y="7627117"/>
            <a:ext cx="603908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TTS (Text-to-Speech) API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079107" y="2006183"/>
            <a:ext cx="6331625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Whisper Transcription API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544048" y="4714201"/>
            <a:ext cx="53149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Chat Completions API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143980" y="5886695"/>
            <a:ext cx="2623929" cy="4450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7"/>
              </a:lnSpc>
              <a:spcBef>
                <a:spcPct val="0"/>
              </a:spcBef>
            </a:pPr>
            <a:r>
              <a:rPr lang="en-US" b="true" sz="283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turn on the fan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030624" y="3219642"/>
            <a:ext cx="2623929" cy="4450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7"/>
              </a:lnSpc>
              <a:spcBef>
                <a:spcPct val="0"/>
              </a:spcBef>
            </a:pPr>
            <a:r>
              <a:rPr lang="en-US" b="true" sz="283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turn on the fan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945219" y="5925666"/>
            <a:ext cx="2924811" cy="870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7"/>
              </a:lnSpc>
            </a:pPr>
            <a:r>
              <a:rPr lang="en-US" sz="283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device : “fan”</a:t>
            </a:r>
          </a:p>
          <a:p>
            <a:pPr algn="ctr">
              <a:lnSpc>
                <a:spcPts val="3407"/>
              </a:lnSpc>
              <a:spcBef>
                <a:spcPct val="0"/>
              </a:spcBef>
            </a:pPr>
            <a:r>
              <a:rPr lang="en-US" b="true" sz="283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command : “on”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470424" y="8696999"/>
            <a:ext cx="3874400" cy="870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7"/>
              </a:lnSpc>
              <a:spcBef>
                <a:spcPct val="0"/>
              </a:spcBef>
            </a:pPr>
            <a:r>
              <a:rPr lang="en-US" b="true" sz="283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the fan is turned on (feedback)</a:t>
            </a:r>
          </a:p>
        </p:txBody>
      </p:sp>
      <p:sp>
        <p:nvSpPr>
          <p:cNvPr name="Freeform 25" id="25"/>
          <p:cNvSpPr/>
          <p:nvPr/>
        </p:nvSpPr>
        <p:spPr>
          <a:xfrm flipH="false" flipV="false" rot="0">
            <a:off x="7568063" y="290357"/>
            <a:ext cx="3287806" cy="1109803"/>
          </a:xfrm>
          <a:custGeom>
            <a:avLst/>
            <a:gdLst/>
            <a:ahLst/>
            <a:cxnLst/>
            <a:rect r="r" b="b" t="t" l="l"/>
            <a:pathLst>
              <a:path h="1109803" w="3287806">
                <a:moveTo>
                  <a:pt x="0" y="0"/>
                </a:moveTo>
                <a:lnTo>
                  <a:pt x="3287805" y="0"/>
                </a:lnTo>
                <a:lnTo>
                  <a:pt x="3287805" y="1109804"/>
                </a:lnTo>
                <a:lnTo>
                  <a:pt x="0" y="110980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5218" t="-86563" r="-15247" b="-73939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8993539" y="8696999"/>
            <a:ext cx="2924811" cy="8709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7"/>
              </a:lnSpc>
            </a:pPr>
            <a:r>
              <a:rPr lang="en-US" sz="283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device : “fan”</a:t>
            </a:r>
          </a:p>
          <a:p>
            <a:pPr algn="ctr">
              <a:lnSpc>
                <a:spcPts val="3407"/>
              </a:lnSpc>
              <a:spcBef>
                <a:spcPct val="0"/>
              </a:spcBef>
            </a:pPr>
            <a:r>
              <a:rPr lang="en-US" b="true" sz="2839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command : “on”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858331" y="4699286"/>
            <a:ext cx="11750773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Introduction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858331" y="4699286"/>
            <a:ext cx="11750773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Difficulties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266638" y="3448050"/>
            <a:ext cx="7754723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WheelChair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898784" y="5143500"/>
            <a:ext cx="2490433" cy="3037113"/>
          </a:xfrm>
          <a:custGeom>
            <a:avLst/>
            <a:gdLst/>
            <a:ahLst/>
            <a:cxnLst/>
            <a:rect r="r" b="b" t="t" l="l"/>
            <a:pathLst>
              <a:path h="3037113" w="249043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270970" y="5999481"/>
            <a:ext cx="205521" cy="269777"/>
          </a:xfrm>
          <a:custGeom>
            <a:avLst/>
            <a:gdLst/>
            <a:ahLst/>
            <a:cxnLst/>
            <a:rect r="r" b="b" t="t" l="l"/>
            <a:pathLst>
              <a:path h="269777" w="205521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6984527" y="-1366584"/>
            <a:ext cx="9477025" cy="12636033"/>
          </a:xfrm>
          <a:custGeom>
            <a:avLst/>
            <a:gdLst/>
            <a:ahLst/>
            <a:cxnLst/>
            <a:rect r="r" b="b" t="t" l="l"/>
            <a:pathLst>
              <a:path h="12636033" w="9477025">
                <a:moveTo>
                  <a:pt x="0" y="0"/>
                </a:moveTo>
                <a:lnTo>
                  <a:pt x="9477025" y="0"/>
                </a:lnTo>
                <a:lnTo>
                  <a:pt x="9477025" y="12636034"/>
                </a:lnTo>
                <a:lnTo>
                  <a:pt x="0" y="126360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>
            <a:alphaModFix amt="65999"/>
          </a:blip>
          <a:srcRect l="0" t="0" r="21807" b="0"/>
          <a:stretch>
            <a:fillRect/>
          </a:stretch>
        </p:blipFill>
        <p:spPr>
          <a:xfrm flipH="false" flipV="false" rot="0">
            <a:off x="0" y="3173456"/>
            <a:ext cx="5405023" cy="3940087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8387" y="674929"/>
            <a:ext cx="4775779" cy="1251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Problems with the first DC motors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085588" y="4718902"/>
            <a:ext cx="1337396" cy="1337282"/>
            <a:chOff x="0" y="0"/>
            <a:chExt cx="1783195" cy="178304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782953" cy="1782953"/>
            </a:xfrm>
            <a:custGeom>
              <a:avLst/>
              <a:gdLst/>
              <a:ahLst/>
              <a:cxnLst/>
              <a:rect r="r" b="b" t="t" l="l"/>
              <a:pathLst>
                <a:path h="1782953" w="1782953">
                  <a:moveTo>
                    <a:pt x="889762" y="0"/>
                  </a:moveTo>
                  <a:cubicBezTo>
                    <a:pt x="1383284" y="0"/>
                    <a:pt x="1782953" y="399542"/>
                    <a:pt x="1782953" y="889635"/>
                  </a:cubicBezTo>
                  <a:cubicBezTo>
                    <a:pt x="1782953" y="1383157"/>
                    <a:pt x="1383284" y="1782826"/>
                    <a:pt x="889762" y="1782826"/>
                  </a:cubicBezTo>
                  <a:cubicBezTo>
                    <a:pt x="399669" y="1782953"/>
                    <a:pt x="0" y="1383157"/>
                    <a:pt x="0" y="889762"/>
                  </a:cubicBezTo>
                  <a:cubicBezTo>
                    <a:pt x="0" y="399542"/>
                    <a:pt x="399669" y="0"/>
                    <a:pt x="88976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4634718" y="-912480"/>
            <a:ext cx="1605052" cy="1604914"/>
            <a:chOff x="0" y="0"/>
            <a:chExt cx="2140069" cy="213988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-525548" y="1778296"/>
            <a:ext cx="1031974" cy="1031886"/>
            <a:chOff x="0" y="0"/>
            <a:chExt cx="1375965" cy="137584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457400" y="9574976"/>
            <a:ext cx="1222438" cy="1209658"/>
            <a:chOff x="0" y="0"/>
            <a:chExt cx="1629917" cy="161287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1200210" y="-1429106"/>
            <a:ext cx="2143982" cy="2121536"/>
          </a:xfrm>
          <a:custGeom>
            <a:avLst/>
            <a:gdLst/>
            <a:ahLst/>
            <a:cxnLst/>
            <a:rect r="r" b="b" t="t" l="l"/>
            <a:pathLst>
              <a:path h="2121536" w="2143982">
                <a:moveTo>
                  <a:pt x="0" y="0"/>
                </a:moveTo>
                <a:lnTo>
                  <a:pt x="2143982" y="0"/>
                </a:lnTo>
                <a:lnTo>
                  <a:pt x="2143982" y="2121536"/>
                </a:lnTo>
                <a:lnTo>
                  <a:pt x="0" y="21215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3618860" y="9944638"/>
            <a:ext cx="719548" cy="712000"/>
            <a:chOff x="0" y="0"/>
            <a:chExt cx="959397" cy="94933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27" y="127"/>
              <a:ext cx="959231" cy="949071"/>
            </a:xfrm>
            <a:custGeom>
              <a:avLst/>
              <a:gdLst/>
              <a:ahLst/>
              <a:cxnLst/>
              <a:rect r="r" b="b" t="t" l="l"/>
              <a:pathLst>
                <a:path h="949071" w="959231">
                  <a:moveTo>
                    <a:pt x="479552" y="58039"/>
                  </a:moveTo>
                  <a:cubicBezTo>
                    <a:pt x="711835" y="58039"/>
                    <a:pt x="901192" y="244856"/>
                    <a:pt x="901192" y="474472"/>
                  </a:cubicBezTo>
                  <a:cubicBezTo>
                    <a:pt x="901192" y="704088"/>
                    <a:pt x="711708" y="891032"/>
                    <a:pt x="479552" y="891032"/>
                  </a:cubicBezTo>
                  <a:cubicBezTo>
                    <a:pt x="247396" y="891032"/>
                    <a:pt x="58039" y="704215"/>
                    <a:pt x="58039" y="474599"/>
                  </a:cubicBezTo>
                  <a:cubicBezTo>
                    <a:pt x="58039" y="244983"/>
                    <a:pt x="247396" y="58039"/>
                    <a:pt x="479552" y="58039"/>
                  </a:cubicBezTo>
                  <a:close/>
                  <a:moveTo>
                    <a:pt x="479552" y="0"/>
                  </a:moveTo>
                  <a:cubicBezTo>
                    <a:pt x="217043" y="0"/>
                    <a:pt x="0" y="211963"/>
                    <a:pt x="0" y="474599"/>
                  </a:cubicBezTo>
                  <a:cubicBezTo>
                    <a:pt x="0" y="734568"/>
                    <a:pt x="217043" y="949071"/>
                    <a:pt x="479552" y="949071"/>
                  </a:cubicBezTo>
                  <a:cubicBezTo>
                    <a:pt x="744601" y="949071"/>
                    <a:pt x="959231" y="734568"/>
                    <a:pt x="959231" y="474472"/>
                  </a:cubicBezTo>
                  <a:cubicBezTo>
                    <a:pt x="959104" y="211963"/>
                    <a:pt x="744601" y="0"/>
                    <a:pt x="479552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6502036" y="-268412"/>
            <a:ext cx="719548" cy="712000"/>
            <a:chOff x="0" y="0"/>
            <a:chExt cx="959397" cy="94933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959231" cy="949071"/>
            </a:xfrm>
            <a:custGeom>
              <a:avLst/>
              <a:gdLst/>
              <a:ahLst/>
              <a:cxnLst/>
              <a:rect r="r" b="b" t="t" l="l"/>
              <a:pathLst>
                <a:path h="949071" w="959231">
                  <a:moveTo>
                    <a:pt x="479552" y="58039"/>
                  </a:moveTo>
                  <a:cubicBezTo>
                    <a:pt x="711835" y="58039"/>
                    <a:pt x="901192" y="244856"/>
                    <a:pt x="901192" y="474472"/>
                  </a:cubicBezTo>
                  <a:cubicBezTo>
                    <a:pt x="901192" y="704088"/>
                    <a:pt x="711708" y="891032"/>
                    <a:pt x="479552" y="891032"/>
                  </a:cubicBezTo>
                  <a:cubicBezTo>
                    <a:pt x="247396" y="891032"/>
                    <a:pt x="58039" y="704215"/>
                    <a:pt x="58039" y="474599"/>
                  </a:cubicBezTo>
                  <a:cubicBezTo>
                    <a:pt x="58039" y="244983"/>
                    <a:pt x="247396" y="58039"/>
                    <a:pt x="479552" y="58039"/>
                  </a:cubicBezTo>
                  <a:close/>
                  <a:moveTo>
                    <a:pt x="479552" y="0"/>
                  </a:moveTo>
                  <a:cubicBezTo>
                    <a:pt x="217043" y="0"/>
                    <a:pt x="0" y="211963"/>
                    <a:pt x="0" y="474599"/>
                  </a:cubicBezTo>
                  <a:cubicBezTo>
                    <a:pt x="0" y="734568"/>
                    <a:pt x="217043" y="949071"/>
                    <a:pt x="479552" y="949071"/>
                  </a:cubicBezTo>
                  <a:cubicBezTo>
                    <a:pt x="744601" y="949071"/>
                    <a:pt x="959231" y="734568"/>
                    <a:pt x="959231" y="474472"/>
                  </a:cubicBezTo>
                  <a:cubicBezTo>
                    <a:pt x="959104" y="211963"/>
                    <a:pt x="744601" y="0"/>
                    <a:pt x="479552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14976" y="-613924"/>
            <a:ext cx="1222438" cy="1209658"/>
            <a:chOff x="0" y="0"/>
            <a:chExt cx="1629917" cy="161287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3230450" y="3141650"/>
            <a:ext cx="5809200" cy="4963200"/>
            <a:chOff x="0" y="0"/>
            <a:chExt cx="7745600" cy="66176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745730" cy="6617589"/>
            </a:xfrm>
            <a:custGeom>
              <a:avLst/>
              <a:gdLst/>
              <a:ahLst/>
              <a:cxnLst/>
              <a:rect r="r" b="b" t="t" l="l"/>
              <a:pathLst>
                <a:path h="6617589" w="7745730">
                  <a:moveTo>
                    <a:pt x="0" y="1102995"/>
                  </a:moveTo>
                  <a:cubicBezTo>
                    <a:pt x="0" y="493776"/>
                    <a:pt x="493776" y="0"/>
                    <a:pt x="1102995" y="0"/>
                  </a:cubicBezTo>
                  <a:lnTo>
                    <a:pt x="6642735" y="0"/>
                  </a:lnTo>
                  <a:cubicBezTo>
                    <a:pt x="7251827" y="0"/>
                    <a:pt x="7745730" y="493776"/>
                    <a:pt x="7745730" y="1102995"/>
                  </a:cubicBezTo>
                  <a:lnTo>
                    <a:pt x="7745730" y="5514594"/>
                  </a:lnTo>
                  <a:cubicBezTo>
                    <a:pt x="7745730" y="6123686"/>
                    <a:pt x="7251954" y="6617589"/>
                    <a:pt x="6642735" y="6617589"/>
                  </a:cubicBezTo>
                  <a:lnTo>
                    <a:pt x="1102995" y="6617589"/>
                  </a:lnTo>
                  <a:cubicBezTo>
                    <a:pt x="493776" y="6617589"/>
                    <a:pt x="0" y="6123813"/>
                    <a:pt x="0" y="5514594"/>
                  </a:cubicBezTo>
                  <a:close/>
                </a:path>
              </a:pathLst>
            </a:custGeom>
            <a:solidFill>
              <a:srgbClr val="FF2B27">
                <a:alpha val="72941"/>
              </a:srgbClr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9248350" y="3141650"/>
            <a:ext cx="5809200" cy="4963200"/>
            <a:chOff x="0" y="0"/>
            <a:chExt cx="7745600" cy="66176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745730" cy="6617589"/>
            </a:xfrm>
            <a:custGeom>
              <a:avLst/>
              <a:gdLst/>
              <a:ahLst/>
              <a:cxnLst/>
              <a:rect r="r" b="b" t="t" l="l"/>
              <a:pathLst>
                <a:path h="6617589" w="7745730">
                  <a:moveTo>
                    <a:pt x="0" y="1102995"/>
                  </a:moveTo>
                  <a:cubicBezTo>
                    <a:pt x="0" y="493776"/>
                    <a:pt x="493776" y="0"/>
                    <a:pt x="1102995" y="0"/>
                  </a:cubicBezTo>
                  <a:lnTo>
                    <a:pt x="6642735" y="0"/>
                  </a:lnTo>
                  <a:cubicBezTo>
                    <a:pt x="7251827" y="0"/>
                    <a:pt x="7745730" y="493776"/>
                    <a:pt x="7745730" y="1102995"/>
                  </a:cubicBezTo>
                  <a:lnTo>
                    <a:pt x="7745730" y="5514594"/>
                  </a:lnTo>
                  <a:cubicBezTo>
                    <a:pt x="7745730" y="6123686"/>
                    <a:pt x="7251954" y="6617589"/>
                    <a:pt x="6642735" y="6617589"/>
                  </a:cubicBezTo>
                  <a:lnTo>
                    <a:pt x="1102995" y="6617589"/>
                  </a:lnTo>
                  <a:cubicBezTo>
                    <a:pt x="493776" y="6617589"/>
                    <a:pt x="0" y="6123813"/>
                    <a:pt x="0" y="5514594"/>
                  </a:cubicBezTo>
                  <a:close/>
                </a:path>
              </a:pathLst>
            </a:custGeom>
            <a:solidFill>
              <a:srgbClr val="9AE7CC">
                <a:alpha val="70980"/>
              </a:srgbClr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531425" y="962425"/>
            <a:ext cx="152251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b="true" sz="40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Problem vs. solution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479975" y="4160906"/>
            <a:ext cx="53101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b="true" sz="40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Problem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497863" y="4160750"/>
            <a:ext cx="53101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b="true" sz="40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Solution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497835" y="4810323"/>
            <a:ext cx="5310150" cy="2533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Tried solutions: </a:t>
            </a:r>
          </a:p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Software delay, potentometer, limit the voltage that the fastest motor helds</a:t>
            </a:r>
          </a:p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Real and Last Solution:</a:t>
            </a:r>
          </a:p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Change the motors from 2 phases  DC to 3 phases DC motors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3479975" y="4810323"/>
            <a:ext cx="5310150" cy="2895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8160" indent="-259080" lvl="1">
              <a:lnSpc>
                <a:spcPts val="2879"/>
              </a:lnSpc>
              <a:buAutoNum type="arabicPeriod" startAt="1"/>
            </a:pPr>
            <a:r>
              <a:rPr lang="en-US" b="true" sz="2400">
                <a:solidFill>
                  <a:srgbClr val="FFFFFF"/>
                </a:solidFill>
                <a:latin typeface="Muli Bold"/>
                <a:ea typeface="Muli Bold"/>
                <a:cs typeface="Muli Bold"/>
                <a:sym typeface="Muli Bold"/>
              </a:rPr>
              <a:t>Different motors speed </a:t>
            </a:r>
          </a:p>
          <a:p>
            <a:pPr algn="l" marL="518160" indent="-259080" lvl="1">
              <a:lnSpc>
                <a:spcPts val="2879"/>
              </a:lnSpc>
              <a:buAutoNum type="arabicPeriod" startAt="1"/>
            </a:pPr>
            <a:r>
              <a:rPr lang="en-US" b="true" sz="2400">
                <a:solidFill>
                  <a:srgbClr val="FFFFFF"/>
                </a:solidFill>
                <a:latin typeface="Muli Bold"/>
                <a:ea typeface="Muli Bold"/>
                <a:cs typeface="Muli Bold"/>
                <a:sym typeface="Muli Bold"/>
              </a:rPr>
              <a:t>Can’t control each motors to run the right clockwise and the left counterclockwise due to the wiping motors popular issue (Ground connected to chassis)</a:t>
            </a:r>
          </a:p>
          <a:p>
            <a:pPr algn="l" marL="518160" indent="-259080" lvl="1">
              <a:lnSpc>
                <a:spcPts val="2879"/>
              </a:lnSpc>
              <a:buAutoNum type="arabicPeriod" startAt="1"/>
            </a:pPr>
            <a:r>
              <a:rPr lang="en-US" b="true" sz="2400">
                <a:solidFill>
                  <a:srgbClr val="FFFFFF"/>
                </a:solidFill>
                <a:latin typeface="Muli Bold"/>
                <a:ea typeface="Muli Bold"/>
                <a:cs typeface="Muli Bold"/>
                <a:sym typeface="Muli Bold"/>
              </a:rPr>
              <a:t>controlling 3 phase motor</a:t>
            </a:r>
          </a:p>
          <a:p>
            <a:pPr algn="l" marL="518160" indent="-259080" lvl="1">
              <a:lnSpc>
                <a:spcPts val="2879"/>
              </a:lnSpc>
              <a:buAutoNum type="arabicPeriod" startAt="1"/>
            </a:pPr>
            <a:r>
              <a:rPr lang="en-US" b="true" sz="2400">
                <a:solidFill>
                  <a:srgbClr val="FFFFFF"/>
                </a:solidFill>
                <a:latin typeface="Muli Bold"/>
                <a:ea typeface="Muli Bold"/>
                <a:cs typeface="Muli Bold"/>
                <a:sym typeface="Muli Bold"/>
              </a:rPr>
              <a:t>left and right functionality</a:t>
            </a:r>
          </a:p>
        </p:txBody>
      </p:sp>
      <p:sp>
        <p:nvSpPr>
          <p:cNvPr name="Freeform 27" id="27"/>
          <p:cNvSpPr/>
          <p:nvPr/>
        </p:nvSpPr>
        <p:spPr>
          <a:xfrm flipH="false" flipV="false" rot="0">
            <a:off x="280628" y="4412200"/>
            <a:ext cx="4196806" cy="4796026"/>
          </a:xfrm>
          <a:custGeom>
            <a:avLst/>
            <a:gdLst/>
            <a:ahLst/>
            <a:cxnLst/>
            <a:rect r="r" b="b" t="t" l="l"/>
            <a:pathLst>
              <a:path h="4796026" w="4196806">
                <a:moveTo>
                  <a:pt x="0" y="0"/>
                </a:moveTo>
                <a:lnTo>
                  <a:pt x="4196806" y="0"/>
                </a:lnTo>
                <a:lnTo>
                  <a:pt x="4196806" y="4796026"/>
                </a:lnTo>
                <a:lnTo>
                  <a:pt x="0" y="47960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393609" y="1131672"/>
            <a:ext cx="6547356" cy="14293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958"/>
              </a:lnSpc>
            </a:pPr>
            <a:r>
              <a:rPr lang="en-US" sz="9132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Obstacles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3402105" y="8010722"/>
            <a:ext cx="205521" cy="269777"/>
          </a:xfrm>
          <a:custGeom>
            <a:avLst/>
            <a:gdLst/>
            <a:ahLst/>
            <a:cxnLst/>
            <a:rect r="r" b="b" t="t" l="l"/>
            <a:pathLst>
              <a:path h="269777" w="205521">
                <a:moveTo>
                  <a:pt x="0" y="0"/>
                </a:moveTo>
                <a:lnTo>
                  <a:pt x="205521" y="0"/>
                </a:lnTo>
                <a:lnTo>
                  <a:pt x="205521" y="269776"/>
                </a:lnTo>
                <a:lnTo>
                  <a:pt x="0" y="2697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384210" y="3600450"/>
            <a:ext cx="7519580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Smart Home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915061" y="5143500"/>
            <a:ext cx="2457878" cy="3031015"/>
          </a:xfrm>
          <a:custGeom>
            <a:avLst/>
            <a:gdLst/>
            <a:ahLst/>
            <a:cxnLst/>
            <a:rect r="r" b="b" t="t" l="l"/>
            <a:pathLst>
              <a:path h="3031015" w="2457878">
                <a:moveTo>
                  <a:pt x="0" y="0"/>
                </a:moveTo>
                <a:lnTo>
                  <a:pt x="2457878" y="0"/>
                </a:lnTo>
                <a:lnTo>
                  <a:pt x="2457878" y="3031015"/>
                </a:lnTo>
                <a:lnTo>
                  <a:pt x="0" y="30310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5107166" y="1190102"/>
            <a:ext cx="734903" cy="734903"/>
            <a:chOff x="0" y="0"/>
            <a:chExt cx="1728000" cy="1728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3674087" y="2125030"/>
            <a:ext cx="3018470" cy="3018470"/>
          </a:xfrm>
          <a:custGeom>
            <a:avLst/>
            <a:gdLst/>
            <a:ahLst/>
            <a:cxnLst/>
            <a:rect r="r" b="b" t="t" l="l"/>
            <a:pathLst>
              <a:path h="3018470" w="3018470">
                <a:moveTo>
                  <a:pt x="0" y="0"/>
                </a:moveTo>
                <a:lnTo>
                  <a:pt x="3018470" y="0"/>
                </a:lnTo>
                <a:lnTo>
                  <a:pt x="3018470" y="3018470"/>
                </a:lnTo>
                <a:lnTo>
                  <a:pt x="0" y="30184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020036" y="1212271"/>
            <a:ext cx="7160798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  <a:spcBef>
                <a:spcPct val="0"/>
              </a:spcBef>
            </a:pPr>
            <a:r>
              <a:rPr lang="en-US" b="true" sz="44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Limitation of nRF Module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237602" y="1243300"/>
            <a:ext cx="474030" cy="533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b="true" sz="3402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1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2064229" y="5128724"/>
            <a:ext cx="6238186" cy="4039536"/>
            <a:chOff x="0" y="0"/>
            <a:chExt cx="8058854" cy="5218509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058984" cy="5218500"/>
            </a:xfrm>
            <a:custGeom>
              <a:avLst/>
              <a:gdLst/>
              <a:ahLst/>
              <a:cxnLst/>
              <a:rect r="r" b="b" t="t" l="l"/>
              <a:pathLst>
                <a:path h="5218500" w="8058984">
                  <a:moveTo>
                    <a:pt x="0" y="869800"/>
                  </a:moveTo>
                  <a:cubicBezTo>
                    <a:pt x="0" y="389382"/>
                    <a:pt x="513746" y="0"/>
                    <a:pt x="1147603" y="0"/>
                  </a:cubicBezTo>
                  <a:lnTo>
                    <a:pt x="6911385" y="0"/>
                  </a:lnTo>
                  <a:cubicBezTo>
                    <a:pt x="7545111" y="0"/>
                    <a:pt x="8058984" y="389382"/>
                    <a:pt x="8058984" y="869800"/>
                  </a:cubicBezTo>
                  <a:lnTo>
                    <a:pt x="8058984" y="4348700"/>
                  </a:lnTo>
                  <a:cubicBezTo>
                    <a:pt x="8058984" y="4829018"/>
                    <a:pt x="7545243" y="5218500"/>
                    <a:pt x="6911385" y="5218500"/>
                  </a:cubicBezTo>
                  <a:lnTo>
                    <a:pt x="1147603" y="5218500"/>
                  </a:lnTo>
                  <a:cubicBezTo>
                    <a:pt x="513746" y="5218500"/>
                    <a:pt x="0" y="4829118"/>
                    <a:pt x="0" y="4348700"/>
                  </a:cubicBezTo>
                  <a:close/>
                </a:path>
              </a:pathLst>
            </a:custGeom>
            <a:solidFill>
              <a:srgbClr val="FF2B27">
                <a:alpha val="72941"/>
              </a:srgbClr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235471" y="5555788"/>
            <a:ext cx="716079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Problem (nRF)</a:t>
            </a:r>
          </a:p>
        </p:txBody>
      </p:sp>
      <p:grpSp>
        <p:nvGrpSpPr>
          <p:cNvPr name="Group 23" id="23"/>
          <p:cNvGrpSpPr/>
          <p:nvPr/>
        </p:nvGrpSpPr>
        <p:grpSpPr>
          <a:xfrm rot="0">
            <a:off x="9519542" y="5143500"/>
            <a:ext cx="6272977" cy="4024761"/>
            <a:chOff x="0" y="0"/>
            <a:chExt cx="7745600" cy="49696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7745730" cy="4969592"/>
            </a:xfrm>
            <a:custGeom>
              <a:avLst/>
              <a:gdLst/>
              <a:ahLst/>
              <a:cxnLst/>
              <a:rect r="r" b="b" t="t" l="l"/>
              <a:pathLst>
                <a:path h="4969592" w="7745730">
                  <a:moveTo>
                    <a:pt x="0" y="828313"/>
                  </a:moveTo>
                  <a:cubicBezTo>
                    <a:pt x="0" y="370810"/>
                    <a:pt x="493776" y="0"/>
                    <a:pt x="1102995" y="0"/>
                  </a:cubicBezTo>
                  <a:lnTo>
                    <a:pt x="6642735" y="0"/>
                  </a:lnTo>
                  <a:cubicBezTo>
                    <a:pt x="7251827" y="0"/>
                    <a:pt x="7745730" y="370810"/>
                    <a:pt x="7745730" y="828313"/>
                  </a:cubicBezTo>
                  <a:lnTo>
                    <a:pt x="7745730" y="4141279"/>
                  </a:lnTo>
                  <a:cubicBezTo>
                    <a:pt x="7745730" y="4598687"/>
                    <a:pt x="7251954" y="4969592"/>
                    <a:pt x="6642735" y="4969592"/>
                  </a:cubicBezTo>
                  <a:lnTo>
                    <a:pt x="1102995" y="4969592"/>
                  </a:lnTo>
                  <a:cubicBezTo>
                    <a:pt x="493776" y="4969592"/>
                    <a:pt x="0" y="4598782"/>
                    <a:pt x="0" y="4141279"/>
                  </a:cubicBezTo>
                  <a:close/>
                </a:path>
              </a:pathLst>
            </a:custGeom>
            <a:solidFill>
              <a:srgbClr val="9AE7CC">
                <a:alpha val="70980"/>
              </a:srgbClr>
            </a:solid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9895084" y="5507123"/>
            <a:ext cx="580920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Solution (ESP32)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2364804" y="6387274"/>
            <a:ext cx="3886965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55651" indent="-377825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L</a:t>
            </a: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imited range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364804" y="7122471"/>
            <a:ext cx="464126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55651" indent="-377825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Not support Wifi</a:t>
            </a:r>
          </a:p>
        </p:txBody>
      </p:sp>
      <p:sp>
        <p:nvSpPr>
          <p:cNvPr name="Freeform 28" id="28"/>
          <p:cNvSpPr/>
          <p:nvPr/>
        </p:nvSpPr>
        <p:spPr>
          <a:xfrm flipH="false" flipV="false" rot="0">
            <a:off x="11305055" y="2421927"/>
            <a:ext cx="2989257" cy="2292383"/>
          </a:xfrm>
          <a:custGeom>
            <a:avLst/>
            <a:gdLst/>
            <a:ahLst/>
            <a:cxnLst/>
            <a:rect r="r" b="b" t="t" l="l"/>
            <a:pathLst>
              <a:path h="2292383" w="2989257">
                <a:moveTo>
                  <a:pt x="0" y="0"/>
                </a:moveTo>
                <a:lnTo>
                  <a:pt x="2989258" y="0"/>
                </a:lnTo>
                <a:lnTo>
                  <a:pt x="2989258" y="2292382"/>
                </a:lnTo>
                <a:lnTo>
                  <a:pt x="0" y="229238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735" t="0" r="-2735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9895084" y="6369501"/>
            <a:ext cx="580920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1" indent="-377825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</a:t>
            </a: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table connection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895084" y="7073807"/>
            <a:ext cx="3373874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755652" indent="-377826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B</a:t>
            </a: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etter range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9895084" y="7778657"/>
            <a:ext cx="6879812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2" indent="-377826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R</a:t>
            </a: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eliable data transfer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364294" y="7827321"/>
            <a:ext cx="580920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2" indent="-377826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Packet loss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53150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6856128" y="1169772"/>
            <a:ext cx="734903" cy="734903"/>
            <a:chOff x="0" y="0"/>
            <a:chExt cx="1728000" cy="1728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2064229" y="5128724"/>
            <a:ext cx="6238186" cy="4039536"/>
            <a:chOff x="0" y="0"/>
            <a:chExt cx="8058854" cy="521850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058984" cy="5218500"/>
            </a:xfrm>
            <a:custGeom>
              <a:avLst/>
              <a:gdLst/>
              <a:ahLst/>
              <a:cxnLst/>
              <a:rect r="r" b="b" t="t" l="l"/>
              <a:pathLst>
                <a:path h="5218500" w="8058984">
                  <a:moveTo>
                    <a:pt x="0" y="869800"/>
                  </a:moveTo>
                  <a:cubicBezTo>
                    <a:pt x="0" y="389382"/>
                    <a:pt x="513746" y="0"/>
                    <a:pt x="1147603" y="0"/>
                  </a:cubicBezTo>
                  <a:lnTo>
                    <a:pt x="6911385" y="0"/>
                  </a:lnTo>
                  <a:cubicBezTo>
                    <a:pt x="7545111" y="0"/>
                    <a:pt x="8058984" y="389382"/>
                    <a:pt x="8058984" y="869800"/>
                  </a:cubicBezTo>
                  <a:lnTo>
                    <a:pt x="8058984" y="4348700"/>
                  </a:lnTo>
                  <a:cubicBezTo>
                    <a:pt x="8058984" y="4829018"/>
                    <a:pt x="7545243" y="5218500"/>
                    <a:pt x="6911385" y="5218500"/>
                  </a:cubicBezTo>
                  <a:lnTo>
                    <a:pt x="1147603" y="5218500"/>
                  </a:lnTo>
                  <a:cubicBezTo>
                    <a:pt x="513746" y="5218500"/>
                    <a:pt x="0" y="4829118"/>
                    <a:pt x="0" y="4348700"/>
                  </a:cubicBezTo>
                  <a:close/>
                </a:path>
              </a:pathLst>
            </a:custGeom>
            <a:solidFill>
              <a:srgbClr val="FF2B27">
                <a:alpha val="72941"/>
              </a:srgbClr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9519542" y="5143500"/>
            <a:ext cx="6272977" cy="4024761"/>
            <a:chOff x="0" y="0"/>
            <a:chExt cx="7745600" cy="49696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745730" cy="4969592"/>
            </a:xfrm>
            <a:custGeom>
              <a:avLst/>
              <a:gdLst/>
              <a:ahLst/>
              <a:cxnLst/>
              <a:rect r="r" b="b" t="t" l="l"/>
              <a:pathLst>
                <a:path h="4969592" w="7745730">
                  <a:moveTo>
                    <a:pt x="0" y="828313"/>
                  </a:moveTo>
                  <a:cubicBezTo>
                    <a:pt x="0" y="370810"/>
                    <a:pt x="493776" y="0"/>
                    <a:pt x="1102995" y="0"/>
                  </a:cubicBezTo>
                  <a:lnTo>
                    <a:pt x="6642735" y="0"/>
                  </a:lnTo>
                  <a:cubicBezTo>
                    <a:pt x="7251827" y="0"/>
                    <a:pt x="7745730" y="370810"/>
                    <a:pt x="7745730" y="828313"/>
                  </a:cubicBezTo>
                  <a:lnTo>
                    <a:pt x="7745730" y="4141279"/>
                  </a:lnTo>
                  <a:cubicBezTo>
                    <a:pt x="7745730" y="4598687"/>
                    <a:pt x="7251954" y="4969592"/>
                    <a:pt x="6642735" y="4969592"/>
                  </a:cubicBezTo>
                  <a:lnTo>
                    <a:pt x="1102995" y="4969592"/>
                  </a:lnTo>
                  <a:cubicBezTo>
                    <a:pt x="493776" y="4969592"/>
                    <a:pt x="0" y="4598782"/>
                    <a:pt x="0" y="4141279"/>
                  </a:cubicBezTo>
                  <a:close/>
                </a:path>
              </a:pathLst>
            </a:custGeom>
            <a:solidFill>
              <a:srgbClr val="9AE7CC">
                <a:alpha val="70980"/>
              </a:srgbClr>
            </a:solid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9770449" y="2561334"/>
            <a:ext cx="6599544" cy="2063858"/>
          </a:xfrm>
          <a:custGeom>
            <a:avLst/>
            <a:gdLst/>
            <a:ahLst/>
            <a:cxnLst/>
            <a:rect r="r" b="b" t="t" l="l"/>
            <a:pathLst>
              <a:path h="2063858" w="6599544">
                <a:moveTo>
                  <a:pt x="0" y="0"/>
                </a:moveTo>
                <a:lnTo>
                  <a:pt x="6599544" y="0"/>
                </a:lnTo>
                <a:lnTo>
                  <a:pt x="6599544" y="2063858"/>
                </a:lnTo>
                <a:lnTo>
                  <a:pt x="0" y="2063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3241721" y="2161948"/>
            <a:ext cx="3699803" cy="2362525"/>
          </a:xfrm>
          <a:custGeom>
            <a:avLst/>
            <a:gdLst/>
            <a:ahLst/>
            <a:cxnLst/>
            <a:rect r="r" b="b" t="t" l="l"/>
            <a:pathLst>
              <a:path h="2362525" w="3699803">
                <a:moveTo>
                  <a:pt x="0" y="0"/>
                </a:moveTo>
                <a:lnTo>
                  <a:pt x="3699803" y="0"/>
                </a:lnTo>
                <a:lnTo>
                  <a:pt x="3699803" y="2362525"/>
                </a:lnTo>
                <a:lnTo>
                  <a:pt x="0" y="23625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7768999" y="1191941"/>
            <a:ext cx="3720892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399"/>
              </a:lnSpc>
              <a:spcBef>
                <a:spcPct val="0"/>
              </a:spcBef>
            </a:pPr>
            <a:r>
              <a:rPr lang="en-US" b="true" sz="44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In</a:t>
            </a:r>
            <a:r>
              <a:rPr lang="en-US" b="true" sz="44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ternet issue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986565" y="1222970"/>
            <a:ext cx="474030" cy="533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b="true" sz="3402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2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688495" y="5507123"/>
            <a:ext cx="716079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Problem (najahWifi)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895084" y="5507123"/>
            <a:ext cx="580920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Solution (Hotspot )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064229" y="6379026"/>
            <a:ext cx="5810776" cy="211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WiFi.h library dose not support networks with username and passwor credentials.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9629445" y="6431048"/>
            <a:ext cx="5787773" cy="211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WiFi.h supports mobile hotspot as any WiFi network with ssid and password.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53150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5545956" y="1127675"/>
            <a:ext cx="734903" cy="734903"/>
            <a:chOff x="0" y="0"/>
            <a:chExt cx="1728000" cy="1728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2064229" y="5128724"/>
            <a:ext cx="6238186" cy="4039536"/>
            <a:chOff x="0" y="0"/>
            <a:chExt cx="8058854" cy="521850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058984" cy="5218500"/>
            </a:xfrm>
            <a:custGeom>
              <a:avLst/>
              <a:gdLst/>
              <a:ahLst/>
              <a:cxnLst/>
              <a:rect r="r" b="b" t="t" l="l"/>
              <a:pathLst>
                <a:path h="5218500" w="8058984">
                  <a:moveTo>
                    <a:pt x="0" y="869800"/>
                  </a:moveTo>
                  <a:cubicBezTo>
                    <a:pt x="0" y="389382"/>
                    <a:pt x="513746" y="0"/>
                    <a:pt x="1147603" y="0"/>
                  </a:cubicBezTo>
                  <a:lnTo>
                    <a:pt x="6911385" y="0"/>
                  </a:lnTo>
                  <a:cubicBezTo>
                    <a:pt x="7545111" y="0"/>
                    <a:pt x="8058984" y="389382"/>
                    <a:pt x="8058984" y="869800"/>
                  </a:cubicBezTo>
                  <a:lnTo>
                    <a:pt x="8058984" y="4348700"/>
                  </a:lnTo>
                  <a:cubicBezTo>
                    <a:pt x="8058984" y="4829018"/>
                    <a:pt x="7545243" y="5218500"/>
                    <a:pt x="6911385" y="5218500"/>
                  </a:cubicBezTo>
                  <a:lnTo>
                    <a:pt x="1147603" y="5218500"/>
                  </a:lnTo>
                  <a:cubicBezTo>
                    <a:pt x="513746" y="5218500"/>
                    <a:pt x="0" y="4829118"/>
                    <a:pt x="0" y="4348700"/>
                  </a:cubicBezTo>
                  <a:close/>
                </a:path>
              </a:pathLst>
            </a:custGeom>
            <a:solidFill>
              <a:srgbClr val="FF2B27">
                <a:alpha val="72941"/>
              </a:srgbClr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9519542" y="5143500"/>
            <a:ext cx="6272977" cy="4024761"/>
            <a:chOff x="0" y="0"/>
            <a:chExt cx="7745600" cy="49696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745730" cy="4969592"/>
            </a:xfrm>
            <a:custGeom>
              <a:avLst/>
              <a:gdLst/>
              <a:ahLst/>
              <a:cxnLst/>
              <a:rect r="r" b="b" t="t" l="l"/>
              <a:pathLst>
                <a:path h="4969592" w="7745730">
                  <a:moveTo>
                    <a:pt x="0" y="828313"/>
                  </a:moveTo>
                  <a:cubicBezTo>
                    <a:pt x="0" y="370810"/>
                    <a:pt x="493776" y="0"/>
                    <a:pt x="1102995" y="0"/>
                  </a:cubicBezTo>
                  <a:lnTo>
                    <a:pt x="6642735" y="0"/>
                  </a:lnTo>
                  <a:cubicBezTo>
                    <a:pt x="7251827" y="0"/>
                    <a:pt x="7745730" y="370810"/>
                    <a:pt x="7745730" y="828313"/>
                  </a:cubicBezTo>
                  <a:lnTo>
                    <a:pt x="7745730" y="4141279"/>
                  </a:lnTo>
                  <a:cubicBezTo>
                    <a:pt x="7745730" y="4598687"/>
                    <a:pt x="7251954" y="4969592"/>
                    <a:pt x="6642735" y="4969592"/>
                  </a:cubicBezTo>
                  <a:lnTo>
                    <a:pt x="1102995" y="4969592"/>
                  </a:lnTo>
                  <a:cubicBezTo>
                    <a:pt x="493776" y="4969592"/>
                    <a:pt x="0" y="4598782"/>
                    <a:pt x="0" y="4141279"/>
                  </a:cubicBezTo>
                  <a:close/>
                </a:path>
              </a:pathLst>
            </a:custGeom>
            <a:solidFill>
              <a:srgbClr val="9AE7CC">
                <a:alpha val="70980"/>
              </a:srgbClr>
            </a:solid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3663456" y="2208529"/>
            <a:ext cx="3039732" cy="2769467"/>
          </a:xfrm>
          <a:custGeom>
            <a:avLst/>
            <a:gdLst/>
            <a:ahLst/>
            <a:cxnLst/>
            <a:rect r="r" b="b" t="t" l="l"/>
            <a:pathLst>
              <a:path h="2769467" w="3039732">
                <a:moveTo>
                  <a:pt x="0" y="0"/>
                </a:moveTo>
                <a:lnTo>
                  <a:pt x="3039732" y="0"/>
                </a:lnTo>
                <a:lnTo>
                  <a:pt x="3039732" y="2769467"/>
                </a:lnTo>
                <a:lnTo>
                  <a:pt x="0" y="27694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1152278" y="2208529"/>
            <a:ext cx="3543818" cy="2880537"/>
          </a:xfrm>
          <a:custGeom>
            <a:avLst/>
            <a:gdLst/>
            <a:ahLst/>
            <a:cxnLst/>
            <a:rect r="r" b="b" t="t" l="l"/>
            <a:pathLst>
              <a:path h="2880537" w="3543818">
                <a:moveTo>
                  <a:pt x="0" y="0"/>
                </a:moveTo>
                <a:lnTo>
                  <a:pt x="3543818" y="0"/>
                </a:lnTo>
                <a:lnTo>
                  <a:pt x="3543818" y="2880537"/>
                </a:lnTo>
                <a:lnTo>
                  <a:pt x="0" y="28805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6548756" y="1180873"/>
            <a:ext cx="7446186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399"/>
              </a:lnSpc>
              <a:spcBef>
                <a:spcPct val="0"/>
              </a:spcBef>
            </a:pPr>
            <a:r>
              <a:rPr lang="en-US" b="true" sz="44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Op</a:t>
            </a:r>
            <a:r>
              <a:rPr lang="en-US" b="true" sz="4499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tocoupler vs Relay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676393" y="1180873"/>
            <a:ext cx="474030" cy="533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b="true" sz="3402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602923" y="5582399"/>
            <a:ext cx="716079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Problem (Optocoupler)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751430" y="5582399"/>
            <a:ext cx="580920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b="true" sz="3999" u="sng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Solution (Relay)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064229" y="6379026"/>
            <a:ext cx="5810776" cy="2114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19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4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It was unable to handle the high voltage and current requirements of AC loads 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9751430" y="6369501"/>
            <a:ext cx="5809200" cy="2162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1" indent="-377825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Used to the command from ESP as ON,OFF and control 220v AC device.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858331" y="4699286"/>
            <a:ext cx="11750773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Results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05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339918" y="-804556"/>
            <a:ext cx="1605052" cy="1604914"/>
            <a:chOff x="0" y="0"/>
            <a:chExt cx="2140069" cy="213988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2387160" y="9911490"/>
            <a:ext cx="751084" cy="751020"/>
            <a:chOff x="0" y="0"/>
            <a:chExt cx="1001445" cy="100136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3064850" y="-319624"/>
            <a:ext cx="1222438" cy="1209658"/>
            <a:chOff x="0" y="0"/>
            <a:chExt cx="1629917" cy="161287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4714362" y="9703692"/>
            <a:ext cx="1700690" cy="1682894"/>
            <a:chOff x="0" y="0"/>
            <a:chExt cx="2267587" cy="224385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-1253390" y="2136944"/>
            <a:ext cx="2143982" cy="2121536"/>
          </a:xfrm>
          <a:custGeom>
            <a:avLst/>
            <a:gdLst/>
            <a:ahLst/>
            <a:cxnLst/>
            <a:rect r="r" b="b" t="t" l="l"/>
            <a:pathLst>
              <a:path h="2121536" w="2143982">
                <a:moveTo>
                  <a:pt x="0" y="0"/>
                </a:moveTo>
                <a:lnTo>
                  <a:pt x="2143982" y="0"/>
                </a:lnTo>
                <a:lnTo>
                  <a:pt x="2143982" y="2121536"/>
                </a:lnTo>
                <a:lnTo>
                  <a:pt x="0" y="21215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-386948" y="7608046"/>
            <a:ext cx="1031974" cy="1031886"/>
            <a:chOff x="0" y="0"/>
            <a:chExt cx="1375965" cy="137584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3300700" y="-606974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0076366" y="1707722"/>
            <a:ext cx="6123755" cy="6871557"/>
          </a:xfrm>
          <a:custGeom>
            <a:avLst/>
            <a:gdLst/>
            <a:ahLst/>
            <a:cxnLst/>
            <a:rect r="r" b="b" t="t" l="l"/>
            <a:pathLst>
              <a:path h="6871557" w="6123755">
                <a:moveTo>
                  <a:pt x="0" y="0"/>
                </a:moveTo>
                <a:lnTo>
                  <a:pt x="6123755" y="0"/>
                </a:lnTo>
                <a:lnTo>
                  <a:pt x="6123755" y="6871556"/>
                </a:lnTo>
                <a:lnTo>
                  <a:pt x="0" y="68715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804132" y="2677484"/>
            <a:ext cx="7119150" cy="942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b="true" sz="60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Project Idea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804132" y="4461553"/>
            <a:ext cx="7521150" cy="2333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9"/>
              </a:lnSpc>
            </a:pPr>
            <a:r>
              <a:rPr lang="en-US" sz="3099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Our idea came from the thoughts of creating an impactful graduation project, a product that helps people, by making an electrical wheelchair that controls the home devices 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2767440" y="3520493"/>
            <a:ext cx="15243552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WheelChair Demo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898784" y="5143500"/>
            <a:ext cx="2490433" cy="3037113"/>
          </a:xfrm>
          <a:custGeom>
            <a:avLst/>
            <a:gdLst/>
            <a:ahLst/>
            <a:cxnLst/>
            <a:rect r="r" b="b" t="t" l="l"/>
            <a:pathLst>
              <a:path h="3037113" w="249043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270970" y="5999481"/>
            <a:ext cx="205521" cy="269777"/>
          </a:xfrm>
          <a:custGeom>
            <a:avLst/>
            <a:gdLst/>
            <a:ahLst/>
            <a:cxnLst/>
            <a:rect r="r" b="b" t="t" l="l"/>
            <a:pathLst>
              <a:path h="269777" w="205521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696096" y="-32882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329746" y="9561476"/>
            <a:ext cx="1222438" cy="1209658"/>
            <a:chOff x="0" y="0"/>
            <a:chExt cx="1629917" cy="16128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3372087" y="3600450"/>
            <a:ext cx="11543826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sz="9999" b="true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Smart Home Demo 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915061" y="5143500"/>
            <a:ext cx="2457878" cy="3031015"/>
          </a:xfrm>
          <a:custGeom>
            <a:avLst/>
            <a:gdLst/>
            <a:ahLst/>
            <a:cxnLst/>
            <a:rect r="r" b="b" t="t" l="l"/>
            <a:pathLst>
              <a:path h="3031015" w="2457878">
                <a:moveTo>
                  <a:pt x="0" y="0"/>
                </a:moveTo>
                <a:lnTo>
                  <a:pt x="2457878" y="0"/>
                </a:lnTo>
                <a:lnTo>
                  <a:pt x="2457878" y="3031015"/>
                </a:lnTo>
                <a:lnTo>
                  <a:pt x="0" y="303101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217432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2998994" y="1277855"/>
            <a:ext cx="11097285" cy="1647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412"/>
              </a:lnSpc>
            </a:pPr>
            <a:r>
              <a:rPr lang="en-US" sz="5344" b="true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System setup </a:t>
            </a:r>
          </a:p>
          <a:p>
            <a:pPr algn="just">
              <a:lnSpc>
                <a:spcPts val="6412"/>
              </a:lnSpc>
            </a:pPr>
            <a:r>
              <a:rPr lang="en-US" b="true" sz="5344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(suscriber boxes)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2998994" y="3104109"/>
            <a:ext cx="5593926" cy="6154191"/>
          </a:xfrm>
          <a:custGeom>
            <a:avLst/>
            <a:gdLst/>
            <a:ahLst/>
            <a:cxnLst/>
            <a:rect r="r" b="b" t="t" l="l"/>
            <a:pathLst>
              <a:path h="6154191" w="5593926">
                <a:moveTo>
                  <a:pt x="0" y="0"/>
                </a:moveTo>
                <a:lnTo>
                  <a:pt x="5593926" y="0"/>
                </a:lnTo>
                <a:lnTo>
                  <a:pt x="5593926" y="6154191"/>
                </a:lnTo>
                <a:lnTo>
                  <a:pt x="0" y="615419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19617" b="-1796"/>
            </a:stretch>
          </a:blipFill>
        </p:spPr>
      </p:sp>
      <p:pic>
        <p:nvPicPr>
          <p:cNvPr name="Picture 13" id="13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1174195" y="422196"/>
            <a:ext cx="5106966" cy="9533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name="Picture 11" id="11">
            <a:hlinkClick action="ppaction://media"/>
          </p:cNvPr>
          <p:cNvPicPr>
            <a:picLocks noChangeAspect="true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1142859" y="376999"/>
            <a:ext cx="5316482" cy="9533002"/>
          </a:xfrm>
          <a:prstGeom prst="rect">
            <a:avLst/>
          </a:prstGeom>
        </p:spPr>
      </p:pic>
      <p:sp>
        <p:nvSpPr>
          <p:cNvPr name="Freeform 12" id="12"/>
          <p:cNvSpPr/>
          <p:nvPr/>
        </p:nvSpPr>
        <p:spPr>
          <a:xfrm flipH="false" flipV="false" rot="0">
            <a:off x="2951804" y="2810157"/>
            <a:ext cx="4946772" cy="5828303"/>
          </a:xfrm>
          <a:custGeom>
            <a:avLst/>
            <a:gdLst/>
            <a:ahLst/>
            <a:cxnLst/>
            <a:rect r="r" b="b" t="t" l="l"/>
            <a:pathLst>
              <a:path h="5828303" w="4946772">
                <a:moveTo>
                  <a:pt x="0" y="0"/>
                </a:moveTo>
                <a:lnTo>
                  <a:pt x="4946772" y="0"/>
                </a:lnTo>
                <a:lnTo>
                  <a:pt x="4946772" y="5828303"/>
                </a:lnTo>
                <a:lnTo>
                  <a:pt x="0" y="58283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155258" y="1619965"/>
            <a:ext cx="6931284" cy="8379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12"/>
              </a:lnSpc>
            </a:pPr>
            <a:r>
              <a:rPr lang="en-US" sz="5344" b="true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Touch Screen Input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-328824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7504028" y="1711100"/>
            <a:ext cx="1700672" cy="1700468"/>
            <a:chOff x="0" y="0"/>
            <a:chExt cx="2267563" cy="22672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3011912" y="2729629"/>
            <a:ext cx="4513964" cy="6528671"/>
          </a:xfrm>
          <a:custGeom>
            <a:avLst/>
            <a:gdLst/>
            <a:ahLst/>
            <a:cxnLst/>
            <a:rect r="r" b="b" t="t" l="l"/>
            <a:pathLst>
              <a:path h="6528671" w="4513964">
                <a:moveTo>
                  <a:pt x="0" y="0"/>
                </a:moveTo>
                <a:lnTo>
                  <a:pt x="4513964" y="0"/>
                </a:lnTo>
                <a:lnTo>
                  <a:pt x="4513964" y="6528671"/>
                </a:lnTo>
                <a:lnTo>
                  <a:pt x="0" y="65286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pic>
        <p:nvPicPr>
          <p:cNvPr name="Picture 12" id="12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1041315" y="422196"/>
            <a:ext cx="5316482" cy="9392452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155258" y="1619965"/>
            <a:ext cx="6931284" cy="8379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12"/>
              </a:lnSpc>
            </a:pPr>
            <a:r>
              <a:rPr lang="en-US" sz="5344" b="true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Michrophone Input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8994" y="-107636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871484" y="1867650"/>
            <a:ext cx="1700672" cy="1700468"/>
            <a:chOff x="0" y="0"/>
            <a:chExt cx="2267563" cy="226729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-1285022" y="1867650"/>
            <a:ext cx="1700672" cy="1700468"/>
            <a:chOff x="0" y="0"/>
            <a:chExt cx="2267563" cy="22672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67077"/>
            </a:xfrm>
            <a:custGeom>
              <a:avLst/>
              <a:gdLst/>
              <a:ahLst/>
              <a:cxnLst/>
              <a:rect r="r" b="b" t="t" l="l"/>
              <a:pathLst>
                <a:path h="2267077" w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5620900" y="9907726"/>
            <a:ext cx="751084" cy="751020"/>
            <a:chOff x="0" y="0"/>
            <a:chExt cx="1001445" cy="100136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7686587" y="422196"/>
            <a:ext cx="9572713" cy="9485530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306021" y="4352925"/>
            <a:ext cx="5655845" cy="1552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b="true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Mobile </a:t>
            </a:r>
          </a:p>
          <a:p>
            <a:pPr algn="ctr">
              <a:lnSpc>
                <a:spcPts val="6000"/>
              </a:lnSpc>
            </a:pPr>
            <a:r>
              <a:rPr lang="en-US" b="true" sz="5000">
                <a:solidFill>
                  <a:srgbClr val="333333"/>
                </a:solidFill>
                <a:latin typeface="Arimo Bold"/>
                <a:ea typeface="Arimo Bold"/>
                <a:cs typeface="Arimo Bold"/>
                <a:sym typeface="Arimo Bold"/>
              </a:rPr>
              <a:t>Application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858331" y="4699286"/>
            <a:ext cx="11750773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Future Work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06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2048760" y="2844750"/>
            <a:ext cx="863214" cy="863140"/>
            <a:chOff x="0" y="0"/>
            <a:chExt cx="1451696" cy="145157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1844189" y="3014988"/>
            <a:ext cx="1272616" cy="4430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042452" y="3039005"/>
            <a:ext cx="14123036" cy="481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Add camera-based vision for advanced obstacle detection.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  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Support for Arabic language voice recognition. 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Optimize the batteries connection to not cut off 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Reduce the delay in the motors when it stops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 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2026066" y="4040138"/>
            <a:ext cx="863214" cy="863140"/>
            <a:chOff x="0" y="0"/>
            <a:chExt cx="1451696" cy="145157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821495" y="4210974"/>
            <a:ext cx="1272616" cy="5929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2048760" y="5231827"/>
            <a:ext cx="863214" cy="863140"/>
            <a:chOff x="0" y="0"/>
            <a:chExt cx="1451696" cy="145157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7" id="27"/>
          <p:cNvSpPr txBox="true"/>
          <p:nvPr/>
        </p:nvSpPr>
        <p:spPr>
          <a:xfrm rot="0">
            <a:off x="1844189" y="5327083"/>
            <a:ext cx="1272616" cy="5929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grpSp>
        <p:nvGrpSpPr>
          <p:cNvPr name="Group 28" id="28"/>
          <p:cNvGrpSpPr/>
          <p:nvPr/>
        </p:nvGrpSpPr>
        <p:grpSpPr>
          <a:xfrm rot="0">
            <a:off x="2048760" y="6423517"/>
            <a:ext cx="863214" cy="863140"/>
            <a:chOff x="0" y="0"/>
            <a:chExt cx="1451696" cy="1451571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127" y="127"/>
              <a:ext cx="1451483" cy="1451483"/>
            </a:xfrm>
            <a:custGeom>
              <a:avLst/>
              <a:gdLst/>
              <a:ahLst/>
              <a:cxnLst/>
              <a:rect r="r" b="b" t="t" l="l"/>
              <a:pathLst>
                <a:path h="1451483" w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30" id="30"/>
          <p:cNvSpPr txBox="true"/>
          <p:nvPr/>
        </p:nvSpPr>
        <p:spPr>
          <a:xfrm rot="0">
            <a:off x="1844189" y="6518773"/>
            <a:ext cx="1272616" cy="5929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157042" y="1238262"/>
            <a:ext cx="3387805" cy="704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52"/>
              </a:lnSpc>
              <a:spcBef>
                <a:spcPct val="0"/>
              </a:spcBef>
            </a:pPr>
            <a:r>
              <a:rPr lang="en-US" b="true" sz="4544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Future Work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78270" y="760250"/>
            <a:ext cx="4887094" cy="8447952"/>
          </a:xfrm>
          <a:custGeom>
            <a:avLst/>
            <a:gdLst/>
            <a:ahLst/>
            <a:cxnLst/>
            <a:rect r="r" b="b" t="t" l="l"/>
            <a:pathLst>
              <a:path h="8447952" w="4887094">
                <a:moveTo>
                  <a:pt x="0" y="0"/>
                </a:moveTo>
                <a:lnTo>
                  <a:pt x="4887094" y="0"/>
                </a:lnTo>
                <a:lnTo>
                  <a:pt x="4887094" y="8447952"/>
                </a:lnTo>
                <a:lnTo>
                  <a:pt x="0" y="844795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7025200" y="3903450"/>
            <a:ext cx="3442100" cy="5950100"/>
          </a:xfrm>
          <a:custGeom>
            <a:avLst/>
            <a:gdLst/>
            <a:ahLst/>
            <a:cxnLst/>
            <a:rect r="r" b="b" t="t" l="l"/>
            <a:pathLst>
              <a:path h="5950100" w="3442100">
                <a:moveTo>
                  <a:pt x="0" y="0"/>
                </a:moveTo>
                <a:lnTo>
                  <a:pt x="3442100" y="0"/>
                </a:lnTo>
                <a:lnTo>
                  <a:pt x="3442100" y="5950100"/>
                </a:lnTo>
                <a:lnTo>
                  <a:pt x="0" y="59501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3353700" y="976737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4038196" y="-843208"/>
            <a:ext cx="1989640" cy="1989530"/>
            <a:chOff x="0" y="0"/>
            <a:chExt cx="2652853" cy="265270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254" y="254"/>
              <a:ext cx="2652395" cy="2652395"/>
            </a:xfrm>
            <a:custGeom>
              <a:avLst/>
              <a:gdLst/>
              <a:ahLst/>
              <a:cxnLst/>
              <a:rect r="r" b="b" t="t" l="l"/>
              <a:pathLst>
                <a:path h="2652395" w="2652395">
                  <a:moveTo>
                    <a:pt x="1328801" y="0"/>
                  </a:moveTo>
                  <a:cubicBezTo>
                    <a:pt x="594614" y="0"/>
                    <a:pt x="0" y="594360"/>
                    <a:pt x="0" y="1323594"/>
                  </a:cubicBezTo>
                  <a:cubicBezTo>
                    <a:pt x="0" y="2057781"/>
                    <a:pt x="594614" y="2652395"/>
                    <a:pt x="1328801" y="2652395"/>
                  </a:cubicBezTo>
                  <a:cubicBezTo>
                    <a:pt x="2057781" y="2652395"/>
                    <a:pt x="2652395" y="2057781"/>
                    <a:pt x="2652395" y="1323594"/>
                  </a:cubicBezTo>
                  <a:cubicBezTo>
                    <a:pt x="2652395" y="594360"/>
                    <a:pt x="2057781" y="0"/>
                    <a:pt x="1328801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6587300" y="-774326"/>
            <a:ext cx="1700690" cy="1682936"/>
            <a:chOff x="0" y="0"/>
            <a:chExt cx="2267587" cy="224391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0703450" y="-308400"/>
            <a:ext cx="751084" cy="751020"/>
            <a:chOff x="0" y="0"/>
            <a:chExt cx="1001445" cy="10013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507876" y="9853570"/>
            <a:ext cx="961668" cy="951580"/>
            <a:chOff x="0" y="0"/>
            <a:chExt cx="1282224" cy="126877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8934700" y="9767326"/>
            <a:ext cx="751084" cy="751020"/>
            <a:chOff x="0" y="0"/>
            <a:chExt cx="1001445" cy="100136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6955576" y="3140270"/>
            <a:ext cx="961668" cy="951580"/>
            <a:chOff x="0" y="0"/>
            <a:chExt cx="1282224" cy="126877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8870477" y="3262650"/>
            <a:ext cx="6686550" cy="1876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4400"/>
              </a:lnSpc>
            </a:pPr>
            <a:r>
              <a:rPr lang="en-US" b="true" sz="120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Thanks!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9144000" y="5510852"/>
            <a:ext cx="7461655" cy="944357"/>
            <a:chOff x="0" y="0"/>
            <a:chExt cx="9159200" cy="11592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159240" cy="1159256"/>
            </a:xfrm>
            <a:custGeom>
              <a:avLst/>
              <a:gdLst/>
              <a:ahLst/>
              <a:cxnLst/>
              <a:rect r="r" b="b" t="t" l="l"/>
              <a:pathLst>
                <a:path h="1159256" w="9159240">
                  <a:moveTo>
                    <a:pt x="0" y="0"/>
                  </a:moveTo>
                  <a:lnTo>
                    <a:pt x="9159240" y="0"/>
                  </a:lnTo>
                  <a:lnTo>
                    <a:pt x="9159240" y="1159256"/>
                  </a:lnTo>
                  <a:lnTo>
                    <a:pt x="0" y="1159256"/>
                  </a:lnTo>
                  <a:close/>
                </a:path>
              </a:pathLst>
            </a:custGeom>
            <a:solidFill>
              <a:srgbClr val="E87474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0"/>
              <a:ext cx="9159200" cy="1159200"/>
            </a:xfrm>
            <a:prstGeom prst="rect">
              <a:avLst/>
            </a:prstGeom>
          </p:spPr>
          <p:txBody>
            <a:bodyPr anchor="ctr" rtlCol="false" tIns="55180" lIns="55180" bIns="55180" rIns="55180"/>
            <a:lstStyle/>
            <a:p>
              <a:pPr algn="ctr">
                <a:lnSpc>
                  <a:spcPts val="4953"/>
                </a:lnSpc>
              </a:pPr>
              <a:r>
                <a:rPr lang="en-US" b="true" sz="4127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Do you have any questions?</a:t>
              </a: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1988710" y="3417871"/>
            <a:ext cx="5413595" cy="6074675"/>
          </a:xfrm>
          <a:custGeom>
            <a:avLst/>
            <a:gdLst/>
            <a:ahLst/>
            <a:cxnLst/>
            <a:rect r="r" b="b" t="t" l="l"/>
            <a:pathLst>
              <a:path h="6074675" w="5413595">
                <a:moveTo>
                  <a:pt x="0" y="0"/>
                </a:moveTo>
                <a:lnTo>
                  <a:pt x="5413595" y="0"/>
                </a:lnTo>
                <a:lnTo>
                  <a:pt x="5413595" y="6074675"/>
                </a:lnTo>
                <a:lnTo>
                  <a:pt x="0" y="6074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51159" y="2640114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6002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1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05003" y="2640114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3333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1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475978" y="2640114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F0EE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1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5007194" y="2640114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A8A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1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674946" y="2640114"/>
            <a:ext cx="3086100" cy="308610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7B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1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907833" y="1294413"/>
            <a:ext cx="2992279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Primary color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129552" y="1294413"/>
            <a:ext cx="177895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Neutral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105003" y="1028700"/>
            <a:ext cx="2996882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20"/>
              </a:lnSpc>
              <a:spcBef>
                <a:spcPct val="0"/>
              </a:spcBef>
            </a:pPr>
            <a:r>
              <a:rPr lang="en-US" sz="31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Text &amp; Contrast (</a:t>
            </a:r>
          </a:p>
          <a:p>
            <a:pPr algn="ctr">
              <a:lnSpc>
                <a:spcPts val="3720"/>
              </a:lnSpc>
              <a:spcBef>
                <a:spcPct val="0"/>
              </a:spcBef>
            </a:pPr>
            <a:r>
              <a:rPr lang="en-US" sz="31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Dark Grey/Black)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354430" y="1000125"/>
            <a:ext cx="3727132" cy="100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Smart Home Accent </a:t>
            </a:r>
          </a:p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(Cool Blue)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5286429" y="1028700"/>
            <a:ext cx="2866549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sz="28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Secondary Accent</a:t>
            </a:r>
          </a:p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sz="25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/ Highlight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284499" y="-1002230"/>
            <a:ext cx="1605052" cy="1604914"/>
            <a:chOff x="0" y="0"/>
            <a:chExt cx="2140069" cy="213988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889551" y="9662219"/>
            <a:ext cx="2196493" cy="2196306"/>
            <a:chOff x="0" y="0"/>
            <a:chExt cx="1001445" cy="100136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3031204" y="-581008"/>
            <a:ext cx="1222438" cy="1209658"/>
            <a:chOff x="0" y="0"/>
            <a:chExt cx="1629917" cy="161287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3064850" y="9829030"/>
            <a:ext cx="1700690" cy="1682894"/>
            <a:chOff x="0" y="0"/>
            <a:chExt cx="2267587" cy="224385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515987" y="8011102"/>
            <a:ext cx="1031974" cy="1031886"/>
            <a:chOff x="0" y="0"/>
            <a:chExt cx="1375965" cy="137584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3300700" y="-606974"/>
            <a:ext cx="1222438" cy="1209658"/>
            <a:chOff x="0" y="0"/>
            <a:chExt cx="1629917" cy="161287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1334203" y="2050934"/>
            <a:ext cx="5838879" cy="7207366"/>
          </a:xfrm>
          <a:custGeom>
            <a:avLst/>
            <a:gdLst/>
            <a:ahLst/>
            <a:cxnLst/>
            <a:rect r="r" b="b" t="t" l="l"/>
            <a:pathLst>
              <a:path h="7207366" w="5838879">
                <a:moveTo>
                  <a:pt x="0" y="0"/>
                </a:moveTo>
                <a:lnTo>
                  <a:pt x="5838879" y="0"/>
                </a:lnTo>
                <a:lnTo>
                  <a:pt x="5838879" y="7207366"/>
                </a:lnTo>
                <a:lnTo>
                  <a:pt x="0" y="7207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5400000">
            <a:off x="8180216" y="4561454"/>
            <a:ext cx="1813618" cy="1605052"/>
          </a:xfrm>
          <a:prstGeom prst="rect">
            <a:avLst/>
          </a:prstGeom>
        </p:spPr>
      </p:pic>
      <p:sp>
        <p:nvSpPr>
          <p:cNvPr name="Freeform 16" id="16"/>
          <p:cNvSpPr/>
          <p:nvPr/>
        </p:nvSpPr>
        <p:spPr>
          <a:xfrm flipH="false" flipV="false" rot="0">
            <a:off x="11633862" y="1757716"/>
            <a:ext cx="5625438" cy="7500584"/>
          </a:xfrm>
          <a:custGeom>
            <a:avLst/>
            <a:gdLst/>
            <a:ahLst/>
            <a:cxnLst/>
            <a:rect r="r" b="b" t="t" l="l"/>
            <a:pathLst>
              <a:path h="7500584" w="5625438">
                <a:moveTo>
                  <a:pt x="0" y="0"/>
                </a:moveTo>
                <a:lnTo>
                  <a:pt x="5625438" y="0"/>
                </a:lnTo>
                <a:lnTo>
                  <a:pt x="5625438" y="7500584"/>
                </a:lnTo>
                <a:lnTo>
                  <a:pt x="0" y="75005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6892490" y="1000125"/>
            <a:ext cx="4389070" cy="654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07"/>
              </a:lnSpc>
              <a:spcBef>
                <a:spcPct val="0"/>
              </a:spcBef>
            </a:pPr>
            <a:r>
              <a:rPr lang="en-US" b="true" sz="4172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System Overview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43542" y="391718"/>
            <a:ext cx="1374286" cy="1374168"/>
            <a:chOff x="0" y="0"/>
            <a:chExt cx="1832381" cy="183222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7747050" y="8832700"/>
            <a:ext cx="751084" cy="751020"/>
            <a:chOff x="0" y="0"/>
            <a:chExt cx="1001445" cy="100136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3102650" y="-919174"/>
            <a:ext cx="1222438" cy="1209658"/>
            <a:chOff x="0" y="0"/>
            <a:chExt cx="1629917" cy="161287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4223450" y="-449380"/>
            <a:ext cx="961668" cy="951580"/>
            <a:chOff x="0" y="0"/>
            <a:chExt cx="1282224" cy="126877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7065550" y="760280"/>
            <a:ext cx="2660058" cy="2632198"/>
          </a:xfrm>
          <a:custGeom>
            <a:avLst/>
            <a:gdLst/>
            <a:ahLst/>
            <a:cxnLst/>
            <a:rect r="r" b="b" t="t" l="l"/>
            <a:pathLst>
              <a:path h="2632198" w="2660058">
                <a:moveTo>
                  <a:pt x="0" y="0"/>
                </a:moveTo>
                <a:lnTo>
                  <a:pt x="2660058" y="0"/>
                </a:lnTo>
                <a:lnTo>
                  <a:pt x="2660058" y="2632198"/>
                </a:lnTo>
                <a:lnTo>
                  <a:pt x="0" y="26321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453000" y="9774170"/>
            <a:ext cx="961668" cy="951580"/>
            <a:chOff x="0" y="0"/>
            <a:chExt cx="1282224" cy="126877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4904850" y="9398030"/>
            <a:ext cx="2660058" cy="2632198"/>
          </a:xfrm>
          <a:custGeom>
            <a:avLst/>
            <a:gdLst/>
            <a:ahLst/>
            <a:cxnLst/>
            <a:rect r="r" b="b" t="t" l="l"/>
            <a:pathLst>
              <a:path h="2632198" w="2660058">
                <a:moveTo>
                  <a:pt x="0" y="0"/>
                </a:moveTo>
                <a:lnTo>
                  <a:pt x="2660058" y="0"/>
                </a:lnTo>
                <a:lnTo>
                  <a:pt x="2660058" y="2632198"/>
                </a:lnTo>
                <a:lnTo>
                  <a:pt x="0" y="26321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531425" y="952900"/>
            <a:ext cx="15225150" cy="942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Thank you!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8750874" y="4103402"/>
            <a:ext cx="4490712" cy="5101334"/>
          </a:xfrm>
          <a:custGeom>
            <a:avLst/>
            <a:gdLst/>
            <a:ahLst/>
            <a:cxnLst/>
            <a:rect r="r" b="b" t="t" l="l"/>
            <a:pathLst>
              <a:path h="5101334" w="4490712">
                <a:moveTo>
                  <a:pt x="0" y="0"/>
                </a:moveTo>
                <a:lnTo>
                  <a:pt x="4490712" y="0"/>
                </a:lnTo>
                <a:lnTo>
                  <a:pt x="4490712" y="5101334"/>
                </a:lnTo>
                <a:lnTo>
                  <a:pt x="0" y="51013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4223450" y="4106920"/>
            <a:ext cx="4402478" cy="5101290"/>
          </a:xfrm>
          <a:custGeom>
            <a:avLst/>
            <a:gdLst/>
            <a:ahLst/>
            <a:cxnLst/>
            <a:rect r="r" b="b" t="t" l="l"/>
            <a:pathLst>
              <a:path h="5101290" w="4402478">
                <a:moveTo>
                  <a:pt x="0" y="0"/>
                </a:moveTo>
                <a:lnTo>
                  <a:pt x="4402478" y="0"/>
                </a:lnTo>
                <a:lnTo>
                  <a:pt x="4402478" y="5101290"/>
                </a:lnTo>
                <a:lnTo>
                  <a:pt x="0" y="510129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31062" y="-1698200"/>
            <a:ext cx="2269900" cy="2246132"/>
          </a:xfrm>
          <a:custGeom>
            <a:avLst/>
            <a:gdLst/>
            <a:ahLst/>
            <a:cxnLst/>
            <a:rect r="r" b="b" t="t" l="l"/>
            <a:pathLst>
              <a:path h="2246132" w="2269900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327310" y="-375510"/>
            <a:ext cx="751084" cy="751020"/>
            <a:chOff x="0" y="0"/>
            <a:chExt cx="1001445" cy="100136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-611219" y="156774"/>
            <a:ext cx="1222438" cy="1209658"/>
            <a:chOff x="0" y="0"/>
            <a:chExt cx="1629917" cy="16128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3144462" y="2490868"/>
            <a:ext cx="734903" cy="734903"/>
            <a:chOff x="0" y="0"/>
            <a:chExt cx="1728000" cy="1728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8641843" y="2452839"/>
            <a:ext cx="734903" cy="734903"/>
            <a:chOff x="0" y="0"/>
            <a:chExt cx="1728000" cy="1728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4434522" y="2490868"/>
            <a:ext cx="734903" cy="734903"/>
            <a:chOff x="0" y="0"/>
            <a:chExt cx="1728000" cy="1728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27962" cy="1727962"/>
            </a:xfrm>
            <a:custGeom>
              <a:avLst/>
              <a:gdLst/>
              <a:ahLst/>
              <a:cxnLst/>
              <a:rect r="r" b="b" t="t" l="l"/>
              <a:pathLst>
                <a:path h="1727962" w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7780356" y="5968971"/>
            <a:ext cx="2457878" cy="3031015"/>
          </a:xfrm>
          <a:custGeom>
            <a:avLst/>
            <a:gdLst/>
            <a:ahLst/>
            <a:cxnLst/>
            <a:rect r="r" b="b" t="t" l="l"/>
            <a:pathLst>
              <a:path h="3031015" w="2457878">
                <a:moveTo>
                  <a:pt x="0" y="0"/>
                </a:moveTo>
                <a:lnTo>
                  <a:pt x="2457878" y="0"/>
                </a:lnTo>
                <a:lnTo>
                  <a:pt x="2457878" y="3031016"/>
                </a:lnTo>
                <a:lnTo>
                  <a:pt x="0" y="30310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3984296" y="5962874"/>
            <a:ext cx="1635355" cy="3295426"/>
          </a:xfrm>
          <a:custGeom>
            <a:avLst/>
            <a:gdLst/>
            <a:ahLst/>
            <a:cxnLst/>
            <a:rect r="r" b="b" t="t" l="l"/>
            <a:pathLst>
              <a:path h="3295426" w="1635355">
                <a:moveTo>
                  <a:pt x="0" y="0"/>
                </a:moveTo>
                <a:lnTo>
                  <a:pt x="1635355" y="0"/>
                </a:lnTo>
                <a:lnTo>
                  <a:pt x="1635355" y="3295426"/>
                </a:lnTo>
                <a:lnTo>
                  <a:pt x="0" y="329542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312386" y="8084650"/>
            <a:ext cx="979175" cy="421273"/>
          </a:xfrm>
          <a:custGeom>
            <a:avLst/>
            <a:gdLst/>
            <a:ahLst/>
            <a:cxnLst/>
            <a:rect r="r" b="b" t="t" l="l"/>
            <a:pathLst>
              <a:path h="421273" w="979175">
                <a:moveTo>
                  <a:pt x="0" y="0"/>
                </a:moveTo>
                <a:lnTo>
                  <a:pt x="979175" y="0"/>
                </a:lnTo>
                <a:lnTo>
                  <a:pt x="979175" y="421274"/>
                </a:lnTo>
                <a:lnTo>
                  <a:pt x="0" y="4212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536526" y="6738968"/>
            <a:ext cx="530895" cy="871618"/>
          </a:xfrm>
          <a:custGeom>
            <a:avLst/>
            <a:gdLst/>
            <a:ahLst/>
            <a:cxnLst/>
            <a:rect r="r" b="b" t="t" l="l"/>
            <a:pathLst>
              <a:path h="871618" w="530895">
                <a:moveTo>
                  <a:pt x="0" y="0"/>
                </a:moveTo>
                <a:lnTo>
                  <a:pt x="530895" y="0"/>
                </a:lnTo>
                <a:lnTo>
                  <a:pt x="530895" y="871619"/>
                </a:lnTo>
                <a:lnTo>
                  <a:pt x="0" y="8716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2503712" y="5962874"/>
            <a:ext cx="2490433" cy="3037113"/>
          </a:xfrm>
          <a:custGeom>
            <a:avLst/>
            <a:gdLst/>
            <a:ahLst/>
            <a:cxnLst/>
            <a:rect r="r" b="b" t="t" l="l"/>
            <a:pathLst>
              <a:path h="3037113" w="2490433">
                <a:moveTo>
                  <a:pt x="0" y="0"/>
                </a:moveTo>
                <a:lnTo>
                  <a:pt x="2490433" y="0"/>
                </a:lnTo>
                <a:lnTo>
                  <a:pt x="2490433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4078394" y="6818855"/>
            <a:ext cx="205521" cy="269777"/>
          </a:xfrm>
          <a:custGeom>
            <a:avLst/>
            <a:gdLst/>
            <a:ahLst/>
            <a:cxnLst/>
            <a:rect r="r" b="b" t="t" l="l"/>
            <a:pathLst>
              <a:path h="269777" w="205521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3274899" y="2619514"/>
            <a:ext cx="474030" cy="382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455375" y="3368646"/>
            <a:ext cx="2494955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 Wheelchair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28700" y="4140171"/>
            <a:ext cx="7390708" cy="2286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9457" indent="-324728" lvl="1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Joystick for full-direction.</a:t>
            </a:r>
          </a:p>
          <a:p>
            <a:pPr algn="l" marL="649457" indent="-324728" lvl="1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M</a:t>
            </a: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ultiple speeds.</a:t>
            </a:r>
          </a:p>
          <a:p>
            <a:pPr algn="l" marL="649457" indent="-324728" lvl="1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Obstacle detection for safety.</a:t>
            </a:r>
          </a:p>
          <a:p>
            <a:pPr algn="l">
              <a:lnSpc>
                <a:spcPts val="3609"/>
              </a:lnSpc>
              <a:spcBef>
                <a:spcPct val="0"/>
              </a:spcBef>
            </a:pPr>
          </a:p>
          <a:p>
            <a:pPr algn="l">
              <a:lnSpc>
                <a:spcPts val="3609"/>
              </a:lnSpc>
              <a:spcBef>
                <a:spcPct val="0"/>
              </a:spcBef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7773055" y="3368646"/>
            <a:ext cx="2741890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Smart Home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327535" y="4140171"/>
            <a:ext cx="7390708" cy="1828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9"/>
              </a:lnSpc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Control AC 220V devices by</a:t>
            </a:r>
          </a:p>
          <a:p>
            <a:pPr algn="l" marL="649457" indent="-324728" lvl="1">
              <a:lnSpc>
                <a:spcPts val="3609"/>
              </a:lnSpc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Touch Screen </a:t>
            </a:r>
          </a:p>
          <a:p>
            <a:pPr algn="l" marL="649457" indent="-324728" lvl="1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Voice Commands</a:t>
            </a:r>
          </a:p>
          <a:p>
            <a:pPr algn="l">
              <a:lnSpc>
                <a:spcPts val="3609"/>
              </a:lnSpc>
              <a:spcBef>
                <a:spcPct val="0"/>
              </a:spcBef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8772280" y="2554927"/>
            <a:ext cx="474030" cy="5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3110750" y="3368646"/>
            <a:ext cx="3934301" cy="561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50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Mobile Application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4564959" y="2592956"/>
            <a:ext cx="474030" cy="5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3031062" y="4140171"/>
            <a:ext cx="8297100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9457" indent="-324728" lvl="1">
              <a:lnSpc>
                <a:spcPts val="3609"/>
              </a:lnSpc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Voice commands.</a:t>
            </a:r>
          </a:p>
          <a:p>
            <a:pPr algn="l" marL="649457" indent="-324728" lvl="1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008">
                <a:solidFill>
                  <a:srgbClr val="30354B"/>
                </a:solidFill>
                <a:latin typeface="Muli"/>
                <a:ea typeface="Muli"/>
                <a:cs typeface="Muli"/>
                <a:sym typeface="Muli"/>
              </a:rPr>
              <a:t>Manage devices </a:t>
            </a:r>
          </a:p>
          <a:p>
            <a:pPr algn="l">
              <a:lnSpc>
                <a:spcPts val="3609"/>
              </a:lnSpc>
              <a:spcBef>
                <a:spcPct val="0"/>
              </a:spcBef>
            </a:pPr>
          </a:p>
        </p:txBody>
      </p:sp>
      <p:sp>
        <p:nvSpPr>
          <p:cNvPr name="TextBox 28" id="28"/>
          <p:cNvSpPr txBox="true"/>
          <p:nvPr/>
        </p:nvSpPr>
        <p:spPr>
          <a:xfrm rot="0">
            <a:off x="6761136" y="1028700"/>
            <a:ext cx="4022288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9"/>
              </a:lnSpc>
              <a:spcBef>
                <a:spcPct val="0"/>
              </a:spcBef>
            </a:pPr>
            <a:r>
              <a:rPr lang="en-US" b="true" sz="4008">
                <a:solidFill>
                  <a:srgbClr val="30354B"/>
                </a:solidFill>
                <a:latin typeface="Muli Bold"/>
                <a:ea typeface="Muli Bold"/>
                <a:cs typeface="Muli Bold"/>
                <a:sym typeface="Muli Bold"/>
              </a:rPr>
              <a:t>System Features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A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72050" y="9555120"/>
            <a:ext cx="961668" cy="951580"/>
            <a:chOff x="0" y="0"/>
            <a:chExt cx="1282224" cy="126877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name="AutoShape 4" id="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cap="rnd" w="19050">
            <a:solidFill>
              <a:srgbClr val="3035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58350" y="9555124"/>
            <a:ext cx="1700690" cy="1682936"/>
            <a:chOff x="0" y="0"/>
            <a:chExt cx="2267587" cy="22439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476658" y="-797882"/>
            <a:ext cx="1374286" cy="1374168"/>
            <a:chOff x="0" y="0"/>
            <a:chExt cx="1832381" cy="18322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" y="127"/>
              <a:ext cx="1832102" cy="1832102"/>
            </a:xfrm>
            <a:custGeom>
              <a:avLst/>
              <a:gdLst/>
              <a:ahLst/>
              <a:cxnLst/>
              <a:rect r="r" b="b" t="t" l="l"/>
              <a:pathLst>
                <a:path h="1832102" w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013300" y="10021076"/>
            <a:ext cx="751084" cy="751020"/>
            <a:chOff x="0" y="0"/>
            <a:chExt cx="1001445" cy="10013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-975900" y="2891050"/>
            <a:ext cx="1700690" cy="1682936"/>
            <a:chOff x="0" y="0"/>
            <a:chExt cx="2267587" cy="22439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24800" y="-486324"/>
            <a:ext cx="751084" cy="751020"/>
            <a:chOff x="0" y="0"/>
            <a:chExt cx="1001445" cy="10013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1837200" y="-486300"/>
            <a:ext cx="1700690" cy="1682936"/>
            <a:chOff x="0" y="0"/>
            <a:chExt cx="2267587" cy="224391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71150" y="10021124"/>
            <a:ext cx="1700690" cy="1682936"/>
            <a:chOff x="0" y="0"/>
            <a:chExt cx="2267587" cy="224391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723863" y="2678140"/>
            <a:ext cx="1895954" cy="1895846"/>
            <a:chOff x="0" y="0"/>
            <a:chExt cx="2811888" cy="281172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254" y="254"/>
              <a:ext cx="2811399" cy="2811526"/>
            </a:xfrm>
            <a:custGeom>
              <a:avLst/>
              <a:gdLst/>
              <a:ahLst/>
              <a:cxnLst/>
              <a:rect r="r" b="b" t="t" l="l"/>
              <a:pathLst>
                <a:path h="2811526" w="2811399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1723863" y="4923056"/>
            <a:ext cx="11679559" cy="1333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Components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11365" y="3008618"/>
            <a:ext cx="2320950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11322750" y="3765800"/>
            <a:ext cx="5031490" cy="5442412"/>
          </a:xfrm>
          <a:custGeom>
            <a:avLst/>
            <a:gdLst/>
            <a:ahLst/>
            <a:cxnLst/>
            <a:rect r="r" b="b" t="t" l="l"/>
            <a:pathLst>
              <a:path h="5442412" w="5031490">
                <a:moveTo>
                  <a:pt x="0" y="0"/>
                </a:moveTo>
                <a:lnTo>
                  <a:pt x="5031490" y="0"/>
                </a:lnTo>
                <a:lnTo>
                  <a:pt x="5031490" y="5442412"/>
                </a:lnTo>
                <a:lnTo>
                  <a:pt x="0" y="54424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5623850" y="1939470"/>
            <a:ext cx="961668" cy="951580"/>
            <a:chOff x="0" y="0"/>
            <a:chExt cx="1282224" cy="1268773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127" y="127"/>
              <a:ext cx="1281938" cy="1268476"/>
            </a:xfrm>
            <a:custGeom>
              <a:avLst/>
              <a:gdLst/>
              <a:ahLst/>
              <a:cxnLst/>
              <a:rect r="r" b="b" t="t" l="l"/>
              <a:pathLst>
                <a:path h="1268476" w="1281938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0432450" y="4361876"/>
            <a:ext cx="751084" cy="751020"/>
            <a:chOff x="0" y="0"/>
            <a:chExt cx="1001445" cy="100136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46825" y="9735132"/>
            <a:ext cx="1700690" cy="1682894"/>
            <a:chOff x="0" y="0"/>
            <a:chExt cx="2267587" cy="22438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759725" y="9971726"/>
            <a:ext cx="1222438" cy="1209658"/>
            <a:chOff x="0" y="0"/>
            <a:chExt cx="1629917" cy="16128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493268" y="1330094"/>
            <a:ext cx="1605052" cy="1604914"/>
            <a:chOff x="0" y="0"/>
            <a:chExt cx="2140069" cy="213988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127" y="127"/>
              <a:ext cx="2139823" cy="2139823"/>
            </a:xfrm>
            <a:custGeom>
              <a:avLst/>
              <a:gdLst/>
              <a:ahLst/>
              <a:cxnLst/>
              <a:rect r="r" b="b" t="t" l="l"/>
              <a:pathLst>
                <a:path h="2139823" w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465198" y="562846"/>
            <a:ext cx="1031974" cy="1031886"/>
            <a:chOff x="0" y="0"/>
            <a:chExt cx="1375965" cy="13758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127" y="127"/>
              <a:ext cx="1375791" cy="1375791"/>
            </a:xfrm>
            <a:custGeom>
              <a:avLst/>
              <a:gdLst/>
              <a:ahLst/>
              <a:cxnLst/>
              <a:rect r="r" b="b" t="t" l="l"/>
              <a:pathLst>
                <a:path h="1375791" w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364706" y="9499497"/>
            <a:ext cx="1222452" cy="1222290"/>
            <a:chOff x="0" y="0"/>
            <a:chExt cx="1629936" cy="162972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" y="127"/>
              <a:ext cx="1629664" cy="1629537"/>
            </a:xfrm>
            <a:custGeom>
              <a:avLst/>
              <a:gdLst/>
              <a:ahLst/>
              <a:cxnLst/>
              <a:rect r="r" b="b" t="t" l="l"/>
              <a:pathLst>
                <a:path h="1629537" w="1629664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65500" y="-1120068"/>
            <a:ext cx="1700690" cy="1682894"/>
            <a:chOff x="0" y="0"/>
            <a:chExt cx="2267587" cy="22438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254" y="254"/>
              <a:ext cx="2267077" cy="2243328"/>
            </a:xfrm>
            <a:custGeom>
              <a:avLst/>
              <a:gdLst/>
              <a:ahLst/>
              <a:cxnLst/>
              <a:rect r="r" b="b" t="t" l="l"/>
              <a:pathLst>
                <a:path h="2243328" w="2267077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979600" y="-440524"/>
            <a:ext cx="1222438" cy="1209658"/>
            <a:chOff x="0" y="0"/>
            <a:chExt cx="1629917" cy="16128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27" y="127"/>
              <a:ext cx="1629664" cy="1612519"/>
            </a:xfrm>
            <a:custGeom>
              <a:avLst/>
              <a:gdLst/>
              <a:ahLst/>
              <a:cxnLst/>
              <a:rect r="r" b="b" t="t" l="l"/>
              <a:pathLst>
                <a:path h="1612519" w="1629664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261334" y="9735132"/>
            <a:ext cx="751084" cy="751020"/>
            <a:chOff x="0" y="0"/>
            <a:chExt cx="1001445" cy="10013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127" y="127"/>
              <a:ext cx="1001268" cy="1001268"/>
            </a:xfrm>
            <a:custGeom>
              <a:avLst/>
              <a:gdLst/>
              <a:ahLst/>
              <a:cxnLst/>
              <a:rect r="r" b="b" t="t" l="l"/>
              <a:pathLst>
                <a:path h="1001268" w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4087738" y="2378677"/>
            <a:ext cx="3121030" cy="3252127"/>
          </a:xfrm>
          <a:custGeom>
            <a:avLst/>
            <a:gdLst/>
            <a:ahLst/>
            <a:cxnLst/>
            <a:rect r="r" b="b" t="t" l="l"/>
            <a:pathLst>
              <a:path h="3252127" w="3121030">
                <a:moveTo>
                  <a:pt x="0" y="0"/>
                </a:moveTo>
                <a:lnTo>
                  <a:pt x="3121030" y="0"/>
                </a:lnTo>
                <a:lnTo>
                  <a:pt x="3121030" y="3252127"/>
                </a:lnTo>
                <a:lnTo>
                  <a:pt x="0" y="32521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00" t="0" r="-210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3956642" y="5630804"/>
            <a:ext cx="3252127" cy="3252127"/>
          </a:xfrm>
          <a:custGeom>
            <a:avLst/>
            <a:gdLst/>
            <a:ahLst/>
            <a:cxnLst/>
            <a:rect r="r" b="b" t="t" l="l"/>
            <a:pathLst>
              <a:path h="3252127" w="3252127">
                <a:moveTo>
                  <a:pt x="0" y="0"/>
                </a:moveTo>
                <a:lnTo>
                  <a:pt x="3252126" y="0"/>
                </a:lnTo>
                <a:lnTo>
                  <a:pt x="3252126" y="3252126"/>
                </a:lnTo>
                <a:lnTo>
                  <a:pt x="0" y="32521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7583485" y="2378677"/>
            <a:ext cx="6504253" cy="6504253"/>
          </a:xfrm>
          <a:custGeom>
            <a:avLst/>
            <a:gdLst/>
            <a:ahLst/>
            <a:cxnLst/>
            <a:rect r="r" b="b" t="t" l="l"/>
            <a:pathLst>
              <a:path h="6504253" w="6504253">
                <a:moveTo>
                  <a:pt x="0" y="0"/>
                </a:moveTo>
                <a:lnTo>
                  <a:pt x="6504253" y="0"/>
                </a:lnTo>
                <a:lnTo>
                  <a:pt x="6504253" y="6504253"/>
                </a:lnTo>
                <a:lnTo>
                  <a:pt x="0" y="65042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079232" y="2378677"/>
            <a:ext cx="6504253" cy="6504253"/>
          </a:xfrm>
          <a:custGeom>
            <a:avLst/>
            <a:gdLst/>
            <a:ahLst/>
            <a:cxnLst/>
            <a:rect r="r" b="b" t="t" l="l"/>
            <a:pathLst>
              <a:path h="6504253" w="6504253">
                <a:moveTo>
                  <a:pt x="0" y="0"/>
                </a:moveTo>
                <a:lnTo>
                  <a:pt x="6504253" y="0"/>
                </a:lnTo>
                <a:lnTo>
                  <a:pt x="6504253" y="6504253"/>
                </a:lnTo>
                <a:lnTo>
                  <a:pt x="0" y="65042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4701900" y="1813463"/>
            <a:ext cx="7869952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Hoverboard 3 phase motor wheels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24301" y="1009650"/>
            <a:ext cx="15225150" cy="619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b="true" sz="400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DAGqeCqXjgk</dc:identifier>
  <dcterms:modified xsi:type="dcterms:W3CDTF">2011-08-01T06:04:30Z</dcterms:modified>
  <cp:revision>1</cp:revision>
  <dc:title>TurboChair</dc:title>
</cp:coreProperties>
</file>