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media/image12.jpg" ContentType="image/pn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31" r:id="rId1"/>
    <p:sldMasterId id="2147483896" r:id="rId2"/>
    <p:sldMasterId id="2147483913" r:id="rId3"/>
    <p:sldMasterId id="2147483947" r:id="rId4"/>
  </p:sldMasterIdLst>
  <p:notesMasterIdLst>
    <p:notesMasterId r:id="rId25"/>
  </p:notesMasterIdLst>
  <p:sldIdLst>
    <p:sldId id="322" r:id="rId5"/>
    <p:sldId id="323" r:id="rId6"/>
    <p:sldId id="328" r:id="rId7"/>
    <p:sldId id="262" r:id="rId8"/>
    <p:sldId id="329" r:id="rId9"/>
    <p:sldId id="256" r:id="rId10"/>
    <p:sldId id="331" r:id="rId11"/>
    <p:sldId id="337" r:id="rId12"/>
    <p:sldId id="333" r:id="rId13"/>
    <p:sldId id="334" r:id="rId14"/>
    <p:sldId id="324" r:id="rId15"/>
    <p:sldId id="338" r:id="rId16"/>
    <p:sldId id="259" r:id="rId17"/>
    <p:sldId id="340" r:id="rId18"/>
    <p:sldId id="325" r:id="rId19"/>
    <p:sldId id="339" r:id="rId20"/>
    <p:sldId id="272" r:id="rId21"/>
    <p:sldId id="278" r:id="rId22"/>
    <p:sldId id="341" r:id="rId23"/>
    <p:sldId id="274"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2079"/>
    <a:srgbClr val="286D9F"/>
    <a:srgbClr val="C3C7C6"/>
    <a:srgbClr val="C2C4C3"/>
    <a:srgbClr val="CFD0CB"/>
    <a:srgbClr val="729D51"/>
    <a:srgbClr val="FE0505"/>
    <a:srgbClr val="D23D3D"/>
    <a:srgbClr val="95C43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53" autoAdjust="0"/>
    <p:restoredTop sz="94660"/>
  </p:normalViewPr>
  <p:slideViewPr>
    <p:cSldViewPr snapToGrid="0">
      <p:cViewPr varScale="1">
        <p:scale>
          <a:sx n="86" d="100"/>
          <a:sy n="86" d="100"/>
        </p:scale>
        <p:origin x="566" y="4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DB8B00-9016-4192-AD20-6E0E68480E79}" type="doc">
      <dgm:prSet loTypeId="urn:microsoft.com/office/officeart/2005/8/layout/vList5" loCatId="list" qsTypeId="urn:microsoft.com/office/officeart/2005/8/quickstyle/3d5" qsCatId="3D" csTypeId="urn:microsoft.com/office/officeart/2005/8/colors/colorful2" csCatId="colorful" phldr="1"/>
      <dgm:spPr/>
      <dgm:t>
        <a:bodyPr/>
        <a:lstStyle/>
        <a:p>
          <a:endParaRPr lang="en-US"/>
        </a:p>
      </dgm:t>
    </dgm:pt>
    <dgm:pt modelId="{AB194B7A-32AB-4169-B886-EB029BF2F45B}">
      <dgm:prSet/>
      <dgm:spPr/>
      <dgm:t>
        <a:bodyPr/>
        <a:lstStyle/>
        <a:p>
          <a:r>
            <a:rPr lang="en-US" dirty="0"/>
            <a:t>Introduction</a:t>
          </a:r>
        </a:p>
      </dgm:t>
    </dgm:pt>
    <dgm:pt modelId="{511F71A6-C0B8-4857-BFF1-716418525D3F}" type="parTrans" cxnId="{3AC2BCE3-C498-453F-91AE-699CA675982B}">
      <dgm:prSet/>
      <dgm:spPr/>
      <dgm:t>
        <a:bodyPr/>
        <a:lstStyle/>
        <a:p>
          <a:endParaRPr lang="en-US"/>
        </a:p>
      </dgm:t>
    </dgm:pt>
    <dgm:pt modelId="{72ED4336-DDB0-4524-AF9C-543400F3DE48}" type="sibTrans" cxnId="{3AC2BCE3-C498-453F-91AE-699CA675982B}">
      <dgm:prSet/>
      <dgm:spPr/>
      <dgm:t>
        <a:bodyPr/>
        <a:lstStyle/>
        <a:p>
          <a:endParaRPr lang="en-US"/>
        </a:p>
      </dgm:t>
    </dgm:pt>
    <dgm:pt modelId="{0B9E3011-F719-4BF7-8472-10DBCFDFFC55}">
      <dgm:prSet/>
      <dgm:spPr/>
      <dgm:t>
        <a:bodyPr/>
        <a:lstStyle/>
        <a:p>
          <a:r>
            <a:rPr lang="en-US" dirty="0"/>
            <a:t>PROJECT OPJECTIVE</a:t>
          </a:r>
        </a:p>
      </dgm:t>
    </dgm:pt>
    <dgm:pt modelId="{5C159076-FE79-46A3-9D46-5A9558B32F5F}" type="parTrans" cxnId="{9A603565-3B2C-4D01-AD77-187D1740C05A}">
      <dgm:prSet/>
      <dgm:spPr/>
      <dgm:t>
        <a:bodyPr/>
        <a:lstStyle/>
        <a:p>
          <a:endParaRPr lang="en-US"/>
        </a:p>
      </dgm:t>
    </dgm:pt>
    <dgm:pt modelId="{FB836E8F-91BE-46EB-9FBE-FA2F72F65CA4}" type="sibTrans" cxnId="{9A603565-3B2C-4D01-AD77-187D1740C05A}">
      <dgm:prSet/>
      <dgm:spPr/>
      <dgm:t>
        <a:bodyPr/>
        <a:lstStyle/>
        <a:p>
          <a:endParaRPr lang="en-US"/>
        </a:p>
      </dgm:t>
    </dgm:pt>
    <dgm:pt modelId="{026D783A-53AD-47AC-BC93-E2B7EED3EE37}">
      <dgm:prSet/>
      <dgm:spPr/>
      <dgm:t>
        <a:bodyPr/>
        <a:lstStyle/>
        <a:p>
          <a:r>
            <a:rPr lang="en-US" dirty="0"/>
            <a:t>Electrical Components</a:t>
          </a:r>
        </a:p>
      </dgm:t>
    </dgm:pt>
    <dgm:pt modelId="{60E6FCF1-5418-4047-9209-A435CF9ED774}" type="parTrans" cxnId="{289ED0CB-9BEA-4821-A598-7060AEB24731}">
      <dgm:prSet/>
      <dgm:spPr/>
      <dgm:t>
        <a:bodyPr/>
        <a:lstStyle/>
        <a:p>
          <a:endParaRPr lang="en-US"/>
        </a:p>
      </dgm:t>
    </dgm:pt>
    <dgm:pt modelId="{7B9833F5-BD8F-475B-BAEE-BDDF56178580}" type="sibTrans" cxnId="{289ED0CB-9BEA-4821-A598-7060AEB24731}">
      <dgm:prSet/>
      <dgm:spPr/>
      <dgm:t>
        <a:bodyPr/>
        <a:lstStyle/>
        <a:p>
          <a:endParaRPr lang="en-US"/>
        </a:p>
      </dgm:t>
    </dgm:pt>
    <dgm:pt modelId="{14DBAAE8-41B3-4587-AADC-EDEFF0D47219}">
      <dgm:prSet/>
      <dgm:spPr/>
      <dgm:t>
        <a:bodyPr/>
        <a:lstStyle/>
        <a:p>
          <a:r>
            <a:rPr lang="en-US" b="1" dirty="0">
              <a:solidFill>
                <a:schemeClr val="bg1"/>
              </a:solidFill>
            </a:rPr>
            <a:t>Software and Programming </a:t>
          </a:r>
          <a:endParaRPr lang="en-US" dirty="0">
            <a:solidFill>
              <a:schemeClr val="bg1"/>
            </a:solidFill>
          </a:endParaRPr>
        </a:p>
      </dgm:t>
    </dgm:pt>
    <dgm:pt modelId="{2EB064C0-E3C5-45F4-B50E-A6DFFCD83D01}" type="parTrans" cxnId="{13707865-1A6C-4807-947B-DB2DFB993DD7}">
      <dgm:prSet/>
      <dgm:spPr/>
      <dgm:t>
        <a:bodyPr/>
        <a:lstStyle/>
        <a:p>
          <a:endParaRPr lang="en-US"/>
        </a:p>
      </dgm:t>
    </dgm:pt>
    <dgm:pt modelId="{129B82EB-C322-43F5-8257-57CC808374AF}" type="sibTrans" cxnId="{13707865-1A6C-4807-947B-DB2DFB993DD7}">
      <dgm:prSet/>
      <dgm:spPr/>
      <dgm:t>
        <a:bodyPr/>
        <a:lstStyle/>
        <a:p>
          <a:endParaRPr lang="en-US"/>
        </a:p>
      </dgm:t>
    </dgm:pt>
    <dgm:pt modelId="{08ED3DF8-B90B-4CD3-8B01-908DD37348FE}">
      <dgm:prSet/>
      <dgm:spPr/>
      <dgm:t>
        <a:bodyPr/>
        <a:lstStyle/>
        <a:p>
          <a:r>
            <a:rPr lang="en-US" dirty="0"/>
            <a:t>Conclusion </a:t>
          </a:r>
        </a:p>
      </dgm:t>
    </dgm:pt>
    <dgm:pt modelId="{F2424E42-534E-48E7-A7AB-195E95A7B162}" type="parTrans" cxnId="{52AEF15D-2194-4BC2-8513-0307AE7158AD}">
      <dgm:prSet/>
      <dgm:spPr/>
      <dgm:t>
        <a:bodyPr/>
        <a:lstStyle/>
        <a:p>
          <a:endParaRPr lang="en-US"/>
        </a:p>
      </dgm:t>
    </dgm:pt>
    <dgm:pt modelId="{864B60B4-707D-43A3-A8AC-0DF8D3D8B720}" type="sibTrans" cxnId="{52AEF15D-2194-4BC2-8513-0307AE7158AD}">
      <dgm:prSet/>
      <dgm:spPr/>
      <dgm:t>
        <a:bodyPr/>
        <a:lstStyle/>
        <a:p>
          <a:endParaRPr lang="en-US"/>
        </a:p>
      </dgm:t>
    </dgm:pt>
    <dgm:pt modelId="{964F7CB8-616C-47C0-ABB5-06EC6F6F37AB}" type="pres">
      <dgm:prSet presAssocID="{CADB8B00-9016-4192-AD20-6E0E68480E79}" presName="Name0" presStyleCnt="0">
        <dgm:presLayoutVars>
          <dgm:dir/>
          <dgm:animLvl val="lvl"/>
          <dgm:resizeHandles val="exact"/>
        </dgm:presLayoutVars>
      </dgm:prSet>
      <dgm:spPr/>
    </dgm:pt>
    <dgm:pt modelId="{97A4C06B-E6F9-4CC7-878F-F852474FCAF4}" type="pres">
      <dgm:prSet presAssocID="{AB194B7A-32AB-4169-B886-EB029BF2F45B}" presName="linNode" presStyleCnt="0"/>
      <dgm:spPr/>
    </dgm:pt>
    <dgm:pt modelId="{5685461F-4480-4867-B5D2-7DD3BBFAA200}" type="pres">
      <dgm:prSet presAssocID="{AB194B7A-32AB-4169-B886-EB029BF2F45B}" presName="parentText" presStyleLbl="node1" presStyleIdx="0" presStyleCnt="5" custLinFactNeighborX="404" custLinFactNeighborY="-46403">
        <dgm:presLayoutVars>
          <dgm:chMax val="1"/>
          <dgm:bulletEnabled val="1"/>
        </dgm:presLayoutVars>
      </dgm:prSet>
      <dgm:spPr/>
    </dgm:pt>
    <dgm:pt modelId="{932986E0-FF3C-4D77-9696-B7BB95F036A4}" type="pres">
      <dgm:prSet presAssocID="{72ED4336-DDB0-4524-AF9C-543400F3DE48}" presName="sp" presStyleCnt="0"/>
      <dgm:spPr/>
    </dgm:pt>
    <dgm:pt modelId="{6BBFFDC8-E36A-444D-9068-5D2D32785EEF}" type="pres">
      <dgm:prSet presAssocID="{0B9E3011-F719-4BF7-8472-10DBCFDFFC55}" presName="linNode" presStyleCnt="0"/>
      <dgm:spPr/>
    </dgm:pt>
    <dgm:pt modelId="{BA795AE2-0B81-4869-A977-013135A82AE9}" type="pres">
      <dgm:prSet presAssocID="{0B9E3011-F719-4BF7-8472-10DBCFDFFC55}" presName="parentText" presStyleLbl="node1" presStyleIdx="1" presStyleCnt="5">
        <dgm:presLayoutVars>
          <dgm:chMax val="1"/>
          <dgm:bulletEnabled val="1"/>
        </dgm:presLayoutVars>
      </dgm:prSet>
      <dgm:spPr/>
    </dgm:pt>
    <dgm:pt modelId="{17AC9624-D81E-47BE-86F8-16062027EC0C}" type="pres">
      <dgm:prSet presAssocID="{FB836E8F-91BE-46EB-9FBE-FA2F72F65CA4}" presName="sp" presStyleCnt="0"/>
      <dgm:spPr/>
    </dgm:pt>
    <dgm:pt modelId="{702F617D-5EA4-441A-B076-3436FBF6CB4E}" type="pres">
      <dgm:prSet presAssocID="{026D783A-53AD-47AC-BC93-E2B7EED3EE37}" presName="linNode" presStyleCnt="0"/>
      <dgm:spPr/>
    </dgm:pt>
    <dgm:pt modelId="{885166C6-F19B-4640-874B-C3586F3447DF}" type="pres">
      <dgm:prSet presAssocID="{026D783A-53AD-47AC-BC93-E2B7EED3EE37}" presName="parentText" presStyleLbl="node1" presStyleIdx="2" presStyleCnt="5">
        <dgm:presLayoutVars>
          <dgm:chMax val="1"/>
          <dgm:bulletEnabled val="1"/>
        </dgm:presLayoutVars>
      </dgm:prSet>
      <dgm:spPr/>
    </dgm:pt>
    <dgm:pt modelId="{E6FA1FC2-E88E-47BD-A7E0-F0E631688194}" type="pres">
      <dgm:prSet presAssocID="{7B9833F5-BD8F-475B-BAEE-BDDF56178580}" presName="sp" presStyleCnt="0"/>
      <dgm:spPr/>
    </dgm:pt>
    <dgm:pt modelId="{963D608D-430B-4408-91F3-93E25BDDEB9E}" type="pres">
      <dgm:prSet presAssocID="{14DBAAE8-41B3-4587-AADC-EDEFF0D47219}" presName="linNode" presStyleCnt="0"/>
      <dgm:spPr/>
    </dgm:pt>
    <dgm:pt modelId="{4024E900-342F-4897-BDFB-B61F8E94615E}" type="pres">
      <dgm:prSet presAssocID="{14DBAAE8-41B3-4587-AADC-EDEFF0D47219}" presName="parentText" presStyleLbl="node1" presStyleIdx="3" presStyleCnt="5">
        <dgm:presLayoutVars>
          <dgm:chMax val="1"/>
          <dgm:bulletEnabled val="1"/>
        </dgm:presLayoutVars>
      </dgm:prSet>
      <dgm:spPr/>
    </dgm:pt>
    <dgm:pt modelId="{48A40C9F-39F8-4BC3-A440-7C8999005A23}" type="pres">
      <dgm:prSet presAssocID="{129B82EB-C322-43F5-8257-57CC808374AF}" presName="sp" presStyleCnt="0"/>
      <dgm:spPr/>
    </dgm:pt>
    <dgm:pt modelId="{B458A080-5918-4E7F-BF78-0D45BB4E92F4}" type="pres">
      <dgm:prSet presAssocID="{08ED3DF8-B90B-4CD3-8B01-908DD37348FE}" presName="linNode" presStyleCnt="0"/>
      <dgm:spPr/>
    </dgm:pt>
    <dgm:pt modelId="{77B587FD-0784-4712-9E60-B63E8CDB53A9}" type="pres">
      <dgm:prSet presAssocID="{08ED3DF8-B90B-4CD3-8B01-908DD37348FE}" presName="parentText" presStyleLbl="node1" presStyleIdx="4" presStyleCnt="5">
        <dgm:presLayoutVars>
          <dgm:chMax val="1"/>
          <dgm:bulletEnabled val="1"/>
        </dgm:presLayoutVars>
      </dgm:prSet>
      <dgm:spPr/>
    </dgm:pt>
  </dgm:ptLst>
  <dgm:cxnLst>
    <dgm:cxn modelId="{249BE60E-A6BC-4A73-8A02-5FD416978C6C}" type="presOf" srcId="{AB194B7A-32AB-4169-B886-EB029BF2F45B}" destId="{5685461F-4480-4867-B5D2-7DD3BBFAA200}" srcOrd="0" destOrd="0" presId="urn:microsoft.com/office/officeart/2005/8/layout/vList5"/>
    <dgm:cxn modelId="{7EB3852C-F408-41FC-992A-4446D3A28D68}" type="presOf" srcId="{0B9E3011-F719-4BF7-8472-10DBCFDFFC55}" destId="{BA795AE2-0B81-4869-A977-013135A82AE9}" srcOrd="0" destOrd="0" presId="urn:microsoft.com/office/officeart/2005/8/layout/vList5"/>
    <dgm:cxn modelId="{534FDF3E-F22D-4596-B381-3F10CB3271A9}" type="presOf" srcId="{CADB8B00-9016-4192-AD20-6E0E68480E79}" destId="{964F7CB8-616C-47C0-ABB5-06EC6F6F37AB}" srcOrd="0" destOrd="0" presId="urn:microsoft.com/office/officeart/2005/8/layout/vList5"/>
    <dgm:cxn modelId="{52AEF15D-2194-4BC2-8513-0307AE7158AD}" srcId="{CADB8B00-9016-4192-AD20-6E0E68480E79}" destId="{08ED3DF8-B90B-4CD3-8B01-908DD37348FE}" srcOrd="4" destOrd="0" parTransId="{F2424E42-534E-48E7-A7AB-195E95A7B162}" sibTransId="{864B60B4-707D-43A3-A8AC-0DF8D3D8B720}"/>
    <dgm:cxn modelId="{9A603565-3B2C-4D01-AD77-187D1740C05A}" srcId="{CADB8B00-9016-4192-AD20-6E0E68480E79}" destId="{0B9E3011-F719-4BF7-8472-10DBCFDFFC55}" srcOrd="1" destOrd="0" parTransId="{5C159076-FE79-46A3-9D46-5A9558B32F5F}" sibTransId="{FB836E8F-91BE-46EB-9FBE-FA2F72F65CA4}"/>
    <dgm:cxn modelId="{13707865-1A6C-4807-947B-DB2DFB993DD7}" srcId="{CADB8B00-9016-4192-AD20-6E0E68480E79}" destId="{14DBAAE8-41B3-4587-AADC-EDEFF0D47219}" srcOrd="3" destOrd="0" parTransId="{2EB064C0-E3C5-45F4-B50E-A6DFFCD83D01}" sibTransId="{129B82EB-C322-43F5-8257-57CC808374AF}"/>
    <dgm:cxn modelId="{21076D7C-3E2C-468A-BA59-B7FBA1889EB3}" type="presOf" srcId="{14DBAAE8-41B3-4587-AADC-EDEFF0D47219}" destId="{4024E900-342F-4897-BDFB-B61F8E94615E}" srcOrd="0" destOrd="0" presId="urn:microsoft.com/office/officeart/2005/8/layout/vList5"/>
    <dgm:cxn modelId="{4EDD3E95-46C0-48EC-845E-7D9DF7A27756}" type="presOf" srcId="{026D783A-53AD-47AC-BC93-E2B7EED3EE37}" destId="{885166C6-F19B-4640-874B-C3586F3447DF}" srcOrd="0" destOrd="0" presId="urn:microsoft.com/office/officeart/2005/8/layout/vList5"/>
    <dgm:cxn modelId="{289ED0CB-9BEA-4821-A598-7060AEB24731}" srcId="{CADB8B00-9016-4192-AD20-6E0E68480E79}" destId="{026D783A-53AD-47AC-BC93-E2B7EED3EE37}" srcOrd="2" destOrd="0" parTransId="{60E6FCF1-5418-4047-9209-A435CF9ED774}" sibTransId="{7B9833F5-BD8F-475B-BAEE-BDDF56178580}"/>
    <dgm:cxn modelId="{681E89D1-E614-4888-B715-D3A0645C8163}" type="presOf" srcId="{08ED3DF8-B90B-4CD3-8B01-908DD37348FE}" destId="{77B587FD-0784-4712-9E60-B63E8CDB53A9}" srcOrd="0" destOrd="0" presId="urn:microsoft.com/office/officeart/2005/8/layout/vList5"/>
    <dgm:cxn modelId="{3AC2BCE3-C498-453F-91AE-699CA675982B}" srcId="{CADB8B00-9016-4192-AD20-6E0E68480E79}" destId="{AB194B7A-32AB-4169-B886-EB029BF2F45B}" srcOrd="0" destOrd="0" parTransId="{511F71A6-C0B8-4857-BFF1-716418525D3F}" sibTransId="{72ED4336-DDB0-4524-AF9C-543400F3DE48}"/>
    <dgm:cxn modelId="{1E232000-F988-45F4-BCB5-5B8E807890B4}" type="presParOf" srcId="{964F7CB8-616C-47C0-ABB5-06EC6F6F37AB}" destId="{97A4C06B-E6F9-4CC7-878F-F852474FCAF4}" srcOrd="0" destOrd="0" presId="urn:microsoft.com/office/officeart/2005/8/layout/vList5"/>
    <dgm:cxn modelId="{FD413FD5-F4C0-49FC-A69C-CEAEFC36E082}" type="presParOf" srcId="{97A4C06B-E6F9-4CC7-878F-F852474FCAF4}" destId="{5685461F-4480-4867-B5D2-7DD3BBFAA200}" srcOrd="0" destOrd="0" presId="urn:microsoft.com/office/officeart/2005/8/layout/vList5"/>
    <dgm:cxn modelId="{30BAA1D8-172E-46A4-9256-9FF370D0E40C}" type="presParOf" srcId="{964F7CB8-616C-47C0-ABB5-06EC6F6F37AB}" destId="{932986E0-FF3C-4D77-9696-B7BB95F036A4}" srcOrd="1" destOrd="0" presId="urn:microsoft.com/office/officeart/2005/8/layout/vList5"/>
    <dgm:cxn modelId="{9CE09614-9C7C-4CE0-805B-61262B37B086}" type="presParOf" srcId="{964F7CB8-616C-47C0-ABB5-06EC6F6F37AB}" destId="{6BBFFDC8-E36A-444D-9068-5D2D32785EEF}" srcOrd="2" destOrd="0" presId="urn:microsoft.com/office/officeart/2005/8/layout/vList5"/>
    <dgm:cxn modelId="{AAA2F311-470C-4776-A022-F873BB79A517}" type="presParOf" srcId="{6BBFFDC8-E36A-444D-9068-5D2D32785EEF}" destId="{BA795AE2-0B81-4869-A977-013135A82AE9}" srcOrd="0" destOrd="0" presId="urn:microsoft.com/office/officeart/2005/8/layout/vList5"/>
    <dgm:cxn modelId="{42D2EC62-0B71-4718-B055-D0E31B48CFDE}" type="presParOf" srcId="{964F7CB8-616C-47C0-ABB5-06EC6F6F37AB}" destId="{17AC9624-D81E-47BE-86F8-16062027EC0C}" srcOrd="3" destOrd="0" presId="urn:microsoft.com/office/officeart/2005/8/layout/vList5"/>
    <dgm:cxn modelId="{D6FCC37E-88DF-4DA9-B8F4-613787A83FDC}" type="presParOf" srcId="{964F7CB8-616C-47C0-ABB5-06EC6F6F37AB}" destId="{702F617D-5EA4-441A-B076-3436FBF6CB4E}" srcOrd="4" destOrd="0" presId="urn:microsoft.com/office/officeart/2005/8/layout/vList5"/>
    <dgm:cxn modelId="{9C8B463C-BFA8-4FF0-9883-57DA46DBFEF8}" type="presParOf" srcId="{702F617D-5EA4-441A-B076-3436FBF6CB4E}" destId="{885166C6-F19B-4640-874B-C3586F3447DF}" srcOrd="0" destOrd="0" presId="urn:microsoft.com/office/officeart/2005/8/layout/vList5"/>
    <dgm:cxn modelId="{00843C4B-B421-41AE-BFDE-947AAE62DA76}" type="presParOf" srcId="{964F7CB8-616C-47C0-ABB5-06EC6F6F37AB}" destId="{E6FA1FC2-E88E-47BD-A7E0-F0E631688194}" srcOrd="5" destOrd="0" presId="urn:microsoft.com/office/officeart/2005/8/layout/vList5"/>
    <dgm:cxn modelId="{0B8D611F-DCB7-46A4-B1F7-F5F205BEEB62}" type="presParOf" srcId="{964F7CB8-616C-47C0-ABB5-06EC6F6F37AB}" destId="{963D608D-430B-4408-91F3-93E25BDDEB9E}" srcOrd="6" destOrd="0" presId="urn:microsoft.com/office/officeart/2005/8/layout/vList5"/>
    <dgm:cxn modelId="{832D70CB-D953-4F6A-8F40-995D9430C50D}" type="presParOf" srcId="{963D608D-430B-4408-91F3-93E25BDDEB9E}" destId="{4024E900-342F-4897-BDFB-B61F8E94615E}" srcOrd="0" destOrd="0" presId="urn:microsoft.com/office/officeart/2005/8/layout/vList5"/>
    <dgm:cxn modelId="{4D392E2B-7020-41E0-80B0-E789F81F26C2}" type="presParOf" srcId="{964F7CB8-616C-47C0-ABB5-06EC6F6F37AB}" destId="{48A40C9F-39F8-4BC3-A440-7C8999005A23}" srcOrd="7" destOrd="0" presId="urn:microsoft.com/office/officeart/2005/8/layout/vList5"/>
    <dgm:cxn modelId="{34E47E64-422C-4F53-B4D4-67E15B7B90F9}" type="presParOf" srcId="{964F7CB8-616C-47C0-ABB5-06EC6F6F37AB}" destId="{B458A080-5918-4E7F-BF78-0D45BB4E92F4}" srcOrd="8" destOrd="0" presId="urn:microsoft.com/office/officeart/2005/8/layout/vList5"/>
    <dgm:cxn modelId="{2B0B231E-3C3B-437C-AFC4-858219B3144E}" type="presParOf" srcId="{B458A080-5918-4E7F-BF78-0D45BB4E92F4}" destId="{77B587FD-0784-4712-9E60-B63E8CDB53A9}"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85461F-4480-4867-B5D2-7DD3BBFAA200}">
      <dsp:nvSpPr>
        <dsp:cNvPr id="0" name=""/>
        <dsp:cNvSpPr/>
      </dsp:nvSpPr>
      <dsp:spPr>
        <a:xfrm>
          <a:off x="2626825" y="0"/>
          <a:ext cx="2941808" cy="1177222"/>
        </a:xfrm>
        <a:prstGeom prst="roundRect">
          <a:avLst/>
        </a:prstGeom>
        <a:solidFill>
          <a:schemeClr val="accent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a:lnSpc>
              <a:spcPct val="90000"/>
            </a:lnSpc>
            <a:spcBef>
              <a:spcPct val="0"/>
            </a:spcBef>
            <a:spcAft>
              <a:spcPct val="35000"/>
            </a:spcAft>
            <a:buNone/>
          </a:pPr>
          <a:r>
            <a:rPr lang="en-US" sz="3100" kern="1200" dirty="0"/>
            <a:t>Introduction</a:t>
          </a:r>
        </a:p>
      </dsp:txBody>
      <dsp:txXfrm>
        <a:off x="2684292" y="57467"/>
        <a:ext cx="2826874" cy="1062288"/>
      </dsp:txXfrm>
    </dsp:sp>
    <dsp:sp modelId="{BA795AE2-0B81-4869-A977-013135A82AE9}">
      <dsp:nvSpPr>
        <dsp:cNvPr id="0" name=""/>
        <dsp:cNvSpPr/>
      </dsp:nvSpPr>
      <dsp:spPr>
        <a:xfrm>
          <a:off x="2614940" y="1238776"/>
          <a:ext cx="2941808" cy="1177222"/>
        </a:xfrm>
        <a:prstGeom prst="roundRect">
          <a:avLst/>
        </a:prstGeom>
        <a:solidFill>
          <a:schemeClr val="accent2">
            <a:hueOff val="-741071"/>
            <a:satOff val="3550"/>
            <a:lumOff val="3284"/>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a:lnSpc>
              <a:spcPct val="90000"/>
            </a:lnSpc>
            <a:spcBef>
              <a:spcPct val="0"/>
            </a:spcBef>
            <a:spcAft>
              <a:spcPct val="35000"/>
            </a:spcAft>
            <a:buNone/>
          </a:pPr>
          <a:r>
            <a:rPr lang="en-US" sz="3100" kern="1200" dirty="0"/>
            <a:t>PROJECT OPJECTIVE</a:t>
          </a:r>
        </a:p>
      </dsp:txBody>
      <dsp:txXfrm>
        <a:off x="2672407" y="1296243"/>
        <a:ext cx="2826874" cy="1062288"/>
      </dsp:txXfrm>
    </dsp:sp>
    <dsp:sp modelId="{885166C6-F19B-4640-874B-C3586F3447DF}">
      <dsp:nvSpPr>
        <dsp:cNvPr id="0" name=""/>
        <dsp:cNvSpPr/>
      </dsp:nvSpPr>
      <dsp:spPr>
        <a:xfrm>
          <a:off x="2614940" y="2474860"/>
          <a:ext cx="2941808" cy="1177222"/>
        </a:xfrm>
        <a:prstGeom prst="roundRect">
          <a:avLst/>
        </a:prstGeom>
        <a:solidFill>
          <a:schemeClr val="accent2">
            <a:hueOff val="-1482143"/>
            <a:satOff val="7100"/>
            <a:lumOff val="6569"/>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a:lnSpc>
              <a:spcPct val="90000"/>
            </a:lnSpc>
            <a:spcBef>
              <a:spcPct val="0"/>
            </a:spcBef>
            <a:spcAft>
              <a:spcPct val="35000"/>
            </a:spcAft>
            <a:buNone/>
          </a:pPr>
          <a:r>
            <a:rPr lang="en-US" sz="3100" kern="1200" dirty="0"/>
            <a:t>Electrical Components</a:t>
          </a:r>
        </a:p>
      </dsp:txBody>
      <dsp:txXfrm>
        <a:off x="2672407" y="2532327"/>
        <a:ext cx="2826874" cy="1062288"/>
      </dsp:txXfrm>
    </dsp:sp>
    <dsp:sp modelId="{4024E900-342F-4897-BDFB-B61F8E94615E}">
      <dsp:nvSpPr>
        <dsp:cNvPr id="0" name=""/>
        <dsp:cNvSpPr/>
      </dsp:nvSpPr>
      <dsp:spPr>
        <a:xfrm>
          <a:off x="2614940" y="3710943"/>
          <a:ext cx="2941808" cy="1177222"/>
        </a:xfrm>
        <a:prstGeom prst="roundRect">
          <a:avLst/>
        </a:prstGeom>
        <a:solidFill>
          <a:schemeClr val="accent2">
            <a:hueOff val="-2223214"/>
            <a:satOff val="10650"/>
            <a:lumOff val="9853"/>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a:lnSpc>
              <a:spcPct val="90000"/>
            </a:lnSpc>
            <a:spcBef>
              <a:spcPct val="0"/>
            </a:spcBef>
            <a:spcAft>
              <a:spcPct val="35000"/>
            </a:spcAft>
            <a:buNone/>
          </a:pPr>
          <a:r>
            <a:rPr lang="en-US" sz="3100" b="1" kern="1200" dirty="0">
              <a:solidFill>
                <a:schemeClr val="bg1"/>
              </a:solidFill>
            </a:rPr>
            <a:t>Software and Programming </a:t>
          </a:r>
          <a:endParaRPr lang="en-US" sz="3100" kern="1200" dirty="0">
            <a:solidFill>
              <a:schemeClr val="bg1"/>
            </a:solidFill>
          </a:endParaRPr>
        </a:p>
      </dsp:txBody>
      <dsp:txXfrm>
        <a:off x="2672407" y="3768410"/>
        <a:ext cx="2826874" cy="1062288"/>
      </dsp:txXfrm>
    </dsp:sp>
    <dsp:sp modelId="{77B587FD-0784-4712-9E60-B63E8CDB53A9}">
      <dsp:nvSpPr>
        <dsp:cNvPr id="0" name=""/>
        <dsp:cNvSpPr/>
      </dsp:nvSpPr>
      <dsp:spPr>
        <a:xfrm>
          <a:off x="2614940" y="4947027"/>
          <a:ext cx="2941808" cy="1177222"/>
        </a:xfrm>
        <a:prstGeom prst="roundRect">
          <a:avLst/>
        </a:prstGeom>
        <a:solidFill>
          <a:schemeClr val="accent2">
            <a:hueOff val="-2964286"/>
            <a:satOff val="14200"/>
            <a:lumOff val="13137"/>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a:lnSpc>
              <a:spcPct val="90000"/>
            </a:lnSpc>
            <a:spcBef>
              <a:spcPct val="0"/>
            </a:spcBef>
            <a:spcAft>
              <a:spcPct val="35000"/>
            </a:spcAft>
            <a:buNone/>
          </a:pPr>
          <a:r>
            <a:rPr lang="en-US" sz="3100" kern="1200" dirty="0"/>
            <a:t>Conclusion </a:t>
          </a:r>
        </a:p>
      </dsp:txBody>
      <dsp:txXfrm>
        <a:off x="2672407" y="5004494"/>
        <a:ext cx="2826874" cy="1062288"/>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6D15F4-F522-4CFD-92FE-117AC02F4F75}" type="datetimeFigureOut">
              <a:rPr lang="en-GB" smtClean="0"/>
              <a:t>24/02/2024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9C34AE-38F5-4653-80D4-24BB3DAC6B92}" type="slidenum">
              <a:rPr lang="en-GB" smtClean="0"/>
              <a:t>‹#›</a:t>
            </a:fld>
            <a:endParaRPr lang="en-GB"/>
          </a:p>
        </p:txBody>
      </p:sp>
    </p:spTree>
    <p:extLst>
      <p:ext uri="{BB962C8B-B14F-4D97-AF65-F5344CB8AC3E}">
        <p14:creationId xmlns:p14="http://schemas.microsoft.com/office/powerpoint/2010/main" val="31951532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https://unsplash.com/photos/m5P0c6ABWDs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5DEA89-15FB-4856-B5A4-4562BC60FFB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6257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97AC42E-AD4F-4F14-8CC6-2562D0A45690}" type="datetimeFigureOut">
              <a:rPr lang="en-US" smtClean="0"/>
              <a:t>2/24/2024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90225-7458-4E5F-AFE5-E142CAAEBF37}" type="slidenum">
              <a:rPr lang="en-US" smtClean="0"/>
              <a:t>‹#›</a:t>
            </a:fld>
            <a:endParaRPr lang="en-US"/>
          </a:p>
        </p:txBody>
      </p:sp>
    </p:spTree>
    <p:extLst>
      <p:ext uri="{BB962C8B-B14F-4D97-AF65-F5344CB8AC3E}">
        <p14:creationId xmlns:p14="http://schemas.microsoft.com/office/powerpoint/2010/main" val="2610334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7AC42E-AD4F-4F14-8CC6-2562D0A45690}" type="datetimeFigureOut">
              <a:rPr lang="en-US" smtClean="0"/>
              <a:t>2/24/2024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90225-7458-4E5F-AFE5-E142CAAEBF37}" type="slidenum">
              <a:rPr lang="en-US" smtClean="0"/>
              <a:t>‹#›</a:t>
            </a:fld>
            <a:endParaRPr lang="en-US"/>
          </a:p>
        </p:txBody>
      </p:sp>
    </p:spTree>
    <p:extLst>
      <p:ext uri="{BB962C8B-B14F-4D97-AF65-F5344CB8AC3E}">
        <p14:creationId xmlns:p14="http://schemas.microsoft.com/office/powerpoint/2010/main" val="3786523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7AC42E-AD4F-4F14-8CC6-2562D0A45690}" type="datetimeFigureOut">
              <a:rPr lang="en-US" smtClean="0"/>
              <a:t>2/24/2024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90225-7458-4E5F-AFE5-E142CAAEBF37}" type="slidenum">
              <a:rPr lang="en-US" smtClean="0"/>
              <a:t>‹#›</a:t>
            </a:fld>
            <a:endParaRPr lang="en-US"/>
          </a:p>
        </p:txBody>
      </p:sp>
    </p:spTree>
    <p:extLst>
      <p:ext uri="{BB962C8B-B14F-4D97-AF65-F5344CB8AC3E}">
        <p14:creationId xmlns:p14="http://schemas.microsoft.com/office/powerpoint/2010/main" val="4324881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2" y="2870634"/>
            <a:ext cx="5932223" cy="711081"/>
          </a:xfr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pPr/>
              <a:t>2/24/2024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4767851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663BBFF-77C1-4BF1-A3B2-2505841100BA}"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012604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ED2BB1-BB31-4EB8-A961-18800A74EAA8}"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544988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B40B886-74BB-4D5E-9EA9-584482FE40E6}"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003992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CA4CCD1-3502-4C30-947C-75FC88992007}" type="datetimeFigureOut">
              <a:rPr lang="en-US" smtClean="0"/>
              <a:t>2/24/2024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689180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50B797A-E8AF-4231-9C64-308C5BB9ED3E}" type="datetimeFigureOut">
              <a:rPr lang="en-US" smtClean="0"/>
              <a:t>2/24/2024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681636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EB24146-07E2-48CA-8629-5887ED47FCDB}" type="datetimeFigureOut">
              <a:rPr lang="en-US" smtClean="0"/>
              <a:t>2/24/2024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801837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07E718-B4F0-433E-A285-0013249184C0}" type="datetimeFigureOut">
              <a:rPr lang="en-US" smtClean="0"/>
              <a:t>2/24/2024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07383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7AC42E-AD4F-4F14-8CC6-2562D0A45690}" type="datetimeFigureOut">
              <a:rPr lang="en-US" smtClean="0"/>
              <a:t>2/24/2024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90225-7458-4E5F-AFE5-E142CAAEBF37}" type="slidenum">
              <a:rPr lang="en-US" smtClean="0"/>
              <a:t>‹#›</a:t>
            </a:fld>
            <a:endParaRPr lang="en-US"/>
          </a:p>
        </p:txBody>
      </p:sp>
    </p:spTree>
    <p:extLst>
      <p:ext uri="{BB962C8B-B14F-4D97-AF65-F5344CB8AC3E}">
        <p14:creationId xmlns:p14="http://schemas.microsoft.com/office/powerpoint/2010/main" val="9761502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B8E44C4-3D72-4D6E-86A4-F5491DC49E6D}" type="datetimeFigureOut">
              <a:rPr lang="en-US" smtClean="0"/>
              <a:t>2/24/2024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71929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6B8EA14-E6AC-4B59-973C-7A06B0EDE3E3}" type="datetimeFigureOut">
              <a:rPr lang="en-US" smtClean="0"/>
              <a:t>2/24/2024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301174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BB3B3F-C0CE-47CB-BCED-F49A710726FF}"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087174630"/>
      </p:ext>
    </p:extLst>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BB3B3F-C0CE-47CB-BCED-F49A710726FF}"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068280022"/>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BB3B3F-C0CE-47CB-BCED-F49A710726FF}"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089557110"/>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BB3B3F-C0CE-47CB-BCED-F49A710726FF}"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66618618"/>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BB3B3F-C0CE-47CB-BCED-F49A710726FF}"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923006566"/>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7D2069-43FA-49C5-9F0E-58E1EB237AEF}"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53893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5854CA-19F4-4771-B6A2-DA5C0742B220}"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5530180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663BBFF-77C1-4BF1-A3B2-2505841100BA}"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26172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97AC42E-AD4F-4F14-8CC6-2562D0A45690}" type="datetimeFigureOut">
              <a:rPr lang="en-US" smtClean="0"/>
              <a:t>2/24/2024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90225-7458-4E5F-AFE5-E142CAAEBF37}" type="slidenum">
              <a:rPr lang="en-US" smtClean="0"/>
              <a:t>‹#›</a:t>
            </a:fld>
            <a:endParaRPr lang="en-US"/>
          </a:p>
        </p:txBody>
      </p:sp>
    </p:spTree>
    <p:extLst>
      <p:ext uri="{BB962C8B-B14F-4D97-AF65-F5344CB8AC3E}">
        <p14:creationId xmlns:p14="http://schemas.microsoft.com/office/powerpoint/2010/main" val="41586543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ED2BB1-BB31-4EB8-A961-18800A74EAA8}"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773823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B40B886-74BB-4D5E-9EA9-584482FE40E6}"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407348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CA4CCD1-3502-4C30-947C-75FC88992007}" type="datetimeFigureOut">
              <a:rPr lang="en-US" smtClean="0"/>
              <a:t>2/24/2024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966201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50B797A-E8AF-4231-9C64-308C5BB9ED3E}" type="datetimeFigureOut">
              <a:rPr lang="en-US" smtClean="0"/>
              <a:t>2/24/2024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95987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EB24146-07E2-48CA-8629-5887ED47FCDB}" type="datetimeFigureOut">
              <a:rPr lang="en-US" smtClean="0"/>
              <a:t>2/24/2024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911467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07E718-B4F0-433E-A285-0013249184C0}" type="datetimeFigureOut">
              <a:rPr lang="en-US" smtClean="0"/>
              <a:t>2/24/2024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7363605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B8E44C4-3D72-4D6E-86A4-F5491DC49E6D}" type="datetimeFigureOut">
              <a:rPr lang="en-US" smtClean="0"/>
              <a:t>2/24/2024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967244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6B8EA14-E6AC-4B59-973C-7A06B0EDE3E3}" type="datetimeFigureOut">
              <a:rPr lang="en-US" smtClean="0"/>
              <a:t>2/24/2024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005120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BB3B3F-C0CE-47CB-BCED-F49A710726FF}"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778395655"/>
      </p:ext>
    </p:extLst>
  </p:cSld>
  <p:clrMapOvr>
    <a:masterClrMapping/>
  </p:clrMapOvr>
  <p:hf sldNum="0"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BB3B3F-C0CE-47CB-BCED-F49A710726FF}"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294498383"/>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97AC42E-AD4F-4F14-8CC6-2562D0A45690}" type="datetimeFigureOut">
              <a:rPr lang="en-US" smtClean="0"/>
              <a:t>2/24/2024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90225-7458-4E5F-AFE5-E142CAAEBF37}" type="slidenum">
              <a:rPr lang="en-US" smtClean="0"/>
              <a:t>‹#›</a:t>
            </a:fld>
            <a:endParaRPr lang="en-US"/>
          </a:p>
        </p:txBody>
      </p:sp>
    </p:spTree>
    <p:extLst>
      <p:ext uri="{BB962C8B-B14F-4D97-AF65-F5344CB8AC3E}">
        <p14:creationId xmlns:p14="http://schemas.microsoft.com/office/powerpoint/2010/main" val="237310916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BB3B3F-C0CE-47CB-BCED-F49A710726FF}"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510905584"/>
      </p:ext>
    </p:extLst>
  </p:cSld>
  <p:clrMapOvr>
    <a:masterClrMapping/>
  </p:clrMapOvr>
  <p:hf sldNum="0"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BB3B3F-C0CE-47CB-BCED-F49A710726FF}"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57873405"/>
      </p:ext>
    </p:extLst>
  </p:cSld>
  <p:clrMapOvr>
    <a:masterClrMapping/>
  </p:clrMapOvr>
  <p:hf sldNum="0"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BB3B3F-C0CE-47CB-BCED-F49A710726FF}"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480467658"/>
      </p:ext>
    </p:extLst>
  </p:cSld>
  <p:clrMapOvr>
    <a:masterClrMapping/>
  </p:clrMapOvr>
  <p:hf sldNum="0"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7D2069-43FA-49C5-9F0E-58E1EB237AEF}"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3586589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5854CA-19F4-4771-B6A2-DA5C0742B220}"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4418147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663BBFF-77C1-4BF1-A3B2-2505841100BA}"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057919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ED2BB1-BB31-4EB8-A961-18800A74EAA8}"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4169640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B40B886-74BB-4D5E-9EA9-584482FE40E6}"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8669614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CA4CCD1-3502-4C30-947C-75FC88992007}" type="datetimeFigureOut">
              <a:rPr lang="en-US" smtClean="0"/>
              <a:t>2/24/2024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618838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50B797A-E8AF-4231-9C64-308C5BB9ED3E}" type="datetimeFigureOut">
              <a:rPr lang="en-US" smtClean="0"/>
              <a:t>2/24/2024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75787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97AC42E-AD4F-4F14-8CC6-2562D0A45690}" type="datetimeFigureOut">
              <a:rPr lang="en-US" smtClean="0"/>
              <a:t>2/24/2024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290225-7458-4E5F-AFE5-E142CAAEBF37}" type="slidenum">
              <a:rPr lang="en-US" smtClean="0"/>
              <a:t>‹#›</a:t>
            </a:fld>
            <a:endParaRPr lang="en-US"/>
          </a:p>
        </p:txBody>
      </p:sp>
    </p:spTree>
    <p:extLst>
      <p:ext uri="{BB962C8B-B14F-4D97-AF65-F5344CB8AC3E}">
        <p14:creationId xmlns:p14="http://schemas.microsoft.com/office/powerpoint/2010/main" val="195211316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EB24146-07E2-48CA-8629-5887ED47FCDB}" type="datetimeFigureOut">
              <a:rPr lang="en-US" smtClean="0"/>
              <a:t>2/24/2024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14731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07E718-B4F0-433E-A285-0013249184C0}" type="datetimeFigureOut">
              <a:rPr lang="en-US" smtClean="0"/>
              <a:t>2/24/2024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300959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B8E44C4-3D72-4D6E-86A4-F5491DC49E6D}" type="datetimeFigureOut">
              <a:rPr lang="en-US" smtClean="0"/>
              <a:t>2/24/2024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2960486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6B8EA14-E6AC-4B59-973C-7A06B0EDE3E3}" type="datetimeFigureOut">
              <a:rPr lang="en-US" smtClean="0"/>
              <a:t>2/24/2024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7362314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BB3B3F-C0CE-47CB-BCED-F49A710726FF}"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660305809"/>
      </p:ext>
    </p:extLst>
  </p:cSld>
  <p:clrMapOvr>
    <a:masterClrMapping/>
  </p:clrMapOvr>
  <p:hf sldNum="0"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BB3B3F-C0CE-47CB-BCED-F49A710726FF}"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07988271"/>
      </p:ext>
    </p:extLst>
  </p:cSld>
  <p:clrMapOvr>
    <a:masterClrMapping/>
  </p:clrMapOvr>
  <p:hf sldNum="0"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BB3B3F-C0CE-47CB-BCED-F49A710726FF}"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858740868"/>
      </p:ext>
    </p:extLst>
  </p:cSld>
  <p:clrMapOvr>
    <a:masterClrMapping/>
  </p:clrMapOvr>
  <p:hf sldNum="0"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BB3B3F-C0CE-47CB-BCED-F49A710726FF}"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92440051"/>
      </p:ext>
    </p:extLst>
  </p:cSld>
  <p:clrMapOvr>
    <a:masterClrMapping/>
  </p:clrMapOvr>
  <p:hf sldNum="0"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BB3B3F-C0CE-47CB-BCED-F49A710726FF}"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561968141"/>
      </p:ext>
    </p:extLst>
  </p:cSld>
  <p:clrMapOvr>
    <a:masterClrMapping/>
  </p:clrMapOvr>
  <p:hf sldNum="0"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7D2069-43FA-49C5-9F0E-58E1EB237AEF}"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61333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97AC42E-AD4F-4F14-8CC6-2562D0A45690}" type="datetimeFigureOut">
              <a:rPr lang="en-US" smtClean="0"/>
              <a:t>2/24/2024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290225-7458-4E5F-AFE5-E142CAAEBF37}" type="slidenum">
              <a:rPr lang="en-US" smtClean="0"/>
              <a:t>‹#›</a:t>
            </a:fld>
            <a:endParaRPr lang="en-US"/>
          </a:p>
        </p:txBody>
      </p:sp>
    </p:spTree>
    <p:extLst>
      <p:ext uri="{BB962C8B-B14F-4D97-AF65-F5344CB8AC3E}">
        <p14:creationId xmlns:p14="http://schemas.microsoft.com/office/powerpoint/2010/main" val="17396472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5854CA-19F4-4771-B6A2-DA5C0742B220}" type="datetimeFigureOut">
              <a:rPr lang="en-US" smtClean="0"/>
              <a:t>2/24/2024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35240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7AC42E-AD4F-4F14-8CC6-2562D0A45690}" type="datetimeFigureOut">
              <a:rPr lang="en-US" smtClean="0"/>
              <a:t>2/24/2024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290225-7458-4E5F-AFE5-E142CAAEBF37}" type="slidenum">
              <a:rPr lang="en-US" smtClean="0"/>
              <a:t>‹#›</a:t>
            </a:fld>
            <a:endParaRPr lang="en-US"/>
          </a:p>
        </p:txBody>
      </p:sp>
    </p:spTree>
    <p:extLst>
      <p:ext uri="{BB962C8B-B14F-4D97-AF65-F5344CB8AC3E}">
        <p14:creationId xmlns:p14="http://schemas.microsoft.com/office/powerpoint/2010/main" val="1352480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97AC42E-AD4F-4F14-8CC6-2562D0A45690}" type="datetimeFigureOut">
              <a:rPr lang="en-US" smtClean="0"/>
              <a:t>2/24/2024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90225-7458-4E5F-AFE5-E142CAAEBF37}" type="slidenum">
              <a:rPr lang="en-US" smtClean="0"/>
              <a:t>‹#›</a:t>
            </a:fld>
            <a:endParaRPr lang="en-US"/>
          </a:p>
        </p:txBody>
      </p:sp>
    </p:spTree>
    <p:extLst>
      <p:ext uri="{BB962C8B-B14F-4D97-AF65-F5344CB8AC3E}">
        <p14:creationId xmlns:p14="http://schemas.microsoft.com/office/powerpoint/2010/main" val="410293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97AC42E-AD4F-4F14-8CC6-2562D0A45690}" type="datetimeFigureOut">
              <a:rPr lang="en-US" smtClean="0"/>
              <a:t>2/24/2024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90225-7458-4E5F-AFE5-E142CAAEBF37}" type="slidenum">
              <a:rPr lang="en-US" smtClean="0"/>
              <a:t>‹#›</a:t>
            </a:fld>
            <a:endParaRPr lang="en-US"/>
          </a:p>
        </p:txBody>
      </p:sp>
    </p:spTree>
    <p:extLst>
      <p:ext uri="{BB962C8B-B14F-4D97-AF65-F5344CB8AC3E}">
        <p14:creationId xmlns:p14="http://schemas.microsoft.com/office/powerpoint/2010/main" val="2752040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theme" Target="../theme/theme2.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theme" Target="../theme/theme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theme" Target="../theme/theme4.xml"/><Relationship Id="rId2" Type="http://schemas.openxmlformats.org/officeDocument/2006/relationships/slideLayout" Target="../slideLayouts/slideLayout46.xml"/><Relationship Id="rId16" Type="http://schemas.openxmlformats.org/officeDocument/2006/relationships/slideLayout" Target="../slideLayouts/slideLayout60.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slideLayout" Target="../slideLayouts/slideLayout5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7AC42E-AD4F-4F14-8CC6-2562D0A45690}" type="datetimeFigureOut">
              <a:rPr lang="en-US" smtClean="0"/>
              <a:t>2/24/2024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290225-7458-4E5F-AFE5-E142CAAEBF37}" type="slidenum">
              <a:rPr lang="en-US" smtClean="0"/>
              <a:t>‹#›</a:t>
            </a:fld>
            <a:endParaRPr lang="en-US"/>
          </a:p>
        </p:txBody>
      </p:sp>
    </p:spTree>
    <p:extLst>
      <p:ext uri="{BB962C8B-B14F-4D97-AF65-F5344CB8AC3E}">
        <p14:creationId xmlns:p14="http://schemas.microsoft.com/office/powerpoint/2010/main" val="3154916773"/>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4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3BB3B3F-C0CE-47CB-BCED-F49A710726FF}" type="datetimeFigureOut">
              <a:rPr lang="en-US" smtClean="0"/>
              <a:t>2/24/2024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510564284"/>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 id="2147483908" r:id="rId12"/>
    <p:sldLayoutId id="2147483909" r:id="rId13"/>
    <p:sldLayoutId id="2147483910" r:id="rId14"/>
    <p:sldLayoutId id="2147483911" r:id="rId15"/>
    <p:sldLayoutId id="2147483912"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3BB3B3F-C0CE-47CB-BCED-F49A710726FF}" type="datetimeFigureOut">
              <a:rPr lang="en-US" smtClean="0"/>
              <a:t>2/24/2024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068667020"/>
      </p:ext>
    </p:extLst>
  </p:cSld>
  <p:clrMap bg1="lt1" tx1="dk1" bg2="lt2" tx2="dk2" accent1="accent1" accent2="accent2" accent3="accent3" accent4="accent4" accent5="accent5" accent6="accent6" hlink="hlink" folHlink="folHlink"/>
  <p:sldLayoutIdLst>
    <p:sldLayoutId id="2147483914" r:id="rId1"/>
    <p:sldLayoutId id="2147483915" r:id="rId2"/>
    <p:sldLayoutId id="2147483916" r:id="rId3"/>
    <p:sldLayoutId id="2147483917" r:id="rId4"/>
    <p:sldLayoutId id="2147483918" r:id="rId5"/>
    <p:sldLayoutId id="2147483919" r:id="rId6"/>
    <p:sldLayoutId id="2147483920" r:id="rId7"/>
    <p:sldLayoutId id="2147483921" r:id="rId8"/>
    <p:sldLayoutId id="2147483922" r:id="rId9"/>
    <p:sldLayoutId id="2147483923" r:id="rId10"/>
    <p:sldLayoutId id="2147483924" r:id="rId11"/>
    <p:sldLayoutId id="2147483925" r:id="rId12"/>
    <p:sldLayoutId id="2147483926" r:id="rId13"/>
    <p:sldLayoutId id="2147483927" r:id="rId14"/>
    <p:sldLayoutId id="2147483928" r:id="rId15"/>
    <p:sldLayoutId id="2147483929"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97AC42E-AD4F-4F14-8CC6-2562D0A45690}" type="datetimeFigureOut">
              <a:rPr lang="en-US" smtClean="0"/>
              <a:t>2/24/2024</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6E290225-7458-4E5F-AFE5-E142CAAEBF37}" type="slidenum">
              <a:rPr lang="en-US" smtClean="0"/>
              <a:t>‹#›</a:t>
            </a:fld>
            <a:endParaRPr lang="en-US"/>
          </a:p>
        </p:txBody>
      </p:sp>
    </p:spTree>
    <p:extLst>
      <p:ext uri="{BB962C8B-B14F-4D97-AF65-F5344CB8AC3E}">
        <p14:creationId xmlns:p14="http://schemas.microsoft.com/office/powerpoint/2010/main" val="4138885615"/>
      </p:ext>
    </p:extLst>
  </p:cSld>
  <p:clrMap bg1="lt1" tx1="dk1" bg2="lt2" tx2="dk2" accent1="accent1" accent2="accent2" accent3="accent3" accent4="accent4" accent5="accent5" accent6="accent6" hlink="hlink" folHlink="folHlink"/>
  <p:sldLayoutIdLst>
    <p:sldLayoutId id="2147483948" r:id="rId1"/>
    <p:sldLayoutId id="2147483949" r:id="rId2"/>
    <p:sldLayoutId id="2147483950" r:id="rId3"/>
    <p:sldLayoutId id="2147483951" r:id="rId4"/>
    <p:sldLayoutId id="2147483952" r:id="rId5"/>
    <p:sldLayoutId id="2147483953" r:id="rId6"/>
    <p:sldLayoutId id="2147483954" r:id="rId7"/>
    <p:sldLayoutId id="2147483955" r:id="rId8"/>
    <p:sldLayoutId id="2147483956" r:id="rId9"/>
    <p:sldLayoutId id="2147483957" r:id="rId10"/>
    <p:sldLayoutId id="2147483958" r:id="rId11"/>
    <p:sldLayoutId id="2147483959" r:id="rId12"/>
    <p:sldLayoutId id="2147483960" r:id="rId13"/>
    <p:sldLayoutId id="2147483961" r:id="rId14"/>
    <p:sldLayoutId id="2147483962" r:id="rId15"/>
    <p:sldLayoutId id="2147483963"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30.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4308295"/>
          </a:xfrm>
          <a:prstGeom prst="rect">
            <a:avLst/>
          </a:prstGeom>
        </p:spPr>
      </p:pic>
      <p:sp>
        <p:nvSpPr>
          <p:cNvPr id="2" name="Oval 1"/>
          <p:cNvSpPr/>
          <p:nvPr/>
        </p:nvSpPr>
        <p:spPr>
          <a:xfrm>
            <a:off x="5044440" y="3427448"/>
            <a:ext cx="2103120" cy="21031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Rectangle 3"/>
          <p:cNvSpPr/>
          <p:nvPr/>
        </p:nvSpPr>
        <p:spPr>
          <a:xfrm flipH="1">
            <a:off x="-1" y="2591187"/>
            <a:ext cx="5712031" cy="1015663"/>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6000" b="1" spc="-300" dirty="0">
                <a:solidFill>
                  <a:schemeClr val="bg2">
                    <a:lumMod val="10000"/>
                  </a:schemeClr>
                </a:solidFill>
                <a:latin typeface="Calibri" panose="020F0502020204030204"/>
              </a:rPr>
              <a:t>Fire-Fighter Drone</a:t>
            </a:r>
            <a:endParaRPr kumimoji="0" lang="en-US" sz="6000" b="1" strike="noStrike" kern="1200" cap="none" spc="-300" normalizeH="0" baseline="0" noProof="0" dirty="0">
              <a:ln>
                <a:noFill/>
              </a:ln>
              <a:solidFill>
                <a:schemeClr val="bg2">
                  <a:lumMod val="10000"/>
                </a:schemeClr>
              </a:solidFill>
              <a:effectLst/>
              <a:uLnTx/>
              <a:uFillTx/>
              <a:latin typeface="Calibri" panose="020F0502020204030204"/>
            </a:endParaRPr>
          </a:p>
        </p:txBody>
      </p:sp>
      <p:cxnSp>
        <p:nvCxnSpPr>
          <p:cNvPr id="15" name="Straight Connector 14"/>
          <p:cNvCxnSpPr>
            <a:cxnSpLocks/>
          </p:cNvCxnSpPr>
          <p:nvPr/>
        </p:nvCxnSpPr>
        <p:spPr>
          <a:xfrm>
            <a:off x="6096000" y="5936566"/>
            <a:ext cx="0" cy="860666"/>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E24DC4E7-D8E6-4C0B-882B-2E20D3A6B07F}"/>
              </a:ext>
            </a:extLst>
          </p:cNvPr>
          <p:cNvSpPr/>
          <p:nvPr/>
        </p:nvSpPr>
        <p:spPr>
          <a:xfrm>
            <a:off x="110758" y="5196007"/>
            <a:ext cx="6096000" cy="1661993"/>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lumMod val="85000"/>
                    <a:lumOff val="15000"/>
                  </a:prstClr>
                </a:solidFill>
                <a:effectLst/>
                <a:uLnTx/>
                <a:uFillTx/>
                <a:latin typeface="Calibri" panose="020F0502020204030204"/>
                <a:ea typeface="+mn-ea"/>
                <a:cs typeface="+mn-cs"/>
              </a:rPr>
              <a:t>Done By: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800" kern="0" dirty="0" err="1">
                <a:solidFill>
                  <a:prstClr val="black">
                    <a:lumMod val="85000"/>
                    <a:lumOff val="15000"/>
                  </a:prstClr>
                </a:solidFill>
                <a:latin typeface="Calibri" panose="020F0502020204030204"/>
              </a:rPr>
              <a:t>Jaad</a:t>
            </a:r>
            <a:r>
              <a:rPr lang="en-US" sz="2800" kern="0" dirty="0">
                <a:solidFill>
                  <a:prstClr val="black">
                    <a:lumMod val="85000"/>
                    <a:lumOff val="15000"/>
                  </a:prstClr>
                </a:solidFill>
                <a:latin typeface="Calibri" panose="020F0502020204030204"/>
              </a:rPr>
              <a:t> </a:t>
            </a:r>
            <a:r>
              <a:rPr lang="en-US" sz="2800" kern="0" dirty="0" err="1">
                <a:solidFill>
                  <a:prstClr val="black">
                    <a:lumMod val="85000"/>
                    <a:lumOff val="15000"/>
                  </a:prstClr>
                </a:solidFill>
                <a:latin typeface="Calibri" panose="020F0502020204030204"/>
              </a:rPr>
              <a:t>Hussien</a:t>
            </a:r>
            <a:endParaRPr kumimoji="0" lang="en-US" sz="2800" b="0" i="0" u="none" strike="noStrike" kern="0" cap="none" spc="0" normalizeH="0" baseline="0" noProof="0" dirty="0">
              <a:ln>
                <a:noFill/>
              </a:ln>
              <a:solidFill>
                <a:prstClr val="black">
                  <a:lumMod val="85000"/>
                  <a:lumOff val="15000"/>
                </a:prst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err="1">
                <a:ln>
                  <a:noFill/>
                </a:ln>
                <a:solidFill>
                  <a:prstClr val="black">
                    <a:lumMod val="85000"/>
                    <a:lumOff val="15000"/>
                  </a:prstClr>
                </a:solidFill>
                <a:effectLst/>
                <a:uLnTx/>
                <a:uFillTx/>
                <a:latin typeface="Calibri" panose="020F0502020204030204"/>
                <a:ea typeface="+mn-ea"/>
                <a:cs typeface="+mn-cs"/>
              </a:rPr>
              <a:t>Mazen</a:t>
            </a:r>
            <a:r>
              <a:rPr kumimoji="0" lang="en-US" sz="2800" b="0" i="0" u="none" strike="noStrike" kern="0" cap="none" spc="0" normalizeH="0" baseline="0" noProof="0" dirty="0">
                <a:ln>
                  <a:noFill/>
                </a:ln>
                <a:solidFill>
                  <a:prstClr val="black">
                    <a:lumMod val="85000"/>
                    <a:lumOff val="15000"/>
                  </a:prstClr>
                </a:solidFill>
                <a:effectLst/>
                <a:uLnTx/>
                <a:uFillTx/>
                <a:latin typeface="Calibri" panose="020F0502020204030204"/>
                <a:ea typeface="+mn-ea"/>
                <a:cs typeface="+mn-cs"/>
              </a:rPr>
              <a:t> </a:t>
            </a:r>
            <a:r>
              <a:rPr kumimoji="0" lang="en-US" sz="2800" b="0" i="0" u="none" strike="noStrike" kern="0" cap="none" spc="0" normalizeH="0" baseline="0" noProof="0" dirty="0" err="1">
                <a:ln>
                  <a:noFill/>
                </a:ln>
                <a:solidFill>
                  <a:prstClr val="black">
                    <a:lumMod val="85000"/>
                    <a:lumOff val="15000"/>
                  </a:prstClr>
                </a:solidFill>
                <a:effectLst/>
                <a:uLnTx/>
                <a:uFillTx/>
                <a:latin typeface="Calibri" panose="020F0502020204030204"/>
                <a:ea typeface="+mn-ea"/>
                <a:cs typeface="+mn-cs"/>
              </a:rPr>
              <a:t>Quzmar</a:t>
            </a:r>
            <a:endParaRPr kumimoji="0" lang="en-US" sz="2800" b="0" i="0" u="none" strike="noStrike" kern="0" cap="none" spc="0" normalizeH="0" baseline="0" noProof="0" dirty="0">
              <a:ln>
                <a:noFill/>
              </a:ln>
              <a:solidFill>
                <a:prstClr val="black">
                  <a:lumMod val="85000"/>
                  <a:lumOff val="15000"/>
                </a:prstClr>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err="1">
                <a:ln>
                  <a:noFill/>
                </a:ln>
                <a:solidFill>
                  <a:prstClr val="black">
                    <a:lumMod val="85000"/>
                    <a:lumOff val="15000"/>
                  </a:prstClr>
                </a:solidFill>
                <a:effectLst/>
                <a:uLnTx/>
                <a:uFillTx/>
                <a:latin typeface="Calibri" panose="020F0502020204030204"/>
                <a:ea typeface="+mn-ea"/>
                <a:cs typeface="+mn-cs"/>
              </a:rPr>
              <a:t>Laith</a:t>
            </a:r>
            <a:r>
              <a:rPr kumimoji="0" lang="en-US" sz="2800" b="0" i="0" u="none" strike="noStrike" kern="0" cap="none" spc="0" normalizeH="0" baseline="0" noProof="0" dirty="0">
                <a:ln>
                  <a:noFill/>
                </a:ln>
                <a:solidFill>
                  <a:prstClr val="black">
                    <a:lumMod val="85000"/>
                    <a:lumOff val="15000"/>
                  </a:prstClr>
                </a:solidFill>
                <a:effectLst/>
                <a:uLnTx/>
                <a:uFillTx/>
                <a:latin typeface="Calibri" panose="020F0502020204030204"/>
                <a:ea typeface="+mn-ea"/>
                <a:cs typeface="+mn-cs"/>
              </a:rPr>
              <a:t> </a:t>
            </a:r>
            <a:r>
              <a:rPr kumimoji="0" lang="en-US" sz="2800" b="0" i="0" u="none" strike="noStrike" kern="0" cap="none" spc="0" normalizeH="0" baseline="0" noProof="0" dirty="0" err="1">
                <a:ln>
                  <a:noFill/>
                </a:ln>
                <a:solidFill>
                  <a:prstClr val="black">
                    <a:lumMod val="85000"/>
                    <a:lumOff val="15000"/>
                  </a:prstClr>
                </a:solidFill>
                <a:effectLst/>
                <a:uLnTx/>
                <a:uFillTx/>
                <a:latin typeface="Calibri" panose="020F0502020204030204"/>
                <a:ea typeface="+mn-ea"/>
                <a:cs typeface="+mn-cs"/>
              </a:rPr>
              <a:t>Ishtaya</a:t>
            </a:r>
            <a:endParaRPr kumimoji="0" lang="en-US" sz="2800" b="0" i="0" u="none" strike="noStrike" kern="0" cap="none" spc="0" normalizeH="0" baseline="0" noProof="0" dirty="0">
              <a:ln>
                <a:noFill/>
              </a:ln>
              <a:solidFill>
                <a:prstClr val="black">
                  <a:lumMod val="85000"/>
                  <a:lumOff val="15000"/>
                </a:prstClr>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7EC4C240-DFA9-4A1E-8A82-7157956F118C}"/>
              </a:ext>
            </a:extLst>
          </p:cNvPr>
          <p:cNvSpPr/>
          <p:nvPr/>
        </p:nvSpPr>
        <p:spPr>
          <a:xfrm>
            <a:off x="6206758" y="5857193"/>
            <a:ext cx="6096000" cy="954107"/>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a:ln>
                  <a:noFill/>
                </a:ln>
                <a:solidFill>
                  <a:prstClr val="black">
                    <a:lumMod val="85000"/>
                    <a:lumOff val="15000"/>
                  </a:prstClr>
                </a:solidFill>
                <a:effectLst/>
                <a:uLnTx/>
                <a:uFillTx/>
                <a:latin typeface="Calibri" panose="020F0502020204030204"/>
                <a:ea typeface="+mn-ea"/>
                <a:cs typeface="+mn-cs"/>
              </a:rPr>
              <a:t>Supervisor: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a:ln>
                  <a:noFill/>
                </a:ln>
                <a:solidFill>
                  <a:prstClr val="black">
                    <a:lumMod val="85000"/>
                    <a:lumOff val="15000"/>
                  </a:prstClr>
                </a:solidFill>
                <a:effectLst/>
                <a:uLnTx/>
                <a:uFillTx/>
                <a:latin typeface="Calibri" panose="020F0502020204030204"/>
                <a:ea typeface="+mn-ea"/>
                <a:cs typeface="+mn-cs"/>
              </a:rPr>
              <a:t>DR. </a:t>
            </a:r>
            <a:r>
              <a:rPr kumimoji="0" lang="en-US" sz="2800" b="0" i="0" u="none" strike="noStrike" kern="0" cap="none" spc="0" normalizeH="0" baseline="0" noProof="0" dirty="0" err="1">
                <a:ln>
                  <a:noFill/>
                </a:ln>
                <a:solidFill>
                  <a:prstClr val="black">
                    <a:lumMod val="85000"/>
                    <a:lumOff val="15000"/>
                  </a:prstClr>
                </a:solidFill>
                <a:effectLst/>
                <a:uLnTx/>
                <a:uFillTx/>
                <a:latin typeface="Calibri" panose="020F0502020204030204"/>
                <a:ea typeface="+mn-ea"/>
                <a:cs typeface="+mn-cs"/>
              </a:rPr>
              <a:t>Falah</a:t>
            </a:r>
            <a:r>
              <a:rPr kumimoji="0" lang="en-US" sz="2800" b="0" i="0" u="none" strike="noStrike" kern="0" cap="none" spc="0" normalizeH="0" baseline="0" noProof="0" dirty="0">
                <a:ln>
                  <a:noFill/>
                </a:ln>
                <a:solidFill>
                  <a:prstClr val="black">
                    <a:lumMod val="85000"/>
                    <a:lumOff val="15000"/>
                  </a:prstClr>
                </a:solidFill>
                <a:effectLst/>
                <a:uLnTx/>
                <a:uFillTx/>
                <a:latin typeface="Calibri" panose="020F0502020204030204"/>
                <a:ea typeface="+mn-ea"/>
                <a:cs typeface="+mn-cs"/>
              </a:rPr>
              <a:t> </a:t>
            </a:r>
            <a:r>
              <a:rPr kumimoji="0" lang="en-US" sz="2800" b="0" i="0" u="none" strike="noStrike" kern="0" cap="none" spc="0" normalizeH="0" baseline="0" noProof="0" dirty="0" err="1">
                <a:ln>
                  <a:noFill/>
                </a:ln>
                <a:solidFill>
                  <a:prstClr val="black">
                    <a:lumMod val="85000"/>
                    <a:lumOff val="15000"/>
                  </a:prstClr>
                </a:solidFill>
                <a:effectLst/>
                <a:uLnTx/>
                <a:uFillTx/>
                <a:latin typeface="Calibri" panose="020F0502020204030204"/>
                <a:ea typeface="+mn-ea"/>
                <a:cs typeface="+mn-cs"/>
              </a:rPr>
              <a:t>Hasan</a:t>
            </a:r>
            <a:r>
              <a:rPr kumimoji="0" lang="en-US" sz="2800" b="0" i="0" u="none" strike="noStrike" kern="0" cap="none" spc="0" normalizeH="0" baseline="0" noProof="0" dirty="0">
                <a:ln>
                  <a:noFill/>
                </a:ln>
                <a:solidFill>
                  <a:prstClr val="black">
                    <a:lumMod val="85000"/>
                    <a:lumOff val="15000"/>
                  </a:prstClr>
                </a:solidFill>
                <a:effectLst/>
                <a:uLnTx/>
                <a:uFillTx/>
                <a:latin typeface="Calibri" panose="020F0502020204030204"/>
                <a:ea typeface="+mn-ea"/>
                <a:cs typeface="+mn-cs"/>
              </a:rPr>
              <a:t> &amp;</a:t>
            </a:r>
            <a:r>
              <a:rPr kumimoji="0" lang="en-US" sz="2800" b="0" i="0" u="none" strike="noStrike" kern="0" cap="none" spc="0" normalizeH="0" noProof="0" dirty="0">
                <a:ln>
                  <a:noFill/>
                </a:ln>
                <a:solidFill>
                  <a:prstClr val="black">
                    <a:lumMod val="85000"/>
                    <a:lumOff val="15000"/>
                  </a:prstClr>
                </a:solidFill>
                <a:effectLst/>
                <a:uLnTx/>
                <a:uFillTx/>
                <a:latin typeface="Calibri" panose="020F0502020204030204"/>
                <a:ea typeface="+mn-ea"/>
                <a:cs typeface="+mn-cs"/>
              </a:rPr>
              <a:t> </a:t>
            </a:r>
            <a:r>
              <a:rPr kumimoji="0" lang="en-US" sz="2800" b="0" i="0" u="none" strike="noStrike" kern="0" cap="none" spc="0" normalizeH="0" baseline="0" noProof="0" dirty="0" err="1">
                <a:ln>
                  <a:noFill/>
                </a:ln>
                <a:solidFill>
                  <a:prstClr val="black">
                    <a:lumMod val="85000"/>
                    <a:lumOff val="15000"/>
                  </a:prstClr>
                </a:solidFill>
                <a:effectLst/>
                <a:uLnTx/>
                <a:uFillTx/>
                <a:latin typeface="Calibri" panose="020F0502020204030204"/>
                <a:ea typeface="+mn-ea"/>
                <a:cs typeface="+mn-cs"/>
              </a:rPr>
              <a:t>DR.Raed</a:t>
            </a:r>
            <a:r>
              <a:rPr kumimoji="0" lang="en-US" sz="2800" b="0" i="0" u="none" strike="noStrike" kern="0" cap="none" spc="0" normalizeH="0" noProof="0" dirty="0">
                <a:ln>
                  <a:noFill/>
                </a:ln>
                <a:solidFill>
                  <a:prstClr val="black">
                    <a:lumMod val="85000"/>
                    <a:lumOff val="15000"/>
                  </a:prstClr>
                </a:solidFill>
                <a:effectLst/>
                <a:uLnTx/>
                <a:uFillTx/>
                <a:latin typeface="Calibri" panose="020F0502020204030204"/>
                <a:ea typeface="+mn-ea"/>
                <a:cs typeface="+mn-cs"/>
              </a:rPr>
              <a:t> </a:t>
            </a:r>
            <a:r>
              <a:rPr kumimoji="0" lang="en-US" sz="2800" b="0" i="0" u="none" strike="noStrike" kern="0" cap="none" spc="0" normalizeH="0" noProof="0" dirty="0" err="1">
                <a:ln>
                  <a:noFill/>
                </a:ln>
                <a:solidFill>
                  <a:prstClr val="black">
                    <a:lumMod val="85000"/>
                    <a:lumOff val="15000"/>
                  </a:prstClr>
                </a:solidFill>
                <a:effectLst/>
                <a:uLnTx/>
                <a:uFillTx/>
                <a:latin typeface="Calibri" panose="020F0502020204030204"/>
                <a:ea typeface="+mn-ea"/>
                <a:cs typeface="+mn-cs"/>
              </a:rPr>
              <a:t>Jabr</a:t>
            </a:r>
            <a:endParaRPr kumimoji="0" lang="en-US" sz="2800" b="0" i="0" u="none" strike="noStrike" kern="0" cap="none" spc="0" normalizeH="0" baseline="0" noProof="0" dirty="0">
              <a:ln>
                <a:noFill/>
              </a:ln>
              <a:solidFill>
                <a:prstClr val="black">
                  <a:lumMod val="85000"/>
                  <a:lumOff val="15000"/>
                </a:prstClr>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A4E07CC5-F406-430C-99D4-D4FCE71721BB}"/>
              </a:ext>
            </a:extLst>
          </p:cNvPr>
          <p:cNvSpPr/>
          <p:nvPr/>
        </p:nvSpPr>
        <p:spPr>
          <a:xfrm>
            <a:off x="1263747" y="5320693"/>
            <a:ext cx="9664504"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066800" algn="l"/>
              </a:tabLst>
              <a:defRPr/>
            </a:pPr>
            <a:r>
              <a:rPr kumimoji="0" lang="en-US" sz="24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Arial"/>
                <a:ea typeface="+mn-ea"/>
                <a:cs typeface="Arial"/>
                <a:sym typeface="Arial"/>
              </a:rPr>
              <a:t>Department of Electrical </a:t>
            </a:r>
            <a:r>
              <a:rPr lang="en-US" sz="2400" dirty="0">
                <a:ln w="0"/>
                <a:solidFill>
                  <a:prstClr val="black"/>
                </a:solidFill>
                <a:effectLst>
                  <a:outerShdw blurRad="38100" dist="19050" dir="2700000" algn="tl" rotWithShape="0">
                    <a:prstClr val="black">
                      <a:alpha val="40000"/>
                    </a:prstClr>
                  </a:outerShdw>
                </a:effectLst>
                <a:latin typeface="Arial"/>
                <a:cs typeface="Arial"/>
                <a:sym typeface="Arial"/>
              </a:rPr>
              <a:t>E</a:t>
            </a:r>
            <a:r>
              <a:rPr kumimoji="0" lang="en-US" sz="2400" b="0" i="0" u="none" strike="noStrike" kern="1200" cap="none" spc="0" normalizeH="0" baseline="0" noProof="0" dirty="0" err="1">
                <a:ln w="0"/>
                <a:solidFill>
                  <a:prstClr val="black"/>
                </a:solidFill>
                <a:effectLst>
                  <a:outerShdw blurRad="38100" dist="19050" dir="2700000" algn="tl" rotWithShape="0">
                    <a:prstClr val="black">
                      <a:alpha val="40000"/>
                    </a:prstClr>
                  </a:outerShdw>
                </a:effectLst>
                <a:uLnTx/>
                <a:uFillTx/>
                <a:latin typeface="Arial"/>
                <a:ea typeface="+mn-ea"/>
                <a:cs typeface="Arial"/>
                <a:sym typeface="Arial"/>
              </a:rPr>
              <a:t>ngineering</a:t>
            </a:r>
            <a:endParaRPr kumimoji="0" lang="en-US" sz="24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Arial"/>
              <a:ea typeface="+mn-ea"/>
              <a:cs typeface="Arial"/>
              <a:sym typeface="Arial"/>
            </a:endParaRPr>
          </a:p>
        </p:txBody>
      </p:sp>
      <p:sp>
        <p:nvSpPr>
          <p:cNvPr id="3" name="TextBox 2">
            <a:extLst>
              <a:ext uri="{FF2B5EF4-FFF2-40B4-BE49-F238E27FC236}">
                <a16:creationId xmlns:a16="http://schemas.microsoft.com/office/drawing/2014/main" id="{15E76EA4-CB8A-45ED-9E05-5D75C34B5A46}"/>
              </a:ext>
            </a:extLst>
          </p:cNvPr>
          <p:cNvSpPr txBox="1"/>
          <p:nvPr/>
        </p:nvSpPr>
        <p:spPr>
          <a:xfrm>
            <a:off x="11170800" y="6427900"/>
            <a:ext cx="10212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rPr>
              <a:t>5-2-2024</a:t>
            </a:r>
          </a:p>
        </p:txBody>
      </p:sp>
      <p:pic>
        <p:nvPicPr>
          <p:cNvPr id="1026" name="Picture 2" descr="نتيجة بحث الصور عن ‪an najah national university logo‬‏">
            <a:extLst>
              <a:ext uri="{FF2B5EF4-FFF2-40B4-BE49-F238E27FC236}">
                <a16:creationId xmlns:a16="http://schemas.microsoft.com/office/drawing/2014/main" id="{9131A71A-08F1-42DA-AB43-9985C8C968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3813" y="3556319"/>
            <a:ext cx="1764374" cy="17643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2280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FBA8D-6CB0-41B9-80D3-AEF44E6573AE}"/>
              </a:ext>
            </a:extLst>
          </p:cNvPr>
          <p:cNvSpPr>
            <a:spLocks noGrp="1"/>
          </p:cNvSpPr>
          <p:nvPr>
            <p:ph type="title"/>
          </p:nvPr>
        </p:nvSpPr>
        <p:spPr>
          <a:xfrm>
            <a:off x="141556" y="1207290"/>
            <a:ext cx="9548709" cy="4730372"/>
          </a:xfrm>
        </p:spPr>
        <p:txBody>
          <a:bodyPr>
            <a:noAutofit/>
          </a:bodyPr>
          <a:lstStyle/>
          <a:p>
            <a:pPr algn="just"/>
            <a:r>
              <a:rPr lang="en-US" sz="1800" dirty="0">
                <a:solidFill>
                  <a:schemeClr val="bg2">
                    <a:lumMod val="10000"/>
                  </a:schemeClr>
                </a:solidFill>
              </a:rPr>
              <a:t>Fire extinguisher balls are small shaped automatic fire extinguishers that can be thrown to </a:t>
            </a:r>
            <a:br>
              <a:rPr lang="en-US" sz="1800" dirty="0">
                <a:solidFill>
                  <a:schemeClr val="bg2">
                    <a:lumMod val="10000"/>
                  </a:schemeClr>
                </a:solidFill>
              </a:rPr>
            </a:br>
            <a:r>
              <a:rPr lang="en-US" sz="1800" dirty="0">
                <a:solidFill>
                  <a:schemeClr val="bg2">
                    <a:lumMod val="10000"/>
                  </a:schemeClr>
                </a:solidFill>
              </a:rPr>
              <a:t>the fire and dispense fire-fighting substances within 3 seconds. The ball that will be launched from the drone contains the main fire extinguishing agent, which is ammonium phosphate </a:t>
            </a:r>
            <a:br>
              <a:rPr lang="en-US" sz="1800" dirty="0">
                <a:solidFill>
                  <a:schemeClr val="bg2">
                    <a:lumMod val="10000"/>
                  </a:schemeClr>
                </a:solidFill>
              </a:rPr>
            </a:br>
            <a:br>
              <a:rPr lang="en-US" sz="1800" dirty="0"/>
            </a:br>
            <a:br>
              <a:rPr lang="en-US" sz="1800" dirty="0"/>
            </a:br>
            <a:br>
              <a:rPr lang="en-US" sz="1800" dirty="0"/>
            </a:br>
            <a:br>
              <a:rPr lang="en-US" sz="1800" dirty="0"/>
            </a:br>
            <a:br>
              <a:rPr lang="en-US" sz="1800" dirty="0"/>
            </a:br>
            <a:br>
              <a:rPr lang="en-US" sz="1800" dirty="0"/>
            </a:br>
            <a:br>
              <a:rPr lang="en-US" sz="1800" dirty="0"/>
            </a:br>
            <a:br>
              <a:rPr lang="en-US" sz="1800" dirty="0"/>
            </a:br>
            <a:br>
              <a:rPr lang="en-US" sz="1800" dirty="0"/>
            </a:br>
            <a:br>
              <a:rPr lang="en-US" sz="1800" dirty="0">
                <a:solidFill>
                  <a:schemeClr val="bg2">
                    <a:lumMod val="10000"/>
                  </a:schemeClr>
                </a:solidFill>
              </a:rPr>
            </a:br>
            <a:r>
              <a:rPr lang="en-US" sz="1800" dirty="0">
                <a:solidFill>
                  <a:schemeClr val="bg2">
                    <a:lumMod val="10000"/>
                  </a:schemeClr>
                </a:solidFill>
              </a:rPr>
              <a:t>Monoammonium phosphate (MAP) is a widely used fire extinguishing agent, particularly in dry chemical fire extinguishers. It consists of ammonium dihydrogen phosphate (NH₄H₂PO₄) and is effective against Class A, B, and C fires. Class A fires involve ordinary combustibles like wood and paper, Class B fires involve flammable liquids, and Class C fires involve energized electrical equipment.</a:t>
            </a:r>
          </a:p>
        </p:txBody>
      </p:sp>
      <p:pic>
        <p:nvPicPr>
          <p:cNvPr id="5" name="Picture 4">
            <a:extLst>
              <a:ext uri="{FF2B5EF4-FFF2-40B4-BE49-F238E27FC236}">
                <a16:creationId xmlns:a16="http://schemas.microsoft.com/office/drawing/2014/main" id="{6FC826B9-F55C-4BB6-906F-4E93BB5F10A3}"/>
              </a:ext>
            </a:extLst>
          </p:cNvPr>
          <p:cNvPicPr>
            <a:picLocks noChangeAspect="1"/>
          </p:cNvPicPr>
          <p:nvPr/>
        </p:nvPicPr>
        <p:blipFill>
          <a:blip r:embed="rId2"/>
          <a:srcRect/>
          <a:stretch/>
        </p:blipFill>
        <p:spPr>
          <a:xfrm>
            <a:off x="2501736" y="2550143"/>
            <a:ext cx="5327814" cy="2044665"/>
          </a:xfrm>
          <a:prstGeom prst="rect">
            <a:avLst/>
          </a:prstGeom>
          <a:ln>
            <a:noFill/>
          </a:ln>
          <a:effectLst>
            <a:outerShdw blurRad="292100" dist="139700" dir="2700000" algn="tl" rotWithShape="0">
              <a:srgbClr val="333333">
                <a:alpha val="65000"/>
              </a:srgbClr>
            </a:outerShdw>
          </a:effectLst>
        </p:spPr>
      </p:pic>
      <p:sp>
        <p:nvSpPr>
          <p:cNvPr id="13" name="TextBox 12">
            <a:extLst>
              <a:ext uri="{FF2B5EF4-FFF2-40B4-BE49-F238E27FC236}">
                <a16:creationId xmlns:a16="http://schemas.microsoft.com/office/drawing/2014/main" id="{5602F50C-B540-48E0-8282-3146E4C09A64}"/>
              </a:ext>
            </a:extLst>
          </p:cNvPr>
          <p:cNvSpPr txBox="1"/>
          <p:nvPr/>
        </p:nvSpPr>
        <p:spPr>
          <a:xfrm>
            <a:off x="344481" y="533017"/>
            <a:ext cx="2766853" cy="707886"/>
          </a:xfrm>
          <a:prstGeom prst="rect">
            <a:avLst/>
          </a:prstGeom>
          <a:noFill/>
        </p:spPr>
        <p:txBody>
          <a:bodyPr wrap="square">
            <a:spAutoFit/>
          </a:bodyPr>
          <a:lstStyle/>
          <a:p>
            <a:r>
              <a:rPr lang="en-US" sz="2000" b="1"/>
              <a:t>Fire Extinguisher ball</a:t>
            </a:r>
          </a:p>
          <a:p>
            <a:endParaRPr lang="en-GB" sz="2000" dirty="0"/>
          </a:p>
        </p:txBody>
      </p:sp>
    </p:spTree>
    <p:extLst>
      <p:ext uri="{BB962C8B-B14F-4D97-AF65-F5344CB8AC3E}">
        <p14:creationId xmlns:p14="http://schemas.microsoft.com/office/powerpoint/2010/main" val="2128642947"/>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BE95A-FB3C-4AC5-9E28-B5C774A8E1BE}"/>
              </a:ext>
            </a:extLst>
          </p:cNvPr>
          <p:cNvSpPr>
            <a:spLocks noGrp="1"/>
          </p:cNvSpPr>
          <p:nvPr>
            <p:ph type="ctrTitle"/>
          </p:nvPr>
        </p:nvSpPr>
        <p:spPr>
          <a:xfrm>
            <a:off x="380010" y="2285782"/>
            <a:ext cx="8645236" cy="1646302"/>
          </a:xfrm>
        </p:spPr>
        <p:txBody>
          <a:bodyPr/>
          <a:lstStyle/>
          <a:p>
            <a:pPr lvl="0"/>
            <a:r>
              <a:rPr lang="en-US" sz="4000" b="1" dirty="0">
                <a:solidFill>
                  <a:schemeClr val="accent1">
                    <a:lumMod val="75000"/>
                  </a:schemeClr>
                </a:solidFill>
              </a:rPr>
              <a:t>           Software and   Programming </a:t>
            </a:r>
            <a:br>
              <a:rPr lang="en-US" sz="4000" dirty="0">
                <a:solidFill>
                  <a:schemeClr val="accent1">
                    <a:lumMod val="75000"/>
                  </a:schemeClr>
                </a:solidFill>
              </a:rPr>
            </a:br>
            <a:endParaRPr lang="en-GB" sz="4000" dirty="0">
              <a:solidFill>
                <a:schemeClr val="accent1">
                  <a:lumMod val="75000"/>
                </a:schemeClr>
              </a:solidFill>
            </a:endParaRPr>
          </a:p>
        </p:txBody>
      </p:sp>
      <p:sp>
        <p:nvSpPr>
          <p:cNvPr id="3" name="Subtitle 2">
            <a:extLst>
              <a:ext uri="{FF2B5EF4-FFF2-40B4-BE49-F238E27FC236}">
                <a16:creationId xmlns:a16="http://schemas.microsoft.com/office/drawing/2014/main" id="{C32AEAFF-FD18-4394-95A2-9D6FD4A65421}"/>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2409128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96ED6-F532-444C-9342-B1AE18AFB5B9}"/>
              </a:ext>
            </a:extLst>
          </p:cNvPr>
          <p:cNvSpPr>
            <a:spLocks noGrp="1"/>
          </p:cNvSpPr>
          <p:nvPr>
            <p:ph type="title"/>
          </p:nvPr>
        </p:nvSpPr>
        <p:spPr/>
        <p:txBody>
          <a:bodyPr/>
          <a:lstStyle/>
          <a:p>
            <a:r>
              <a:rPr lang="en-GB"/>
              <a:t>Arduino</a:t>
            </a:r>
            <a:br>
              <a:rPr lang="en-GB"/>
            </a:br>
            <a:endParaRPr lang="en-US"/>
          </a:p>
        </p:txBody>
      </p:sp>
      <p:sp>
        <p:nvSpPr>
          <p:cNvPr id="3" name="Content Placeholder 2">
            <a:extLst>
              <a:ext uri="{FF2B5EF4-FFF2-40B4-BE49-F238E27FC236}">
                <a16:creationId xmlns:a16="http://schemas.microsoft.com/office/drawing/2014/main" id="{92975FE3-53A2-4C53-A17F-11E9E7BBA9F6}"/>
              </a:ext>
            </a:extLst>
          </p:cNvPr>
          <p:cNvSpPr>
            <a:spLocks noGrp="1"/>
          </p:cNvSpPr>
          <p:nvPr>
            <p:ph idx="1"/>
          </p:nvPr>
        </p:nvSpPr>
        <p:spPr/>
        <p:txBody>
          <a:bodyPr/>
          <a:lstStyle/>
          <a:p>
            <a:r>
              <a:rPr lang="en-US" sz="1800" b="1">
                <a:solidFill>
                  <a:schemeClr val="tx1"/>
                </a:solidFill>
                <a:effectLst/>
                <a:latin typeface="+mj-lt"/>
                <a:ea typeface="Times New Roman" panose="02020603050405020304" pitchFamily="18" charset="0"/>
              </a:rPr>
              <a:t>The  Arduino board will be </a:t>
            </a:r>
            <a:r>
              <a:rPr lang="en-GB" sz="1800" b="1" kern="1800">
                <a:solidFill>
                  <a:schemeClr val="tx1"/>
                </a:solidFill>
                <a:effectLst/>
                <a:latin typeface="+mj-lt"/>
                <a:ea typeface="Times New Roman" panose="02020603050405020304" pitchFamily="18" charset="0"/>
                <a:cs typeface="Times New Roman" panose="02020603050405020304" pitchFamily="18" charset="0"/>
              </a:rPr>
              <a:t>Arduino Uno Rev3</a:t>
            </a:r>
          </a:p>
          <a:p>
            <a:pPr marL="0" indent="0">
              <a:buNone/>
            </a:pPr>
            <a:endParaRPr lang="en-US" sz="1800" b="1">
              <a:solidFill>
                <a:schemeClr val="tx1"/>
              </a:solidFill>
              <a:effectLst/>
              <a:latin typeface="+mj-lt"/>
              <a:ea typeface="Times New Roman" panose="02020603050405020304" pitchFamily="18" charset="0"/>
            </a:endParaRPr>
          </a:p>
          <a:p>
            <a:endParaRPr lang="en-US"/>
          </a:p>
        </p:txBody>
      </p:sp>
      <p:pic>
        <p:nvPicPr>
          <p:cNvPr id="4" name="Picture 3">
            <a:extLst>
              <a:ext uri="{FF2B5EF4-FFF2-40B4-BE49-F238E27FC236}">
                <a16:creationId xmlns:a16="http://schemas.microsoft.com/office/drawing/2014/main" id="{63AC1D85-DFD5-481D-ADE6-0385C643D9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79216" y="2769833"/>
            <a:ext cx="6445187" cy="3719744"/>
          </a:xfrm>
          <a:prstGeom prst="rect">
            <a:avLst/>
          </a:prstGeom>
          <a:ln>
            <a:solidFill>
              <a:schemeClr val="tx1"/>
            </a:solidFill>
          </a:ln>
        </p:spPr>
      </p:pic>
    </p:spTree>
    <p:extLst>
      <p:ext uri="{BB962C8B-B14F-4D97-AF65-F5344CB8AC3E}">
        <p14:creationId xmlns:p14="http://schemas.microsoft.com/office/powerpoint/2010/main" val="20120646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68A31A-C700-4DAF-B9F2-2BF2C9C77F86}"/>
              </a:ext>
            </a:extLst>
          </p:cNvPr>
          <p:cNvSpPr>
            <a:spLocks noGrp="1"/>
          </p:cNvSpPr>
          <p:nvPr>
            <p:ph type="title"/>
          </p:nvPr>
        </p:nvSpPr>
        <p:spPr/>
        <p:txBody>
          <a:bodyPr/>
          <a:lstStyle/>
          <a:p>
            <a:r>
              <a:rPr lang="en-GB" dirty="0" err="1"/>
              <a:t>Arduino</a:t>
            </a:r>
            <a:r>
              <a:rPr lang="en-GB" dirty="0"/>
              <a:t> Code</a:t>
            </a:r>
          </a:p>
        </p:txBody>
      </p:sp>
      <p:sp>
        <p:nvSpPr>
          <p:cNvPr id="3" name="Content Placeholder 2">
            <a:extLst>
              <a:ext uri="{FF2B5EF4-FFF2-40B4-BE49-F238E27FC236}">
                <a16:creationId xmlns:a16="http://schemas.microsoft.com/office/drawing/2014/main" id="{7EED03C9-C8BF-4B48-811D-3F409D9F093F}"/>
              </a:ext>
            </a:extLst>
          </p:cNvPr>
          <p:cNvSpPr>
            <a:spLocks noGrp="1"/>
          </p:cNvSpPr>
          <p:nvPr>
            <p:ph idx="1"/>
          </p:nvPr>
        </p:nvSpPr>
        <p:spPr>
          <a:xfrm>
            <a:off x="677334" y="2160589"/>
            <a:ext cx="8596668" cy="4550929"/>
          </a:xfrm>
        </p:spPr>
        <p:txBody>
          <a:bodyPr>
            <a:normAutofit/>
          </a:bodyPr>
          <a:lstStyle/>
          <a:p>
            <a:endParaRPr lang="en-GB" b="1" dirty="0">
              <a:solidFill>
                <a:schemeClr val="tx1"/>
              </a:solidFill>
              <a:latin typeface="+mj-lt"/>
            </a:endParaRPr>
          </a:p>
          <a:p>
            <a:endParaRPr lang="en-GB" b="1" dirty="0">
              <a:solidFill>
                <a:schemeClr val="tx1"/>
              </a:solidFill>
              <a:latin typeface="+mj-lt"/>
            </a:endParaRPr>
          </a:p>
          <a:p>
            <a:endParaRPr lang="en-GB" b="1" dirty="0">
              <a:solidFill>
                <a:schemeClr val="tx1"/>
              </a:solidFill>
              <a:latin typeface="+mj-lt"/>
            </a:endParaRPr>
          </a:p>
          <a:p>
            <a:endParaRPr lang="en-GB" b="1" dirty="0">
              <a:solidFill>
                <a:schemeClr val="tx1"/>
              </a:solidFill>
              <a:latin typeface="+mj-lt"/>
            </a:endParaRPr>
          </a:p>
          <a:p>
            <a:endParaRPr lang="en-GB" b="1" dirty="0">
              <a:solidFill>
                <a:schemeClr val="tx1"/>
              </a:solidFill>
              <a:latin typeface="+mj-lt"/>
            </a:endParaRPr>
          </a:p>
          <a:p>
            <a:pPr marL="0" indent="0">
              <a:buNone/>
            </a:pPr>
            <a:r>
              <a:rPr lang="en-GB" b="1" dirty="0">
                <a:solidFill>
                  <a:schemeClr val="tx1"/>
                </a:solidFill>
                <a:latin typeface="+mj-lt"/>
              </a:rPr>
              <a:t>                                                                         </a:t>
            </a:r>
          </a:p>
          <a:p>
            <a:endParaRPr lang="en-GB" b="1" dirty="0">
              <a:solidFill>
                <a:schemeClr val="tx1"/>
              </a:solidFill>
              <a:latin typeface="+mj-lt"/>
            </a:endParaRPr>
          </a:p>
          <a:p>
            <a:endParaRPr lang="en-GB" b="1" dirty="0">
              <a:solidFill>
                <a:schemeClr val="tx1"/>
              </a:solidFill>
              <a:latin typeface="+mj-lt"/>
            </a:endParaRPr>
          </a:p>
          <a:p>
            <a:endParaRPr lang="en-GB" b="1" dirty="0">
              <a:solidFill>
                <a:schemeClr val="tx1"/>
              </a:solidFill>
              <a:latin typeface="+mj-lt"/>
            </a:endParaRPr>
          </a:p>
        </p:txBody>
      </p:sp>
      <p:pic>
        <p:nvPicPr>
          <p:cNvPr id="6" name="Picture 5" descr="A white background with black text&#10;&#10;Description automatically generated">
            <a:extLst>
              <a:ext uri="{FF2B5EF4-FFF2-40B4-BE49-F238E27FC236}">
                <a16:creationId xmlns:a16="http://schemas.microsoft.com/office/drawing/2014/main" id="{91D7E3F3-1DBB-6F0D-7332-0531EE15DFFD}"/>
              </a:ext>
            </a:extLst>
          </p:cNvPr>
          <p:cNvPicPr>
            <a:picLocks noChangeAspect="1"/>
          </p:cNvPicPr>
          <p:nvPr/>
        </p:nvPicPr>
        <p:blipFill>
          <a:blip r:embed="rId2"/>
          <a:stretch>
            <a:fillRect/>
          </a:stretch>
        </p:blipFill>
        <p:spPr>
          <a:xfrm>
            <a:off x="528405" y="1391478"/>
            <a:ext cx="8894526" cy="2239025"/>
          </a:xfrm>
          <a:prstGeom prst="rect">
            <a:avLst/>
          </a:prstGeom>
        </p:spPr>
      </p:pic>
      <p:pic>
        <p:nvPicPr>
          <p:cNvPr id="8" name="Picture 7" descr="A screenshot of a computer program&#10;&#10;Description automatically generated">
            <a:extLst>
              <a:ext uri="{FF2B5EF4-FFF2-40B4-BE49-F238E27FC236}">
                <a16:creationId xmlns:a16="http://schemas.microsoft.com/office/drawing/2014/main" id="{B0B45D26-5B41-2740-4D65-B7EF4D41372C}"/>
              </a:ext>
            </a:extLst>
          </p:cNvPr>
          <p:cNvPicPr>
            <a:picLocks noChangeAspect="1"/>
          </p:cNvPicPr>
          <p:nvPr/>
        </p:nvPicPr>
        <p:blipFill>
          <a:blip r:embed="rId3"/>
          <a:stretch>
            <a:fillRect/>
          </a:stretch>
        </p:blipFill>
        <p:spPr>
          <a:xfrm>
            <a:off x="367748" y="3630503"/>
            <a:ext cx="9154574" cy="1380909"/>
          </a:xfrm>
          <a:prstGeom prst="rect">
            <a:avLst/>
          </a:prstGeom>
        </p:spPr>
      </p:pic>
    </p:spTree>
    <p:extLst>
      <p:ext uri="{BB962C8B-B14F-4D97-AF65-F5344CB8AC3E}">
        <p14:creationId xmlns:p14="http://schemas.microsoft.com/office/powerpoint/2010/main" val="11527207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a:stretch/>
        </p:blipFill>
        <p:spPr>
          <a:xfrm>
            <a:off x="279327" y="293966"/>
            <a:ext cx="9054679" cy="5976206"/>
          </a:xfrm>
        </p:spPr>
      </p:pic>
    </p:spTree>
    <p:extLst>
      <p:ext uri="{BB962C8B-B14F-4D97-AF65-F5344CB8AC3E}">
        <p14:creationId xmlns:p14="http://schemas.microsoft.com/office/powerpoint/2010/main" val="681615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BE95A-FB3C-4AC5-9E28-B5C774A8E1BE}"/>
              </a:ext>
            </a:extLst>
          </p:cNvPr>
          <p:cNvSpPr>
            <a:spLocks noGrp="1"/>
          </p:cNvSpPr>
          <p:nvPr>
            <p:ph type="ctrTitle"/>
          </p:nvPr>
        </p:nvSpPr>
        <p:spPr>
          <a:xfrm>
            <a:off x="244907" y="2563990"/>
            <a:ext cx="8903970" cy="1373070"/>
          </a:xfrm>
        </p:spPr>
        <p:txBody>
          <a:bodyPr/>
          <a:lstStyle/>
          <a:p>
            <a:r>
              <a:rPr lang="en-US" sz="4800" dirty="0"/>
              <a:t>Economic analysis of project</a:t>
            </a:r>
            <a:endParaRPr lang="en-GB" sz="4800" b="1" dirty="0">
              <a:solidFill>
                <a:srgbClr val="BE2079"/>
              </a:solidFill>
            </a:endParaRPr>
          </a:p>
        </p:txBody>
      </p:sp>
      <p:sp>
        <p:nvSpPr>
          <p:cNvPr id="3" name="Subtitle 2">
            <a:extLst>
              <a:ext uri="{FF2B5EF4-FFF2-40B4-BE49-F238E27FC236}">
                <a16:creationId xmlns:a16="http://schemas.microsoft.com/office/drawing/2014/main" id="{C32AEAFF-FD18-4394-95A2-9D6FD4A65421}"/>
              </a:ext>
            </a:extLst>
          </p:cNvPr>
          <p:cNvSpPr>
            <a:spLocks noGrp="1"/>
          </p:cNvSpPr>
          <p:nvPr>
            <p:ph type="subTitle" idx="1"/>
          </p:nvPr>
        </p:nvSpPr>
        <p:spPr>
          <a:xfrm>
            <a:off x="1546824" y="4541164"/>
            <a:ext cx="7766936" cy="1096899"/>
          </a:xfrm>
        </p:spPr>
        <p:txBody>
          <a:bodyPr/>
          <a:lstStyle/>
          <a:p>
            <a:endParaRPr lang="en-GB"/>
          </a:p>
        </p:txBody>
      </p:sp>
    </p:spTree>
    <p:extLst>
      <p:ext uri="{BB962C8B-B14F-4D97-AF65-F5344CB8AC3E}">
        <p14:creationId xmlns:p14="http://schemas.microsoft.com/office/powerpoint/2010/main" val="36093094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component prices </a:t>
            </a:r>
          </a:p>
        </p:txBody>
      </p:sp>
      <p:sp>
        <p:nvSpPr>
          <p:cNvPr id="3" name="Content Placeholder 2"/>
          <p:cNvSpPr>
            <a:spLocks noGrp="1"/>
          </p:cNvSpPr>
          <p:nvPr>
            <p:ph idx="1"/>
          </p:nvPr>
        </p:nvSpPr>
        <p:spPr/>
        <p:txBody>
          <a:bodyPr>
            <a:normAutofit/>
          </a:bodyPr>
          <a:lstStyle/>
          <a:p>
            <a:pPr>
              <a:buFont typeface="Wingdings" pitchFamily="2" charset="2"/>
              <a:buChar char="ü"/>
            </a:pPr>
            <a:r>
              <a:rPr lang="en-US" sz="2400" dirty="0"/>
              <a:t>Flight Controller : From 100nis to 200nis.</a:t>
            </a:r>
          </a:p>
          <a:p>
            <a:pPr>
              <a:buFont typeface="Wingdings" pitchFamily="2" charset="2"/>
              <a:buChar char="ü"/>
            </a:pPr>
            <a:r>
              <a:rPr lang="en-US" sz="2400" dirty="0"/>
              <a:t>Motors: From 50nis to 150nis .</a:t>
            </a:r>
          </a:p>
          <a:p>
            <a:pPr>
              <a:buFont typeface="Wingdings" pitchFamily="2" charset="2"/>
              <a:buChar char="ü"/>
            </a:pPr>
            <a:r>
              <a:rPr lang="en-US" sz="2400" dirty="0"/>
              <a:t>Propellers : From 20nis to 50nis .</a:t>
            </a:r>
          </a:p>
          <a:p>
            <a:pPr>
              <a:buFont typeface="Wingdings" pitchFamily="2" charset="2"/>
              <a:buChar char="ü"/>
            </a:pPr>
            <a:r>
              <a:rPr lang="en-US" sz="2400" dirty="0"/>
              <a:t>Battery : From 75nis to 200nis .</a:t>
            </a:r>
          </a:p>
          <a:p>
            <a:pPr>
              <a:buFont typeface="Wingdings" pitchFamily="2" charset="2"/>
              <a:buChar char="ü"/>
            </a:pPr>
            <a:r>
              <a:rPr lang="en-US" sz="2400" dirty="0"/>
              <a:t>communication System : From 100nis to 200nis.</a:t>
            </a:r>
          </a:p>
        </p:txBody>
      </p:sp>
    </p:spTree>
    <p:extLst>
      <p:ext uri="{BB962C8B-B14F-4D97-AF65-F5344CB8AC3E}">
        <p14:creationId xmlns:p14="http://schemas.microsoft.com/office/powerpoint/2010/main" val="2689780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ABF1C-3E72-4736-B670-08B8616189AB}"/>
              </a:ext>
            </a:extLst>
          </p:cNvPr>
          <p:cNvSpPr>
            <a:spLocks noGrp="1"/>
          </p:cNvSpPr>
          <p:nvPr>
            <p:ph type="title"/>
          </p:nvPr>
        </p:nvSpPr>
        <p:spPr/>
        <p:txBody>
          <a:bodyPr/>
          <a:lstStyle/>
          <a:p>
            <a:pPr algn="ctr"/>
            <a:r>
              <a:rPr lang="en-US" dirty="0"/>
              <a:t>Firefighting drone Maintenance</a:t>
            </a:r>
            <a:endParaRPr lang="en-US" b="1" dirty="0"/>
          </a:p>
        </p:txBody>
      </p:sp>
      <p:sp>
        <p:nvSpPr>
          <p:cNvPr id="3" name="Content Placeholder 2"/>
          <p:cNvSpPr>
            <a:spLocks noGrp="1"/>
          </p:cNvSpPr>
          <p:nvPr>
            <p:ph idx="1"/>
          </p:nvPr>
        </p:nvSpPr>
        <p:spPr/>
        <p:txBody>
          <a:bodyPr/>
          <a:lstStyle/>
          <a:p>
            <a:pPr algn="just"/>
            <a:r>
              <a:rPr lang="en-US" dirty="0"/>
              <a:t>Like any other aircraft, firefighting drones require regular maintenance to ensure their proper functioning and longevity.</a:t>
            </a:r>
          </a:p>
          <a:p>
            <a:pPr marL="0" indent="0" algn="just">
              <a:buNone/>
            </a:pPr>
            <a:r>
              <a:rPr lang="en-US" dirty="0"/>
              <a:t>The maintenance costs for firefighting drones can vary depending on the type              of drone, its components, and the frequency of use. Here are some factors that can affect the maintenance costs for firefighting drones .</a:t>
            </a:r>
          </a:p>
          <a:p>
            <a:pPr marL="0" indent="0" algn="just">
              <a:buNone/>
            </a:pPr>
            <a:endParaRPr lang="en-US" dirty="0"/>
          </a:p>
          <a:p>
            <a:pPr algn="just">
              <a:buFont typeface="Arial" pitchFamily="34" charset="0"/>
              <a:buChar char="•"/>
            </a:pPr>
            <a:r>
              <a:rPr lang="en-US" dirty="0"/>
              <a:t>Flight Hours.</a:t>
            </a:r>
          </a:p>
          <a:p>
            <a:pPr algn="just">
              <a:buFont typeface="Arial" pitchFamily="34" charset="0"/>
              <a:buChar char="•"/>
            </a:pPr>
            <a:r>
              <a:rPr lang="en-US" dirty="0"/>
              <a:t>Components.</a:t>
            </a:r>
          </a:p>
          <a:p>
            <a:pPr algn="just">
              <a:buFont typeface="Arial" pitchFamily="34" charset="0"/>
              <a:buChar char="•"/>
            </a:pPr>
            <a:r>
              <a:rPr lang="en-US" dirty="0"/>
              <a:t>Environmental factors.</a:t>
            </a:r>
          </a:p>
          <a:p>
            <a:pPr algn="just">
              <a:buFont typeface="Arial" pitchFamily="34" charset="0"/>
              <a:buChar char="•"/>
            </a:pPr>
            <a:r>
              <a:rPr lang="en-US" dirty="0"/>
              <a:t>Emergency repairs.</a:t>
            </a:r>
            <a:endParaRPr lang="ar-JO" dirty="0"/>
          </a:p>
        </p:txBody>
      </p:sp>
    </p:spTree>
    <p:extLst>
      <p:ext uri="{BB962C8B-B14F-4D97-AF65-F5344CB8AC3E}">
        <p14:creationId xmlns:p14="http://schemas.microsoft.com/office/powerpoint/2010/main" val="139708820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1C40F-9866-4EEB-8B79-0ACBB332319A}"/>
              </a:ext>
            </a:extLst>
          </p:cNvPr>
          <p:cNvSpPr>
            <a:spLocks noGrp="1"/>
          </p:cNvSpPr>
          <p:nvPr>
            <p:ph type="title"/>
          </p:nvPr>
        </p:nvSpPr>
        <p:spPr>
          <a:xfrm>
            <a:off x="682832" y="830456"/>
            <a:ext cx="4840010" cy="772136"/>
          </a:xfrm>
        </p:spPr>
        <p:txBody>
          <a:bodyPr>
            <a:normAutofit/>
          </a:bodyPr>
          <a:lstStyle/>
          <a:p>
            <a:r>
              <a:rPr lang="en-US" b="1" i="0" dirty="0">
                <a:ea typeface="+mj-lt"/>
                <a:cs typeface="+mj-lt"/>
              </a:rPr>
              <a:t>Conclusion </a:t>
            </a:r>
            <a:endParaRPr lang="en-US" b="1" dirty="0"/>
          </a:p>
        </p:txBody>
      </p:sp>
      <p:sp>
        <p:nvSpPr>
          <p:cNvPr id="3" name="Content Placeholder 2">
            <a:extLst>
              <a:ext uri="{FF2B5EF4-FFF2-40B4-BE49-F238E27FC236}">
                <a16:creationId xmlns:a16="http://schemas.microsoft.com/office/drawing/2014/main" id="{0EC840FE-E583-4063-8813-528B8599F62B}"/>
              </a:ext>
            </a:extLst>
          </p:cNvPr>
          <p:cNvSpPr>
            <a:spLocks noGrp="1"/>
          </p:cNvSpPr>
          <p:nvPr>
            <p:ph idx="1"/>
          </p:nvPr>
        </p:nvSpPr>
        <p:spPr>
          <a:xfrm>
            <a:off x="828606" y="2086994"/>
            <a:ext cx="4840010" cy="1342006"/>
          </a:xfrm>
        </p:spPr>
        <p:txBody>
          <a:bodyPr vert="horz" lIns="91440" tIns="45720" rIns="91440" bIns="45720" rtlCol="0" anchor="t">
            <a:normAutofit/>
          </a:bodyPr>
          <a:lstStyle/>
          <a:p>
            <a:pPr marL="0" indent="0">
              <a:buNone/>
            </a:pPr>
            <a:r>
              <a:rPr lang="en-US" sz="3000" dirty="0">
                <a:latin typeface="Amasis MT Pro Black"/>
                <a:ea typeface="+mn-lt"/>
                <a:cs typeface="+mn-lt"/>
              </a:rPr>
              <a:t>General conclusion.</a:t>
            </a:r>
          </a:p>
          <a:p>
            <a:pPr marL="0" indent="0">
              <a:buNone/>
            </a:pPr>
            <a:endParaRPr lang="en-US" sz="3000" dirty="0">
              <a:latin typeface="Amasis MT Pro Black"/>
              <a:ea typeface="+mn-lt"/>
              <a:cs typeface="+mn-lt"/>
            </a:endParaRPr>
          </a:p>
          <a:p>
            <a:pPr marL="0" indent="0">
              <a:buNone/>
            </a:pPr>
            <a:endParaRPr lang="en-US" sz="3000" dirty="0">
              <a:latin typeface="Amasis MT Pro Black"/>
            </a:endParaRPr>
          </a:p>
        </p:txBody>
      </p:sp>
    </p:spTree>
    <p:extLst>
      <p:ext uri="{BB962C8B-B14F-4D97-AF65-F5344CB8AC3E}">
        <p14:creationId xmlns:p14="http://schemas.microsoft.com/office/powerpoint/2010/main" val="2044732806"/>
      </p:ext>
    </p:extLst>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609316A9-990D-4EC3-A671-70EE5C1493A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0" name="Straight Connector 9">
              <a:extLst>
                <a:ext uri="{FF2B5EF4-FFF2-40B4-BE49-F238E27FC236}">
                  <a16:creationId xmlns:a16="http://schemas.microsoft.com/office/drawing/2014/main" id="{9B0C6109-9159-49CA-AD7A-F9035539DB7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686F14F5-308C-4EB6-87AB-05DE9501B1A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2" name="Rectangle 23">
              <a:extLst>
                <a:ext uri="{FF2B5EF4-FFF2-40B4-BE49-F238E27FC236}">
                  <a16:creationId xmlns:a16="http://schemas.microsoft.com/office/drawing/2014/main" id="{BA032363-A188-47C5-9D59-9B788809DC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LID4096"/>
            </a:p>
          </p:txBody>
        </p:sp>
        <p:sp>
          <p:nvSpPr>
            <p:cNvPr id="13" name="Rectangle 25">
              <a:extLst>
                <a:ext uri="{FF2B5EF4-FFF2-40B4-BE49-F238E27FC236}">
                  <a16:creationId xmlns:a16="http://schemas.microsoft.com/office/drawing/2014/main" id="{2C4077DF-6BB9-4069-AD28-6B1664EBB0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LID4096"/>
            </a:p>
          </p:txBody>
        </p:sp>
        <p:sp>
          <p:nvSpPr>
            <p:cNvPr id="14" name="Isosceles Triangle 13">
              <a:extLst>
                <a:ext uri="{FF2B5EF4-FFF2-40B4-BE49-F238E27FC236}">
                  <a16:creationId xmlns:a16="http://schemas.microsoft.com/office/drawing/2014/main" id="{1D2B8B50-3419-41ED-9A9F-3CF9EEBBD3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LID4096"/>
            </a:p>
          </p:txBody>
        </p:sp>
        <p:sp>
          <p:nvSpPr>
            <p:cNvPr id="15" name="Rectangle 27">
              <a:extLst>
                <a:ext uri="{FF2B5EF4-FFF2-40B4-BE49-F238E27FC236}">
                  <a16:creationId xmlns:a16="http://schemas.microsoft.com/office/drawing/2014/main" id="{5C640498-2E73-4FA2-BEB6-C3596A458C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LID4096"/>
            </a:p>
          </p:txBody>
        </p:sp>
        <p:sp>
          <p:nvSpPr>
            <p:cNvPr id="16" name="Rectangle 28">
              <a:extLst>
                <a:ext uri="{FF2B5EF4-FFF2-40B4-BE49-F238E27FC236}">
                  <a16:creationId xmlns:a16="http://schemas.microsoft.com/office/drawing/2014/main" id="{3240EEFC-4112-4C39-A816-C815774F6D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LID4096"/>
            </a:p>
          </p:txBody>
        </p:sp>
        <p:sp>
          <p:nvSpPr>
            <p:cNvPr id="17" name="Rectangle 29">
              <a:extLst>
                <a:ext uri="{FF2B5EF4-FFF2-40B4-BE49-F238E27FC236}">
                  <a16:creationId xmlns:a16="http://schemas.microsoft.com/office/drawing/2014/main" id="{ADF362B0-03EA-4800-9FAA-9F128587E4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LID4096"/>
            </a:p>
          </p:txBody>
        </p:sp>
        <p:sp>
          <p:nvSpPr>
            <p:cNvPr id="18" name="Isosceles Triangle 17">
              <a:extLst>
                <a:ext uri="{FF2B5EF4-FFF2-40B4-BE49-F238E27FC236}">
                  <a16:creationId xmlns:a16="http://schemas.microsoft.com/office/drawing/2014/main" id="{0BA84559-2F4C-4795-9246-4C563F942D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LID4096"/>
            </a:p>
          </p:txBody>
        </p:sp>
        <p:sp>
          <p:nvSpPr>
            <p:cNvPr id="19" name="Isosceles Triangle 18">
              <a:extLst>
                <a:ext uri="{FF2B5EF4-FFF2-40B4-BE49-F238E27FC236}">
                  <a16:creationId xmlns:a16="http://schemas.microsoft.com/office/drawing/2014/main" id="{FA77A1AA-CA47-4A91-A0A1-0A8CE31A98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LID4096"/>
            </a:p>
          </p:txBody>
        </p:sp>
      </p:grpSp>
      <p:sp>
        <p:nvSpPr>
          <p:cNvPr id="21" name="Rectangle 20">
            <a:extLst>
              <a:ext uri="{FF2B5EF4-FFF2-40B4-BE49-F238E27FC236}">
                <a16:creationId xmlns:a16="http://schemas.microsoft.com/office/drawing/2014/main" id="{03E8462A-FEBA-4848-81CC-3F8DA3E47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2109F83F-40FE-4DB3-84CC-09FB3340D0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24" name="Straight Connector 23">
              <a:extLst>
                <a:ext uri="{FF2B5EF4-FFF2-40B4-BE49-F238E27FC236}">
                  <a16:creationId xmlns:a16="http://schemas.microsoft.com/office/drawing/2014/main" id="{1DE492D7-C3C3-48FF-80C8-37021EA026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5" name="Rectangle 23">
              <a:extLst>
                <a:ext uri="{FF2B5EF4-FFF2-40B4-BE49-F238E27FC236}">
                  <a16:creationId xmlns:a16="http://schemas.microsoft.com/office/drawing/2014/main" id="{0B30FF97-2E9A-490A-AED2-90BA2E0EC1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LID4096"/>
            </a:p>
          </p:txBody>
        </p:sp>
        <p:sp>
          <p:nvSpPr>
            <p:cNvPr id="26" name="Rectangle 25">
              <a:extLst>
                <a:ext uri="{FF2B5EF4-FFF2-40B4-BE49-F238E27FC236}">
                  <a16:creationId xmlns:a16="http://schemas.microsoft.com/office/drawing/2014/main" id="{B6D53C7D-A312-47B6-A66A-230A19CFA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LID4096"/>
            </a:p>
          </p:txBody>
        </p:sp>
        <p:sp>
          <p:nvSpPr>
            <p:cNvPr id="27" name="Isosceles Triangle 26">
              <a:extLst>
                <a:ext uri="{FF2B5EF4-FFF2-40B4-BE49-F238E27FC236}">
                  <a16:creationId xmlns:a16="http://schemas.microsoft.com/office/drawing/2014/main" id="{9329D58C-0D2E-4A2B-AD6A-9CEE506784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LID4096"/>
            </a:p>
          </p:txBody>
        </p:sp>
        <p:sp>
          <p:nvSpPr>
            <p:cNvPr id="28" name="Rectangle 27">
              <a:extLst>
                <a:ext uri="{FF2B5EF4-FFF2-40B4-BE49-F238E27FC236}">
                  <a16:creationId xmlns:a16="http://schemas.microsoft.com/office/drawing/2014/main" id="{9D446EDE-C690-4461-8BF2-7634808FC8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LID4096"/>
            </a:p>
          </p:txBody>
        </p:sp>
        <p:sp>
          <p:nvSpPr>
            <p:cNvPr id="29" name="Rectangle 28">
              <a:extLst>
                <a:ext uri="{FF2B5EF4-FFF2-40B4-BE49-F238E27FC236}">
                  <a16:creationId xmlns:a16="http://schemas.microsoft.com/office/drawing/2014/main" id="{323F3D34-6531-4AD7-A8C6-195A09028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LID4096"/>
            </a:p>
          </p:txBody>
        </p:sp>
        <p:sp>
          <p:nvSpPr>
            <p:cNvPr id="30" name="Rectangle 29">
              <a:extLst>
                <a:ext uri="{FF2B5EF4-FFF2-40B4-BE49-F238E27FC236}">
                  <a16:creationId xmlns:a16="http://schemas.microsoft.com/office/drawing/2014/main" id="{B9B0AE3F-2350-435F-A9B0-C310BF8763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LID4096"/>
            </a:p>
          </p:txBody>
        </p:sp>
        <p:sp>
          <p:nvSpPr>
            <p:cNvPr id="31" name="Isosceles Triangle 30">
              <a:extLst>
                <a:ext uri="{FF2B5EF4-FFF2-40B4-BE49-F238E27FC236}">
                  <a16:creationId xmlns:a16="http://schemas.microsoft.com/office/drawing/2014/main" id="{4EFA655C-9E50-4C14-A89E-AD7B648E4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LID4096"/>
            </a:p>
          </p:txBody>
        </p:sp>
        <p:sp>
          <p:nvSpPr>
            <p:cNvPr id="32" name="Isosceles Triangle 31">
              <a:extLst>
                <a:ext uri="{FF2B5EF4-FFF2-40B4-BE49-F238E27FC236}">
                  <a16:creationId xmlns:a16="http://schemas.microsoft.com/office/drawing/2014/main" id="{3E843863-7D25-4C01-9A17-E817CB6D99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LID4096"/>
            </a:p>
          </p:txBody>
        </p:sp>
      </p:grpSp>
      <p:sp>
        <p:nvSpPr>
          <p:cNvPr id="34" name="Rectangle 33">
            <a:extLst>
              <a:ext uri="{FF2B5EF4-FFF2-40B4-BE49-F238E27FC236}">
                <a16:creationId xmlns:a16="http://schemas.microsoft.com/office/drawing/2014/main" id="{7941F9B1-B01B-4A84-89D9-B169AEB4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VID-20240205-WA0000" descr="A drone with a camera on the ground&#10;&#10;Description automatically generated with medium confidence">
            <a:hlinkClick r:id="" action="ppaction://media"/>
            <a:extLst>
              <a:ext uri="{FF2B5EF4-FFF2-40B4-BE49-F238E27FC236}">
                <a16:creationId xmlns:a16="http://schemas.microsoft.com/office/drawing/2014/main" id="{21A97329-E52D-B0F4-2BCF-A200AA7766B9}"/>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2016595" y="1131994"/>
            <a:ext cx="8160687" cy="4590386"/>
          </a:xfrm>
          <a:prstGeom prst="rect">
            <a:avLst/>
          </a:prstGeom>
        </p:spPr>
      </p:pic>
    </p:spTree>
    <p:extLst>
      <p:ext uri="{BB962C8B-B14F-4D97-AF65-F5344CB8AC3E}">
        <p14:creationId xmlns:p14="http://schemas.microsoft.com/office/powerpoint/2010/main" val="3896390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873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2">
            <a:extLst>
              <a:ext uri="{FF2B5EF4-FFF2-40B4-BE49-F238E27FC236}">
                <a16:creationId xmlns:a16="http://schemas.microsoft.com/office/drawing/2014/main" id="{BB832A36-D0F6-44FD-94A6-D4A5205D6277}"/>
              </a:ext>
            </a:extLst>
          </p:cNvPr>
          <p:cNvGraphicFramePr>
            <a:graphicFrameLocks/>
          </p:cNvGraphicFramePr>
          <p:nvPr>
            <p:extLst>
              <p:ext uri="{D42A27DB-BD31-4B8C-83A1-F6EECF244321}">
                <p14:modId xmlns:p14="http://schemas.microsoft.com/office/powerpoint/2010/main" val="1872357586"/>
              </p:ext>
            </p:extLst>
          </p:nvPr>
        </p:nvGraphicFramePr>
        <p:xfrm>
          <a:off x="4017178" y="424261"/>
          <a:ext cx="8171690" cy="61269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a:extLst>
              <a:ext uri="{FF2B5EF4-FFF2-40B4-BE49-F238E27FC236}">
                <a16:creationId xmlns:a16="http://schemas.microsoft.com/office/drawing/2014/main" id="{006FFE02-91F0-4580-BED2-1BB3AE18CA1E}"/>
              </a:ext>
            </a:extLst>
          </p:cNvPr>
          <p:cNvSpPr txBox="1"/>
          <p:nvPr/>
        </p:nvSpPr>
        <p:spPr>
          <a:xfrm>
            <a:off x="715618" y="1206812"/>
            <a:ext cx="6096000" cy="923330"/>
          </a:xfrm>
          <a:prstGeom prst="rect">
            <a:avLst/>
          </a:prstGeom>
          <a:noFill/>
        </p:spPr>
        <p:txBody>
          <a:bodyPr wrap="square">
            <a:spAutoFit/>
          </a:bodyPr>
          <a:lstStyle/>
          <a:p>
            <a:r>
              <a:rPr lang="en-US" sz="5400" b="1" dirty="0">
                <a:solidFill>
                  <a:srgbClr val="729D51"/>
                </a:solidFill>
                <a:ea typeface="+mj-lt"/>
                <a:cs typeface="+mj-lt"/>
              </a:rPr>
              <a:t>Outline</a:t>
            </a:r>
            <a:endParaRPr lang="en-GB" sz="5400" b="1" dirty="0">
              <a:solidFill>
                <a:srgbClr val="729D51"/>
              </a:solidFill>
            </a:endParaRPr>
          </a:p>
        </p:txBody>
      </p:sp>
    </p:spTree>
    <p:extLst>
      <p:ext uri="{BB962C8B-B14F-4D97-AF65-F5344CB8AC3E}">
        <p14:creationId xmlns:p14="http://schemas.microsoft.com/office/powerpoint/2010/main" val="19073266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468E6-BD87-4D6B-99A1-86A867D5AD0D}"/>
              </a:ext>
            </a:extLst>
          </p:cNvPr>
          <p:cNvSpPr>
            <a:spLocks noGrp="1"/>
          </p:cNvSpPr>
          <p:nvPr>
            <p:ph type="title"/>
          </p:nvPr>
        </p:nvSpPr>
        <p:spPr>
          <a:xfrm>
            <a:off x="1555667" y="2161309"/>
            <a:ext cx="8051470" cy="3241963"/>
          </a:xfrm>
        </p:spPr>
        <p:txBody>
          <a:bodyPr>
            <a:normAutofit/>
          </a:bodyPr>
          <a:lstStyle/>
          <a:p>
            <a:pPr algn="ctr"/>
            <a:r>
              <a:rPr lang="en-US" sz="4400" b="1" i="0" dirty="0">
                <a:latin typeface="Algerian" pitchFamily="82" charset="0"/>
                <a:ea typeface="+mj-lt"/>
                <a:cs typeface="+mj-lt"/>
              </a:rPr>
              <a:t>Thanks For Listening</a:t>
            </a:r>
            <a:r>
              <a:rPr lang="en-US" sz="4400" b="1" i="0" dirty="0">
                <a:latin typeface="Algerian" pitchFamily="82" charset="0"/>
                <a:ea typeface="+mj-lt"/>
                <a:cs typeface="+mj-lt"/>
                <a:sym typeface="Wingdings" pitchFamily="2" charset="2"/>
              </a:rPr>
              <a:t></a:t>
            </a:r>
            <a:endParaRPr lang="en-US" sz="4400" b="1" dirty="0">
              <a:latin typeface="Algerian" pitchFamily="82" charset="0"/>
            </a:endParaRPr>
          </a:p>
        </p:txBody>
      </p:sp>
    </p:spTree>
    <p:extLst>
      <p:ext uri="{BB962C8B-B14F-4D97-AF65-F5344CB8AC3E}">
        <p14:creationId xmlns:p14="http://schemas.microsoft.com/office/powerpoint/2010/main" val="2883062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BE95A-FB3C-4AC5-9E28-B5C774A8E1BE}"/>
              </a:ext>
            </a:extLst>
          </p:cNvPr>
          <p:cNvSpPr>
            <a:spLocks noGrp="1"/>
          </p:cNvSpPr>
          <p:nvPr>
            <p:ph type="ctrTitle"/>
          </p:nvPr>
        </p:nvSpPr>
        <p:spPr/>
        <p:txBody>
          <a:bodyPr/>
          <a:lstStyle/>
          <a:p>
            <a:r>
              <a:rPr lang="en-US" sz="5400" b="1" dirty="0">
                <a:solidFill>
                  <a:srgbClr val="729D51"/>
                </a:solidFill>
              </a:rPr>
              <a:t>Introduction</a:t>
            </a:r>
            <a:endParaRPr lang="en-GB" sz="5400" b="1" dirty="0">
              <a:solidFill>
                <a:srgbClr val="729D51"/>
              </a:solidFill>
            </a:endParaRPr>
          </a:p>
        </p:txBody>
      </p:sp>
      <p:sp>
        <p:nvSpPr>
          <p:cNvPr id="3" name="Subtitle 2">
            <a:extLst>
              <a:ext uri="{FF2B5EF4-FFF2-40B4-BE49-F238E27FC236}">
                <a16:creationId xmlns:a16="http://schemas.microsoft.com/office/drawing/2014/main" id="{C32AEAFF-FD18-4394-95A2-9D6FD4A65421}"/>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2177499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BBA12CF2-50BF-410A-9F91-0FF06C31468C}"/>
              </a:ext>
            </a:extLst>
          </p:cNvPr>
          <p:cNvPicPr>
            <a:picLocks noChangeAspect="1"/>
          </p:cNvPicPr>
          <p:nvPr/>
        </p:nvPicPr>
        <p:blipFill>
          <a:blip r:embed="rId2"/>
          <a:srcRect/>
          <a:stretch/>
        </p:blipFill>
        <p:spPr>
          <a:xfrm>
            <a:off x="5568287" y="1974370"/>
            <a:ext cx="3311218" cy="3607109"/>
          </a:xfrm>
          <a:prstGeom prst="rect">
            <a:avLst/>
          </a:prstGeom>
          <a:effectLst>
            <a:glow rad="63500">
              <a:schemeClr val="accent2">
                <a:satMod val="175000"/>
                <a:alpha val="40000"/>
              </a:schemeClr>
            </a:glow>
            <a:outerShdw blurRad="50800" dist="38100" dir="2700000" algn="tl" rotWithShape="0">
              <a:prstClr val="black">
                <a:alpha val="40000"/>
              </a:prstClr>
            </a:outerShdw>
            <a:reflection blurRad="6350" stA="50000" endA="300" endPos="38500" dist="50800" dir="5400000" sy="-100000" algn="bl" rotWithShape="0"/>
          </a:effectLst>
          <a:scene3d>
            <a:camera prst="perspectiveBelow"/>
            <a:lightRig rig="threePt" dir="t"/>
          </a:scene3d>
          <a:sp3d>
            <a:bevelB/>
          </a:sp3d>
        </p:spPr>
      </p:pic>
      <p:sp>
        <p:nvSpPr>
          <p:cNvPr id="2" name="Title 1">
            <a:extLst>
              <a:ext uri="{FF2B5EF4-FFF2-40B4-BE49-F238E27FC236}">
                <a16:creationId xmlns:a16="http://schemas.microsoft.com/office/drawing/2014/main" id="{BE8DBC8E-64BF-4C12-A589-3D09333B7E2A}"/>
              </a:ext>
            </a:extLst>
          </p:cNvPr>
          <p:cNvSpPr>
            <a:spLocks noGrp="1"/>
          </p:cNvSpPr>
          <p:nvPr>
            <p:ph type="title"/>
          </p:nvPr>
        </p:nvSpPr>
        <p:spPr>
          <a:xfrm>
            <a:off x="660748" y="365125"/>
            <a:ext cx="10693052" cy="1325563"/>
          </a:xfrm>
        </p:spPr>
        <p:txBody>
          <a:bodyPr>
            <a:normAutofit fontScale="90000"/>
          </a:bodyPr>
          <a:lstStyle/>
          <a:p>
            <a:pPr lvl="0"/>
            <a:br>
              <a:rPr lang="en-US" b="1" spc="-300" dirty="0">
                <a:solidFill>
                  <a:schemeClr val="bg2">
                    <a:lumMod val="10000"/>
                  </a:schemeClr>
                </a:solidFill>
                <a:latin typeface="Calibri" panose="020F0502020204030204"/>
              </a:rPr>
            </a:br>
            <a:br>
              <a:rPr lang="en-US" b="1" spc="-300" dirty="0">
                <a:solidFill>
                  <a:schemeClr val="bg2">
                    <a:lumMod val="10000"/>
                  </a:schemeClr>
                </a:solidFill>
                <a:latin typeface="Calibri" panose="020F0502020204030204"/>
              </a:rPr>
            </a:br>
            <a:br>
              <a:rPr lang="en-US" b="1" spc="-300" dirty="0">
                <a:solidFill>
                  <a:schemeClr val="bg2">
                    <a:lumMod val="10000"/>
                  </a:schemeClr>
                </a:solidFill>
                <a:latin typeface="Calibri" panose="020F0502020204030204"/>
              </a:rPr>
            </a:br>
            <a:br>
              <a:rPr lang="en-US" b="1" spc="-300" dirty="0">
                <a:solidFill>
                  <a:schemeClr val="bg2">
                    <a:lumMod val="10000"/>
                  </a:schemeClr>
                </a:solidFill>
                <a:latin typeface="Calibri" panose="020F0502020204030204"/>
              </a:rPr>
            </a:br>
            <a:br>
              <a:rPr lang="en-US" b="1" i="0" dirty="0">
                <a:ea typeface="+mj-lt"/>
                <a:cs typeface="+mj-lt"/>
              </a:rPr>
            </a:br>
            <a:endParaRPr lang="en-US" b="1" dirty="0"/>
          </a:p>
        </p:txBody>
      </p:sp>
      <p:sp>
        <p:nvSpPr>
          <p:cNvPr id="3" name="Content Placeholder 2">
            <a:extLst>
              <a:ext uri="{FF2B5EF4-FFF2-40B4-BE49-F238E27FC236}">
                <a16:creationId xmlns:a16="http://schemas.microsoft.com/office/drawing/2014/main" id="{0D587791-9D5D-4F63-9B82-ABA7E6166ECA}"/>
              </a:ext>
            </a:extLst>
          </p:cNvPr>
          <p:cNvSpPr>
            <a:spLocks noGrp="1"/>
          </p:cNvSpPr>
          <p:nvPr>
            <p:ph idx="1"/>
          </p:nvPr>
        </p:nvSpPr>
        <p:spPr>
          <a:xfrm>
            <a:off x="337159" y="142504"/>
            <a:ext cx="11507244" cy="5706107"/>
          </a:xfrm>
        </p:spPr>
        <p:txBody>
          <a:bodyPr vert="horz" lIns="91440" tIns="45720" rIns="91440" bIns="45720" rtlCol="0" anchor="t">
            <a:normAutofit/>
          </a:bodyPr>
          <a:lstStyle/>
          <a:p>
            <a:pPr marL="0" indent="0">
              <a:buNone/>
            </a:pPr>
            <a:r>
              <a:rPr lang="en-US" dirty="0"/>
              <a:t>A firefighter drone, is an unmanned aerial vehicle designed specifically for firefighting </a:t>
            </a:r>
          </a:p>
          <a:p>
            <a:pPr marL="0" indent="0">
              <a:buNone/>
            </a:pPr>
            <a:r>
              <a:rPr lang="en-US" dirty="0"/>
              <a:t>operations. These drones are equipped with specialized technology and tools to assist in </a:t>
            </a:r>
          </a:p>
          <a:p>
            <a:pPr marL="0" indent="0">
              <a:buNone/>
            </a:pPr>
            <a:r>
              <a:rPr lang="en-US" dirty="0"/>
              <a:t>extinguishing fires, gathering data, and aiding firefi</a:t>
            </a:r>
            <a:r>
              <a:rPr lang="en-US" i="1" dirty="0"/>
              <a:t>g</a:t>
            </a:r>
            <a:r>
              <a:rPr lang="en-US" dirty="0"/>
              <a:t>hters in their tasks. </a:t>
            </a:r>
          </a:p>
        </p:txBody>
      </p:sp>
      <p:sp>
        <p:nvSpPr>
          <p:cNvPr id="4" name="TextBox 3">
            <a:extLst>
              <a:ext uri="{FF2B5EF4-FFF2-40B4-BE49-F238E27FC236}">
                <a16:creationId xmlns:a16="http://schemas.microsoft.com/office/drawing/2014/main" id="{657308DA-BAED-4144-8284-82A4DC038B15}"/>
              </a:ext>
            </a:extLst>
          </p:cNvPr>
          <p:cNvSpPr txBox="1"/>
          <p:nvPr/>
        </p:nvSpPr>
        <p:spPr>
          <a:xfrm>
            <a:off x="6759879" y="1457195"/>
            <a:ext cx="477867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latin typeface="Euphemia"/>
            </a:endParaRPr>
          </a:p>
        </p:txBody>
      </p:sp>
      <p:pic>
        <p:nvPicPr>
          <p:cNvPr id="7" name="Picture 6" descr="A hand holding a remote control and a drone&#10;&#10;Description automatically generated"/>
          <p:cNvPicPr/>
          <p:nvPr/>
        </p:nvPicPr>
        <p:blipFill>
          <a:blip r:embed="rId3">
            <a:extLst>
              <a:ext uri="{28A0092B-C50C-407E-A947-70E740481C1C}">
                <a14:useLocalDpi xmlns:a14="http://schemas.microsoft.com/office/drawing/2010/main" val="0"/>
              </a:ext>
            </a:extLst>
          </a:blip>
          <a:stretch>
            <a:fillRect/>
          </a:stretch>
        </p:blipFill>
        <p:spPr>
          <a:xfrm>
            <a:off x="955341" y="1974370"/>
            <a:ext cx="3452886" cy="3607109"/>
          </a:xfrm>
          <a:prstGeom prst="rect">
            <a:avLst/>
          </a:prstGeom>
          <a:effectLst>
            <a:glow rad="63500">
              <a:schemeClr val="accent2">
                <a:satMod val="175000"/>
                <a:alpha val="40000"/>
              </a:schemeClr>
            </a:glow>
            <a:outerShdw blurRad="50800" dist="38100" dir="2700000" algn="tl" rotWithShape="0">
              <a:prstClr val="black">
                <a:alpha val="40000"/>
              </a:prstClr>
            </a:outerShdw>
            <a:reflection blurRad="6350" stA="50000" endA="300" endPos="38500" dist="50800" dir="5400000" sy="-100000" algn="bl" rotWithShape="0"/>
          </a:effectLst>
          <a:scene3d>
            <a:camera prst="perspectiveBelow"/>
            <a:lightRig rig="threePt" dir="t"/>
          </a:scene3d>
          <a:sp3d>
            <a:bevelB/>
          </a:sp3d>
        </p:spPr>
      </p:pic>
    </p:spTree>
    <p:extLst>
      <p:ext uri="{BB962C8B-B14F-4D97-AF65-F5344CB8AC3E}">
        <p14:creationId xmlns:p14="http://schemas.microsoft.com/office/powerpoint/2010/main" val="896053848"/>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74A15575-B6F5-481D-B6DE-9AE1B485C8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9397" y="3051958"/>
            <a:ext cx="8110847" cy="3336967"/>
          </a:xfrm>
          <a:prstGeom prst="rect">
            <a:avLst/>
          </a:prstGeom>
        </p:spPr>
      </p:pic>
      <p:sp>
        <p:nvSpPr>
          <p:cNvPr id="2" name="Title 1">
            <a:extLst>
              <a:ext uri="{FF2B5EF4-FFF2-40B4-BE49-F238E27FC236}">
                <a16:creationId xmlns:a16="http://schemas.microsoft.com/office/drawing/2014/main" id="{BE8DBC8E-64BF-4C12-A589-3D09333B7E2A}"/>
              </a:ext>
            </a:extLst>
          </p:cNvPr>
          <p:cNvSpPr>
            <a:spLocks noGrp="1"/>
          </p:cNvSpPr>
          <p:nvPr>
            <p:ph type="title"/>
          </p:nvPr>
        </p:nvSpPr>
        <p:spPr>
          <a:xfrm>
            <a:off x="356700" y="136395"/>
            <a:ext cx="8596668" cy="1320800"/>
          </a:xfrm>
        </p:spPr>
        <p:txBody>
          <a:bodyPr/>
          <a:lstStyle/>
          <a:p>
            <a:r>
              <a:rPr lang="en-US" dirty="0"/>
              <a:t>PROJECT OPJECTIVE</a:t>
            </a:r>
            <a:endParaRPr lang="en-US" b="1" dirty="0"/>
          </a:p>
        </p:txBody>
      </p:sp>
      <p:sp>
        <p:nvSpPr>
          <p:cNvPr id="3" name="Content Placeholder 2">
            <a:extLst>
              <a:ext uri="{FF2B5EF4-FFF2-40B4-BE49-F238E27FC236}">
                <a16:creationId xmlns:a16="http://schemas.microsoft.com/office/drawing/2014/main" id="{0D587791-9D5D-4F63-9B82-ABA7E6166ECA}"/>
              </a:ext>
            </a:extLst>
          </p:cNvPr>
          <p:cNvSpPr>
            <a:spLocks noGrp="1"/>
          </p:cNvSpPr>
          <p:nvPr>
            <p:ph idx="1"/>
          </p:nvPr>
        </p:nvSpPr>
        <p:spPr>
          <a:xfrm>
            <a:off x="230686" y="1155389"/>
            <a:ext cx="8918532" cy="4822112"/>
          </a:xfrm>
        </p:spPr>
        <p:txBody>
          <a:bodyPr vert="horz" lIns="91440" tIns="45720" rIns="91440" bIns="45720" rtlCol="0" anchor="t">
            <a:normAutofit/>
          </a:bodyPr>
          <a:lstStyle/>
          <a:p>
            <a:pPr marL="0" indent="0">
              <a:buNone/>
            </a:pPr>
            <a:r>
              <a:rPr lang="en-US" dirty="0">
                <a:ea typeface="+mn-lt"/>
                <a:cs typeface="+mn-lt"/>
              </a:rPr>
              <a:t>Firefighter drones can target various areas and perform specific tasks to assist in extinguishing fires. Here are some common drone targets for fire suppression:</a:t>
            </a:r>
            <a:endParaRPr lang="en-US" dirty="0"/>
          </a:p>
          <a:p>
            <a:pPr>
              <a:buFont typeface="Wingdings" panose="020B0604020202020204" pitchFamily="34" charset="0"/>
              <a:buChar char="q"/>
            </a:pPr>
            <a:r>
              <a:rPr lang="en-US" dirty="0"/>
              <a:t>Inaccessible Areas .</a:t>
            </a:r>
          </a:p>
          <a:p>
            <a:pPr>
              <a:buFont typeface="Wingdings" panose="020B0604020202020204" pitchFamily="34" charset="0"/>
              <a:buChar char="q"/>
            </a:pPr>
            <a:r>
              <a:rPr lang="en-US" dirty="0">
                <a:ea typeface="+mn-lt"/>
                <a:cs typeface="+mn-lt"/>
              </a:rPr>
              <a:t>Support for Firefighters .</a:t>
            </a:r>
          </a:p>
          <a:p>
            <a:pPr>
              <a:buFont typeface="Wingdings" panose="020B0604020202020204" pitchFamily="34" charset="0"/>
              <a:buChar char="q"/>
            </a:pPr>
            <a:r>
              <a:rPr lang="en-US" dirty="0">
                <a:ea typeface="+mn-lt"/>
                <a:cs typeface="+mn-lt"/>
              </a:rPr>
              <a:t>E</a:t>
            </a:r>
            <a:r>
              <a:rPr lang="en-US" dirty="0"/>
              <a:t>conomic benefit . </a:t>
            </a:r>
          </a:p>
          <a:p>
            <a:pPr>
              <a:buFont typeface="Wingdings" panose="020B0604020202020204" pitchFamily="34" charset="0"/>
              <a:buChar char="q"/>
            </a:pPr>
            <a:endParaRPr lang="en-US" dirty="0">
              <a:ea typeface="+mn-lt"/>
              <a:cs typeface="+mn-lt"/>
            </a:endParaRPr>
          </a:p>
          <a:p>
            <a:pPr marL="0" indent="0">
              <a:buNone/>
            </a:pPr>
            <a:endParaRPr lang="en-US" dirty="0"/>
          </a:p>
        </p:txBody>
      </p:sp>
      <p:sp>
        <p:nvSpPr>
          <p:cNvPr id="4" name="TextBox 3">
            <a:extLst>
              <a:ext uri="{FF2B5EF4-FFF2-40B4-BE49-F238E27FC236}">
                <a16:creationId xmlns:a16="http://schemas.microsoft.com/office/drawing/2014/main" id="{657308DA-BAED-4144-8284-82A4DC038B15}"/>
              </a:ext>
            </a:extLst>
          </p:cNvPr>
          <p:cNvSpPr txBox="1"/>
          <p:nvPr/>
        </p:nvSpPr>
        <p:spPr>
          <a:xfrm>
            <a:off x="6759879" y="1457195"/>
            <a:ext cx="477867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latin typeface="Euphemia"/>
            </a:endParaRPr>
          </a:p>
        </p:txBody>
      </p:sp>
    </p:spTree>
    <p:extLst>
      <p:ext uri="{BB962C8B-B14F-4D97-AF65-F5344CB8AC3E}">
        <p14:creationId xmlns:p14="http://schemas.microsoft.com/office/powerpoint/2010/main" val="512511694"/>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BE95A-FB3C-4AC5-9E28-B5C774A8E1BE}"/>
              </a:ext>
            </a:extLst>
          </p:cNvPr>
          <p:cNvSpPr>
            <a:spLocks noGrp="1"/>
          </p:cNvSpPr>
          <p:nvPr>
            <p:ph type="ctrTitle"/>
          </p:nvPr>
        </p:nvSpPr>
        <p:spPr/>
        <p:txBody>
          <a:bodyPr/>
          <a:lstStyle/>
          <a:p>
            <a:pPr lvl="0"/>
            <a:r>
              <a:rPr lang="en-US" dirty="0"/>
              <a:t>Electrical Components</a:t>
            </a:r>
          </a:p>
        </p:txBody>
      </p:sp>
      <p:sp>
        <p:nvSpPr>
          <p:cNvPr id="3" name="Subtitle 2">
            <a:extLst>
              <a:ext uri="{FF2B5EF4-FFF2-40B4-BE49-F238E27FC236}">
                <a16:creationId xmlns:a16="http://schemas.microsoft.com/office/drawing/2014/main" id="{C32AEAFF-FD18-4394-95A2-9D6FD4A65421}"/>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2823650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FBA8D-6CB0-41B9-80D3-AEF44E6573AE}"/>
              </a:ext>
            </a:extLst>
          </p:cNvPr>
          <p:cNvSpPr>
            <a:spLocks noGrp="1"/>
          </p:cNvSpPr>
          <p:nvPr>
            <p:ph type="title"/>
          </p:nvPr>
        </p:nvSpPr>
        <p:spPr>
          <a:xfrm>
            <a:off x="390939" y="430522"/>
            <a:ext cx="6437373" cy="1325563"/>
          </a:xfrm>
        </p:spPr>
        <p:txBody>
          <a:bodyPr>
            <a:normAutofit/>
          </a:bodyPr>
          <a:lstStyle/>
          <a:p>
            <a:pPr algn="ctr"/>
            <a:r>
              <a:rPr lang="en-US" dirty="0">
                <a:latin typeface="Algerian" pitchFamily="82" charset="0"/>
              </a:rPr>
              <a:t>ELECTRICAL CIRCUIT DESIGN</a:t>
            </a:r>
            <a:endParaRPr lang="en-US" dirty="0">
              <a:solidFill>
                <a:schemeClr val="accent1"/>
              </a:solidFill>
              <a:latin typeface="Algerian" pitchFamily="82" charset="0"/>
            </a:endParaRPr>
          </a:p>
        </p:txBody>
      </p:sp>
      <p:sp>
        <p:nvSpPr>
          <p:cNvPr id="4" name="Content Placeholder 3">
            <a:extLst>
              <a:ext uri="{FF2B5EF4-FFF2-40B4-BE49-F238E27FC236}">
                <a16:creationId xmlns:a16="http://schemas.microsoft.com/office/drawing/2014/main" id="{84FA67AE-65B2-45C9-A004-EAA7D5ADEAD5}"/>
              </a:ext>
            </a:extLst>
          </p:cNvPr>
          <p:cNvSpPr>
            <a:spLocks noGrp="1"/>
          </p:cNvSpPr>
          <p:nvPr>
            <p:ph idx="1"/>
          </p:nvPr>
        </p:nvSpPr>
        <p:spPr>
          <a:xfrm>
            <a:off x="677334" y="1425039"/>
            <a:ext cx="8596668" cy="5011387"/>
          </a:xfrm>
        </p:spPr>
        <p:txBody>
          <a:bodyPr/>
          <a:lstStyle/>
          <a:p>
            <a:r>
              <a:rPr lang="en-US" dirty="0">
                <a:solidFill>
                  <a:schemeClr val="bg2">
                    <a:lumMod val="10000"/>
                  </a:schemeClr>
                </a:solidFill>
              </a:rPr>
              <a:t>This circuit shows the mechanism of installing the drone in general.</a:t>
            </a:r>
            <a:endParaRPr lang="en-GB" dirty="0">
              <a:solidFill>
                <a:schemeClr val="bg2">
                  <a:lumMod val="10000"/>
                </a:schemeClr>
              </a:solidFill>
            </a:endParaRPr>
          </a:p>
        </p:txBody>
      </p:sp>
      <p:pic>
        <p:nvPicPr>
          <p:cNvPr id="11" name="Picture 10">
            <a:extLst>
              <a:ext uri="{FF2B5EF4-FFF2-40B4-BE49-F238E27FC236}">
                <a16:creationId xmlns:a16="http://schemas.microsoft.com/office/drawing/2014/main" id="{8089CFAA-EB24-47A6-9EB4-FF7DDA676A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1076" y="3321835"/>
            <a:ext cx="6380098" cy="35361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419196952"/>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F0415-E474-4D3C-9413-DC5995752581}"/>
              </a:ext>
            </a:extLst>
          </p:cNvPr>
          <p:cNvSpPr>
            <a:spLocks noGrp="1"/>
          </p:cNvSpPr>
          <p:nvPr>
            <p:ph type="title"/>
          </p:nvPr>
        </p:nvSpPr>
        <p:spPr/>
        <p:txBody>
          <a:bodyPr/>
          <a:lstStyle/>
          <a:p>
            <a:r>
              <a:rPr lang="en-GB" dirty="0"/>
              <a:t>Electrical components</a:t>
            </a:r>
            <a:endParaRPr lang="en-US" dirty="0"/>
          </a:p>
        </p:txBody>
      </p:sp>
      <p:sp>
        <p:nvSpPr>
          <p:cNvPr id="3" name="Content Placeholder 2">
            <a:extLst>
              <a:ext uri="{FF2B5EF4-FFF2-40B4-BE49-F238E27FC236}">
                <a16:creationId xmlns:a16="http://schemas.microsoft.com/office/drawing/2014/main" id="{B7ED83E2-B972-496A-888B-D8090853C8FC}"/>
              </a:ext>
            </a:extLst>
          </p:cNvPr>
          <p:cNvSpPr>
            <a:spLocks noGrp="1"/>
          </p:cNvSpPr>
          <p:nvPr>
            <p:ph idx="1"/>
          </p:nvPr>
        </p:nvSpPr>
        <p:spPr>
          <a:xfrm>
            <a:off x="647538" y="2160589"/>
            <a:ext cx="8596668" cy="3880773"/>
          </a:xfrm>
        </p:spPr>
        <p:txBody>
          <a:bodyPr>
            <a:normAutofit/>
          </a:bodyPr>
          <a:lstStyle/>
          <a:p>
            <a:endParaRPr lang="en-US" dirty="0">
              <a:latin typeface="Times New Roman" panose="02020603050405020304" pitchFamily="18" charset="0"/>
              <a:ea typeface="Times New Roman" panose="02020603050405020304" pitchFamily="18" charset="0"/>
            </a:endParaRPr>
          </a:p>
          <a:p>
            <a:endParaRPr lang="en-US" sz="1800" dirty="0">
              <a:effectLst/>
              <a:latin typeface="Times New Roman" panose="02020603050405020304" pitchFamily="18" charset="0"/>
              <a:ea typeface="Times New Roman" panose="02020603050405020304" pitchFamily="18" charset="0"/>
            </a:endParaRPr>
          </a:p>
          <a:p>
            <a:endParaRPr lang="en-US" dirty="0">
              <a:latin typeface="Times New Roman" panose="02020603050405020304" pitchFamily="18" charset="0"/>
              <a:ea typeface="Times New Roman" panose="02020603050405020304" pitchFamily="18" charset="0"/>
            </a:endParaRPr>
          </a:p>
          <a:p>
            <a:endParaRPr lang="en-US" sz="1800" dirty="0">
              <a:effectLst/>
              <a:latin typeface="Times New Roman" panose="02020603050405020304" pitchFamily="18" charset="0"/>
              <a:ea typeface="Times New Roman" panose="02020603050405020304" pitchFamily="18" charset="0"/>
            </a:endParaRPr>
          </a:p>
          <a:p>
            <a:pPr marL="0" indent="0">
              <a:buNone/>
            </a:pPr>
            <a:endParaRPr lang="en-US" dirty="0">
              <a:latin typeface="Times New Roman" panose="02020603050405020304" pitchFamily="18" charset="0"/>
              <a:ea typeface="Times New Roman" panose="02020603050405020304" pitchFamily="18" charset="0"/>
            </a:endParaRPr>
          </a:p>
          <a:p>
            <a:pPr marL="0" indent="0">
              <a:buNone/>
            </a:pPr>
            <a:endParaRPr lang="en-US" sz="1800" dirty="0">
              <a:effectLst/>
              <a:latin typeface="Times New Roman" panose="02020603050405020304" pitchFamily="18" charset="0"/>
              <a:ea typeface="Times New Roman" panose="02020603050405020304" pitchFamily="18" charset="0"/>
            </a:endParaRPr>
          </a:p>
          <a:p>
            <a:pPr marL="0" indent="0">
              <a:buNone/>
            </a:pPr>
            <a:r>
              <a:rPr lang="en-US" sz="2000" b="1" dirty="0">
                <a:solidFill>
                  <a:srgbClr val="00B0F0"/>
                </a:solidFill>
                <a:effectLst/>
                <a:latin typeface="Times New Roman" panose="02020603050405020304" pitchFamily="18" charset="0"/>
                <a:ea typeface="Times New Roman" panose="02020603050405020304" pitchFamily="18" charset="0"/>
              </a:rPr>
              <a:t>     </a:t>
            </a:r>
            <a:r>
              <a:rPr lang="en-US" sz="2000" b="1" dirty="0">
                <a:solidFill>
                  <a:srgbClr val="FF0000"/>
                </a:solidFill>
                <a:latin typeface="Times New Roman" panose="02020603050405020304" pitchFamily="18" charset="0"/>
                <a:ea typeface="Times New Roman" panose="02020603050405020304" pitchFamily="18" charset="0"/>
              </a:rPr>
              <a:t>Battery (LIPO)                        </a:t>
            </a:r>
            <a:r>
              <a:rPr lang="en-US" sz="2000" b="1" dirty="0" err="1">
                <a:solidFill>
                  <a:srgbClr val="FF0000"/>
                </a:solidFill>
                <a:latin typeface="Times New Roman" panose="02020603050405020304" pitchFamily="18" charset="0"/>
                <a:ea typeface="Times New Roman" panose="02020603050405020304" pitchFamily="18" charset="0"/>
              </a:rPr>
              <a:t>Wifi</a:t>
            </a:r>
            <a:r>
              <a:rPr lang="en-US" sz="2000" b="1" dirty="0">
                <a:solidFill>
                  <a:srgbClr val="FF0000"/>
                </a:solidFill>
                <a:latin typeface="Times New Roman" panose="02020603050405020304" pitchFamily="18" charset="0"/>
                <a:ea typeface="Times New Roman" panose="02020603050405020304" pitchFamily="18" charset="0"/>
              </a:rPr>
              <a:t> controller</a:t>
            </a:r>
            <a:r>
              <a:rPr lang="en-US" sz="2000" b="1" kern="0" dirty="0">
                <a:solidFill>
                  <a:srgbClr val="FF0000"/>
                </a:solidFill>
                <a:effectLst/>
                <a:latin typeface="Times New Roman" panose="02020603050405020304" pitchFamily="18" charset="0"/>
                <a:ea typeface="Times New Roman" panose="02020603050405020304" pitchFamily="18" charset="0"/>
              </a:rPr>
              <a:t>                        </a:t>
            </a:r>
            <a:r>
              <a:rPr lang="en-US" sz="2000" b="1" dirty="0">
                <a:solidFill>
                  <a:srgbClr val="FF0000"/>
                </a:solidFill>
              </a:rPr>
              <a:t>servo motor</a:t>
            </a:r>
            <a:r>
              <a:rPr lang="en-US" sz="2000" b="1" kern="0" dirty="0">
                <a:solidFill>
                  <a:srgbClr val="FF0000"/>
                </a:solidFill>
                <a:effectLst/>
                <a:latin typeface="Times New Roman" panose="02020603050405020304" pitchFamily="18" charset="0"/>
                <a:ea typeface="Times New Roman" panose="02020603050405020304" pitchFamily="18" charset="0"/>
              </a:rPr>
              <a:t> </a:t>
            </a:r>
            <a:endParaRPr lang="en-US" sz="1800" b="1" kern="0" dirty="0">
              <a:solidFill>
                <a:srgbClr val="FF0000"/>
              </a:solidFill>
              <a:effectLst/>
              <a:latin typeface="Times New Roman" panose="02020603050405020304" pitchFamily="18" charset="0"/>
              <a:ea typeface="Times New Roman" panose="02020603050405020304" pitchFamily="18" charset="0"/>
            </a:endParaRPr>
          </a:p>
          <a:p>
            <a:pPr marL="0" indent="0">
              <a:buNone/>
            </a:pPr>
            <a:endParaRPr lang="en-US" dirty="0"/>
          </a:p>
        </p:txBody>
      </p:sp>
      <p:pic>
        <p:nvPicPr>
          <p:cNvPr id="4" name="Picture 3">
            <a:extLst>
              <a:ext uri="{FF2B5EF4-FFF2-40B4-BE49-F238E27FC236}">
                <a16:creationId xmlns:a16="http://schemas.microsoft.com/office/drawing/2014/main" id="{D65B13A7-ADD0-4B04-9C34-C6FCBEE52B49}"/>
              </a:ext>
            </a:extLst>
          </p:cNvPr>
          <p:cNvPicPr>
            <a:picLocks noChangeAspect="1"/>
          </p:cNvPicPr>
          <p:nvPr/>
        </p:nvPicPr>
        <p:blipFill>
          <a:blip r:embed="rId2"/>
          <a:srcRect/>
          <a:stretch/>
        </p:blipFill>
        <p:spPr>
          <a:xfrm>
            <a:off x="931254" y="2367870"/>
            <a:ext cx="2085993" cy="2085993"/>
          </a:xfrm>
          <a:prstGeom prst="rect">
            <a:avLst/>
          </a:prstGeom>
          <a:ln>
            <a:solidFill>
              <a:schemeClr val="tx1"/>
            </a:solidFill>
          </a:ln>
        </p:spPr>
      </p:pic>
      <p:pic>
        <p:nvPicPr>
          <p:cNvPr id="5" name="Picture 4">
            <a:extLst>
              <a:ext uri="{FF2B5EF4-FFF2-40B4-BE49-F238E27FC236}">
                <a16:creationId xmlns:a16="http://schemas.microsoft.com/office/drawing/2014/main" id="{8025A80B-4FCE-49FD-9466-59B4FD8ED8A6}"/>
              </a:ext>
            </a:extLst>
          </p:cNvPr>
          <p:cNvPicPr>
            <a:picLocks noChangeAspect="1"/>
          </p:cNvPicPr>
          <p:nvPr/>
        </p:nvPicPr>
        <p:blipFill>
          <a:blip r:embed="rId3"/>
          <a:srcRect/>
          <a:stretch/>
        </p:blipFill>
        <p:spPr>
          <a:xfrm>
            <a:off x="3921335" y="2308625"/>
            <a:ext cx="2304507" cy="2204484"/>
          </a:xfrm>
          <a:prstGeom prst="rect">
            <a:avLst/>
          </a:prstGeom>
          <a:ln>
            <a:solidFill>
              <a:schemeClr val="tx1"/>
            </a:solidFill>
          </a:ln>
        </p:spPr>
      </p:pic>
      <p:pic>
        <p:nvPicPr>
          <p:cNvPr id="6" name="Picture 5">
            <a:extLst>
              <a:ext uri="{FF2B5EF4-FFF2-40B4-BE49-F238E27FC236}">
                <a16:creationId xmlns:a16="http://schemas.microsoft.com/office/drawing/2014/main" id="{B80ECA35-BAF3-4DC3-BEED-871C7A4C726C}"/>
              </a:ext>
            </a:extLst>
          </p:cNvPr>
          <p:cNvPicPr>
            <a:picLocks noChangeAspect="1"/>
          </p:cNvPicPr>
          <p:nvPr/>
        </p:nvPicPr>
        <p:blipFill>
          <a:blip r:embed="rId4"/>
          <a:srcRect/>
          <a:stretch/>
        </p:blipFill>
        <p:spPr>
          <a:xfrm>
            <a:off x="7031115" y="2289424"/>
            <a:ext cx="2242887" cy="2242887"/>
          </a:xfrm>
          <a:prstGeom prst="rect">
            <a:avLst/>
          </a:prstGeom>
          <a:ln>
            <a:solidFill>
              <a:schemeClr val="tx1"/>
            </a:solidFill>
          </a:ln>
        </p:spPr>
      </p:pic>
    </p:spTree>
    <p:extLst>
      <p:ext uri="{BB962C8B-B14F-4D97-AF65-F5344CB8AC3E}">
        <p14:creationId xmlns:p14="http://schemas.microsoft.com/office/powerpoint/2010/main" val="444143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FBA8D-6CB0-41B9-80D3-AEF44E6573AE}"/>
              </a:ext>
            </a:extLst>
          </p:cNvPr>
          <p:cNvSpPr>
            <a:spLocks noGrp="1"/>
          </p:cNvSpPr>
          <p:nvPr>
            <p:ph type="title"/>
          </p:nvPr>
        </p:nvSpPr>
        <p:spPr>
          <a:xfrm>
            <a:off x="355313" y="489899"/>
            <a:ext cx="3412435" cy="1325563"/>
          </a:xfrm>
        </p:spPr>
        <p:txBody>
          <a:bodyPr>
            <a:normAutofit/>
          </a:bodyPr>
          <a:lstStyle/>
          <a:p>
            <a:pPr algn="ctr"/>
            <a:r>
              <a:rPr lang="en-US" dirty="0"/>
              <a:t>Ball launcher</a:t>
            </a:r>
            <a:br>
              <a:rPr lang="en-US" dirty="0"/>
            </a:br>
            <a:endParaRPr lang="en-US" dirty="0">
              <a:solidFill>
                <a:schemeClr val="accent1"/>
              </a:solidFill>
            </a:endParaRPr>
          </a:p>
        </p:txBody>
      </p:sp>
      <p:pic>
        <p:nvPicPr>
          <p:cNvPr id="4" name="Picture 3">
            <a:extLst>
              <a:ext uri="{FF2B5EF4-FFF2-40B4-BE49-F238E27FC236}">
                <a16:creationId xmlns:a16="http://schemas.microsoft.com/office/drawing/2014/main" id="{92549FDB-265A-407D-8AC7-89DF167318DE}"/>
              </a:ext>
            </a:extLst>
          </p:cNvPr>
          <p:cNvPicPr>
            <a:picLocks noChangeAspect="1"/>
          </p:cNvPicPr>
          <p:nvPr/>
        </p:nvPicPr>
        <p:blipFill>
          <a:blip r:embed="rId2"/>
          <a:srcRect/>
          <a:stretch/>
        </p:blipFill>
        <p:spPr>
          <a:xfrm>
            <a:off x="3983018" y="1620939"/>
            <a:ext cx="5390045" cy="3031900"/>
          </a:xfrm>
          <a:prstGeom prst="rect">
            <a:avLst/>
          </a:prstGeom>
          <a:ln>
            <a:noFill/>
          </a:ln>
          <a:effectLst>
            <a:glow rad="63500">
              <a:schemeClr val="accent4">
                <a:satMod val="175000"/>
                <a:alpha val="40000"/>
              </a:schemeClr>
            </a:glow>
            <a:outerShdw blurRad="50800" dist="38100" dir="16200000" rotWithShape="0">
              <a:prstClr val="black">
                <a:alpha val="40000"/>
              </a:prstClr>
            </a:outerShdw>
            <a:reflection blurRad="6350" stA="52000" endA="300" endPos="35000" dir="5400000" sy="-100000" algn="bl" rotWithShape="0"/>
          </a:effectLst>
          <a:scene3d>
            <a:camera prst="obliqueTopRight"/>
            <a:lightRig rig="threePt" dir="t"/>
          </a:scene3d>
          <a:sp3d>
            <a:bevelT/>
            <a:bevelB w="165100" prst="coolSlant"/>
          </a:sp3d>
        </p:spPr>
      </p:pic>
      <p:sp>
        <p:nvSpPr>
          <p:cNvPr id="11" name="TextBox 10">
            <a:extLst>
              <a:ext uri="{FF2B5EF4-FFF2-40B4-BE49-F238E27FC236}">
                <a16:creationId xmlns:a16="http://schemas.microsoft.com/office/drawing/2014/main" id="{351416E7-03BE-454E-A532-5B6BB22938D2}"/>
              </a:ext>
            </a:extLst>
          </p:cNvPr>
          <p:cNvSpPr txBox="1"/>
          <p:nvPr/>
        </p:nvSpPr>
        <p:spPr>
          <a:xfrm>
            <a:off x="166250" y="1621987"/>
            <a:ext cx="4655129" cy="2862322"/>
          </a:xfrm>
          <a:prstGeom prst="rect">
            <a:avLst/>
          </a:prstGeom>
          <a:noFill/>
        </p:spPr>
        <p:txBody>
          <a:bodyPr wrap="square">
            <a:spAutoFit/>
          </a:bodyPr>
          <a:lstStyle/>
          <a:p>
            <a:r>
              <a:rPr lang="en-US" sz="2000" dirty="0">
                <a:solidFill>
                  <a:schemeClr val="bg2">
                    <a:lumMod val="10000"/>
                  </a:schemeClr>
                </a:solidFill>
              </a:rPr>
              <a:t>Here are some key features and capabilities of a ball launcher firefighting drone:</a:t>
            </a:r>
          </a:p>
          <a:p>
            <a:endParaRPr lang="en-US" sz="2000" dirty="0">
              <a:solidFill>
                <a:schemeClr val="bg2">
                  <a:lumMod val="10000"/>
                </a:schemeClr>
              </a:solidFill>
            </a:endParaRPr>
          </a:p>
          <a:p>
            <a:pPr marL="342900" indent="-342900">
              <a:buFont typeface="Wingdings" pitchFamily="2" charset="2"/>
              <a:buChar char="ü"/>
            </a:pPr>
            <a:r>
              <a:rPr lang="en-US" sz="2000" b="0" i="0" dirty="0">
                <a:effectLst/>
                <a:latin typeface="+mj-lt"/>
              </a:rPr>
              <a:t>Rapid response</a:t>
            </a:r>
            <a:r>
              <a:rPr lang="en-US" sz="2000" dirty="0">
                <a:latin typeface="+mj-lt"/>
              </a:rPr>
              <a:t>.</a:t>
            </a:r>
          </a:p>
          <a:p>
            <a:pPr marL="342900" indent="-342900">
              <a:buFont typeface="Wingdings" pitchFamily="2" charset="2"/>
              <a:buChar char="ü"/>
            </a:pPr>
            <a:r>
              <a:rPr lang="en-US" sz="2000" b="0" i="0" dirty="0">
                <a:effectLst/>
                <a:latin typeface="+mj-lt"/>
              </a:rPr>
              <a:t>Safety</a:t>
            </a:r>
            <a:r>
              <a:rPr lang="en-US" sz="2000" dirty="0">
                <a:latin typeface="+mj-lt"/>
              </a:rPr>
              <a:t>.</a:t>
            </a:r>
          </a:p>
          <a:p>
            <a:pPr marL="342900" indent="-342900">
              <a:buFont typeface="Wingdings" pitchFamily="2" charset="2"/>
              <a:buChar char="ü"/>
            </a:pPr>
            <a:r>
              <a:rPr lang="en-US" sz="2000" b="0" i="0" dirty="0">
                <a:effectLst/>
                <a:latin typeface="+mj-lt"/>
              </a:rPr>
              <a:t>Efficiency</a:t>
            </a:r>
            <a:r>
              <a:rPr lang="en-US" sz="2000" dirty="0">
                <a:latin typeface="+mj-lt"/>
              </a:rPr>
              <a:t>.</a:t>
            </a:r>
          </a:p>
          <a:p>
            <a:pPr marL="342900" indent="-342900">
              <a:buFont typeface="Wingdings" pitchFamily="2" charset="2"/>
              <a:buChar char="ü"/>
            </a:pPr>
            <a:r>
              <a:rPr lang="en-US" sz="2000" dirty="0"/>
              <a:t>Remote Operation.</a:t>
            </a:r>
          </a:p>
          <a:p>
            <a:endParaRPr lang="en-GB" sz="2000" dirty="0">
              <a:solidFill>
                <a:schemeClr val="bg2">
                  <a:lumMod val="10000"/>
                </a:schemeClr>
              </a:solidFill>
            </a:endParaRPr>
          </a:p>
        </p:txBody>
      </p:sp>
    </p:spTree>
    <p:extLst>
      <p:ext uri="{BB962C8B-B14F-4D97-AF65-F5344CB8AC3E}">
        <p14:creationId xmlns:p14="http://schemas.microsoft.com/office/powerpoint/2010/main" val="513815111"/>
      </p:ext>
    </p:extLst>
  </p:cSld>
  <p:clrMapOvr>
    <a:masterClrMapping/>
  </p:clrMapOvr>
  <p:transition spd="slow">
    <p:fade/>
  </p:transition>
</p:sld>
</file>

<file path=ppt/theme/theme1.xml><?xml version="1.0" encoding="utf-8"?>
<a:theme xmlns:a="http://schemas.openxmlformats.org/drawingml/2006/main" name="1_Office Theme">
  <a:themeElements>
    <a:clrScheme name="Custom 14">
      <a:dk1>
        <a:sysClr val="windowText" lastClr="000000"/>
      </a:dk1>
      <a:lt1>
        <a:sysClr val="window" lastClr="FFFFFF"/>
      </a:lt1>
      <a:dk2>
        <a:srgbClr val="44546A"/>
      </a:dk2>
      <a:lt2>
        <a:srgbClr val="E7E6E6"/>
      </a:lt2>
      <a:accent1>
        <a:srgbClr val="3498D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3.xml><?xml version="1.0" encoding="utf-8"?>
<a:theme xmlns:a="http://schemas.openxmlformats.org/drawingml/2006/main" name="1_Facet">
  <a:themeElements>
    <a:clrScheme name="Custom 3">
      <a:dk1>
        <a:srgbClr val="002060"/>
      </a:dk1>
      <a:lt1>
        <a:sysClr val="window" lastClr="FFFFFF"/>
      </a:lt1>
      <a:dk2>
        <a:srgbClr val="1E5155"/>
      </a:dk2>
      <a:lt2>
        <a:srgbClr val="EBEBEB"/>
      </a:lt2>
      <a:accent1>
        <a:srgbClr val="FF0000"/>
      </a:accent1>
      <a:accent2>
        <a:srgbClr val="FF0000"/>
      </a:accent2>
      <a:accent3>
        <a:srgbClr val="E6B729"/>
      </a:accent3>
      <a:accent4>
        <a:srgbClr val="6AAC90"/>
      </a:accent4>
      <a:accent5>
        <a:srgbClr val="54849A"/>
      </a:accent5>
      <a:accent6>
        <a:srgbClr val="9E5E9B"/>
      </a:accent6>
      <a:hlink>
        <a:srgbClr val="58C1BA"/>
      </a:hlink>
      <a:folHlink>
        <a:srgbClr val="9DFFCB"/>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ppt/theme/theme4.xml><?xml version="1.0" encoding="utf-8"?>
<a:theme xmlns:a="http://schemas.openxmlformats.org/drawingml/2006/main" name="3_Facet">
  <a:themeElements>
    <a:clrScheme name="Custom 4">
      <a:dk1>
        <a:sysClr val="windowText" lastClr="000000"/>
      </a:dk1>
      <a:lt1>
        <a:sysClr val="window" lastClr="FFFFFF"/>
      </a:lt1>
      <a:dk2>
        <a:srgbClr val="2C3C43"/>
      </a:dk2>
      <a:lt2>
        <a:srgbClr val="EBEBEB"/>
      </a:lt2>
      <a:accent1>
        <a:srgbClr val="B2126C"/>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TM04033917[[fn=Berlin]]</Template>
  <TotalTime>749</TotalTime>
  <Words>458</Words>
  <Application>Microsoft Office PowerPoint</Application>
  <PresentationFormat>Widescreen</PresentationFormat>
  <Paragraphs>76</Paragraphs>
  <Slides>20</Slides>
  <Notes>1</Notes>
  <HiddenSlides>0</HiddenSlides>
  <MMClips>1</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20</vt:i4>
      </vt:variant>
    </vt:vector>
  </HeadingPairs>
  <TitlesOfParts>
    <vt:vector size="34" baseType="lpstr">
      <vt:lpstr>Algerian</vt:lpstr>
      <vt:lpstr>Amasis MT Pro Black</vt:lpstr>
      <vt:lpstr>Arial</vt:lpstr>
      <vt:lpstr>Calibri</vt:lpstr>
      <vt:lpstr>Calibri Light</vt:lpstr>
      <vt:lpstr>Euphemia</vt:lpstr>
      <vt:lpstr>Times New Roman</vt:lpstr>
      <vt:lpstr>Trebuchet MS</vt:lpstr>
      <vt:lpstr>Wingdings</vt:lpstr>
      <vt:lpstr>Wingdings 3</vt:lpstr>
      <vt:lpstr>1_Office Theme</vt:lpstr>
      <vt:lpstr>Facet</vt:lpstr>
      <vt:lpstr>1_Facet</vt:lpstr>
      <vt:lpstr>3_Facet</vt:lpstr>
      <vt:lpstr>PowerPoint Presentation</vt:lpstr>
      <vt:lpstr>PowerPoint Presentation</vt:lpstr>
      <vt:lpstr>Introduction</vt:lpstr>
      <vt:lpstr>     </vt:lpstr>
      <vt:lpstr>PROJECT OPJECTIVE</vt:lpstr>
      <vt:lpstr>Electrical Components</vt:lpstr>
      <vt:lpstr>ELECTRICAL CIRCUIT DESIGN</vt:lpstr>
      <vt:lpstr>Electrical components</vt:lpstr>
      <vt:lpstr>Ball launcher </vt:lpstr>
      <vt:lpstr>Fire extinguisher balls are small shaped automatic fire extinguishers that can be thrown to  the fire and dispense fire-fighting substances within 3 seconds. The ball that will be launched from the drone contains the main fire extinguishing agent, which is ammonium phosphate            Monoammonium phosphate (MAP) is a widely used fire extinguishing agent, particularly in dry chemical fire extinguishers. It consists of ammonium dihydrogen phosphate (NH₄H₂PO₄) and is effective against Class A, B, and C fires. Class A fires involve ordinary combustibles like wood and paper, Class B fires involve flammable liquids, and Class C fires involve energized electrical equipment.</vt:lpstr>
      <vt:lpstr>           Software and   Programming  </vt:lpstr>
      <vt:lpstr>Arduino </vt:lpstr>
      <vt:lpstr>Arduino Code</vt:lpstr>
      <vt:lpstr>PowerPoint Presentation</vt:lpstr>
      <vt:lpstr>Economic analysis of project</vt:lpstr>
      <vt:lpstr>component prices </vt:lpstr>
      <vt:lpstr>Firefighting drone Maintenance</vt:lpstr>
      <vt:lpstr>Conclusion </vt:lpstr>
      <vt:lpstr>PowerPoint Presentation</vt:lpstr>
      <vt:lpstr>Thanks For Listening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Nidal Al dare</dc:creator>
  <cp:lastModifiedBy>mazen quzmar</cp:lastModifiedBy>
  <cp:revision>69</cp:revision>
  <dcterms:created xsi:type="dcterms:W3CDTF">2021-12-29T17:22:39Z</dcterms:created>
  <dcterms:modified xsi:type="dcterms:W3CDTF">2024-02-24T16:56:52Z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2024-02-03T16:15:29Z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045e0a19-5648-4198-bafd-8fa1b047ef60</vt:lpwstr>
  </property>
  <property fmtid="{D5CDD505-2E9C-101B-9397-08002B2CF9AE}" pid="7" name="MSIP_Label_defa4170-0d19-0005-0004-bc88714345d2_ActionId">
    <vt:lpwstr>ba4c5fd4-082f-433c-bcee-01d52e3d9c7b</vt:lpwstr>
  </property>
  <property fmtid="{D5CDD505-2E9C-101B-9397-08002B2CF9AE}" pid="8" name="MSIP_Label_defa4170-0d19-0005-0004-bc88714345d2_ContentBits">
    <vt:lpwstr>0</vt:lpwstr>
  </property>
</Properties>
</file>