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0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320" r:id="rId11"/>
    <p:sldId id="266" r:id="rId12"/>
    <p:sldId id="267" r:id="rId13"/>
    <p:sldId id="322" r:id="rId14"/>
    <p:sldId id="268" r:id="rId15"/>
    <p:sldId id="269" r:id="rId16"/>
    <p:sldId id="323" r:id="rId17"/>
    <p:sldId id="321" r:id="rId18"/>
    <p:sldId id="270" r:id="rId19"/>
    <p:sldId id="324" r:id="rId20"/>
    <p:sldId id="271" r:id="rId21"/>
    <p:sldId id="325" r:id="rId22"/>
    <p:sldId id="272" r:id="rId23"/>
    <p:sldId id="273" r:id="rId24"/>
    <p:sldId id="274" r:id="rId25"/>
    <p:sldId id="275" r:id="rId26"/>
    <p:sldId id="331" r:id="rId27"/>
    <p:sldId id="329" r:id="rId28"/>
    <p:sldId id="276" r:id="rId29"/>
    <p:sldId id="326" r:id="rId30"/>
    <p:sldId id="328" r:id="rId31"/>
    <p:sldId id="330" r:id="rId32"/>
    <p:sldId id="277" r:id="rId33"/>
    <p:sldId id="278" r:id="rId34"/>
    <p:sldId id="279" r:id="rId35"/>
    <p:sldId id="280" r:id="rId36"/>
    <p:sldId id="281" r:id="rId37"/>
    <p:sldId id="282" r:id="rId38"/>
    <p:sldId id="332" r:id="rId39"/>
    <p:sldId id="333" r:id="rId40"/>
    <p:sldId id="339" r:id="rId41"/>
    <p:sldId id="334" r:id="rId42"/>
    <p:sldId id="336" r:id="rId43"/>
    <p:sldId id="337" r:id="rId44"/>
    <p:sldId id="335" r:id="rId45"/>
    <p:sldId id="338" r:id="rId46"/>
    <p:sldId id="285" r:id="rId47"/>
    <p:sldId id="286" r:id="rId48"/>
    <p:sldId id="287" r:id="rId49"/>
    <p:sldId id="342" r:id="rId50"/>
    <p:sldId id="288" r:id="rId51"/>
    <p:sldId id="340" r:id="rId52"/>
    <p:sldId id="341" r:id="rId53"/>
    <p:sldId id="343" r:id="rId54"/>
    <p:sldId id="289" r:id="rId55"/>
    <p:sldId id="290" r:id="rId56"/>
    <p:sldId id="291" r:id="rId57"/>
    <p:sldId id="346" r:id="rId58"/>
    <p:sldId id="344" r:id="rId59"/>
    <p:sldId id="345" r:id="rId60"/>
    <p:sldId id="295" r:id="rId61"/>
    <p:sldId id="296" r:id="rId62"/>
    <p:sldId id="297" r:id="rId63"/>
    <p:sldId id="298" r:id="rId64"/>
    <p:sldId id="350" r:id="rId65"/>
    <p:sldId id="299" r:id="rId66"/>
    <p:sldId id="300" r:id="rId67"/>
    <p:sldId id="351" r:id="rId68"/>
    <p:sldId id="301" r:id="rId69"/>
    <p:sldId id="293" r:id="rId70"/>
    <p:sldId id="294" r:id="rId71"/>
    <p:sldId id="292" r:id="rId72"/>
    <p:sldId id="349" r:id="rId73"/>
    <p:sldId id="347" r:id="rId74"/>
    <p:sldId id="303" r:id="rId75"/>
    <p:sldId id="354" r:id="rId76"/>
    <p:sldId id="355" r:id="rId77"/>
    <p:sldId id="356" r:id="rId78"/>
    <p:sldId id="357" r:id="rId79"/>
    <p:sldId id="304" r:id="rId80"/>
    <p:sldId id="358" r:id="rId81"/>
    <p:sldId id="361" r:id="rId82"/>
    <p:sldId id="362" r:id="rId83"/>
    <p:sldId id="363" r:id="rId84"/>
    <p:sldId id="305" r:id="rId85"/>
    <p:sldId id="306" r:id="rId86"/>
    <p:sldId id="307" r:id="rId87"/>
    <p:sldId id="308" r:id="rId88"/>
    <p:sldId id="364" r:id="rId89"/>
    <p:sldId id="365" r:id="rId90"/>
    <p:sldId id="366" r:id="rId91"/>
    <p:sldId id="310" r:id="rId92"/>
    <p:sldId id="311" r:id="rId93"/>
    <p:sldId id="367" r:id="rId94"/>
    <p:sldId id="312" r:id="rId95"/>
    <p:sldId id="313" r:id="rId96"/>
    <p:sldId id="314" r:id="rId97"/>
    <p:sldId id="315" r:id="rId98"/>
    <p:sldId id="316" r:id="rId99"/>
    <p:sldId id="317" r:id="rId100"/>
    <p:sldId id="318" r:id="rId101"/>
    <p:sldId id="319" r:id="rId102"/>
  </p:sldIdLst>
  <p:sldSz cx="18288000" cy="10287000"/>
  <p:notesSz cx="6858000" cy="9144000"/>
  <p:embeddedFontLst>
    <p:embeddedFont>
      <p:font typeface="IBM Plex Sans" panose="020B0503050203000203" pitchFamily="34" charset="0"/>
      <p:regular r:id="rId104"/>
      <p:bold r:id="rId105"/>
      <p:boldItalic r:id="rId106"/>
    </p:embeddedFont>
    <p:embeddedFont>
      <p:font typeface="IBM Plex Sans Medium" panose="020B0603050203000203" pitchFamily="34" charset="0"/>
      <p:regular r:id="rId107"/>
      <p:bold r:id="rId108"/>
      <p:italic r:id="rId109"/>
      <p:boldItalic r:id="rId11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11" roundtripDataSignature="AMtx7mho4pwSLOYW6Mpx8Hnz74p0ONvxf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0AA8BA1-F67B-4937-A1F2-58789BEBFAEA}">
  <a:tblStyle styleId="{60AA8BA1-F67B-4937-A1F2-58789BEBFAE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75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presProps" Target="presProps.xml"/><Relationship Id="rId16" Type="http://schemas.openxmlformats.org/officeDocument/2006/relationships/slide" Target="slides/slide15.xml"/><Relationship Id="rId107" Type="http://schemas.openxmlformats.org/officeDocument/2006/relationships/font" Target="fonts/font4.fntdata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viewProps" Target="viewProp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notesMaster" Target="notesMasters/notesMaster1.xml"/><Relationship Id="rId108" Type="http://schemas.openxmlformats.org/officeDocument/2006/relationships/font" Target="fonts/font5.fntdata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font" Target="fonts/font3.fntdata"/><Relationship Id="rId114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font" Target="fonts/font6.fntdata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font" Target="fonts/font1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font" Target="fonts/font7.fntdata"/><Relationship Id="rId115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font" Target="fonts/font2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customschemas.google.com/relationships/presentationmetadata" Target="meta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2b62e541488_0_1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g2b62e541488_0_1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2b62e541488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g2b62e541488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b62e541488_0_1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g2b62e541488_0_1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>
          <a:extLst>
            <a:ext uri="{FF2B5EF4-FFF2-40B4-BE49-F238E27FC236}">
              <a16:creationId xmlns:a16="http://schemas.microsoft.com/office/drawing/2014/main" id="{85E8CAD0-D5D1-9F3B-0E89-743F9F41E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8:notes">
            <a:extLst>
              <a:ext uri="{FF2B5EF4-FFF2-40B4-BE49-F238E27FC236}">
                <a16:creationId xmlns:a16="http://schemas.microsoft.com/office/drawing/2014/main" id="{2C91AFFC-B17E-85E9-B9F5-F568D17230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0" name="Google Shape;180;p8:notes">
            <a:extLst>
              <a:ext uri="{FF2B5EF4-FFF2-40B4-BE49-F238E27FC236}">
                <a16:creationId xmlns:a16="http://schemas.microsoft.com/office/drawing/2014/main" id="{5CB53C80-3198-B0CF-BABC-2774F9AD3AE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636702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>
          <a:extLst>
            <a:ext uri="{FF2B5EF4-FFF2-40B4-BE49-F238E27FC236}">
              <a16:creationId xmlns:a16="http://schemas.microsoft.com/office/drawing/2014/main" id="{5FF9812C-3E4B-8C5C-312E-4DA0E24E1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1:notes">
            <a:extLst>
              <a:ext uri="{FF2B5EF4-FFF2-40B4-BE49-F238E27FC236}">
                <a16:creationId xmlns:a16="http://schemas.microsoft.com/office/drawing/2014/main" id="{5C935E56-BC2A-76BD-D577-AC52122C707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1:notes">
            <a:extLst>
              <a:ext uri="{FF2B5EF4-FFF2-40B4-BE49-F238E27FC236}">
                <a16:creationId xmlns:a16="http://schemas.microsoft.com/office/drawing/2014/main" id="{042869B0-6607-35BF-573C-EDA2392DC19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82787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2b62e541488_0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g2b62e541488_0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>
          <a:extLst>
            <a:ext uri="{FF2B5EF4-FFF2-40B4-BE49-F238E27FC236}">
              <a16:creationId xmlns:a16="http://schemas.microsoft.com/office/drawing/2014/main" id="{229B11F8-4BCE-2430-7497-B432D2CBE3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2:notes">
            <a:extLst>
              <a:ext uri="{FF2B5EF4-FFF2-40B4-BE49-F238E27FC236}">
                <a16:creationId xmlns:a16="http://schemas.microsoft.com/office/drawing/2014/main" id="{4E49E14D-3E33-CC8E-03EF-9CA473B090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12:notes">
            <a:extLst>
              <a:ext uri="{FF2B5EF4-FFF2-40B4-BE49-F238E27FC236}">
                <a16:creationId xmlns:a16="http://schemas.microsoft.com/office/drawing/2014/main" id="{0868230C-BA7C-A965-C544-87D5EAF5AB6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578542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>
          <a:extLst>
            <a:ext uri="{FF2B5EF4-FFF2-40B4-BE49-F238E27FC236}">
              <a16:creationId xmlns:a16="http://schemas.microsoft.com/office/drawing/2014/main" id="{735C3DF4-82A4-2C37-BD08-B40C895FB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3:notes">
            <a:extLst>
              <a:ext uri="{FF2B5EF4-FFF2-40B4-BE49-F238E27FC236}">
                <a16:creationId xmlns:a16="http://schemas.microsoft.com/office/drawing/2014/main" id="{0B37ECD1-5E70-5416-9C21-9ED84FFE6B0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3:notes">
            <a:extLst>
              <a:ext uri="{FF2B5EF4-FFF2-40B4-BE49-F238E27FC236}">
                <a16:creationId xmlns:a16="http://schemas.microsoft.com/office/drawing/2014/main" id="{3E59BF28-25DA-FBE1-D0A9-0ABBD71320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809971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>
          <a:extLst>
            <a:ext uri="{FF2B5EF4-FFF2-40B4-BE49-F238E27FC236}">
              <a16:creationId xmlns:a16="http://schemas.microsoft.com/office/drawing/2014/main" id="{74BAAD7B-88BC-17E8-9019-AFF2EE108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3:notes">
            <a:extLst>
              <a:ext uri="{FF2B5EF4-FFF2-40B4-BE49-F238E27FC236}">
                <a16:creationId xmlns:a16="http://schemas.microsoft.com/office/drawing/2014/main" id="{0FE84799-C92B-B3C9-492E-B545F64877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3:notes">
            <a:extLst>
              <a:ext uri="{FF2B5EF4-FFF2-40B4-BE49-F238E27FC236}">
                <a16:creationId xmlns:a16="http://schemas.microsoft.com/office/drawing/2014/main" id="{6ADA2AD4-0361-816A-1793-0E07CF5CA0B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56993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>
          <a:extLst>
            <a:ext uri="{FF2B5EF4-FFF2-40B4-BE49-F238E27FC236}">
              <a16:creationId xmlns:a16="http://schemas.microsoft.com/office/drawing/2014/main" id="{848748A8-09DF-6F84-C92E-2CE16DE41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3:notes">
            <a:extLst>
              <a:ext uri="{FF2B5EF4-FFF2-40B4-BE49-F238E27FC236}">
                <a16:creationId xmlns:a16="http://schemas.microsoft.com/office/drawing/2014/main" id="{39B0DA37-4600-491C-4524-368DDA75E6D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3:notes">
            <a:extLst>
              <a:ext uri="{FF2B5EF4-FFF2-40B4-BE49-F238E27FC236}">
                <a16:creationId xmlns:a16="http://schemas.microsoft.com/office/drawing/2014/main" id="{F27BFF86-60E3-F507-5816-569FE822C9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275609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>
          <a:extLst>
            <a:ext uri="{FF2B5EF4-FFF2-40B4-BE49-F238E27FC236}">
              <a16:creationId xmlns:a16="http://schemas.microsoft.com/office/drawing/2014/main" id="{A7B27268-B7D4-06C7-5823-A626721A1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19:notes">
            <a:extLst>
              <a:ext uri="{FF2B5EF4-FFF2-40B4-BE49-F238E27FC236}">
                <a16:creationId xmlns:a16="http://schemas.microsoft.com/office/drawing/2014/main" id="{AC9CADE5-0851-6BD1-A8B8-03F571B4A17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19:notes">
            <a:extLst>
              <a:ext uri="{FF2B5EF4-FFF2-40B4-BE49-F238E27FC236}">
                <a16:creationId xmlns:a16="http://schemas.microsoft.com/office/drawing/2014/main" id="{CBB0619B-E838-CBE1-BE74-EAD99CF08DC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094952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8">
          <a:extLst>
            <a:ext uri="{FF2B5EF4-FFF2-40B4-BE49-F238E27FC236}">
              <a16:creationId xmlns:a16="http://schemas.microsoft.com/office/drawing/2014/main" id="{3229919F-0E31-2B8C-9092-F608FBCFB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5:notes">
            <a:extLst>
              <a:ext uri="{FF2B5EF4-FFF2-40B4-BE49-F238E27FC236}">
                <a16:creationId xmlns:a16="http://schemas.microsoft.com/office/drawing/2014/main" id="{CFADE7D7-164C-065F-4FC6-71168E4A442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5:notes">
            <a:extLst>
              <a:ext uri="{FF2B5EF4-FFF2-40B4-BE49-F238E27FC236}">
                <a16:creationId xmlns:a16="http://schemas.microsoft.com/office/drawing/2014/main" id="{2711BC08-05B1-CCA6-6FEF-A2C28468780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178269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8">
          <a:extLst>
            <a:ext uri="{FF2B5EF4-FFF2-40B4-BE49-F238E27FC236}">
              <a16:creationId xmlns:a16="http://schemas.microsoft.com/office/drawing/2014/main" id="{30B209C5-2D09-BF94-7499-A7A811E5E0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5:notes">
            <a:extLst>
              <a:ext uri="{FF2B5EF4-FFF2-40B4-BE49-F238E27FC236}">
                <a16:creationId xmlns:a16="http://schemas.microsoft.com/office/drawing/2014/main" id="{F517D618-9A1C-5185-C241-6A71692C43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5:notes">
            <a:extLst>
              <a:ext uri="{FF2B5EF4-FFF2-40B4-BE49-F238E27FC236}">
                <a16:creationId xmlns:a16="http://schemas.microsoft.com/office/drawing/2014/main" id="{DEDF561E-CB44-5460-325C-337726877A6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549660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>
          <a:extLst>
            <a:ext uri="{FF2B5EF4-FFF2-40B4-BE49-F238E27FC236}">
              <a16:creationId xmlns:a16="http://schemas.microsoft.com/office/drawing/2014/main" id="{B42E312F-643F-AA06-F0FD-8430BAE78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3:notes">
            <a:extLst>
              <a:ext uri="{FF2B5EF4-FFF2-40B4-BE49-F238E27FC236}">
                <a16:creationId xmlns:a16="http://schemas.microsoft.com/office/drawing/2014/main" id="{59AE813F-4A92-30F7-A1E4-3C2E2A69FC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3:notes">
            <a:extLst>
              <a:ext uri="{FF2B5EF4-FFF2-40B4-BE49-F238E27FC236}">
                <a16:creationId xmlns:a16="http://schemas.microsoft.com/office/drawing/2014/main" id="{8CF14D60-856D-8B04-227F-56DC8643EEB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704488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">
          <a:extLst>
            <a:ext uri="{FF2B5EF4-FFF2-40B4-BE49-F238E27FC236}">
              <a16:creationId xmlns:a16="http://schemas.microsoft.com/office/drawing/2014/main" id="{2CE00712-B825-C53A-045A-8D5D275C5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3:notes">
            <a:extLst>
              <a:ext uri="{FF2B5EF4-FFF2-40B4-BE49-F238E27FC236}">
                <a16:creationId xmlns:a16="http://schemas.microsoft.com/office/drawing/2014/main" id="{A2B51EFF-A079-6E02-B00F-C9A6C8A5D7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23:notes">
            <a:extLst>
              <a:ext uri="{FF2B5EF4-FFF2-40B4-BE49-F238E27FC236}">
                <a16:creationId xmlns:a16="http://schemas.microsoft.com/office/drawing/2014/main" id="{C4FA5A80-5355-E3B6-DFF9-658F6E2EA86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388841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3" name="Google Shape;35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5" name="Google Shape;365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7" name="Google Shape;377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8" name="Google Shape;388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>
          <a:extLst>
            <a:ext uri="{FF2B5EF4-FFF2-40B4-BE49-F238E27FC236}">
              <a16:creationId xmlns:a16="http://schemas.microsoft.com/office/drawing/2014/main" id="{82F58546-BD5B-D93E-F9FF-7ED975CF9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>
            <a:extLst>
              <a:ext uri="{FF2B5EF4-FFF2-40B4-BE49-F238E27FC236}">
                <a16:creationId xmlns:a16="http://schemas.microsoft.com/office/drawing/2014/main" id="{A3E4888A-5A14-BE3E-9613-F15C3CF9AC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>
            <a:extLst>
              <a:ext uri="{FF2B5EF4-FFF2-40B4-BE49-F238E27FC236}">
                <a16:creationId xmlns:a16="http://schemas.microsoft.com/office/drawing/2014/main" id="{97F68404-BBEF-7334-6FCC-B9CCA8B2AE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3130490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>
          <a:extLst>
            <a:ext uri="{FF2B5EF4-FFF2-40B4-BE49-F238E27FC236}">
              <a16:creationId xmlns:a16="http://schemas.microsoft.com/office/drawing/2014/main" id="{81995043-FAC2-9614-67C1-5D881E005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>
            <a:extLst>
              <a:ext uri="{FF2B5EF4-FFF2-40B4-BE49-F238E27FC236}">
                <a16:creationId xmlns:a16="http://schemas.microsoft.com/office/drawing/2014/main" id="{8545BAAB-73EC-AEDD-514F-CD2AA093B6E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>
            <a:extLst>
              <a:ext uri="{FF2B5EF4-FFF2-40B4-BE49-F238E27FC236}">
                <a16:creationId xmlns:a16="http://schemas.microsoft.com/office/drawing/2014/main" id="{AF45A5CF-7C5F-A7AD-3040-FB555768772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893461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>
          <a:extLst>
            <a:ext uri="{FF2B5EF4-FFF2-40B4-BE49-F238E27FC236}">
              <a16:creationId xmlns:a16="http://schemas.microsoft.com/office/drawing/2014/main" id="{D82D4A0E-8C39-C8F0-B945-59E201F702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>
            <a:extLst>
              <a:ext uri="{FF2B5EF4-FFF2-40B4-BE49-F238E27FC236}">
                <a16:creationId xmlns:a16="http://schemas.microsoft.com/office/drawing/2014/main" id="{D0A5260D-9853-BE7B-DB21-811275F132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>
            <a:extLst>
              <a:ext uri="{FF2B5EF4-FFF2-40B4-BE49-F238E27FC236}">
                <a16:creationId xmlns:a16="http://schemas.microsoft.com/office/drawing/2014/main" id="{BAA29177-B485-B0B7-2F3F-350AC51745D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0618447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>
          <a:extLst>
            <a:ext uri="{FF2B5EF4-FFF2-40B4-BE49-F238E27FC236}">
              <a16:creationId xmlns:a16="http://schemas.microsoft.com/office/drawing/2014/main" id="{90120375-598B-F3C4-1728-D613620C5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>
            <a:extLst>
              <a:ext uri="{FF2B5EF4-FFF2-40B4-BE49-F238E27FC236}">
                <a16:creationId xmlns:a16="http://schemas.microsoft.com/office/drawing/2014/main" id="{A06A4ACA-CF8A-B1B4-B053-F32A984760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>
            <a:extLst>
              <a:ext uri="{FF2B5EF4-FFF2-40B4-BE49-F238E27FC236}">
                <a16:creationId xmlns:a16="http://schemas.microsoft.com/office/drawing/2014/main" id="{24CCF698-3DD3-1078-7E0B-A709EE8D22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589261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>
          <a:extLst>
            <a:ext uri="{FF2B5EF4-FFF2-40B4-BE49-F238E27FC236}">
              <a16:creationId xmlns:a16="http://schemas.microsoft.com/office/drawing/2014/main" id="{C6B66C1B-84BA-6EBE-C5B8-14F413848D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>
            <a:extLst>
              <a:ext uri="{FF2B5EF4-FFF2-40B4-BE49-F238E27FC236}">
                <a16:creationId xmlns:a16="http://schemas.microsoft.com/office/drawing/2014/main" id="{191AC90A-91EE-CFFE-2A54-5D87E0B8184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>
            <a:extLst>
              <a:ext uri="{FF2B5EF4-FFF2-40B4-BE49-F238E27FC236}">
                <a16:creationId xmlns:a16="http://schemas.microsoft.com/office/drawing/2014/main" id="{B9053A44-A9B2-5911-00D4-9D6B5CDBCA0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7452407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>
          <a:extLst>
            <a:ext uri="{FF2B5EF4-FFF2-40B4-BE49-F238E27FC236}">
              <a16:creationId xmlns:a16="http://schemas.microsoft.com/office/drawing/2014/main" id="{57006A9D-DD13-7CC4-8AE7-0784AFFA6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>
            <a:extLst>
              <a:ext uri="{FF2B5EF4-FFF2-40B4-BE49-F238E27FC236}">
                <a16:creationId xmlns:a16="http://schemas.microsoft.com/office/drawing/2014/main" id="{709C9C4B-EBA1-4A46-F1EE-873E82E7A34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>
            <a:extLst>
              <a:ext uri="{FF2B5EF4-FFF2-40B4-BE49-F238E27FC236}">
                <a16:creationId xmlns:a16="http://schemas.microsoft.com/office/drawing/2014/main" id="{3136F7BF-9642-9939-58B5-2FD5A6F51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7713502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">
          <a:extLst>
            <a:ext uri="{FF2B5EF4-FFF2-40B4-BE49-F238E27FC236}">
              <a16:creationId xmlns:a16="http://schemas.microsoft.com/office/drawing/2014/main" id="{6E665DEE-2B48-EE9C-7AEB-873D7173E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22:notes">
            <a:extLst>
              <a:ext uri="{FF2B5EF4-FFF2-40B4-BE49-F238E27FC236}">
                <a16:creationId xmlns:a16="http://schemas.microsoft.com/office/drawing/2014/main" id="{9CA09F79-9DF9-24A4-9740-41A07D3D763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3" name="Google Shape;423;p22:notes">
            <a:extLst>
              <a:ext uri="{FF2B5EF4-FFF2-40B4-BE49-F238E27FC236}">
                <a16:creationId xmlns:a16="http://schemas.microsoft.com/office/drawing/2014/main" id="{18F95300-BCED-C1B9-CAB4-7DEDFCC6080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3499732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>
          <a:extLst>
            <a:ext uri="{FF2B5EF4-FFF2-40B4-BE49-F238E27FC236}">
              <a16:creationId xmlns:a16="http://schemas.microsoft.com/office/drawing/2014/main" id="{A964A04E-FDE2-4657-71C5-2B234CE1CB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1:notes">
            <a:extLst>
              <a:ext uri="{FF2B5EF4-FFF2-40B4-BE49-F238E27FC236}">
                <a16:creationId xmlns:a16="http://schemas.microsoft.com/office/drawing/2014/main" id="{314B35ED-3E09-C90D-44BB-590BF520B90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p21:notes">
            <a:extLst>
              <a:ext uri="{FF2B5EF4-FFF2-40B4-BE49-F238E27FC236}">
                <a16:creationId xmlns:a16="http://schemas.microsoft.com/office/drawing/2014/main" id="{3D80FC4E-5C94-AFAF-960E-F12968E5D40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436494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2b62e541488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g2b62e541488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p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0" name="Google Shape;460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p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2" name="Google Shape;472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>
          <a:extLst>
            <a:ext uri="{FF2B5EF4-FFF2-40B4-BE49-F238E27FC236}">
              <a16:creationId xmlns:a16="http://schemas.microsoft.com/office/drawing/2014/main" id="{E93B749C-A88A-E069-4F1B-9BEF4AE02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29:notes">
            <a:extLst>
              <a:ext uri="{FF2B5EF4-FFF2-40B4-BE49-F238E27FC236}">
                <a16:creationId xmlns:a16="http://schemas.microsoft.com/office/drawing/2014/main" id="{EF5B4353-529D-7C1A-2CAB-1A53FE2F12E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" name="Google Shape;484;p29:notes">
            <a:extLst>
              <a:ext uri="{FF2B5EF4-FFF2-40B4-BE49-F238E27FC236}">
                <a16:creationId xmlns:a16="http://schemas.microsoft.com/office/drawing/2014/main" id="{86440557-5F06-1F87-BD40-B722D2BFB87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1444510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" name="Google Shape;484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>
          <a:extLst>
            <a:ext uri="{FF2B5EF4-FFF2-40B4-BE49-F238E27FC236}">
              <a16:creationId xmlns:a16="http://schemas.microsoft.com/office/drawing/2014/main" id="{CCDAF447-58F5-DECE-96E4-0EF4320B2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29:notes">
            <a:extLst>
              <a:ext uri="{FF2B5EF4-FFF2-40B4-BE49-F238E27FC236}">
                <a16:creationId xmlns:a16="http://schemas.microsoft.com/office/drawing/2014/main" id="{6C4D2B76-A968-C2E3-53D2-008A45BDD0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" name="Google Shape;484;p29:notes">
            <a:extLst>
              <a:ext uri="{FF2B5EF4-FFF2-40B4-BE49-F238E27FC236}">
                <a16:creationId xmlns:a16="http://schemas.microsoft.com/office/drawing/2014/main" id="{F8A32BE2-0310-ACCD-AE48-F80A352E3A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9049045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>
          <a:extLst>
            <a:ext uri="{FF2B5EF4-FFF2-40B4-BE49-F238E27FC236}">
              <a16:creationId xmlns:a16="http://schemas.microsoft.com/office/drawing/2014/main" id="{DE5A3157-46C5-EC48-F8CA-44B01DD86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29:notes">
            <a:extLst>
              <a:ext uri="{FF2B5EF4-FFF2-40B4-BE49-F238E27FC236}">
                <a16:creationId xmlns:a16="http://schemas.microsoft.com/office/drawing/2014/main" id="{18B48D84-EC62-0CF2-10C8-971A4B95C6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" name="Google Shape;484;p29:notes">
            <a:extLst>
              <a:ext uri="{FF2B5EF4-FFF2-40B4-BE49-F238E27FC236}">
                <a16:creationId xmlns:a16="http://schemas.microsoft.com/office/drawing/2014/main" id="{11575044-2510-812A-5F85-01A84390CC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6969412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>
          <a:extLst>
            <a:ext uri="{FF2B5EF4-FFF2-40B4-BE49-F238E27FC236}">
              <a16:creationId xmlns:a16="http://schemas.microsoft.com/office/drawing/2014/main" id="{06A59C35-5397-2B8D-A5E2-D950A2BA1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p30:notes">
            <a:extLst>
              <a:ext uri="{FF2B5EF4-FFF2-40B4-BE49-F238E27FC236}">
                <a16:creationId xmlns:a16="http://schemas.microsoft.com/office/drawing/2014/main" id="{9166F805-5C1B-71AB-081E-A55F338E41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30:notes">
            <a:extLst>
              <a:ext uri="{FF2B5EF4-FFF2-40B4-BE49-F238E27FC236}">
                <a16:creationId xmlns:a16="http://schemas.microsoft.com/office/drawing/2014/main" id="{D2875D2E-8628-1D65-6E2F-67EC8F08D83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1745904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p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p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8" name="Google Shape;508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" name="Google Shape;520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8">
          <a:extLst>
            <a:ext uri="{FF2B5EF4-FFF2-40B4-BE49-F238E27FC236}">
              <a16:creationId xmlns:a16="http://schemas.microsoft.com/office/drawing/2014/main" id="{3670CF3A-9D2C-6CFF-025E-FB6039785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32:notes">
            <a:extLst>
              <a:ext uri="{FF2B5EF4-FFF2-40B4-BE49-F238E27FC236}">
                <a16:creationId xmlns:a16="http://schemas.microsoft.com/office/drawing/2014/main" id="{A8B8F23E-4BDF-3676-986E-1EDA0DEB5F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" name="Google Shape;520;p32:notes">
            <a:extLst>
              <a:ext uri="{FF2B5EF4-FFF2-40B4-BE49-F238E27FC236}">
                <a16:creationId xmlns:a16="http://schemas.microsoft.com/office/drawing/2014/main" id="{17755837-9BA5-FDB5-BDBC-396923ED6A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3726149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8">
          <a:extLst>
            <a:ext uri="{FF2B5EF4-FFF2-40B4-BE49-F238E27FC236}">
              <a16:creationId xmlns:a16="http://schemas.microsoft.com/office/drawing/2014/main" id="{C2B98B76-0DFE-F292-4C97-0B617C42C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32:notes">
            <a:extLst>
              <a:ext uri="{FF2B5EF4-FFF2-40B4-BE49-F238E27FC236}">
                <a16:creationId xmlns:a16="http://schemas.microsoft.com/office/drawing/2014/main" id="{F10DD3B1-D185-42EE-A2A6-2EF45284D6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" name="Google Shape;520;p32:notes">
            <a:extLst>
              <a:ext uri="{FF2B5EF4-FFF2-40B4-BE49-F238E27FC236}">
                <a16:creationId xmlns:a16="http://schemas.microsoft.com/office/drawing/2014/main" id="{8C68902D-DB91-85EB-A599-E726A6CD4E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57232802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>
          <a:extLst>
            <a:ext uri="{FF2B5EF4-FFF2-40B4-BE49-F238E27FC236}">
              <a16:creationId xmlns:a16="http://schemas.microsoft.com/office/drawing/2014/main" id="{B608205F-FE3B-1DE5-D73F-B758496C2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29:notes">
            <a:extLst>
              <a:ext uri="{FF2B5EF4-FFF2-40B4-BE49-F238E27FC236}">
                <a16:creationId xmlns:a16="http://schemas.microsoft.com/office/drawing/2014/main" id="{2AD291ED-65A8-9F64-5167-AF6C67C50C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" name="Google Shape;484;p29:notes">
            <a:extLst>
              <a:ext uri="{FF2B5EF4-FFF2-40B4-BE49-F238E27FC236}">
                <a16:creationId xmlns:a16="http://schemas.microsoft.com/office/drawing/2014/main" id="{6E416AB0-861A-ECED-9F2D-AA4CD319277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1191506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564;p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5" name="Google Shape;565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p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7" name="Google Shape;577;p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g2b62e541488_0_1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8" name="Google Shape;588;g2b62e541488_0_1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9" name="Google Shape;599;p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7">
          <a:extLst>
            <a:ext uri="{FF2B5EF4-FFF2-40B4-BE49-F238E27FC236}">
              <a16:creationId xmlns:a16="http://schemas.microsoft.com/office/drawing/2014/main" id="{686B2BDA-4D21-DC9F-CED1-39386F300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39:notes">
            <a:extLst>
              <a:ext uri="{FF2B5EF4-FFF2-40B4-BE49-F238E27FC236}">
                <a16:creationId xmlns:a16="http://schemas.microsoft.com/office/drawing/2014/main" id="{FAFE57A2-3587-85A2-08F9-25811143C44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9" name="Google Shape;599;p39:notes">
            <a:extLst>
              <a:ext uri="{FF2B5EF4-FFF2-40B4-BE49-F238E27FC236}">
                <a16:creationId xmlns:a16="http://schemas.microsoft.com/office/drawing/2014/main" id="{AA0CBDDD-9A16-9C3F-DEED-89228CADB73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69182573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Google Shape;610;p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1" name="Google Shape;611;p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p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3" name="Google Shape;623;p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1">
          <a:extLst>
            <a:ext uri="{FF2B5EF4-FFF2-40B4-BE49-F238E27FC236}">
              <a16:creationId xmlns:a16="http://schemas.microsoft.com/office/drawing/2014/main" id="{9881C2F7-2543-5EF3-CEDE-6E0403456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p36:notes">
            <a:extLst>
              <a:ext uri="{FF2B5EF4-FFF2-40B4-BE49-F238E27FC236}">
                <a16:creationId xmlns:a16="http://schemas.microsoft.com/office/drawing/2014/main" id="{C76AB227-1B44-5146-E10A-993AFE20C2E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3" name="Google Shape;623;p36:notes">
            <a:extLst>
              <a:ext uri="{FF2B5EF4-FFF2-40B4-BE49-F238E27FC236}">
                <a16:creationId xmlns:a16="http://schemas.microsoft.com/office/drawing/2014/main" id="{6ED1F0A1-EE04-79EE-5AF5-BABC5F459BF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4955706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5" name="Google Shape;635;p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" name="Google Shape;542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" name="Google Shape;543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g2b62e541488_0_1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4" name="Google Shape;554;g2b62e541488_0_1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1" name="Google Shape;531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>
          <a:extLst>
            <a:ext uri="{FF2B5EF4-FFF2-40B4-BE49-F238E27FC236}">
              <a16:creationId xmlns:a16="http://schemas.microsoft.com/office/drawing/2014/main" id="{E675CDF6-5DD7-BEE6-4ADF-8E6DA54B4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33:notes">
            <a:extLst>
              <a:ext uri="{FF2B5EF4-FFF2-40B4-BE49-F238E27FC236}">
                <a16:creationId xmlns:a16="http://schemas.microsoft.com/office/drawing/2014/main" id="{C18CC028-34E0-3DCE-D0CD-FCEB649CD0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1" name="Google Shape;531;p33:notes">
            <a:extLst>
              <a:ext uri="{FF2B5EF4-FFF2-40B4-BE49-F238E27FC236}">
                <a16:creationId xmlns:a16="http://schemas.microsoft.com/office/drawing/2014/main" id="{E4D5FCF2-E8F0-7AAF-4AFF-F4EDE56FD58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4129581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>
          <a:extLst>
            <a:ext uri="{FF2B5EF4-FFF2-40B4-BE49-F238E27FC236}">
              <a16:creationId xmlns:a16="http://schemas.microsoft.com/office/drawing/2014/main" id="{24F14703-1B73-1BC2-E0F4-AB4E7D69C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33:notes">
            <a:extLst>
              <a:ext uri="{FF2B5EF4-FFF2-40B4-BE49-F238E27FC236}">
                <a16:creationId xmlns:a16="http://schemas.microsoft.com/office/drawing/2014/main" id="{E5CA0857-5C5F-DD2D-D2D4-80DCA3A4BA6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1" name="Google Shape;531;p33:notes">
            <a:extLst>
              <a:ext uri="{FF2B5EF4-FFF2-40B4-BE49-F238E27FC236}">
                <a16:creationId xmlns:a16="http://schemas.microsoft.com/office/drawing/2014/main" id="{C7F88AC2-23AC-3D6A-A6ED-91C219F4B45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57262805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" name="Google Shape;658;p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9" name="Google Shape;659;p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5">
          <a:extLst>
            <a:ext uri="{FF2B5EF4-FFF2-40B4-BE49-F238E27FC236}">
              <a16:creationId xmlns:a16="http://schemas.microsoft.com/office/drawing/2014/main" id="{4267C57E-BA18-1BBB-5DE4-450952B19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41:notes">
            <a:extLst>
              <a:ext uri="{FF2B5EF4-FFF2-40B4-BE49-F238E27FC236}">
                <a16:creationId xmlns:a16="http://schemas.microsoft.com/office/drawing/2014/main" id="{F7301C94-E445-27A5-2DC9-7E470390F7F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7" name="Google Shape;647;p41:notes">
            <a:extLst>
              <a:ext uri="{FF2B5EF4-FFF2-40B4-BE49-F238E27FC236}">
                <a16:creationId xmlns:a16="http://schemas.microsoft.com/office/drawing/2014/main" id="{7BD5929D-0C1D-B64D-2890-1E597D54EDE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50323714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5">
          <a:extLst>
            <a:ext uri="{FF2B5EF4-FFF2-40B4-BE49-F238E27FC236}">
              <a16:creationId xmlns:a16="http://schemas.microsoft.com/office/drawing/2014/main" id="{852EA542-D4C4-ECA0-D5DD-1F39C65FC0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41:notes">
            <a:extLst>
              <a:ext uri="{FF2B5EF4-FFF2-40B4-BE49-F238E27FC236}">
                <a16:creationId xmlns:a16="http://schemas.microsoft.com/office/drawing/2014/main" id="{59373D4C-D720-1967-CC5E-2A0C4CBDF6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7" name="Google Shape;647;p41:notes">
            <a:extLst>
              <a:ext uri="{FF2B5EF4-FFF2-40B4-BE49-F238E27FC236}">
                <a16:creationId xmlns:a16="http://schemas.microsoft.com/office/drawing/2014/main" id="{0D09BD45-BF2E-0E78-9C5B-B5E1E3CD56A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62587391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5">
          <a:extLst>
            <a:ext uri="{FF2B5EF4-FFF2-40B4-BE49-F238E27FC236}">
              <a16:creationId xmlns:a16="http://schemas.microsoft.com/office/drawing/2014/main" id="{27A3A5BC-03F6-2447-FD3E-C17FFA7CB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41:notes">
            <a:extLst>
              <a:ext uri="{FF2B5EF4-FFF2-40B4-BE49-F238E27FC236}">
                <a16:creationId xmlns:a16="http://schemas.microsoft.com/office/drawing/2014/main" id="{96770154-2D89-D9DF-47E3-BCD63C478A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7" name="Google Shape;647;p41:notes">
            <a:extLst>
              <a:ext uri="{FF2B5EF4-FFF2-40B4-BE49-F238E27FC236}">
                <a16:creationId xmlns:a16="http://schemas.microsoft.com/office/drawing/2014/main" id="{661FDDF4-E666-588B-B611-5896B464167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16521165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5">
          <a:extLst>
            <a:ext uri="{FF2B5EF4-FFF2-40B4-BE49-F238E27FC236}">
              <a16:creationId xmlns:a16="http://schemas.microsoft.com/office/drawing/2014/main" id="{803FDC43-271F-133D-47E5-8D3D54853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41:notes">
            <a:extLst>
              <a:ext uri="{FF2B5EF4-FFF2-40B4-BE49-F238E27FC236}">
                <a16:creationId xmlns:a16="http://schemas.microsoft.com/office/drawing/2014/main" id="{1FAD99CD-1C0C-BE4F-5928-90364F02A3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7" name="Google Shape;647;p41:notes">
            <a:extLst>
              <a:ext uri="{FF2B5EF4-FFF2-40B4-BE49-F238E27FC236}">
                <a16:creationId xmlns:a16="http://schemas.microsoft.com/office/drawing/2014/main" id="{8B2DBAC4-889B-32A3-9DD3-00EA78FB35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96034034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p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1" name="Google Shape;671;p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>
          <a:extLst>
            <a:ext uri="{FF2B5EF4-FFF2-40B4-BE49-F238E27FC236}">
              <a16:creationId xmlns:a16="http://schemas.microsoft.com/office/drawing/2014/main" id="{0A1E10EA-01B6-31F8-49A0-C6AD28B1E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p43:notes">
            <a:extLst>
              <a:ext uri="{FF2B5EF4-FFF2-40B4-BE49-F238E27FC236}">
                <a16:creationId xmlns:a16="http://schemas.microsoft.com/office/drawing/2014/main" id="{1392F2BD-E0F7-C0DD-3C39-BE6D1A6020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1" name="Google Shape;671;p43:notes">
            <a:extLst>
              <a:ext uri="{FF2B5EF4-FFF2-40B4-BE49-F238E27FC236}">
                <a16:creationId xmlns:a16="http://schemas.microsoft.com/office/drawing/2014/main" id="{0F7B43A5-979B-0A2A-56C2-A3AC13ABF3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00877896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>
          <a:extLst>
            <a:ext uri="{FF2B5EF4-FFF2-40B4-BE49-F238E27FC236}">
              <a16:creationId xmlns:a16="http://schemas.microsoft.com/office/drawing/2014/main" id="{F146A720-D175-7721-30DD-AC176B935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p43:notes">
            <a:extLst>
              <a:ext uri="{FF2B5EF4-FFF2-40B4-BE49-F238E27FC236}">
                <a16:creationId xmlns:a16="http://schemas.microsoft.com/office/drawing/2014/main" id="{CD674B92-3E35-58C6-BB68-0E838C1B7E9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1" name="Google Shape;671;p43:notes">
            <a:extLst>
              <a:ext uri="{FF2B5EF4-FFF2-40B4-BE49-F238E27FC236}">
                <a16:creationId xmlns:a16="http://schemas.microsoft.com/office/drawing/2014/main" id="{601634EA-89B9-E18C-27B8-3F7981BD981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68411350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>
          <a:extLst>
            <a:ext uri="{FF2B5EF4-FFF2-40B4-BE49-F238E27FC236}">
              <a16:creationId xmlns:a16="http://schemas.microsoft.com/office/drawing/2014/main" id="{31AD0592-B210-14CF-2ED7-3483B48D0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p43:notes">
            <a:extLst>
              <a:ext uri="{FF2B5EF4-FFF2-40B4-BE49-F238E27FC236}">
                <a16:creationId xmlns:a16="http://schemas.microsoft.com/office/drawing/2014/main" id="{D83BE0CD-B715-190A-D68D-C9542560F34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1" name="Google Shape;671;p43:notes">
            <a:extLst>
              <a:ext uri="{FF2B5EF4-FFF2-40B4-BE49-F238E27FC236}">
                <a16:creationId xmlns:a16="http://schemas.microsoft.com/office/drawing/2014/main" id="{52EBBE02-A23B-DD12-CC2C-5B781B76D74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04933280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>
          <a:extLst>
            <a:ext uri="{FF2B5EF4-FFF2-40B4-BE49-F238E27FC236}">
              <a16:creationId xmlns:a16="http://schemas.microsoft.com/office/drawing/2014/main" id="{207673ED-FD12-7F2C-9F5F-7B593E338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p43:notes">
            <a:extLst>
              <a:ext uri="{FF2B5EF4-FFF2-40B4-BE49-F238E27FC236}">
                <a16:creationId xmlns:a16="http://schemas.microsoft.com/office/drawing/2014/main" id="{8CEDC31F-E312-1610-6640-CB9F521B5D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1" name="Google Shape;671;p43:notes">
            <a:extLst>
              <a:ext uri="{FF2B5EF4-FFF2-40B4-BE49-F238E27FC236}">
                <a16:creationId xmlns:a16="http://schemas.microsoft.com/office/drawing/2014/main" id="{EDDA151C-A153-9463-D45E-B29AFFCFBFD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87204917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p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4" name="Google Shape;684;p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5" name="Google Shape;695;p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6" name="Google Shape;696;p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Google Shape;704;p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5" name="Google Shape;705;p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Google Shape;713;p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4" name="Google Shape;714;p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2">
          <a:extLst>
            <a:ext uri="{FF2B5EF4-FFF2-40B4-BE49-F238E27FC236}">
              <a16:creationId xmlns:a16="http://schemas.microsoft.com/office/drawing/2014/main" id="{EA8B778F-DF1D-EAC4-CC13-2B5E07DCE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Google Shape;713;p47:notes">
            <a:extLst>
              <a:ext uri="{FF2B5EF4-FFF2-40B4-BE49-F238E27FC236}">
                <a16:creationId xmlns:a16="http://schemas.microsoft.com/office/drawing/2014/main" id="{A98A0D23-382B-52B4-2410-95D1BA58E6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4" name="Google Shape;714;p47:notes">
            <a:extLst>
              <a:ext uri="{FF2B5EF4-FFF2-40B4-BE49-F238E27FC236}">
                <a16:creationId xmlns:a16="http://schemas.microsoft.com/office/drawing/2014/main" id="{DDCD97EA-18B2-6A61-CC20-C000AA45358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84506255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2">
          <a:extLst>
            <a:ext uri="{FF2B5EF4-FFF2-40B4-BE49-F238E27FC236}">
              <a16:creationId xmlns:a16="http://schemas.microsoft.com/office/drawing/2014/main" id="{1E48E23E-E2D9-A94F-7FA5-DB7A1D17E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Google Shape;713;p47:notes">
            <a:extLst>
              <a:ext uri="{FF2B5EF4-FFF2-40B4-BE49-F238E27FC236}">
                <a16:creationId xmlns:a16="http://schemas.microsoft.com/office/drawing/2014/main" id="{864C8890-6D2D-7375-562E-3E410A1DEB0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4" name="Google Shape;714;p47:notes">
            <a:extLst>
              <a:ext uri="{FF2B5EF4-FFF2-40B4-BE49-F238E27FC236}">
                <a16:creationId xmlns:a16="http://schemas.microsoft.com/office/drawing/2014/main" id="{4EC92131-278D-70D7-3F92-B57BD40081A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24607184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2">
          <a:extLst>
            <a:ext uri="{FF2B5EF4-FFF2-40B4-BE49-F238E27FC236}">
              <a16:creationId xmlns:a16="http://schemas.microsoft.com/office/drawing/2014/main" id="{1CE20B0D-ABDE-A90D-9D74-2D3DDD2D7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Google Shape;713;p47:notes">
            <a:extLst>
              <a:ext uri="{FF2B5EF4-FFF2-40B4-BE49-F238E27FC236}">
                <a16:creationId xmlns:a16="http://schemas.microsoft.com/office/drawing/2014/main" id="{DB041075-7931-D728-DA84-C83EDDEBF6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4" name="Google Shape;714;p47:notes">
            <a:extLst>
              <a:ext uri="{FF2B5EF4-FFF2-40B4-BE49-F238E27FC236}">
                <a16:creationId xmlns:a16="http://schemas.microsoft.com/office/drawing/2014/main" id="{9D3196E2-2DFA-3715-C5DF-82BA5284C1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40720993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" name="Google Shape;732;p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3" name="Google Shape;733;p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p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2" name="Google Shape;742;p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9">
          <a:extLst>
            <a:ext uri="{FF2B5EF4-FFF2-40B4-BE49-F238E27FC236}">
              <a16:creationId xmlns:a16="http://schemas.microsoft.com/office/drawing/2014/main" id="{7E514F56-BDEE-FB89-BA0C-25C07F5897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Google Shape;750;p51:notes">
            <a:extLst>
              <a:ext uri="{FF2B5EF4-FFF2-40B4-BE49-F238E27FC236}">
                <a16:creationId xmlns:a16="http://schemas.microsoft.com/office/drawing/2014/main" id="{DE49FEF5-1B37-C344-B0F2-0CE77281BCA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1" name="Google Shape;751;p51:notes">
            <a:extLst>
              <a:ext uri="{FF2B5EF4-FFF2-40B4-BE49-F238E27FC236}">
                <a16:creationId xmlns:a16="http://schemas.microsoft.com/office/drawing/2014/main" id="{D326EB4C-6DE9-48B7-C42A-C941A2DF07D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2063926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Google Shape;750;p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1" name="Google Shape;751;p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0" name="Google Shape;760;p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p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9" name="Google Shape;769;p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7" name="Google Shape;777;p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8" name="Google Shape;778;p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" name="Google Shape;786;p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7" name="Google Shape;787;p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Google Shape;795;p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6" name="Google Shape;796;p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4" name="Google Shape;804;p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5" name="Google Shape;805;p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" name="Google Shape;815;p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6" name="Google Shape;816;p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6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6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6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61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61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6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6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6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6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6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6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6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6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3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63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6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4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65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65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65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65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6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6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6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6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6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6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6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67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67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67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6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6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6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68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68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68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6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6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6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6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69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6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6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6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70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70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7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7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7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5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5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5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5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5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8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18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18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18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18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18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18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7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9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18.png"/><Relationship Id="rId7" Type="http://schemas.openxmlformats.org/officeDocument/2006/relationships/image" Target="../media/image8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18.png"/><Relationship Id="rId7" Type="http://schemas.openxmlformats.org/officeDocument/2006/relationships/image" Target="../media/image8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18.png"/><Relationship Id="rId7" Type="http://schemas.openxmlformats.org/officeDocument/2006/relationships/image" Target="../media/image9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18.png"/><Relationship Id="rId7" Type="http://schemas.openxmlformats.org/officeDocument/2006/relationships/image" Target="../media/image9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18.png"/><Relationship Id="rId7" Type="http://schemas.openxmlformats.org/officeDocument/2006/relationships/image" Target="../media/image10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18.png"/><Relationship Id="rId7" Type="http://schemas.openxmlformats.org/officeDocument/2006/relationships/image" Target="../media/image10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3" Type="http://schemas.openxmlformats.org/officeDocument/2006/relationships/image" Target="../media/image18.png"/><Relationship Id="rId7" Type="http://schemas.openxmlformats.org/officeDocument/2006/relationships/image" Target="../media/image10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1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2.png"/><Relationship Id="rId5" Type="http://schemas.openxmlformats.org/officeDocument/2006/relationships/image" Target="../media/image111.png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1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5.png"/><Relationship Id="rId5" Type="http://schemas.openxmlformats.org/officeDocument/2006/relationships/image" Target="../media/image114.png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1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1.png"/><Relationship Id="rId5" Type="http://schemas.openxmlformats.org/officeDocument/2006/relationships/image" Target="../media/image120.png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openxmlformats.org/officeDocument/2006/relationships/image" Target="../media/image18.png"/><Relationship Id="rId7" Type="http://schemas.openxmlformats.org/officeDocument/2006/relationships/image" Target="../media/image125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2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7.png"/><Relationship Id="rId5" Type="http://schemas.openxmlformats.org/officeDocument/2006/relationships/image" Target="../media/image126.png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3" Type="http://schemas.openxmlformats.org/officeDocument/2006/relationships/image" Target="../media/image18.png"/><Relationship Id="rId7" Type="http://schemas.openxmlformats.org/officeDocument/2006/relationships/image" Target="../media/image13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0.jpeg"/><Relationship Id="rId5" Type="http://schemas.openxmlformats.org/officeDocument/2006/relationships/image" Target="../media/image129.jpeg"/><Relationship Id="rId4" Type="http://schemas.openxmlformats.org/officeDocument/2006/relationships/image" Target="../media/image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png"/><Relationship Id="rId3" Type="http://schemas.openxmlformats.org/officeDocument/2006/relationships/image" Target="../media/image18.png"/><Relationship Id="rId7" Type="http://schemas.openxmlformats.org/officeDocument/2006/relationships/image" Target="../media/image13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4.png"/><Relationship Id="rId5" Type="http://schemas.openxmlformats.org/officeDocument/2006/relationships/image" Target="../media/image133.png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3" Type="http://schemas.openxmlformats.org/officeDocument/2006/relationships/image" Target="../media/image18.png"/><Relationship Id="rId7" Type="http://schemas.openxmlformats.org/officeDocument/2006/relationships/image" Target="../media/image139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8.png"/><Relationship Id="rId5" Type="http://schemas.openxmlformats.org/officeDocument/2006/relationships/image" Target="../media/image137.png"/><Relationship Id="rId4" Type="http://schemas.openxmlformats.org/officeDocument/2006/relationships/image" Target="../media/image3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43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2.png"/><Relationship Id="rId5" Type="http://schemas.openxmlformats.org/officeDocument/2006/relationships/image" Target="../media/image141.png"/><Relationship Id="rId4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46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4" Type="http://schemas.openxmlformats.org/officeDocument/2006/relationships/image" Target="../media/image3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3" Type="http://schemas.openxmlformats.org/officeDocument/2006/relationships/image" Target="../media/image18.png"/><Relationship Id="rId7" Type="http://schemas.openxmlformats.org/officeDocument/2006/relationships/image" Target="../media/image14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8.png"/><Relationship Id="rId5" Type="http://schemas.openxmlformats.org/officeDocument/2006/relationships/image" Target="../media/image147.png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3" Type="http://schemas.openxmlformats.org/officeDocument/2006/relationships/image" Target="../media/image18.png"/><Relationship Id="rId7" Type="http://schemas.openxmlformats.org/officeDocument/2006/relationships/image" Target="../media/image153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2.jpg"/><Relationship Id="rId5" Type="http://schemas.openxmlformats.org/officeDocument/2006/relationships/image" Target="../media/image151.jpg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3" Type="http://schemas.openxmlformats.org/officeDocument/2006/relationships/image" Target="../media/image18.png"/><Relationship Id="rId7" Type="http://schemas.openxmlformats.org/officeDocument/2006/relationships/image" Target="../media/image15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6.png"/><Relationship Id="rId5" Type="http://schemas.openxmlformats.org/officeDocument/2006/relationships/image" Target="../media/image155.png"/><Relationship Id="rId4" Type="http://schemas.openxmlformats.org/officeDocument/2006/relationships/image" Target="../media/image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61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0.png"/><Relationship Id="rId5" Type="http://schemas.openxmlformats.org/officeDocument/2006/relationships/image" Target="../media/image159.png"/><Relationship Id="rId4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png"/><Relationship Id="rId3" Type="http://schemas.openxmlformats.org/officeDocument/2006/relationships/image" Target="../media/image18.png"/><Relationship Id="rId7" Type="http://schemas.openxmlformats.org/officeDocument/2006/relationships/image" Target="../media/image16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3.png"/><Relationship Id="rId5" Type="http://schemas.openxmlformats.org/officeDocument/2006/relationships/image" Target="../media/image162.png"/><Relationship Id="rId4" Type="http://schemas.openxmlformats.org/officeDocument/2006/relationships/image" Target="../media/image3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3" Type="http://schemas.openxmlformats.org/officeDocument/2006/relationships/image" Target="../media/image18.png"/><Relationship Id="rId7" Type="http://schemas.openxmlformats.org/officeDocument/2006/relationships/image" Target="../media/image168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7.png"/><Relationship Id="rId5" Type="http://schemas.openxmlformats.org/officeDocument/2006/relationships/image" Target="../media/image166.png"/><Relationship Id="rId4" Type="http://schemas.openxmlformats.org/officeDocument/2006/relationships/image" Target="../media/image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7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1.png"/><Relationship Id="rId5" Type="http://schemas.openxmlformats.org/officeDocument/2006/relationships/image" Target="../media/image170.png"/><Relationship Id="rId4" Type="http://schemas.openxmlformats.org/officeDocument/2006/relationships/image" Target="../media/image3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png"/><Relationship Id="rId3" Type="http://schemas.openxmlformats.org/officeDocument/2006/relationships/image" Target="../media/image18.png"/><Relationship Id="rId7" Type="http://schemas.openxmlformats.org/officeDocument/2006/relationships/image" Target="../media/image175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4.png"/><Relationship Id="rId5" Type="http://schemas.openxmlformats.org/officeDocument/2006/relationships/image" Target="../media/image173.png"/><Relationship Id="rId4" Type="http://schemas.openxmlformats.org/officeDocument/2006/relationships/image" Target="../media/image3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3" Type="http://schemas.openxmlformats.org/officeDocument/2006/relationships/image" Target="../media/image18.png"/><Relationship Id="rId7" Type="http://schemas.openxmlformats.org/officeDocument/2006/relationships/image" Target="../media/image153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2.jpg"/><Relationship Id="rId5" Type="http://schemas.openxmlformats.org/officeDocument/2006/relationships/image" Target="../media/image151.jpg"/><Relationship Id="rId4" Type="http://schemas.openxmlformats.org/officeDocument/2006/relationships/image" Target="../media/image3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0.png"/><Relationship Id="rId3" Type="http://schemas.openxmlformats.org/officeDocument/2006/relationships/image" Target="../media/image18.png"/><Relationship Id="rId7" Type="http://schemas.openxmlformats.org/officeDocument/2006/relationships/image" Target="../media/image179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8.png"/><Relationship Id="rId5" Type="http://schemas.openxmlformats.org/officeDocument/2006/relationships/image" Target="../media/image177.png"/><Relationship Id="rId4" Type="http://schemas.openxmlformats.org/officeDocument/2006/relationships/image" Target="../media/image3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4.png"/><Relationship Id="rId3" Type="http://schemas.openxmlformats.org/officeDocument/2006/relationships/image" Target="../media/image18.png"/><Relationship Id="rId7" Type="http://schemas.openxmlformats.org/officeDocument/2006/relationships/image" Target="../media/image183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2.png"/><Relationship Id="rId5" Type="http://schemas.openxmlformats.org/officeDocument/2006/relationships/image" Target="../media/image181.png"/><Relationship Id="rId4" Type="http://schemas.openxmlformats.org/officeDocument/2006/relationships/image" Target="../media/image3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8.png"/><Relationship Id="rId3" Type="http://schemas.openxmlformats.org/officeDocument/2006/relationships/image" Target="../media/image18.png"/><Relationship Id="rId7" Type="http://schemas.openxmlformats.org/officeDocument/2006/relationships/image" Target="../media/image187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6.png"/><Relationship Id="rId5" Type="http://schemas.openxmlformats.org/officeDocument/2006/relationships/image" Target="../media/image185.png"/><Relationship Id="rId4" Type="http://schemas.openxmlformats.org/officeDocument/2006/relationships/image" Target="../media/image3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91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0.png"/><Relationship Id="rId5" Type="http://schemas.openxmlformats.org/officeDocument/2006/relationships/image" Target="../media/image189.png"/><Relationship Id="rId4" Type="http://schemas.openxmlformats.org/officeDocument/2006/relationships/image" Target="../media/image3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94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3.png"/><Relationship Id="rId5" Type="http://schemas.openxmlformats.org/officeDocument/2006/relationships/image" Target="../media/image192.png"/><Relationship Id="rId4" Type="http://schemas.openxmlformats.org/officeDocument/2006/relationships/image" Target="../media/image3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97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6.png"/><Relationship Id="rId5" Type="http://schemas.openxmlformats.org/officeDocument/2006/relationships/image" Target="../media/image195.png"/><Relationship Id="rId4" Type="http://schemas.openxmlformats.org/officeDocument/2006/relationships/image" Target="../media/image3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00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9.png"/><Relationship Id="rId5" Type="http://schemas.openxmlformats.org/officeDocument/2006/relationships/image" Target="../media/image198.png"/><Relationship Id="rId4" Type="http://schemas.openxmlformats.org/officeDocument/2006/relationships/image" Target="../media/image3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3" Type="http://schemas.openxmlformats.org/officeDocument/2006/relationships/image" Target="../media/image18.png"/><Relationship Id="rId7" Type="http://schemas.openxmlformats.org/officeDocument/2006/relationships/image" Target="../media/image203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2.png"/><Relationship Id="rId5" Type="http://schemas.openxmlformats.org/officeDocument/2006/relationships/image" Target="../media/image201.png"/><Relationship Id="rId4" Type="http://schemas.openxmlformats.org/officeDocument/2006/relationships/image" Target="../media/image3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8.png"/><Relationship Id="rId3" Type="http://schemas.openxmlformats.org/officeDocument/2006/relationships/image" Target="../media/image18.png"/><Relationship Id="rId7" Type="http://schemas.openxmlformats.org/officeDocument/2006/relationships/image" Target="../media/image207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6.png"/><Relationship Id="rId5" Type="http://schemas.openxmlformats.org/officeDocument/2006/relationships/image" Target="../media/image205.png"/><Relationship Id="rId4" Type="http://schemas.openxmlformats.org/officeDocument/2006/relationships/image" Target="../media/image3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png"/><Relationship Id="rId3" Type="http://schemas.openxmlformats.org/officeDocument/2006/relationships/image" Target="../media/image18.png"/><Relationship Id="rId7" Type="http://schemas.openxmlformats.org/officeDocument/2006/relationships/image" Target="../media/image211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0.png"/><Relationship Id="rId5" Type="http://schemas.openxmlformats.org/officeDocument/2006/relationships/image" Target="../media/image209.png"/><Relationship Id="rId4" Type="http://schemas.openxmlformats.org/officeDocument/2006/relationships/image" Target="../media/image3.pn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.png"/><Relationship Id="rId3" Type="http://schemas.openxmlformats.org/officeDocument/2006/relationships/image" Target="../media/image18.png"/><Relationship Id="rId7" Type="http://schemas.openxmlformats.org/officeDocument/2006/relationships/image" Target="../media/image215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4.png"/><Relationship Id="rId5" Type="http://schemas.openxmlformats.org/officeDocument/2006/relationships/image" Target="../media/image213.png"/><Relationship Id="rId4" Type="http://schemas.openxmlformats.org/officeDocument/2006/relationships/image" Target="../media/image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19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8.png"/><Relationship Id="rId5" Type="http://schemas.openxmlformats.org/officeDocument/2006/relationships/image" Target="../media/image217.png"/><Relationship Id="rId4" Type="http://schemas.openxmlformats.org/officeDocument/2006/relationships/image" Target="../media/image3.pn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3.png"/><Relationship Id="rId3" Type="http://schemas.openxmlformats.org/officeDocument/2006/relationships/image" Target="../media/image18.png"/><Relationship Id="rId7" Type="http://schemas.openxmlformats.org/officeDocument/2006/relationships/image" Target="../media/image222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1.png"/><Relationship Id="rId5" Type="http://schemas.openxmlformats.org/officeDocument/2006/relationships/image" Target="../media/image220.png"/><Relationship Id="rId4" Type="http://schemas.openxmlformats.org/officeDocument/2006/relationships/image" Target="../media/image3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6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5.png"/><Relationship Id="rId5" Type="http://schemas.openxmlformats.org/officeDocument/2006/relationships/image" Target="../media/image224.png"/><Relationship Id="rId4" Type="http://schemas.openxmlformats.org/officeDocument/2006/relationships/image" Target="../media/image3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9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8.png"/><Relationship Id="rId5" Type="http://schemas.openxmlformats.org/officeDocument/2006/relationships/image" Target="../media/image227.png"/><Relationship Id="rId4" Type="http://schemas.openxmlformats.org/officeDocument/2006/relationships/image" Target="../media/image3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3.png"/><Relationship Id="rId3" Type="http://schemas.openxmlformats.org/officeDocument/2006/relationships/image" Target="../media/image18.png"/><Relationship Id="rId7" Type="http://schemas.openxmlformats.org/officeDocument/2006/relationships/image" Target="../media/image232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1.png"/><Relationship Id="rId5" Type="http://schemas.openxmlformats.org/officeDocument/2006/relationships/image" Target="../media/image230.png"/><Relationship Id="rId4" Type="http://schemas.openxmlformats.org/officeDocument/2006/relationships/image" Target="../media/image3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7.png"/><Relationship Id="rId3" Type="http://schemas.openxmlformats.org/officeDocument/2006/relationships/image" Target="../media/image18.png"/><Relationship Id="rId7" Type="http://schemas.openxmlformats.org/officeDocument/2006/relationships/image" Target="../media/image236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5.png"/><Relationship Id="rId5" Type="http://schemas.openxmlformats.org/officeDocument/2006/relationships/image" Target="../media/image234.png"/><Relationship Id="rId4" Type="http://schemas.openxmlformats.org/officeDocument/2006/relationships/image" Target="../media/image3.png"/><Relationship Id="rId9" Type="http://schemas.openxmlformats.org/officeDocument/2006/relationships/image" Target="../media/image238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jpeg"/><Relationship Id="rId3" Type="http://schemas.openxmlformats.org/officeDocument/2006/relationships/image" Target="../media/image18.png"/><Relationship Id="rId7" Type="http://schemas.openxmlformats.org/officeDocument/2006/relationships/image" Target="../media/image241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0.png"/><Relationship Id="rId5" Type="http://schemas.openxmlformats.org/officeDocument/2006/relationships/image" Target="../media/image239.png"/><Relationship Id="rId4" Type="http://schemas.openxmlformats.org/officeDocument/2006/relationships/image" Target="../media/image3.pn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5.png"/><Relationship Id="rId3" Type="http://schemas.openxmlformats.org/officeDocument/2006/relationships/image" Target="../media/image18.png"/><Relationship Id="rId7" Type="http://schemas.openxmlformats.org/officeDocument/2006/relationships/image" Target="../media/image244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3.png"/><Relationship Id="rId5" Type="http://schemas.openxmlformats.org/officeDocument/2006/relationships/image" Target="../media/image242.png"/><Relationship Id="rId4" Type="http://schemas.openxmlformats.org/officeDocument/2006/relationships/image" Target="../media/image3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9.png"/><Relationship Id="rId3" Type="http://schemas.openxmlformats.org/officeDocument/2006/relationships/image" Target="../media/image18.png"/><Relationship Id="rId7" Type="http://schemas.openxmlformats.org/officeDocument/2006/relationships/image" Target="../media/image248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7.png"/><Relationship Id="rId5" Type="http://schemas.openxmlformats.org/officeDocument/2006/relationships/image" Target="../media/image246.png"/><Relationship Id="rId4" Type="http://schemas.openxmlformats.org/officeDocument/2006/relationships/image" Target="../media/image3.png"/><Relationship Id="rId9" Type="http://schemas.openxmlformats.org/officeDocument/2006/relationships/image" Target="../media/image250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4.png"/><Relationship Id="rId3" Type="http://schemas.openxmlformats.org/officeDocument/2006/relationships/image" Target="../media/image18.png"/><Relationship Id="rId7" Type="http://schemas.openxmlformats.org/officeDocument/2006/relationships/image" Target="../media/image253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2.png"/><Relationship Id="rId5" Type="http://schemas.openxmlformats.org/officeDocument/2006/relationships/image" Target="../media/image251.png"/><Relationship Id="rId4" Type="http://schemas.openxmlformats.org/officeDocument/2006/relationships/image" Target="../media/image3.pn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8.png"/><Relationship Id="rId3" Type="http://schemas.openxmlformats.org/officeDocument/2006/relationships/image" Target="../media/image18.png"/><Relationship Id="rId7" Type="http://schemas.openxmlformats.org/officeDocument/2006/relationships/image" Target="../media/image257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6.png"/><Relationship Id="rId5" Type="http://schemas.openxmlformats.org/officeDocument/2006/relationships/image" Target="../media/image255.png"/><Relationship Id="rId4" Type="http://schemas.openxmlformats.org/officeDocument/2006/relationships/image" Target="../media/image3.png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2.png"/><Relationship Id="rId3" Type="http://schemas.openxmlformats.org/officeDocument/2006/relationships/image" Target="../media/image18.png"/><Relationship Id="rId7" Type="http://schemas.openxmlformats.org/officeDocument/2006/relationships/image" Target="../media/image261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0.png"/><Relationship Id="rId5" Type="http://schemas.openxmlformats.org/officeDocument/2006/relationships/image" Target="../media/image259.png"/><Relationship Id="rId4" Type="http://schemas.openxmlformats.org/officeDocument/2006/relationships/image" Target="../media/image3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6.png"/><Relationship Id="rId3" Type="http://schemas.openxmlformats.org/officeDocument/2006/relationships/image" Target="../media/image18.png"/><Relationship Id="rId7" Type="http://schemas.openxmlformats.org/officeDocument/2006/relationships/image" Target="../media/image265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4.png"/><Relationship Id="rId5" Type="http://schemas.openxmlformats.org/officeDocument/2006/relationships/image" Target="../media/image263.png"/><Relationship Id="rId4" Type="http://schemas.openxmlformats.org/officeDocument/2006/relationships/image" Target="../media/image3.png"/><Relationship Id="rId9" Type="http://schemas.openxmlformats.org/officeDocument/2006/relationships/image" Target="../media/image267.pn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1.png"/><Relationship Id="rId3" Type="http://schemas.openxmlformats.org/officeDocument/2006/relationships/image" Target="../media/image18.png"/><Relationship Id="rId7" Type="http://schemas.openxmlformats.org/officeDocument/2006/relationships/image" Target="../media/image270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9.png"/><Relationship Id="rId5" Type="http://schemas.openxmlformats.org/officeDocument/2006/relationships/image" Target="../media/image268.png"/><Relationship Id="rId4" Type="http://schemas.openxmlformats.org/officeDocument/2006/relationships/image" Target="../media/image3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2.png"/><Relationship Id="rId4" Type="http://schemas.openxmlformats.org/officeDocument/2006/relationships/image" Target="../media/image3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3.png"/><Relationship Id="rId4" Type="http://schemas.openxmlformats.org/officeDocument/2006/relationships/image" Target="../media/image3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4.png"/><Relationship Id="rId4" Type="http://schemas.openxmlformats.org/officeDocument/2006/relationships/image" Target="../media/image3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5.png"/><Relationship Id="rId4" Type="http://schemas.openxmlformats.org/officeDocument/2006/relationships/image" Target="../media/image3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6.png"/><Relationship Id="rId4" Type="http://schemas.openxmlformats.org/officeDocument/2006/relationships/image" Target="../media/image3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7.png"/><Relationship Id="rId4" Type="http://schemas.openxmlformats.org/officeDocument/2006/relationships/image" Target="../media/image3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8.png"/><Relationship Id="rId4" Type="http://schemas.openxmlformats.org/officeDocument/2006/relationships/image" Target="../media/image3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9.png"/><Relationship Id="rId4" Type="http://schemas.openxmlformats.org/officeDocument/2006/relationships/image" Target="../media/image3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0.png"/><Relationship Id="rId4" Type="http://schemas.openxmlformats.org/officeDocument/2006/relationships/image" Target="../media/image3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1.png"/><Relationship Id="rId4" Type="http://schemas.openxmlformats.org/officeDocument/2006/relationships/image" Target="../media/image3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2.png"/><Relationship Id="rId4" Type="http://schemas.openxmlformats.org/officeDocument/2006/relationships/image" Target="../media/image3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3.png"/><Relationship Id="rId4" Type="http://schemas.openxmlformats.org/officeDocument/2006/relationships/image" Target="../media/image3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4.png"/><Relationship Id="rId4" Type="http://schemas.openxmlformats.org/officeDocument/2006/relationships/image" Target="../media/image3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5.png"/><Relationship Id="rId4" Type="http://schemas.openxmlformats.org/officeDocument/2006/relationships/image" Target="../media/image3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6.png"/><Relationship Id="rId4" Type="http://schemas.openxmlformats.org/officeDocument/2006/relationships/image" Target="../media/image3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"/>
          <p:cNvPicPr preferRelativeResize="0"/>
          <p:nvPr/>
        </p:nvPicPr>
        <p:blipFill rotWithShape="1">
          <a:blip r:embed="rId3">
            <a:alphaModFix/>
          </a:blip>
          <a:srcRect l="9377" r="9377"/>
          <a:stretch/>
        </p:blipFill>
        <p:spPr>
          <a:xfrm>
            <a:off x="5755347" y="0"/>
            <a:ext cx="12532653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"/>
          <p:cNvSpPr/>
          <p:nvPr/>
        </p:nvSpPr>
        <p:spPr>
          <a:xfrm>
            <a:off x="5667078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 extrusionOk="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86" name="Google Shape;86;p1"/>
          <p:cNvSpPr txBox="1"/>
          <p:nvPr/>
        </p:nvSpPr>
        <p:spPr>
          <a:xfrm>
            <a:off x="2283957" y="1114899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87" name="Google Shape;87;p1"/>
          <p:cNvSpPr/>
          <p:nvPr/>
        </p:nvSpPr>
        <p:spPr>
          <a:xfrm>
            <a:off x="1528013" y="789038"/>
            <a:ext cx="863729" cy="727922"/>
          </a:xfrm>
          <a:custGeom>
            <a:avLst/>
            <a:gdLst/>
            <a:ahLst/>
            <a:cxnLst/>
            <a:rect l="l" t="t" r="r" b="b"/>
            <a:pathLst>
              <a:path w="863729" h="727922" extrusionOk="0">
                <a:moveTo>
                  <a:pt x="0" y="0"/>
                </a:moveTo>
                <a:lnTo>
                  <a:pt x="863729" y="0"/>
                </a:lnTo>
                <a:lnTo>
                  <a:pt x="863729" y="727922"/>
                </a:lnTo>
                <a:lnTo>
                  <a:pt x="0" y="72792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88" name="Google Shape;88;p1"/>
          <p:cNvGrpSpPr/>
          <p:nvPr/>
        </p:nvGrpSpPr>
        <p:grpSpPr>
          <a:xfrm>
            <a:off x="15595328" y="7472755"/>
            <a:ext cx="2139203" cy="2018562"/>
            <a:chOff x="0" y="0"/>
            <a:chExt cx="812800" cy="766962"/>
          </a:xfrm>
        </p:grpSpPr>
        <p:sp>
          <p:nvSpPr>
            <p:cNvPr id="89" name="Google Shape;89;p1"/>
            <p:cNvSpPr/>
            <p:nvPr/>
          </p:nvSpPr>
          <p:spPr>
            <a:xfrm>
              <a:off x="0" y="0"/>
              <a:ext cx="812800" cy="766962"/>
            </a:xfrm>
            <a:custGeom>
              <a:avLst/>
              <a:gdLst/>
              <a:ahLst/>
              <a:cxnLst/>
              <a:rect l="l" t="t" r="r" b="b"/>
              <a:pathLst>
                <a:path w="812800" h="766962" extrusionOk="0">
                  <a:moveTo>
                    <a:pt x="406400" y="0"/>
                  </a:moveTo>
                  <a:cubicBezTo>
                    <a:pt x="181951" y="0"/>
                    <a:pt x="0" y="171690"/>
                    <a:pt x="0" y="383481"/>
                  </a:cubicBezTo>
                  <a:cubicBezTo>
                    <a:pt x="0" y="595272"/>
                    <a:pt x="181951" y="766962"/>
                    <a:pt x="406400" y="766962"/>
                  </a:cubicBezTo>
                  <a:cubicBezTo>
                    <a:pt x="630849" y="766962"/>
                    <a:pt x="812800" y="595272"/>
                    <a:pt x="812800" y="383481"/>
                  </a:cubicBezTo>
                  <a:cubicBezTo>
                    <a:pt x="812800" y="171690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1"/>
            <p:cNvSpPr txBox="1"/>
            <p:nvPr/>
          </p:nvSpPr>
          <p:spPr>
            <a:xfrm>
              <a:off x="76200" y="33803"/>
              <a:ext cx="660400" cy="66125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11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1" name="Google Shape;91;p1"/>
          <p:cNvSpPr/>
          <p:nvPr/>
        </p:nvSpPr>
        <p:spPr>
          <a:xfrm>
            <a:off x="15669843" y="7472755"/>
            <a:ext cx="2054818" cy="1956995"/>
          </a:xfrm>
          <a:custGeom>
            <a:avLst/>
            <a:gdLst/>
            <a:ahLst/>
            <a:cxnLst/>
            <a:rect l="l" t="t" r="r" b="b"/>
            <a:pathLst>
              <a:path w="2054818" h="1956995" extrusionOk="0">
                <a:moveTo>
                  <a:pt x="0" y="0"/>
                </a:moveTo>
                <a:lnTo>
                  <a:pt x="2054818" y="0"/>
                </a:lnTo>
                <a:lnTo>
                  <a:pt x="2054818" y="1956995"/>
                </a:lnTo>
                <a:lnTo>
                  <a:pt x="0" y="195699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l="-4644"/>
            </a:stretch>
          </a:blipFill>
          <a:ln>
            <a:noFill/>
          </a:ln>
        </p:spPr>
      </p:sp>
      <p:grpSp>
        <p:nvGrpSpPr>
          <p:cNvPr id="92" name="Google Shape;92;p1"/>
          <p:cNvGrpSpPr/>
          <p:nvPr/>
        </p:nvGrpSpPr>
        <p:grpSpPr>
          <a:xfrm>
            <a:off x="1528013" y="1787480"/>
            <a:ext cx="15516225" cy="4475959"/>
            <a:chOff x="0" y="-57150"/>
            <a:chExt cx="20688300" cy="5967944"/>
          </a:xfrm>
        </p:grpSpPr>
        <p:sp>
          <p:nvSpPr>
            <p:cNvPr id="93" name="Google Shape;93;p1"/>
            <p:cNvSpPr txBox="1"/>
            <p:nvPr/>
          </p:nvSpPr>
          <p:spPr>
            <a:xfrm>
              <a:off x="0" y="-57150"/>
              <a:ext cx="20688159" cy="62272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just" rtl="0">
                <a:lnSpc>
                  <a:spcPct val="21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1"/>
            <p:cNvSpPr txBox="1"/>
            <p:nvPr/>
          </p:nvSpPr>
          <p:spPr>
            <a:xfrm>
              <a:off x="0" y="5105594"/>
              <a:ext cx="20688300" cy="805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l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00" b="0" i="0" u="none" strike="noStrike" cap="none">
                  <a:solidFill>
                    <a:srgbClr val="FFFFFF"/>
                  </a:solidFill>
                  <a:latin typeface="IBM Plex Sans"/>
                  <a:ea typeface="IBM Plex Sans"/>
                  <a:cs typeface="IBM Plex Sans"/>
                  <a:sym typeface="IBM Plex Sans"/>
                </a:rPr>
                <a:t>RedHouse</a:t>
              </a:r>
              <a:endParaRPr/>
            </a:p>
          </p:txBody>
        </p:sp>
        <p:sp>
          <p:nvSpPr>
            <p:cNvPr id="95" name="Google Shape;95;p1"/>
            <p:cNvSpPr txBox="1"/>
            <p:nvPr/>
          </p:nvSpPr>
          <p:spPr>
            <a:xfrm>
              <a:off x="0" y="796815"/>
              <a:ext cx="20688300" cy="4041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l" rtl="0">
                <a:lnSpc>
                  <a:spcPct val="12000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9726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Real estate management system</a:t>
              </a:r>
              <a:endParaRPr/>
            </a:p>
          </p:txBody>
        </p:sp>
      </p:grpSp>
      <p:sp>
        <p:nvSpPr>
          <p:cNvPr id="96" name="Google Shape;96;p1"/>
          <p:cNvSpPr txBox="1"/>
          <p:nvPr/>
        </p:nvSpPr>
        <p:spPr>
          <a:xfrm>
            <a:off x="1528013" y="7892610"/>
            <a:ext cx="4756684" cy="344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Burhan Azem</a:t>
            </a:r>
            <a:endParaRPr/>
          </a:p>
        </p:txBody>
      </p:sp>
      <p:sp>
        <p:nvSpPr>
          <p:cNvPr id="97" name="Google Shape;97;p1"/>
          <p:cNvSpPr txBox="1"/>
          <p:nvPr/>
        </p:nvSpPr>
        <p:spPr>
          <a:xfrm>
            <a:off x="1528013" y="8358410"/>
            <a:ext cx="4756684" cy="344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Ayman Dwaika</a:t>
            </a:r>
            <a:endParaRPr/>
          </a:p>
        </p:txBody>
      </p:sp>
      <p:sp>
        <p:nvSpPr>
          <p:cNvPr id="98" name="Google Shape;98;p1"/>
          <p:cNvSpPr txBox="1"/>
          <p:nvPr/>
        </p:nvSpPr>
        <p:spPr>
          <a:xfrm>
            <a:off x="1528013" y="9061301"/>
            <a:ext cx="4756684" cy="344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Dr. Amjad Abu Hassan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2b62e541488_0_157"/>
          <p:cNvSpPr txBox="1"/>
          <p:nvPr/>
        </p:nvSpPr>
        <p:spPr>
          <a:xfrm>
            <a:off x="795357" y="9737032"/>
            <a:ext cx="3244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104" name="Google Shape;104;g2b62e541488_0_157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graphicFrame>
        <p:nvGraphicFramePr>
          <p:cNvPr id="105" name="Google Shape;105;g2b62e541488_0_157"/>
          <p:cNvGraphicFramePr/>
          <p:nvPr/>
        </p:nvGraphicFramePr>
        <p:xfrm>
          <a:off x="9046924" y="2787810"/>
          <a:ext cx="6330800" cy="4994225"/>
        </p:xfrm>
        <a:graphic>
          <a:graphicData uri="http://schemas.openxmlformats.org/drawingml/2006/table">
            <a:tbl>
              <a:tblPr>
                <a:noFill/>
                <a:tableStyleId>{60AA8BA1-F67B-4937-A1F2-58789BEBFAEA}</a:tableStyleId>
              </a:tblPr>
              <a:tblGrid>
                <a:gridCol w="633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51375"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400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99" u="none" strike="noStrike" cap="none">
                          <a:solidFill>
                            <a:srgbClr val="FFFFFF"/>
                          </a:solidFill>
                          <a:latin typeface="IBM Plex Sans"/>
                          <a:ea typeface="IBM Plex Sans"/>
                          <a:cs typeface="IBM Plex Sans"/>
                          <a:sym typeface="IBM Plex Sans"/>
                        </a:rPr>
                        <a:t>Why Real estate ? </a:t>
                      </a:r>
                      <a:endParaRPr sz="1100" u="none" strike="noStrike" cap="none"/>
                    </a:p>
                  </a:txBody>
                  <a:tcPr marL="0" marR="0" marT="0" marB="0" anchor="ctr">
                    <a:lnL w="9525" cap="flat" cmpd="sng">
                      <a:solidFill>
                        <a:srgbClr val="FEFEF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EFEF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EFEF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EFEF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7500"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400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99" u="none" strike="noStrike" cap="none">
                          <a:solidFill>
                            <a:srgbClr val="FFFFFF"/>
                          </a:solidFill>
                          <a:latin typeface="IBM Plex Sans"/>
                          <a:ea typeface="IBM Plex Sans"/>
                          <a:cs typeface="IBM Plex Sans"/>
                          <a:sym typeface="IBM Plex Sans"/>
                        </a:rPr>
                        <a:t>Statistics</a:t>
                      </a:r>
                      <a:endParaRPr sz="1100" u="none" strike="noStrike" cap="none"/>
                    </a:p>
                  </a:txBody>
                  <a:tcPr marL="0" marR="0" marT="0" marB="0" anchor="ctr">
                    <a:lnL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EFEF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8825"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400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99" u="none" strike="noStrike" cap="none">
                          <a:solidFill>
                            <a:srgbClr val="FFFFFF"/>
                          </a:solidFill>
                          <a:latin typeface="IBM Plex Sans"/>
                          <a:ea typeface="IBM Plex Sans"/>
                          <a:cs typeface="IBM Plex Sans"/>
                          <a:sym typeface="IBM Plex Sans"/>
                        </a:rPr>
                        <a:t>What is new ?</a:t>
                      </a:r>
                      <a:endParaRPr sz="1100" u="none" strike="noStrike" cap="none"/>
                    </a:p>
                  </a:txBody>
                  <a:tcPr marL="0" marR="0" marT="0" marB="0" anchor="ctr">
                    <a:lnL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8825"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400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99" u="none" strike="noStrike" cap="none">
                          <a:solidFill>
                            <a:srgbClr val="FFFFFF"/>
                          </a:solidFill>
                          <a:latin typeface="IBM Plex Sans"/>
                          <a:ea typeface="IBM Plex Sans"/>
                          <a:cs typeface="IBM Plex Sans"/>
                          <a:sym typeface="IBM Plex Sans"/>
                        </a:rPr>
                        <a:t>Our goals </a:t>
                      </a:r>
                      <a:endParaRPr sz="1100" u="none" strike="noStrike" cap="none"/>
                    </a:p>
                  </a:txBody>
                  <a:tcPr marL="0" marR="0" marT="0" marB="0" anchor="ctr">
                    <a:lnL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8825"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400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99" u="none" strike="noStrike" cap="none">
                          <a:solidFill>
                            <a:srgbClr val="FFFFFF"/>
                          </a:solidFill>
                          <a:latin typeface="IBM Plex Sans Medium"/>
                          <a:ea typeface="IBM Plex Sans Medium"/>
                          <a:cs typeface="IBM Plex Sans Medium"/>
                          <a:sym typeface="IBM Plex Sans Medium"/>
                        </a:rPr>
                        <a:t>Technologies </a:t>
                      </a:r>
                      <a:endParaRPr sz="1100" u="none" strike="noStrike" cap="none"/>
                    </a:p>
                  </a:txBody>
                  <a:tcPr marL="0" marR="0" marT="0" marB="0" anchor="ctr">
                    <a:lnL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1375"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400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99" u="none" strike="noStrike" cap="none">
                          <a:solidFill>
                            <a:srgbClr val="FFFFFF"/>
                          </a:solidFill>
                          <a:latin typeface="IBM Plex Sans"/>
                          <a:ea typeface="IBM Plex Sans"/>
                          <a:cs typeface="IBM Plex Sans"/>
                          <a:sym typeface="IBM Plex Sans"/>
                        </a:rPr>
                        <a:t>App workflow</a:t>
                      </a:r>
                      <a:endParaRPr sz="1100" u="none" strike="noStrike" cap="none"/>
                    </a:p>
                  </a:txBody>
                  <a:tcPr marL="0" marR="0" marT="0" marB="0" anchor="ctr">
                    <a:lnL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57500"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400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99" u="none" strike="noStrike" cap="none">
                          <a:solidFill>
                            <a:srgbClr val="FFFFFF"/>
                          </a:solidFill>
                          <a:latin typeface="IBM Plex Sans"/>
                          <a:ea typeface="IBM Plex Sans"/>
                          <a:cs typeface="IBM Plex Sans"/>
                          <a:sym typeface="IBM Plex Sans"/>
                        </a:rPr>
                        <a:t>Constraints  and Recommendations </a:t>
                      </a:r>
                      <a:endParaRPr sz="1100" u="none" strike="noStrike" cap="none"/>
                    </a:p>
                  </a:txBody>
                  <a:tcPr marL="0" marR="0" marT="0" marB="0" anchor="ctr">
                    <a:lnL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6" name="Google Shape;106;g2b62e541488_0_157"/>
          <p:cNvSpPr txBox="1"/>
          <p:nvPr/>
        </p:nvSpPr>
        <p:spPr>
          <a:xfrm>
            <a:off x="917142" y="4273152"/>
            <a:ext cx="6910500" cy="13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499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Agenda</a:t>
            </a:r>
            <a:endParaRPr/>
          </a:p>
        </p:txBody>
      </p:sp>
      <p:grpSp>
        <p:nvGrpSpPr>
          <p:cNvPr id="107" name="Google Shape;107;g2b62e541488_0_157"/>
          <p:cNvGrpSpPr/>
          <p:nvPr/>
        </p:nvGrpSpPr>
        <p:grpSpPr>
          <a:xfrm>
            <a:off x="8476175" y="1079460"/>
            <a:ext cx="7472299" cy="8410893"/>
            <a:chOff x="0" y="-47625"/>
            <a:chExt cx="1968000" cy="2215200"/>
          </a:xfrm>
        </p:grpSpPr>
        <p:sp>
          <p:nvSpPr>
            <p:cNvPr id="108" name="Google Shape;108;g2b62e541488_0_157"/>
            <p:cNvSpPr/>
            <p:nvPr/>
          </p:nvSpPr>
          <p:spPr>
            <a:xfrm>
              <a:off x="0" y="0"/>
              <a:ext cx="1967908" cy="2167467"/>
            </a:xfrm>
            <a:custGeom>
              <a:avLst/>
              <a:gdLst/>
              <a:ahLst/>
              <a:cxnLst/>
              <a:rect l="l" t="t" r="r" b="b"/>
              <a:pathLst>
                <a:path w="1967908" h="2167467" extrusionOk="0">
                  <a:moveTo>
                    <a:pt x="52843" y="0"/>
                  </a:moveTo>
                  <a:lnTo>
                    <a:pt x="1915065" y="0"/>
                  </a:lnTo>
                  <a:cubicBezTo>
                    <a:pt x="1944250" y="0"/>
                    <a:pt x="1967908" y="23659"/>
                    <a:pt x="1967908" y="52843"/>
                  </a:cubicBezTo>
                  <a:lnTo>
                    <a:pt x="1967908" y="2114624"/>
                  </a:lnTo>
                  <a:cubicBezTo>
                    <a:pt x="1967908" y="2143808"/>
                    <a:pt x="1944250" y="2167467"/>
                    <a:pt x="1915065" y="2167467"/>
                  </a:cubicBezTo>
                  <a:lnTo>
                    <a:pt x="52843" y="2167467"/>
                  </a:lnTo>
                  <a:cubicBezTo>
                    <a:pt x="23659" y="2167467"/>
                    <a:pt x="0" y="2143808"/>
                    <a:pt x="0" y="2114624"/>
                  </a:cubicBezTo>
                  <a:lnTo>
                    <a:pt x="0" y="52843"/>
                  </a:lnTo>
                  <a:cubicBezTo>
                    <a:pt x="0" y="23659"/>
                    <a:pt x="23659" y="0"/>
                    <a:pt x="52843" y="0"/>
                  </a:cubicBezTo>
                  <a:close/>
                </a:path>
              </a:pathLst>
            </a:custGeom>
            <a:solidFill>
              <a:srgbClr val="73C7DD">
                <a:alpha val="149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g2b62e541488_0_157"/>
            <p:cNvSpPr txBox="1"/>
            <p:nvPr/>
          </p:nvSpPr>
          <p:spPr>
            <a:xfrm>
              <a:off x="0" y="-47625"/>
              <a:ext cx="1968000" cy="2215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2b62e541488_0_146"/>
          <p:cNvSpPr txBox="1"/>
          <p:nvPr/>
        </p:nvSpPr>
        <p:spPr>
          <a:xfrm>
            <a:off x="1028700" y="962025"/>
            <a:ext cx="7219500" cy="100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Why Real estate ?</a:t>
            </a:r>
            <a:endParaRPr/>
          </a:p>
        </p:txBody>
      </p:sp>
      <p:sp>
        <p:nvSpPr>
          <p:cNvPr id="115" name="Google Shape;115;g2b62e541488_0_146"/>
          <p:cNvSpPr/>
          <p:nvPr/>
        </p:nvSpPr>
        <p:spPr>
          <a:xfrm>
            <a:off x="10667355" y="1146845"/>
            <a:ext cx="7184192" cy="3996655"/>
          </a:xfrm>
          <a:custGeom>
            <a:avLst/>
            <a:gdLst/>
            <a:ahLst/>
            <a:cxnLst/>
            <a:rect l="l" t="t" r="r" b="b"/>
            <a:pathLst>
              <a:path w="7184192" h="3996655" extrusionOk="0">
                <a:moveTo>
                  <a:pt x="0" y="0"/>
                </a:moveTo>
                <a:lnTo>
                  <a:pt x="7184191" y="0"/>
                </a:lnTo>
                <a:lnTo>
                  <a:pt x="7184191" y="3996655"/>
                </a:lnTo>
                <a:lnTo>
                  <a:pt x="0" y="399665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29059" b="-5579"/>
            </a:stretch>
          </a:blipFill>
          <a:ln>
            <a:noFill/>
          </a:ln>
        </p:spPr>
      </p:sp>
      <p:sp>
        <p:nvSpPr>
          <p:cNvPr id="116" name="Google Shape;116;g2b62e541488_0_146"/>
          <p:cNvSpPr/>
          <p:nvPr/>
        </p:nvSpPr>
        <p:spPr>
          <a:xfrm>
            <a:off x="10667355" y="5602661"/>
            <a:ext cx="7184192" cy="3972715"/>
          </a:xfrm>
          <a:custGeom>
            <a:avLst/>
            <a:gdLst/>
            <a:ahLst/>
            <a:cxnLst/>
            <a:rect l="l" t="t" r="r" b="b"/>
            <a:pathLst>
              <a:path w="7184192" h="3972715" extrusionOk="0">
                <a:moveTo>
                  <a:pt x="0" y="0"/>
                </a:moveTo>
                <a:lnTo>
                  <a:pt x="7184191" y="0"/>
                </a:lnTo>
                <a:lnTo>
                  <a:pt x="7184191" y="3972716"/>
                </a:lnTo>
                <a:lnTo>
                  <a:pt x="0" y="397271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17" name="Google Shape;117;g2b62e541488_0_146"/>
          <p:cNvSpPr txBox="1"/>
          <p:nvPr/>
        </p:nvSpPr>
        <p:spPr>
          <a:xfrm>
            <a:off x="1028750" y="4167998"/>
            <a:ext cx="6787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820435" marR="0" lvl="1" indent="-410217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800"/>
              <a:buFont typeface="Arial"/>
              <a:buChar char="•"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Social Impact</a:t>
            </a:r>
            <a:endParaRPr/>
          </a:p>
        </p:txBody>
      </p:sp>
      <p:sp>
        <p:nvSpPr>
          <p:cNvPr id="118" name="Google Shape;118;g2b62e541488_0_146"/>
          <p:cNvSpPr txBox="1"/>
          <p:nvPr/>
        </p:nvSpPr>
        <p:spPr>
          <a:xfrm>
            <a:off x="1028738" y="5310161"/>
            <a:ext cx="7219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820435" marR="0" lvl="1" indent="-410217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800"/>
              <a:buFont typeface="Arial"/>
              <a:buChar char="•"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Lack of integrated systems</a:t>
            </a:r>
            <a:endParaRPr/>
          </a:p>
        </p:txBody>
      </p:sp>
      <p:sp>
        <p:nvSpPr>
          <p:cNvPr id="119" name="Google Shape;119;g2b62e541488_0_146"/>
          <p:cNvSpPr txBox="1"/>
          <p:nvPr/>
        </p:nvSpPr>
        <p:spPr>
          <a:xfrm>
            <a:off x="1028700" y="3025850"/>
            <a:ext cx="98400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820435" marR="0" lvl="1" indent="-410217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800"/>
              <a:buFont typeface="Arial"/>
              <a:buChar char="•"/>
            </a:pPr>
            <a:r>
              <a:rPr lang="en-US" sz="3800">
                <a:solidFill>
                  <a:srgbClr val="D9D9D9"/>
                </a:solidFill>
              </a:rPr>
              <a:t>Largest asset class in the world </a:t>
            </a:r>
            <a:r>
              <a:rPr lang="en-US" sz="3000">
                <a:solidFill>
                  <a:srgbClr val="D9D9D9"/>
                </a:solidFill>
              </a:rPr>
              <a:t>$613.60</a:t>
            </a:r>
            <a:r>
              <a:rPr lang="en-US">
                <a:solidFill>
                  <a:srgbClr val="D9D9D9"/>
                </a:solidFill>
              </a:rPr>
              <a:t>trillion </a:t>
            </a:r>
            <a:endParaRPr/>
          </a:p>
        </p:txBody>
      </p:sp>
      <p:sp>
        <p:nvSpPr>
          <p:cNvPr id="120" name="Google Shape;120;g2b62e541488_0_146"/>
          <p:cNvSpPr txBox="1"/>
          <p:nvPr/>
        </p:nvSpPr>
        <p:spPr>
          <a:xfrm>
            <a:off x="795357" y="9737032"/>
            <a:ext cx="3244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121" name="Google Shape;121;g2b62e541488_0_146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A8BF53-744D-6D32-11A1-96FC4FDE5A43}"/>
              </a:ext>
            </a:extLst>
          </p:cNvPr>
          <p:cNvSpPr txBox="1"/>
          <p:nvPr/>
        </p:nvSpPr>
        <p:spPr>
          <a:xfrm>
            <a:off x="4572000" y="5018187"/>
            <a:ext cx="9144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dirty="0">
                <a:effectLst/>
              </a:rPr>
              <a:t> 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4"/>
          <p:cNvSpPr/>
          <p:nvPr/>
        </p:nvSpPr>
        <p:spPr>
          <a:xfrm>
            <a:off x="14188662" y="5311900"/>
            <a:ext cx="3246778" cy="2691408"/>
          </a:xfrm>
          <a:custGeom>
            <a:avLst/>
            <a:gdLst/>
            <a:ahLst/>
            <a:cxnLst/>
            <a:rect l="l" t="t" r="r" b="b"/>
            <a:pathLst>
              <a:path w="5696101" h="4984089" extrusionOk="0">
                <a:moveTo>
                  <a:pt x="0" y="0"/>
                </a:moveTo>
                <a:lnTo>
                  <a:pt x="5696101" y="0"/>
                </a:lnTo>
                <a:lnTo>
                  <a:pt x="5696101" y="4984088"/>
                </a:lnTo>
                <a:lnTo>
                  <a:pt x="0" y="498408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27" name="Google Shape;127;p4"/>
          <p:cNvSpPr txBox="1"/>
          <p:nvPr/>
        </p:nvSpPr>
        <p:spPr>
          <a:xfrm>
            <a:off x="1028700" y="962025"/>
            <a:ext cx="6787500" cy="100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>
                <a:solidFill>
                  <a:srgbClr val="FFFFFF"/>
                </a:solidFill>
              </a:rPr>
              <a:t>Cont</a:t>
            </a:r>
            <a:endParaRPr/>
          </a:p>
        </p:txBody>
      </p:sp>
      <p:sp>
        <p:nvSpPr>
          <p:cNvPr id="128" name="Google Shape;128;p4"/>
          <p:cNvSpPr txBox="1"/>
          <p:nvPr/>
        </p:nvSpPr>
        <p:spPr>
          <a:xfrm>
            <a:off x="1028700" y="5825927"/>
            <a:ext cx="8758238" cy="1120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393763" algn="l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2601"/>
              <a:buChar char="●"/>
            </a:pPr>
            <a:r>
              <a:rPr lang="en-US" sz="2601" dirty="0">
                <a:solidFill>
                  <a:srgbClr val="D9D9D9"/>
                </a:solidFill>
              </a:rPr>
              <a:t>People spend a larger percentage of their income to the real estate sector</a:t>
            </a:r>
            <a:endParaRPr sz="900" dirty="0"/>
          </a:p>
        </p:txBody>
      </p:sp>
      <p:sp>
        <p:nvSpPr>
          <p:cNvPr id="129" name="Google Shape;129;p4"/>
          <p:cNvSpPr txBox="1"/>
          <p:nvPr/>
        </p:nvSpPr>
        <p:spPr>
          <a:xfrm>
            <a:off x="1028700" y="2148663"/>
            <a:ext cx="107760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4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31" name="Google Shape;131;p4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132" name="Google Shape;132;p4"/>
          <p:cNvSpPr txBox="1"/>
          <p:nvPr/>
        </p:nvSpPr>
        <p:spPr>
          <a:xfrm>
            <a:off x="1028700" y="2865400"/>
            <a:ext cx="10681500" cy="16810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393762" algn="l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2601"/>
              <a:buFont typeface="Arial"/>
              <a:buChar char="●"/>
            </a:pPr>
            <a:r>
              <a:rPr lang="en-US" sz="2601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Real estate</a:t>
            </a:r>
            <a:r>
              <a:rPr lang="en-US" sz="2601" dirty="0">
                <a:solidFill>
                  <a:srgbClr val="D9D9D9"/>
                </a:solidFill>
              </a:rPr>
              <a:t> </a:t>
            </a:r>
            <a:r>
              <a:rPr lang="en-US" sz="2601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is also known for being notoriously behind in digitalisation, with organizations still relying on Excel and email</a:t>
            </a:r>
          </a:p>
          <a:p>
            <a:pPr marL="914400" marR="0" lvl="0" indent="0" algn="l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1"/>
              <a:buFont typeface="Arial"/>
              <a:buNone/>
            </a:pPr>
            <a:endParaRPr lang="en-US" sz="2601" b="0" i="0" u="none" strike="noStrike" cap="none" dirty="0">
              <a:solidFill>
                <a:srgbClr val="D9D9D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3" name="Google Shape;133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4189638" y="3060925"/>
            <a:ext cx="3244800" cy="1823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5"/>
          <p:cNvSpPr/>
          <p:nvPr/>
        </p:nvSpPr>
        <p:spPr>
          <a:xfrm>
            <a:off x="10039621" y="2993655"/>
            <a:ext cx="7729781" cy="4299691"/>
          </a:xfrm>
          <a:custGeom>
            <a:avLst/>
            <a:gdLst/>
            <a:ahLst/>
            <a:cxnLst/>
            <a:rect l="l" t="t" r="r" b="b"/>
            <a:pathLst>
              <a:path w="7729781" h="4299691" extrusionOk="0">
                <a:moveTo>
                  <a:pt x="0" y="0"/>
                </a:moveTo>
                <a:lnTo>
                  <a:pt x="7729782" y="0"/>
                </a:lnTo>
                <a:lnTo>
                  <a:pt x="7729782" y="4299690"/>
                </a:lnTo>
                <a:lnTo>
                  <a:pt x="0" y="429969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 w="38100" cap="sq" cmpd="sng">
            <a:solidFill>
              <a:srgbClr val="FFFFFF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39" name="Google Shape;139;p5"/>
          <p:cNvSpPr txBox="1"/>
          <p:nvPr/>
        </p:nvSpPr>
        <p:spPr>
          <a:xfrm>
            <a:off x="1028700" y="962025"/>
            <a:ext cx="6787491" cy="1057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What is new ?</a:t>
            </a:r>
            <a:endParaRPr/>
          </a:p>
        </p:txBody>
      </p:sp>
      <p:sp>
        <p:nvSpPr>
          <p:cNvPr id="140" name="Google Shape;140;p5"/>
          <p:cNvSpPr txBox="1"/>
          <p:nvPr/>
        </p:nvSpPr>
        <p:spPr>
          <a:xfrm>
            <a:off x="1028700" y="2730620"/>
            <a:ext cx="70701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820435" marR="0" lvl="1" indent="-410217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800"/>
              <a:buFont typeface="Arial"/>
              <a:buChar char="•"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Provide integrated system </a:t>
            </a:r>
            <a:endParaRPr/>
          </a:p>
        </p:txBody>
      </p:sp>
      <p:sp>
        <p:nvSpPr>
          <p:cNvPr id="141" name="Google Shape;141;p5"/>
          <p:cNvSpPr txBox="1"/>
          <p:nvPr/>
        </p:nvSpPr>
        <p:spPr>
          <a:xfrm>
            <a:off x="2132331" y="3315620"/>
            <a:ext cx="70701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(Sell/buy, monthly/daily rent)</a:t>
            </a:r>
            <a:endParaRPr/>
          </a:p>
        </p:txBody>
      </p:sp>
      <p:sp>
        <p:nvSpPr>
          <p:cNvPr id="142" name="Google Shape;142;p5"/>
          <p:cNvSpPr txBox="1"/>
          <p:nvPr/>
        </p:nvSpPr>
        <p:spPr>
          <a:xfrm>
            <a:off x="1028700" y="4118800"/>
            <a:ext cx="7070100" cy="169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820435" marR="0" lvl="1" indent="-410217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800"/>
              <a:buFont typeface="Arial"/>
              <a:buChar char="•"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User and property history services </a:t>
            </a:r>
            <a:r>
              <a:rPr lang="en-US" sz="19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US" sz="1900">
                <a:solidFill>
                  <a:srgbClr val="D9D9D9"/>
                </a:solidFill>
              </a:rPr>
              <a:t>Improve users decision making)</a:t>
            </a:r>
            <a:endParaRPr sz="1900"/>
          </a:p>
          <a:p>
            <a:pPr marL="91440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900">
              <a:solidFill>
                <a:srgbClr val="D9D9D9"/>
              </a:solidFill>
            </a:endParaRPr>
          </a:p>
        </p:txBody>
      </p:sp>
      <p:sp>
        <p:nvSpPr>
          <p:cNvPr id="143" name="Google Shape;143;p5"/>
          <p:cNvSpPr txBox="1"/>
          <p:nvPr/>
        </p:nvSpPr>
        <p:spPr>
          <a:xfrm>
            <a:off x="1036950" y="5882975"/>
            <a:ext cx="7070100" cy="12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820435" marR="0" lvl="1" indent="-410217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800"/>
              <a:buFont typeface="Arial"/>
              <a:buChar char="•"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Contract and payments management services</a:t>
            </a:r>
            <a:endParaRPr/>
          </a:p>
        </p:txBody>
      </p:sp>
      <p:sp>
        <p:nvSpPr>
          <p:cNvPr id="144" name="Google Shape;144;p5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45" name="Google Shape;145;p5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146" name="Google Shape;146;p5"/>
          <p:cNvSpPr txBox="1"/>
          <p:nvPr/>
        </p:nvSpPr>
        <p:spPr>
          <a:xfrm>
            <a:off x="1036950" y="7730095"/>
            <a:ext cx="7070100" cy="12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820435" marR="0" lvl="1" indent="-410217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800"/>
              <a:buFont typeface="Arial"/>
              <a:buChar char="•"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Facilitating Agreement Process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EFE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7"/>
          <p:cNvSpPr/>
          <p:nvPr/>
        </p:nvSpPr>
        <p:spPr>
          <a:xfrm>
            <a:off x="3763654" y="4595455"/>
            <a:ext cx="3890926" cy="3890926"/>
          </a:xfrm>
          <a:custGeom>
            <a:avLst/>
            <a:gdLst/>
            <a:ahLst/>
            <a:cxnLst/>
            <a:rect l="l" t="t" r="r" b="b"/>
            <a:pathLst>
              <a:path w="3890926" h="3890926" extrusionOk="0">
                <a:moveTo>
                  <a:pt x="0" y="0"/>
                </a:moveTo>
                <a:lnTo>
                  <a:pt x="3890926" y="0"/>
                </a:lnTo>
                <a:lnTo>
                  <a:pt x="3890926" y="3890926"/>
                </a:lnTo>
                <a:lnTo>
                  <a:pt x="0" y="389092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2" name="Google Shape;152;p7"/>
          <p:cNvSpPr/>
          <p:nvPr/>
        </p:nvSpPr>
        <p:spPr>
          <a:xfrm>
            <a:off x="692642" y="2628842"/>
            <a:ext cx="3220582" cy="2801906"/>
          </a:xfrm>
          <a:custGeom>
            <a:avLst/>
            <a:gdLst/>
            <a:ahLst/>
            <a:cxnLst/>
            <a:rect l="l" t="t" r="r" b="b"/>
            <a:pathLst>
              <a:path w="3220582" h="2801906" extrusionOk="0">
                <a:moveTo>
                  <a:pt x="0" y="0"/>
                </a:moveTo>
                <a:lnTo>
                  <a:pt x="3220582" y="0"/>
                </a:lnTo>
                <a:lnTo>
                  <a:pt x="3220582" y="2801906"/>
                </a:lnTo>
                <a:lnTo>
                  <a:pt x="0" y="280190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3" name="Google Shape;153;p7"/>
          <p:cNvSpPr/>
          <p:nvPr/>
        </p:nvSpPr>
        <p:spPr>
          <a:xfrm>
            <a:off x="7831998" y="2432889"/>
            <a:ext cx="2162566" cy="2162566"/>
          </a:xfrm>
          <a:custGeom>
            <a:avLst/>
            <a:gdLst/>
            <a:ahLst/>
            <a:cxnLst/>
            <a:rect l="l" t="t" r="r" b="b"/>
            <a:pathLst>
              <a:path w="2162566" h="2162566" extrusionOk="0">
                <a:moveTo>
                  <a:pt x="0" y="0"/>
                </a:moveTo>
                <a:lnTo>
                  <a:pt x="2162566" y="0"/>
                </a:lnTo>
                <a:lnTo>
                  <a:pt x="2162566" y="2162566"/>
                </a:lnTo>
                <a:lnTo>
                  <a:pt x="0" y="21625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4" name="Google Shape;154;p7"/>
          <p:cNvSpPr/>
          <p:nvPr/>
        </p:nvSpPr>
        <p:spPr>
          <a:xfrm>
            <a:off x="8913281" y="5243213"/>
            <a:ext cx="4480149" cy="3342881"/>
          </a:xfrm>
          <a:custGeom>
            <a:avLst/>
            <a:gdLst/>
            <a:ahLst/>
            <a:cxnLst/>
            <a:rect l="l" t="t" r="r" b="b"/>
            <a:pathLst>
              <a:path w="4480149" h="3342881" extrusionOk="0">
                <a:moveTo>
                  <a:pt x="0" y="0"/>
                </a:moveTo>
                <a:lnTo>
                  <a:pt x="4480149" y="0"/>
                </a:lnTo>
                <a:lnTo>
                  <a:pt x="4480149" y="3342881"/>
                </a:lnTo>
                <a:lnTo>
                  <a:pt x="0" y="334288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5" name="Google Shape;155;p7"/>
          <p:cNvSpPr/>
          <p:nvPr/>
        </p:nvSpPr>
        <p:spPr>
          <a:xfrm>
            <a:off x="12639719" y="2529007"/>
            <a:ext cx="3001575" cy="3001575"/>
          </a:xfrm>
          <a:custGeom>
            <a:avLst/>
            <a:gdLst/>
            <a:ahLst/>
            <a:cxnLst/>
            <a:rect l="l" t="t" r="r" b="b"/>
            <a:pathLst>
              <a:path w="3001575" h="3001575" extrusionOk="0">
                <a:moveTo>
                  <a:pt x="0" y="0"/>
                </a:moveTo>
                <a:lnTo>
                  <a:pt x="3001575" y="0"/>
                </a:lnTo>
                <a:lnTo>
                  <a:pt x="3001575" y="3001575"/>
                </a:lnTo>
                <a:lnTo>
                  <a:pt x="0" y="300157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6" name="Google Shape;156;p7"/>
          <p:cNvSpPr/>
          <p:nvPr/>
        </p:nvSpPr>
        <p:spPr>
          <a:xfrm>
            <a:off x="14140506" y="6914653"/>
            <a:ext cx="1256581" cy="1256581"/>
          </a:xfrm>
          <a:custGeom>
            <a:avLst/>
            <a:gdLst/>
            <a:ahLst/>
            <a:cxnLst/>
            <a:rect l="l" t="t" r="r" b="b"/>
            <a:pathLst>
              <a:path w="1256581" h="1256581" extrusionOk="0">
                <a:moveTo>
                  <a:pt x="0" y="0"/>
                </a:moveTo>
                <a:lnTo>
                  <a:pt x="1256581" y="0"/>
                </a:lnTo>
                <a:lnTo>
                  <a:pt x="1256581" y="1256581"/>
                </a:lnTo>
                <a:lnTo>
                  <a:pt x="0" y="125658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7" name="Google Shape;157;p7"/>
          <p:cNvSpPr/>
          <p:nvPr/>
        </p:nvSpPr>
        <p:spPr>
          <a:xfrm>
            <a:off x="15641294" y="7105620"/>
            <a:ext cx="874648" cy="874648"/>
          </a:xfrm>
          <a:custGeom>
            <a:avLst/>
            <a:gdLst/>
            <a:ahLst/>
            <a:cxnLst/>
            <a:rect l="l" t="t" r="r" b="b"/>
            <a:pathLst>
              <a:path w="874648" h="874648" extrusionOk="0">
                <a:moveTo>
                  <a:pt x="0" y="0"/>
                </a:moveTo>
                <a:lnTo>
                  <a:pt x="874648" y="0"/>
                </a:lnTo>
                <a:lnTo>
                  <a:pt x="874648" y="874648"/>
                </a:lnTo>
                <a:lnTo>
                  <a:pt x="0" y="87464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158" name="Google Shape;158;p7"/>
          <p:cNvGrpSpPr/>
          <p:nvPr/>
        </p:nvGrpSpPr>
        <p:grpSpPr>
          <a:xfrm>
            <a:off x="0" y="9515828"/>
            <a:ext cx="18288000" cy="771172"/>
            <a:chOff x="0" y="-38100"/>
            <a:chExt cx="4816593" cy="203107"/>
          </a:xfrm>
        </p:grpSpPr>
        <p:sp>
          <p:nvSpPr>
            <p:cNvPr id="159" name="Google Shape;159;p7"/>
            <p:cNvSpPr/>
            <p:nvPr/>
          </p:nvSpPr>
          <p:spPr>
            <a:xfrm>
              <a:off x="0" y="0"/>
              <a:ext cx="4816592" cy="165007"/>
            </a:xfrm>
            <a:custGeom>
              <a:avLst/>
              <a:gdLst/>
              <a:ahLst/>
              <a:cxnLst/>
              <a:rect l="l" t="t" r="r" b="b"/>
              <a:pathLst>
                <a:path w="4816592" h="165007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165007"/>
                  </a:lnTo>
                  <a:lnTo>
                    <a:pt x="0" y="165007"/>
                  </a:lnTo>
                  <a:close/>
                </a:path>
              </a:pathLst>
            </a:custGeom>
            <a:solidFill>
              <a:srgbClr val="5C2C91"/>
            </a:solidFill>
            <a:ln>
              <a:noFill/>
            </a:ln>
          </p:spPr>
        </p:sp>
        <p:sp>
          <p:nvSpPr>
            <p:cNvPr id="160" name="Google Shape;160;p7"/>
            <p:cNvSpPr txBox="1"/>
            <p:nvPr/>
          </p:nvSpPr>
          <p:spPr>
            <a:xfrm>
              <a:off x="0" y="-38100"/>
              <a:ext cx="4816593" cy="2031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11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1" name="Google Shape;161;p7"/>
          <p:cNvSpPr txBox="1"/>
          <p:nvPr/>
        </p:nvSpPr>
        <p:spPr>
          <a:xfrm>
            <a:off x="1028700" y="962025"/>
            <a:ext cx="6787491" cy="1057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 b="0" i="0" u="none" strike="noStrike" cap="none">
                <a:solidFill>
                  <a:srgbClr val="004081"/>
                </a:solidFill>
                <a:latin typeface="Arial"/>
                <a:ea typeface="Arial"/>
                <a:cs typeface="Arial"/>
                <a:sym typeface="Arial"/>
              </a:rPr>
              <a:t>Technologies 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2b62e541488_0_102"/>
          <p:cNvSpPr txBox="1"/>
          <p:nvPr/>
        </p:nvSpPr>
        <p:spPr>
          <a:xfrm>
            <a:off x="164975" y="166025"/>
            <a:ext cx="67875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200">
                <a:solidFill>
                  <a:srgbClr val="FFFFFF"/>
                </a:solidFill>
              </a:rPr>
              <a:t>DB - Model</a:t>
            </a:r>
            <a:endParaRPr sz="100"/>
          </a:p>
        </p:txBody>
      </p:sp>
      <p:sp>
        <p:nvSpPr>
          <p:cNvPr id="167" name="Google Shape;167;g2b62e541488_0_102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68" name="Google Shape;168;g2b62e541488_0_102"/>
          <p:cNvSpPr txBox="1"/>
          <p:nvPr/>
        </p:nvSpPr>
        <p:spPr>
          <a:xfrm>
            <a:off x="795357" y="9737032"/>
            <a:ext cx="3244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pic>
        <p:nvPicPr>
          <p:cNvPr id="169" name="Google Shape;169;g2b62e541488_0_10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25150" y="555225"/>
            <a:ext cx="12264484" cy="9176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8"/>
          <p:cNvSpPr/>
          <p:nvPr/>
        </p:nvSpPr>
        <p:spPr>
          <a:xfrm rot="10800000">
            <a:off x="-214313" y="-49440"/>
            <a:ext cx="18730913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83" name="Google Shape;183;p8"/>
          <p:cNvSpPr/>
          <p:nvPr/>
        </p:nvSpPr>
        <p:spPr>
          <a:xfrm>
            <a:off x="795357" y="1210636"/>
            <a:ext cx="4003589" cy="8229600"/>
          </a:xfrm>
          <a:custGeom>
            <a:avLst/>
            <a:gdLst/>
            <a:ahLst/>
            <a:cxnLst/>
            <a:rect l="l" t="t" r="r" b="b"/>
            <a:pathLst>
              <a:path w="4003589" h="8229600" extrusionOk="0">
                <a:moveTo>
                  <a:pt x="0" y="0"/>
                </a:moveTo>
                <a:lnTo>
                  <a:pt x="4003589" y="0"/>
                </a:lnTo>
                <a:lnTo>
                  <a:pt x="400358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84" name="Google Shape;184;p8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185" name="Google Shape;185;p8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86" name="Google Shape;186;p8"/>
          <p:cNvSpPr txBox="1"/>
          <p:nvPr/>
        </p:nvSpPr>
        <p:spPr>
          <a:xfrm>
            <a:off x="164971" y="177253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Onboarding</a:t>
            </a:r>
            <a:endParaRPr dirty="0"/>
          </a:p>
        </p:txBody>
      </p:sp>
      <p:sp>
        <p:nvSpPr>
          <p:cNvPr id="187" name="Google Shape;187;p8"/>
          <p:cNvSpPr/>
          <p:nvPr/>
        </p:nvSpPr>
        <p:spPr>
          <a:xfrm>
            <a:off x="9457190" y="1210636"/>
            <a:ext cx="4003589" cy="8229600"/>
          </a:xfrm>
          <a:custGeom>
            <a:avLst/>
            <a:gdLst/>
            <a:ahLst/>
            <a:cxnLst/>
            <a:rect l="l" t="t" r="r" b="b"/>
            <a:pathLst>
              <a:path w="4003589" h="8229600" extrusionOk="0">
                <a:moveTo>
                  <a:pt x="0" y="0"/>
                </a:moveTo>
                <a:lnTo>
                  <a:pt x="4003589" y="0"/>
                </a:lnTo>
                <a:lnTo>
                  <a:pt x="400358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pic>
        <p:nvPicPr>
          <p:cNvPr id="188" name="Google Shape;188;p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3788134" y="1196373"/>
            <a:ext cx="4003599" cy="82323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8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126270" y="1196398"/>
            <a:ext cx="4003574" cy="82322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9"/>
          <p:cNvSpPr/>
          <p:nvPr/>
        </p:nvSpPr>
        <p:spPr>
          <a:xfrm rot="10800000">
            <a:off x="-114300" y="-49439"/>
            <a:ext cx="18554700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95" name="Google Shape;195;p9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196" name="Google Shape;196;p9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97" name="Google Shape;197;p9"/>
          <p:cNvSpPr txBox="1"/>
          <p:nvPr/>
        </p:nvSpPr>
        <p:spPr>
          <a:xfrm>
            <a:off x="164971" y="177253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Onboarding</a:t>
            </a:r>
            <a:endParaRPr dirty="0"/>
          </a:p>
        </p:txBody>
      </p:sp>
      <p:sp>
        <p:nvSpPr>
          <p:cNvPr id="198" name="Google Shape;198;p9"/>
          <p:cNvSpPr/>
          <p:nvPr/>
        </p:nvSpPr>
        <p:spPr>
          <a:xfrm>
            <a:off x="2530324" y="1203505"/>
            <a:ext cx="4003589" cy="8229600"/>
          </a:xfrm>
          <a:custGeom>
            <a:avLst/>
            <a:gdLst/>
            <a:ahLst/>
            <a:cxnLst/>
            <a:rect l="l" t="t" r="r" b="b"/>
            <a:pathLst>
              <a:path w="4003589" h="8229600" extrusionOk="0">
                <a:moveTo>
                  <a:pt x="0" y="0"/>
                </a:moveTo>
                <a:lnTo>
                  <a:pt x="4003590" y="0"/>
                </a:lnTo>
                <a:lnTo>
                  <a:pt x="400359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99" name="Google Shape;199;p9"/>
          <p:cNvSpPr/>
          <p:nvPr/>
        </p:nvSpPr>
        <p:spPr>
          <a:xfrm>
            <a:off x="6952462" y="1203505"/>
            <a:ext cx="4003589" cy="8229600"/>
          </a:xfrm>
          <a:custGeom>
            <a:avLst/>
            <a:gdLst/>
            <a:ahLst/>
            <a:cxnLst/>
            <a:rect l="l" t="t" r="r" b="b"/>
            <a:pathLst>
              <a:path w="4003589" h="8229600" extrusionOk="0">
                <a:moveTo>
                  <a:pt x="0" y="0"/>
                </a:moveTo>
                <a:lnTo>
                  <a:pt x="4003589" y="0"/>
                </a:lnTo>
                <a:lnTo>
                  <a:pt x="400358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pic>
        <p:nvPicPr>
          <p:cNvPr id="200" name="Google Shape;200;p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1374600" y="1200805"/>
            <a:ext cx="4003599" cy="8232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>
          <a:extLst>
            <a:ext uri="{FF2B5EF4-FFF2-40B4-BE49-F238E27FC236}">
              <a16:creationId xmlns:a16="http://schemas.microsoft.com/office/drawing/2014/main" id="{7FA36218-0CD6-76A9-CAE6-D43DF86DD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8">
            <a:extLst>
              <a:ext uri="{FF2B5EF4-FFF2-40B4-BE49-F238E27FC236}">
                <a16:creationId xmlns:a16="http://schemas.microsoft.com/office/drawing/2014/main" id="{267BA351-E66D-BD51-DA9D-D486FB604F64}"/>
              </a:ext>
            </a:extLst>
          </p:cNvPr>
          <p:cNvSpPr/>
          <p:nvPr/>
        </p:nvSpPr>
        <p:spPr>
          <a:xfrm rot="10800000">
            <a:off x="-66192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84" name="Google Shape;184;p8">
            <a:extLst>
              <a:ext uri="{FF2B5EF4-FFF2-40B4-BE49-F238E27FC236}">
                <a16:creationId xmlns:a16="http://schemas.microsoft.com/office/drawing/2014/main" id="{D8DD9242-2A72-80F2-75B6-B83B1FB993C3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185" name="Google Shape;185;p8">
            <a:extLst>
              <a:ext uri="{FF2B5EF4-FFF2-40B4-BE49-F238E27FC236}">
                <a16:creationId xmlns:a16="http://schemas.microsoft.com/office/drawing/2014/main" id="{DE164CD2-3BA0-B2A5-4E1F-4C6EDB1D3138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86" name="Google Shape;186;p8">
            <a:extLst>
              <a:ext uri="{FF2B5EF4-FFF2-40B4-BE49-F238E27FC236}">
                <a16:creationId xmlns:a16="http://schemas.microsoft.com/office/drawing/2014/main" id="{9AFB4928-6B74-7049-D428-7A5CBAD37D9C}"/>
              </a:ext>
            </a:extLst>
          </p:cNvPr>
          <p:cNvSpPr txBox="1"/>
          <p:nvPr/>
        </p:nvSpPr>
        <p:spPr>
          <a:xfrm>
            <a:off x="164971" y="17725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Demo</a:t>
            </a:r>
            <a:endParaRPr lang="en-US" sz="3200" dirty="0"/>
          </a:p>
        </p:txBody>
      </p:sp>
      <p:pic>
        <p:nvPicPr>
          <p:cNvPr id="3" name="demo1">
            <a:hlinkClick r:id="" action="ppaction://media"/>
            <a:extLst>
              <a:ext uri="{FF2B5EF4-FFF2-40B4-BE49-F238E27FC236}">
                <a16:creationId xmlns:a16="http://schemas.microsoft.com/office/drawing/2014/main" id="{6335A954-FF95-5A6E-0DD9-CE499EA4FA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86563" y="375702"/>
            <a:ext cx="4772024" cy="936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21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0"/>
          <p:cNvSpPr/>
          <p:nvPr/>
        </p:nvSpPr>
        <p:spPr>
          <a:xfrm rot="10800000">
            <a:off x="-162864" y="-1"/>
            <a:ext cx="1862231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06" name="Google Shape;206;p10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07" name="Google Shape;207;p10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08" name="Google Shape;208;p10"/>
          <p:cNvSpPr txBox="1"/>
          <p:nvPr/>
        </p:nvSpPr>
        <p:spPr>
          <a:xfrm>
            <a:off x="164971" y="177253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Login as visitor</a:t>
            </a:r>
            <a:endParaRPr dirty="0"/>
          </a:p>
        </p:txBody>
      </p:sp>
      <p:pic>
        <p:nvPicPr>
          <p:cNvPr id="209" name="Google Shape;209;p1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315353" y="1113381"/>
            <a:ext cx="3930394" cy="833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1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3673472" y="1113381"/>
            <a:ext cx="3930394" cy="833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1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074709" y="1113381"/>
            <a:ext cx="3812919" cy="83394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10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95357" y="1113381"/>
            <a:ext cx="3930395" cy="83394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1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18" name="Google Shape;218;p11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19" name="Google Shape;219;p11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20" name="Google Shape;220;p11"/>
          <p:cNvSpPr txBox="1"/>
          <p:nvPr/>
        </p:nvSpPr>
        <p:spPr>
          <a:xfrm>
            <a:off x="337289" y="225729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Sign Up</a:t>
            </a:r>
            <a:endParaRPr dirty="0"/>
          </a:p>
        </p:txBody>
      </p:sp>
      <p:pic>
        <p:nvPicPr>
          <p:cNvPr id="222" name="Google Shape;222;p1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287178" y="1157095"/>
            <a:ext cx="4040659" cy="8305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298813C-2568-40E4-EF2B-ACADEEF711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6946" y="1157095"/>
            <a:ext cx="4040659" cy="8305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CDA3DB-E45B-8C5F-B1C2-558174B608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47411" y="1157095"/>
            <a:ext cx="4040659" cy="8305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>
          <a:extLst>
            <a:ext uri="{FF2B5EF4-FFF2-40B4-BE49-F238E27FC236}">
              <a16:creationId xmlns:a16="http://schemas.microsoft.com/office/drawing/2014/main" id="{35A14875-D1A6-4BA3-6A10-202CBCFF17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1">
            <a:extLst>
              <a:ext uri="{FF2B5EF4-FFF2-40B4-BE49-F238E27FC236}">
                <a16:creationId xmlns:a16="http://schemas.microsoft.com/office/drawing/2014/main" id="{5ED54ABD-93FA-782B-022D-E1BF8472F50B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18" name="Google Shape;218;p11">
            <a:extLst>
              <a:ext uri="{FF2B5EF4-FFF2-40B4-BE49-F238E27FC236}">
                <a16:creationId xmlns:a16="http://schemas.microsoft.com/office/drawing/2014/main" id="{4C1D64A0-A412-DFE8-6861-0F604F7D84FE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19" name="Google Shape;219;p11">
            <a:extLst>
              <a:ext uri="{FF2B5EF4-FFF2-40B4-BE49-F238E27FC236}">
                <a16:creationId xmlns:a16="http://schemas.microsoft.com/office/drawing/2014/main" id="{2F1562AE-12FE-3325-E23C-2C60DA26DB82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20" name="Google Shape;220;p11">
            <a:extLst>
              <a:ext uri="{FF2B5EF4-FFF2-40B4-BE49-F238E27FC236}">
                <a16:creationId xmlns:a16="http://schemas.microsoft.com/office/drawing/2014/main" id="{1F93AE94-0B8C-27E5-1941-59A851C6F354}"/>
              </a:ext>
            </a:extLst>
          </p:cNvPr>
          <p:cNvSpPr txBox="1"/>
          <p:nvPr/>
        </p:nvSpPr>
        <p:spPr>
          <a:xfrm>
            <a:off x="351577" y="238916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Sign Up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0D5CFE-B74B-4109-2030-591F733933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0316" y="1157095"/>
            <a:ext cx="4040660" cy="8305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FB05A25-9086-B7F4-F923-11F77DE218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04940" y="1166497"/>
            <a:ext cx="4040660" cy="82869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F0B18A-421F-75E6-A98F-71A60CE0E9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55692" y="1175898"/>
            <a:ext cx="4040660" cy="8286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43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2b62e541488_0_41"/>
          <p:cNvSpPr/>
          <p:nvPr/>
        </p:nvSpPr>
        <p:spPr>
          <a:xfrm>
            <a:off x="4333850" y="1760700"/>
            <a:ext cx="2464500" cy="979800"/>
          </a:xfrm>
          <a:prstGeom prst="roundRect">
            <a:avLst>
              <a:gd name="adj" fmla="val 16667"/>
            </a:avLst>
          </a:prstGeom>
          <a:solidFill>
            <a:schemeClr val="dk1"/>
          </a:solidFill>
          <a:ln w="38100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g2b62e541488_0_41"/>
          <p:cNvSpPr/>
          <p:nvPr/>
        </p:nvSpPr>
        <p:spPr>
          <a:xfrm>
            <a:off x="8460700" y="8757225"/>
            <a:ext cx="3362700" cy="979800"/>
          </a:xfrm>
          <a:prstGeom prst="roundRect">
            <a:avLst>
              <a:gd name="adj" fmla="val 16667"/>
            </a:avLst>
          </a:prstGeom>
          <a:solidFill>
            <a:schemeClr val="dk1"/>
          </a:solidFill>
          <a:ln w="38100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g2b62e541488_0_41"/>
          <p:cNvSpPr/>
          <p:nvPr/>
        </p:nvSpPr>
        <p:spPr>
          <a:xfrm>
            <a:off x="8374450" y="1760700"/>
            <a:ext cx="3362700" cy="979800"/>
          </a:xfrm>
          <a:prstGeom prst="roundRect">
            <a:avLst>
              <a:gd name="adj" fmla="val 16667"/>
            </a:avLst>
          </a:prstGeom>
          <a:solidFill>
            <a:schemeClr val="dk1"/>
          </a:solidFill>
          <a:ln w="38100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g2b62e541488_0_41"/>
          <p:cNvSpPr/>
          <p:nvPr/>
        </p:nvSpPr>
        <p:spPr>
          <a:xfrm>
            <a:off x="10454675" y="4967000"/>
            <a:ext cx="2464500" cy="979800"/>
          </a:xfrm>
          <a:prstGeom prst="roundRect">
            <a:avLst>
              <a:gd name="adj" fmla="val 16667"/>
            </a:avLst>
          </a:prstGeom>
          <a:solidFill>
            <a:schemeClr val="dk1"/>
          </a:solidFill>
          <a:ln w="38100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g2b62e541488_0_41"/>
          <p:cNvSpPr/>
          <p:nvPr/>
        </p:nvSpPr>
        <p:spPr>
          <a:xfrm>
            <a:off x="7347825" y="4945500"/>
            <a:ext cx="2464500" cy="979800"/>
          </a:xfrm>
          <a:prstGeom prst="roundRect">
            <a:avLst>
              <a:gd name="adj" fmla="val 16667"/>
            </a:avLst>
          </a:prstGeom>
          <a:solidFill>
            <a:schemeClr val="dk1"/>
          </a:solidFill>
          <a:ln w="38100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g2b62e541488_0_41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34" name="Google Shape;234;g2b62e541488_0_41"/>
          <p:cNvSpPr txBox="1"/>
          <p:nvPr/>
        </p:nvSpPr>
        <p:spPr>
          <a:xfrm>
            <a:off x="795357" y="9737032"/>
            <a:ext cx="3244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35" name="Google Shape;235;g2b62e541488_0_41"/>
          <p:cNvSpPr txBox="1"/>
          <p:nvPr/>
        </p:nvSpPr>
        <p:spPr>
          <a:xfrm>
            <a:off x="4621850" y="1958106"/>
            <a:ext cx="1888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800">
                <a:solidFill>
                  <a:srgbClr val="D9D9D9"/>
                </a:solidFill>
              </a:rPr>
              <a:t>Lawyer</a:t>
            </a:r>
            <a:endParaRPr sz="3800">
              <a:solidFill>
                <a:srgbClr val="D9D9D9"/>
              </a:solidFill>
            </a:endParaRPr>
          </a:p>
        </p:txBody>
      </p:sp>
      <p:sp>
        <p:nvSpPr>
          <p:cNvPr id="236" name="Google Shape;236;g2b62e541488_0_41"/>
          <p:cNvSpPr txBox="1"/>
          <p:nvPr/>
        </p:nvSpPr>
        <p:spPr>
          <a:xfrm>
            <a:off x="480164" y="211268"/>
            <a:ext cx="39897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</a:rPr>
              <a:t>User Role hierarchy </a:t>
            </a:r>
            <a:endParaRPr dirty="0"/>
          </a:p>
        </p:txBody>
      </p:sp>
      <p:sp>
        <p:nvSpPr>
          <p:cNvPr id="237" name="Google Shape;237;g2b62e541488_0_41"/>
          <p:cNvSpPr txBox="1"/>
          <p:nvPr/>
        </p:nvSpPr>
        <p:spPr>
          <a:xfrm>
            <a:off x="8384041" y="1958106"/>
            <a:ext cx="34749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800">
                <a:solidFill>
                  <a:srgbClr val="D9D9D9"/>
                </a:solidFill>
              </a:rPr>
              <a:t>Basic Account</a:t>
            </a:r>
            <a:endParaRPr sz="3800">
              <a:solidFill>
                <a:srgbClr val="D9D9D9"/>
              </a:solidFill>
            </a:endParaRPr>
          </a:p>
        </p:txBody>
      </p:sp>
      <p:cxnSp>
        <p:nvCxnSpPr>
          <p:cNvPr id="238" name="Google Shape;238;g2b62e541488_0_41"/>
          <p:cNvCxnSpPr/>
          <p:nvPr/>
        </p:nvCxnSpPr>
        <p:spPr>
          <a:xfrm>
            <a:off x="5566102" y="915150"/>
            <a:ext cx="0" cy="782700"/>
          </a:xfrm>
          <a:prstGeom prst="straightConnector1">
            <a:avLst/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39" name="Google Shape;239;g2b62e541488_0_41"/>
          <p:cNvCxnSpPr/>
          <p:nvPr/>
        </p:nvCxnSpPr>
        <p:spPr>
          <a:xfrm>
            <a:off x="10055788" y="915150"/>
            <a:ext cx="0" cy="782700"/>
          </a:xfrm>
          <a:prstGeom prst="straightConnector1">
            <a:avLst/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40" name="Google Shape;240;g2b62e541488_0_41"/>
          <p:cNvCxnSpPr/>
          <p:nvPr/>
        </p:nvCxnSpPr>
        <p:spPr>
          <a:xfrm rot="5400000">
            <a:off x="8286105" y="3072459"/>
            <a:ext cx="1890300" cy="1541100"/>
          </a:xfrm>
          <a:prstGeom prst="bentConnector3">
            <a:avLst>
              <a:gd name="adj1" fmla="val 50000"/>
            </a:avLst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41" name="Google Shape;241;g2b62e541488_0_41"/>
          <p:cNvCxnSpPr/>
          <p:nvPr/>
        </p:nvCxnSpPr>
        <p:spPr>
          <a:xfrm rot="-5400000" flipH="1">
            <a:off x="9989805" y="3050087"/>
            <a:ext cx="1609800" cy="1585800"/>
          </a:xfrm>
          <a:prstGeom prst="bentConnector3">
            <a:avLst>
              <a:gd name="adj1" fmla="val 50004"/>
            </a:avLst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42" name="Google Shape;242;g2b62e541488_0_41"/>
          <p:cNvSpPr txBox="1"/>
          <p:nvPr/>
        </p:nvSpPr>
        <p:spPr>
          <a:xfrm>
            <a:off x="7420565" y="5142903"/>
            <a:ext cx="23190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800">
                <a:solidFill>
                  <a:srgbClr val="D9D9D9"/>
                </a:solidFill>
              </a:rPr>
              <a:t>Landlord</a:t>
            </a:r>
            <a:endParaRPr sz="3800">
              <a:solidFill>
                <a:srgbClr val="D9D9D9"/>
              </a:solidFill>
            </a:endParaRPr>
          </a:p>
        </p:txBody>
      </p:sp>
      <p:sp>
        <p:nvSpPr>
          <p:cNvPr id="243" name="Google Shape;243;g2b62e541488_0_41"/>
          <p:cNvSpPr txBox="1"/>
          <p:nvPr/>
        </p:nvSpPr>
        <p:spPr>
          <a:xfrm>
            <a:off x="10527427" y="5164403"/>
            <a:ext cx="23190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800">
                <a:solidFill>
                  <a:srgbClr val="D9D9D9"/>
                </a:solidFill>
              </a:rPr>
              <a:t>Customer</a:t>
            </a:r>
            <a:endParaRPr sz="3800">
              <a:solidFill>
                <a:srgbClr val="D9D9D9"/>
              </a:solidFill>
            </a:endParaRPr>
          </a:p>
        </p:txBody>
      </p:sp>
      <p:cxnSp>
        <p:nvCxnSpPr>
          <p:cNvPr id="244" name="Google Shape;244;g2b62e541488_0_41"/>
          <p:cNvCxnSpPr/>
          <p:nvPr/>
        </p:nvCxnSpPr>
        <p:spPr>
          <a:xfrm rot="-5400000" flipH="1">
            <a:off x="8086303" y="6640353"/>
            <a:ext cx="2337900" cy="1589100"/>
          </a:xfrm>
          <a:prstGeom prst="bentConnector3">
            <a:avLst>
              <a:gd name="adj1" fmla="val 50000"/>
            </a:avLst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45" name="Google Shape;245;g2b62e541488_0_41"/>
          <p:cNvCxnSpPr/>
          <p:nvPr/>
        </p:nvCxnSpPr>
        <p:spPr>
          <a:xfrm rot="5400000">
            <a:off x="9612466" y="6718353"/>
            <a:ext cx="2382300" cy="1477500"/>
          </a:xfrm>
          <a:prstGeom prst="bentConnector3">
            <a:avLst>
              <a:gd name="adj1" fmla="val 50000"/>
            </a:avLst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46" name="Google Shape;246;g2b62e541488_0_41"/>
          <p:cNvSpPr txBox="1"/>
          <p:nvPr/>
        </p:nvSpPr>
        <p:spPr>
          <a:xfrm>
            <a:off x="8588293" y="8954616"/>
            <a:ext cx="34749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>
                <a:solidFill>
                  <a:srgbClr val="D9D9D9"/>
                </a:solidFill>
              </a:rPr>
              <a:t>Agent (Broker)</a:t>
            </a:r>
            <a:endParaRPr sz="3800">
              <a:solidFill>
                <a:srgbClr val="D9D9D9"/>
              </a:solidFill>
            </a:endParaRPr>
          </a:p>
        </p:txBody>
      </p:sp>
      <p:sp>
        <p:nvSpPr>
          <p:cNvPr id="247" name="Google Shape;247;g2b62e541488_0_41"/>
          <p:cNvSpPr txBox="1"/>
          <p:nvPr/>
        </p:nvSpPr>
        <p:spPr>
          <a:xfrm>
            <a:off x="7504994" y="3968163"/>
            <a:ext cx="866700" cy="32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100" dirty="0">
                <a:solidFill>
                  <a:srgbClr val="888888"/>
                </a:solidFill>
              </a:rPr>
              <a:t>&gt; 5</a:t>
            </a:r>
            <a:endParaRPr sz="2100" dirty="0">
              <a:solidFill>
                <a:srgbClr val="888888"/>
              </a:solidFill>
            </a:endParaRPr>
          </a:p>
        </p:txBody>
      </p:sp>
      <p:sp>
        <p:nvSpPr>
          <p:cNvPr id="248" name="Google Shape;248;g2b62e541488_0_41"/>
          <p:cNvSpPr txBox="1"/>
          <p:nvPr/>
        </p:nvSpPr>
        <p:spPr>
          <a:xfrm>
            <a:off x="11895128" y="3968163"/>
            <a:ext cx="1177800" cy="3877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100" dirty="0">
                <a:solidFill>
                  <a:srgbClr val="888888"/>
                </a:solidFill>
              </a:rPr>
              <a:t>&gt; 5</a:t>
            </a:r>
            <a:endParaRPr sz="2100" dirty="0">
              <a:solidFill>
                <a:srgbClr val="888888"/>
              </a:solidFill>
            </a:endParaRPr>
          </a:p>
        </p:txBody>
      </p:sp>
      <p:sp>
        <p:nvSpPr>
          <p:cNvPr id="249" name="Google Shape;249;g2b62e541488_0_41"/>
          <p:cNvSpPr txBox="1"/>
          <p:nvPr/>
        </p:nvSpPr>
        <p:spPr>
          <a:xfrm>
            <a:off x="9427599" y="6896425"/>
            <a:ext cx="1387800" cy="3877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100" dirty="0">
                <a:solidFill>
                  <a:srgbClr val="888888"/>
                </a:solidFill>
              </a:rPr>
              <a:t>&gt; 5 &amp; &gt; 5</a:t>
            </a:r>
            <a:endParaRPr sz="2100" dirty="0">
              <a:solidFill>
                <a:srgbClr val="888888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2"/>
          <p:cNvSpPr/>
          <p:nvPr/>
        </p:nvSpPr>
        <p:spPr>
          <a:xfrm rot="10800000">
            <a:off x="-1" y="-49442"/>
            <a:ext cx="18602323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55" name="Google Shape;255;p12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56" name="Google Shape;256;p12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57" name="Google Shape;257;p12"/>
          <p:cNvSpPr txBox="1"/>
          <p:nvPr/>
        </p:nvSpPr>
        <p:spPr>
          <a:xfrm>
            <a:off x="480164" y="183056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Login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DC8AF8-6326-A6C5-C360-19E068428B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357" y="1035267"/>
            <a:ext cx="4140996" cy="85120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BA0306-1883-9CF5-ED6B-1A2073CF80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0360" y="1035267"/>
            <a:ext cx="4161854" cy="85120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8AADF37-D305-FB8F-BFB1-4C6F645EA2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86221" y="1035267"/>
            <a:ext cx="4140997" cy="85120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7DD813-0763-20D8-EF27-7C24045EFD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21225" y="1035267"/>
            <a:ext cx="4161852" cy="851204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>
          <a:extLst>
            <a:ext uri="{FF2B5EF4-FFF2-40B4-BE49-F238E27FC236}">
              <a16:creationId xmlns:a16="http://schemas.microsoft.com/office/drawing/2014/main" id="{1AF77557-21D2-0326-DF81-717615F2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2">
            <a:extLst>
              <a:ext uri="{FF2B5EF4-FFF2-40B4-BE49-F238E27FC236}">
                <a16:creationId xmlns:a16="http://schemas.microsoft.com/office/drawing/2014/main" id="{2C69D06D-6EEA-0300-9686-322C09F2C9AA}"/>
              </a:ext>
            </a:extLst>
          </p:cNvPr>
          <p:cNvSpPr/>
          <p:nvPr/>
        </p:nvSpPr>
        <p:spPr>
          <a:xfrm rot="10800000">
            <a:off x="-1" y="-49443"/>
            <a:ext cx="1860232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55" name="Google Shape;255;p12">
            <a:extLst>
              <a:ext uri="{FF2B5EF4-FFF2-40B4-BE49-F238E27FC236}">
                <a16:creationId xmlns:a16="http://schemas.microsoft.com/office/drawing/2014/main" id="{24FB2634-ECDC-3DD7-DFF4-9B5380D7167A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56" name="Google Shape;256;p12">
            <a:extLst>
              <a:ext uri="{FF2B5EF4-FFF2-40B4-BE49-F238E27FC236}">
                <a16:creationId xmlns:a16="http://schemas.microsoft.com/office/drawing/2014/main" id="{21756BA6-5EF5-2042-5430-E890F7ADD7D0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57" name="Google Shape;257;p12">
            <a:extLst>
              <a:ext uri="{FF2B5EF4-FFF2-40B4-BE49-F238E27FC236}">
                <a16:creationId xmlns:a16="http://schemas.microsoft.com/office/drawing/2014/main" id="{3D6295C1-7F5A-715E-3B7D-9F9149DB3BF8}"/>
              </a:ext>
            </a:extLst>
          </p:cNvPr>
          <p:cNvSpPr txBox="1"/>
          <p:nvPr/>
        </p:nvSpPr>
        <p:spPr>
          <a:xfrm>
            <a:off x="480164" y="15522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Verification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C06C5B-DF29-C020-E2ED-545F08B97C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22" y="950828"/>
            <a:ext cx="4161852" cy="85120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00DC38A-4FFD-79E3-0B62-55B288734C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5008" y="950828"/>
            <a:ext cx="4161852" cy="85120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5D68ED-FC3B-FC5D-81B0-839B32B325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4594" y="950828"/>
            <a:ext cx="4161852" cy="85120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1B2C4AA-A4FE-8630-16B1-70912F06BB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84180" y="981993"/>
            <a:ext cx="4161852" cy="848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181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>
          <a:extLst>
            <a:ext uri="{FF2B5EF4-FFF2-40B4-BE49-F238E27FC236}">
              <a16:creationId xmlns:a16="http://schemas.microsoft.com/office/drawing/2014/main" id="{5F8AC095-60C6-EDF3-C425-855AB98DB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3">
            <a:extLst>
              <a:ext uri="{FF2B5EF4-FFF2-40B4-BE49-F238E27FC236}">
                <a16:creationId xmlns:a16="http://schemas.microsoft.com/office/drawing/2014/main" id="{D4456D86-8538-D9AD-7425-FA1EA7CE00E3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5" name="Google Shape;265;p13">
            <a:extLst>
              <a:ext uri="{FF2B5EF4-FFF2-40B4-BE49-F238E27FC236}">
                <a16:creationId xmlns:a16="http://schemas.microsoft.com/office/drawing/2014/main" id="{A041DAD4-412A-C5B2-05C5-1770E0C2DCA2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66" name="Google Shape;266;p13">
            <a:extLst>
              <a:ext uri="{FF2B5EF4-FFF2-40B4-BE49-F238E27FC236}">
                <a16:creationId xmlns:a16="http://schemas.microsoft.com/office/drawing/2014/main" id="{34F7A6E8-0491-19A2-398B-C46F9B13A9C7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7" name="Google Shape;267;p13">
            <a:extLst>
              <a:ext uri="{FF2B5EF4-FFF2-40B4-BE49-F238E27FC236}">
                <a16:creationId xmlns:a16="http://schemas.microsoft.com/office/drawing/2014/main" id="{1DDCA655-2DC8-B073-E3B3-ADE502605C61}"/>
              </a:ext>
            </a:extLst>
          </p:cNvPr>
          <p:cNvSpPr txBox="1"/>
          <p:nvPr/>
        </p:nvSpPr>
        <p:spPr>
          <a:xfrm>
            <a:off x="480164" y="179149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Demo</a:t>
            </a:r>
            <a:endParaRPr dirty="0"/>
          </a:p>
        </p:txBody>
      </p:sp>
      <p:pic>
        <p:nvPicPr>
          <p:cNvPr id="2" name="demo2">
            <a:hlinkClick r:id="" action="ppaction://media"/>
            <a:extLst>
              <a:ext uri="{FF2B5EF4-FFF2-40B4-BE49-F238E27FC236}">
                <a16:creationId xmlns:a16="http://schemas.microsoft.com/office/drawing/2014/main" id="{274BEA55-1CC6-425D-64CF-FC6C9B456E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15150" y="359084"/>
            <a:ext cx="4686300" cy="956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083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5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3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5" name="Google Shape;265;p13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66" name="Google Shape;266;p13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7" name="Google Shape;267;p13"/>
          <p:cNvSpPr txBox="1"/>
          <p:nvPr/>
        </p:nvSpPr>
        <p:spPr>
          <a:xfrm>
            <a:off x="511289" y="177253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Main page</a:t>
            </a:r>
            <a:endParaRPr dirty="0"/>
          </a:p>
        </p:txBody>
      </p:sp>
      <p:pic>
        <p:nvPicPr>
          <p:cNvPr id="270" name="Google Shape;27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469795" y="1165296"/>
            <a:ext cx="3849724" cy="83820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71" name="Google Shape;271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128230" y="1165311"/>
            <a:ext cx="3849724" cy="8381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4107118-4463-16F2-796F-21999F49B5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2360" y="1174228"/>
            <a:ext cx="3883029" cy="83819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E64000-212F-B797-7070-70C6E7A060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4100" y="1174228"/>
            <a:ext cx="3849724" cy="838199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>
          <a:extLst>
            <a:ext uri="{FF2B5EF4-FFF2-40B4-BE49-F238E27FC236}">
              <a16:creationId xmlns:a16="http://schemas.microsoft.com/office/drawing/2014/main" id="{2E5945B8-C2F9-4A06-3EC4-058EC1D77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3">
            <a:extLst>
              <a:ext uri="{FF2B5EF4-FFF2-40B4-BE49-F238E27FC236}">
                <a16:creationId xmlns:a16="http://schemas.microsoft.com/office/drawing/2014/main" id="{39B8957F-8CBB-B8AB-6616-1F9595AC502C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5" name="Google Shape;265;p13">
            <a:extLst>
              <a:ext uri="{FF2B5EF4-FFF2-40B4-BE49-F238E27FC236}">
                <a16:creationId xmlns:a16="http://schemas.microsoft.com/office/drawing/2014/main" id="{9639E87B-F54E-95F7-C66F-6DFB109FD5AF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66" name="Google Shape;266;p13">
            <a:extLst>
              <a:ext uri="{FF2B5EF4-FFF2-40B4-BE49-F238E27FC236}">
                <a16:creationId xmlns:a16="http://schemas.microsoft.com/office/drawing/2014/main" id="{3A97904A-7E47-FDFF-981B-20C4B4A16E5E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7" name="Google Shape;267;p13">
            <a:extLst>
              <a:ext uri="{FF2B5EF4-FFF2-40B4-BE49-F238E27FC236}">
                <a16:creationId xmlns:a16="http://schemas.microsoft.com/office/drawing/2014/main" id="{DAE8B4E1-7FF0-3CA6-6EB0-414E4A647FEF}"/>
              </a:ext>
            </a:extLst>
          </p:cNvPr>
          <p:cNvSpPr txBox="1"/>
          <p:nvPr/>
        </p:nvSpPr>
        <p:spPr>
          <a:xfrm>
            <a:off x="480164" y="177253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Main page</a:t>
            </a:r>
            <a:endParaRPr dirty="0"/>
          </a:p>
        </p:txBody>
      </p:sp>
      <p:pic>
        <p:nvPicPr>
          <p:cNvPr id="268" name="Google Shape;268;p13">
            <a:extLst>
              <a:ext uri="{FF2B5EF4-FFF2-40B4-BE49-F238E27FC236}">
                <a16:creationId xmlns:a16="http://schemas.microsoft.com/office/drawing/2014/main" id="{1F8103D7-8A5E-B147-1837-856CF6C2AEB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531276" y="1196481"/>
            <a:ext cx="3962738" cy="839639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p1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209837" y="1196480"/>
            <a:ext cx="3962738" cy="8381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4B1382-1396-7A4B-F141-1AA7FC6985E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852715" y="1210880"/>
            <a:ext cx="3962738" cy="8381998"/>
          </a:xfrm>
          <a:prstGeom prst="rect">
            <a:avLst/>
          </a:prstGeom>
        </p:spPr>
      </p:pic>
      <p:pic>
        <p:nvPicPr>
          <p:cNvPr id="6" name="Google Shape;269;p1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74110" y="1182081"/>
            <a:ext cx="3962738" cy="83963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102916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14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77" name="Google Shape;277;p14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78" name="Google Shape;278;p14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79" name="Google Shape;279;p14"/>
          <p:cNvSpPr txBox="1"/>
          <p:nvPr/>
        </p:nvSpPr>
        <p:spPr>
          <a:xfrm>
            <a:off x="480164" y="140193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Search page</a:t>
            </a:r>
            <a:endParaRPr dirty="0"/>
          </a:p>
        </p:txBody>
      </p:sp>
      <p:pic>
        <p:nvPicPr>
          <p:cNvPr id="282" name="Google Shape;282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643967" y="1076688"/>
            <a:ext cx="4066080" cy="850179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8EDF5B-9D44-B866-1EC9-9942FF444A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357" y="1045519"/>
            <a:ext cx="4066079" cy="85017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D91574-AB66-0245-B36D-D5BF3D3B21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61097" y="1057396"/>
            <a:ext cx="4012137" cy="85210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34DEC2-0AED-A79D-EB7D-E68624A98DC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2168" y="1076688"/>
            <a:ext cx="3958196" cy="8492144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>
          <a:extLst>
            <a:ext uri="{FF2B5EF4-FFF2-40B4-BE49-F238E27FC236}">
              <a16:creationId xmlns:a16="http://schemas.microsoft.com/office/drawing/2014/main" id="{5A578942-C746-C566-BAB5-AF040D2DB7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3">
            <a:extLst>
              <a:ext uri="{FF2B5EF4-FFF2-40B4-BE49-F238E27FC236}">
                <a16:creationId xmlns:a16="http://schemas.microsoft.com/office/drawing/2014/main" id="{9CA1D71B-D88A-14C3-6572-5C6EC599F484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5" name="Google Shape;265;p13">
            <a:extLst>
              <a:ext uri="{FF2B5EF4-FFF2-40B4-BE49-F238E27FC236}">
                <a16:creationId xmlns:a16="http://schemas.microsoft.com/office/drawing/2014/main" id="{570D4534-44C7-58E4-657E-9FCF130C31ED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66" name="Google Shape;266;p13">
            <a:extLst>
              <a:ext uri="{FF2B5EF4-FFF2-40B4-BE49-F238E27FC236}">
                <a16:creationId xmlns:a16="http://schemas.microsoft.com/office/drawing/2014/main" id="{C27902E7-7370-E4B2-231A-BC2B8A8FD04D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7" name="Google Shape;267;p13">
            <a:extLst>
              <a:ext uri="{FF2B5EF4-FFF2-40B4-BE49-F238E27FC236}">
                <a16:creationId xmlns:a16="http://schemas.microsoft.com/office/drawing/2014/main" id="{C3077274-06DF-B6EF-12C3-0627FF866EE8}"/>
              </a:ext>
            </a:extLst>
          </p:cNvPr>
          <p:cNvSpPr txBox="1"/>
          <p:nvPr/>
        </p:nvSpPr>
        <p:spPr>
          <a:xfrm>
            <a:off x="480164" y="17725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Demo</a:t>
            </a:r>
            <a:endParaRPr dirty="0"/>
          </a:p>
        </p:txBody>
      </p:sp>
      <p:pic>
        <p:nvPicPr>
          <p:cNvPr id="3" name="demo3">
            <a:hlinkClick r:id="" action="ppaction://media"/>
            <a:extLst>
              <a:ext uri="{FF2B5EF4-FFF2-40B4-BE49-F238E27FC236}">
                <a16:creationId xmlns:a16="http://schemas.microsoft.com/office/drawing/2014/main" id="{1DFC5EFE-4C6C-2F7A-1E75-990446E103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29425" y="340600"/>
            <a:ext cx="4686300" cy="956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28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16"/>
          <p:cNvSpPr/>
          <p:nvPr/>
        </p:nvSpPr>
        <p:spPr>
          <a:xfrm rot="10800000">
            <a:off x="20016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89" name="Google Shape;289;p16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90" name="Google Shape;290;p16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91" name="Google Shape;291;p16"/>
          <p:cNvSpPr txBox="1"/>
          <p:nvPr/>
        </p:nvSpPr>
        <p:spPr>
          <a:xfrm>
            <a:off x="480164" y="177253"/>
            <a:ext cx="67875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3200" dirty="0">
                <a:solidFill>
                  <a:srgbClr val="D9D9D9"/>
                </a:solidFill>
              </a:rPr>
              <a:t>Filters properties posted for sell</a:t>
            </a:r>
            <a:endParaRPr sz="3200" dirty="0">
              <a:solidFill>
                <a:srgbClr val="D9D9D9"/>
              </a:solidFill>
            </a:endParaRPr>
          </a:p>
        </p:txBody>
      </p:sp>
      <p:pic>
        <p:nvPicPr>
          <p:cNvPr id="292" name="Google Shape;292;p1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703103" y="1147285"/>
            <a:ext cx="4138889" cy="8507723"/>
          </a:xfrm>
          <a:prstGeom prst="rect">
            <a:avLst/>
          </a:prstGeom>
          <a:noFill/>
          <a:ln>
            <a:noFill/>
          </a:ln>
        </p:spPr>
      </p:pic>
      <p:pic>
        <p:nvPicPr>
          <p:cNvPr id="293" name="Google Shape;293;p1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169143" y="1147285"/>
            <a:ext cx="4138889" cy="8507723"/>
          </a:xfrm>
          <a:prstGeom prst="rect">
            <a:avLst/>
          </a:prstGeom>
          <a:noFill/>
          <a:ln>
            <a:noFill/>
          </a:ln>
        </p:spPr>
      </p:pic>
      <p:pic>
        <p:nvPicPr>
          <p:cNvPr id="294" name="Google Shape;294;p1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618427" y="1112233"/>
            <a:ext cx="4138889" cy="85077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17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00" name="Google Shape;300;p17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01" name="Google Shape;301;p17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02" name="Google Shape;302;p17"/>
          <p:cNvSpPr txBox="1"/>
          <p:nvPr/>
        </p:nvSpPr>
        <p:spPr>
          <a:xfrm>
            <a:off x="480164" y="177253"/>
            <a:ext cx="11419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Filters</a:t>
            </a:r>
            <a:r>
              <a:rPr lang="en-US" sz="3200" dirty="0">
                <a:solidFill>
                  <a:srgbClr val="D9D9D9"/>
                </a:solidFill>
              </a:rPr>
              <a:t> </a:t>
            </a: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properties posted for </a:t>
            </a:r>
            <a:r>
              <a:rPr lang="en-US" sz="3200" dirty="0">
                <a:solidFill>
                  <a:srgbClr val="D9D9D9"/>
                </a:solidFill>
              </a:rPr>
              <a:t>daily/monthly rent</a:t>
            </a:r>
            <a:endParaRPr dirty="0"/>
          </a:p>
        </p:txBody>
      </p:sp>
      <p:pic>
        <p:nvPicPr>
          <p:cNvPr id="303" name="Google Shape;303;p1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402190" y="1315303"/>
            <a:ext cx="4035639" cy="8114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04" name="Google Shape;304;p1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072695" y="1315289"/>
            <a:ext cx="4035621" cy="8114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5" name="Google Shape;305;p1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743200" y="1315310"/>
            <a:ext cx="4035621" cy="8114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18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11" name="Google Shape;311;p18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12" name="Google Shape;312;p18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13" name="Google Shape;313;p18"/>
          <p:cNvSpPr txBox="1"/>
          <p:nvPr/>
        </p:nvSpPr>
        <p:spPr>
          <a:xfrm>
            <a:off x="480164" y="177253"/>
            <a:ext cx="10530600" cy="10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200" dirty="0">
                <a:solidFill>
                  <a:srgbClr val="D9D9D9"/>
                </a:solidFill>
              </a:rPr>
              <a:t>Filters properties posted for daily/monthly rent</a:t>
            </a:r>
            <a:endParaRPr dirty="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rgbClr val="D9D9D9"/>
              </a:solidFill>
            </a:endParaRPr>
          </a:p>
        </p:txBody>
      </p:sp>
      <p:pic>
        <p:nvPicPr>
          <p:cNvPr id="314" name="Google Shape;314;p1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494882" y="1171863"/>
            <a:ext cx="3982719" cy="818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5" name="Google Shape;315;p18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181224" y="1173387"/>
            <a:ext cx="3982719" cy="818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6" name="Google Shape;316;p18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867532" y="1171863"/>
            <a:ext cx="3982719" cy="8186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19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22" name="Google Shape;322;p19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23" name="Google Shape;323;p19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24" name="Google Shape;324;p19"/>
          <p:cNvSpPr txBox="1"/>
          <p:nvPr/>
        </p:nvSpPr>
        <p:spPr>
          <a:xfrm>
            <a:off x="480164" y="113409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Filters</a:t>
            </a:r>
            <a:endParaRPr dirty="0"/>
          </a:p>
        </p:txBody>
      </p:sp>
      <p:pic>
        <p:nvPicPr>
          <p:cNvPr id="325" name="Google Shape;325;p1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117390" y="847914"/>
            <a:ext cx="4242210" cy="8720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1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527416" y="846390"/>
            <a:ext cx="4242210" cy="8720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FA9102E-5ED9-5BDA-CDE2-D616EB9581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07364" y="846390"/>
            <a:ext cx="4242210" cy="8732088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0">
          <a:extLst>
            <a:ext uri="{FF2B5EF4-FFF2-40B4-BE49-F238E27FC236}">
              <a16:creationId xmlns:a16="http://schemas.microsoft.com/office/drawing/2014/main" id="{DCC664E3-BD35-3344-EBDA-202326D5C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19">
            <a:extLst>
              <a:ext uri="{FF2B5EF4-FFF2-40B4-BE49-F238E27FC236}">
                <a16:creationId xmlns:a16="http://schemas.microsoft.com/office/drawing/2014/main" id="{1A687854-D86E-0859-73A9-307409157DBE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22" name="Google Shape;322;p19">
            <a:extLst>
              <a:ext uri="{FF2B5EF4-FFF2-40B4-BE49-F238E27FC236}">
                <a16:creationId xmlns:a16="http://schemas.microsoft.com/office/drawing/2014/main" id="{ECD85593-8D57-8DA6-47E4-58C853BC3CF4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23" name="Google Shape;323;p19">
            <a:extLst>
              <a:ext uri="{FF2B5EF4-FFF2-40B4-BE49-F238E27FC236}">
                <a16:creationId xmlns:a16="http://schemas.microsoft.com/office/drawing/2014/main" id="{55501BE4-780E-1361-6241-A91F896D5468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24" name="Google Shape;324;p19">
            <a:extLst>
              <a:ext uri="{FF2B5EF4-FFF2-40B4-BE49-F238E27FC236}">
                <a16:creationId xmlns:a16="http://schemas.microsoft.com/office/drawing/2014/main" id="{5EB3BA4C-C725-70B8-32B7-3AE5D52BD4CA}"/>
              </a:ext>
            </a:extLst>
          </p:cNvPr>
          <p:cNvSpPr txBox="1"/>
          <p:nvPr/>
        </p:nvSpPr>
        <p:spPr>
          <a:xfrm>
            <a:off x="480164" y="113409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Filters</a:t>
            </a:r>
            <a:endParaRPr dirty="0"/>
          </a:p>
        </p:txBody>
      </p:sp>
      <p:pic>
        <p:nvPicPr>
          <p:cNvPr id="327" name="Google Shape;327;p19">
            <a:extLst>
              <a:ext uri="{FF2B5EF4-FFF2-40B4-BE49-F238E27FC236}">
                <a16:creationId xmlns:a16="http://schemas.microsoft.com/office/drawing/2014/main" id="{C533D85B-C9CE-2271-98B7-773037245F09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236291" y="855478"/>
            <a:ext cx="4242225" cy="872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E645D25-6D53-6380-3D69-CABE74A078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9642" y="855478"/>
            <a:ext cx="4242225" cy="87320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BD8C56-C3F5-7A6B-38CC-A1D06F36D9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2993" y="825108"/>
            <a:ext cx="4242225" cy="878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5516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1">
          <a:extLst>
            <a:ext uri="{FF2B5EF4-FFF2-40B4-BE49-F238E27FC236}">
              <a16:creationId xmlns:a16="http://schemas.microsoft.com/office/drawing/2014/main" id="{24B028A1-80B8-1BF6-F1E1-ED0F65823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15">
            <a:extLst>
              <a:ext uri="{FF2B5EF4-FFF2-40B4-BE49-F238E27FC236}">
                <a16:creationId xmlns:a16="http://schemas.microsoft.com/office/drawing/2014/main" id="{B18CECCF-EB02-5E68-E3A0-044177DD01AE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33" name="Google Shape;333;p15">
            <a:extLst>
              <a:ext uri="{FF2B5EF4-FFF2-40B4-BE49-F238E27FC236}">
                <a16:creationId xmlns:a16="http://schemas.microsoft.com/office/drawing/2014/main" id="{138704F1-703C-8C99-A822-E439F91EB3E0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34" name="Google Shape;334;p15">
            <a:extLst>
              <a:ext uri="{FF2B5EF4-FFF2-40B4-BE49-F238E27FC236}">
                <a16:creationId xmlns:a16="http://schemas.microsoft.com/office/drawing/2014/main" id="{17E37AFB-E26F-B12F-2098-13ED6DA61BF4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35" name="Google Shape;335;p15">
            <a:extLst>
              <a:ext uri="{FF2B5EF4-FFF2-40B4-BE49-F238E27FC236}">
                <a16:creationId xmlns:a16="http://schemas.microsoft.com/office/drawing/2014/main" id="{B2C333E6-75B6-ADA5-51C4-738B37898883}"/>
              </a:ext>
            </a:extLst>
          </p:cNvPr>
          <p:cNvSpPr txBox="1"/>
          <p:nvPr/>
        </p:nvSpPr>
        <p:spPr>
          <a:xfrm>
            <a:off x="480164" y="18604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</a:rPr>
              <a:t>S</a:t>
            </a: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atellite view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376590-F491-0C25-5EAB-32311BB70C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98506" y="1101592"/>
            <a:ext cx="4093929" cy="84152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0B55B2-255C-992F-9083-4F41FBE7CC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45120" y="1071176"/>
            <a:ext cx="4093929" cy="84761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23122B-08C5-F03D-251B-E2F6BEA0BA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991734" y="1071176"/>
            <a:ext cx="4093929" cy="847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3977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15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33" name="Google Shape;333;p15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34" name="Google Shape;334;p15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35" name="Google Shape;335;p15"/>
          <p:cNvSpPr txBox="1"/>
          <p:nvPr/>
        </p:nvSpPr>
        <p:spPr>
          <a:xfrm>
            <a:off x="480164" y="169159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Closest properties</a:t>
            </a:r>
            <a:endParaRPr dirty="0"/>
          </a:p>
        </p:txBody>
      </p:sp>
      <p:pic>
        <p:nvPicPr>
          <p:cNvPr id="336" name="Google Shape;336;p1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097048" y="1102345"/>
            <a:ext cx="4093929" cy="8415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37" name="Google Shape;337;p1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639062" y="1102345"/>
            <a:ext cx="4093929" cy="8415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4D8E4A6-8D05-37EB-2E10-0041FC6A1E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5010" y="1102345"/>
            <a:ext cx="4093929" cy="8415299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1">
          <a:extLst>
            <a:ext uri="{FF2B5EF4-FFF2-40B4-BE49-F238E27FC236}">
              <a16:creationId xmlns:a16="http://schemas.microsoft.com/office/drawing/2014/main" id="{A2D5FC46-477E-79C8-3845-810FB329D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15">
            <a:extLst>
              <a:ext uri="{FF2B5EF4-FFF2-40B4-BE49-F238E27FC236}">
                <a16:creationId xmlns:a16="http://schemas.microsoft.com/office/drawing/2014/main" id="{1D70C378-98E1-B27E-915E-A6B563138EEF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33" name="Google Shape;333;p15">
            <a:extLst>
              <a:ext uri="{FF2B5EF4-FFF2-40B4-BE49-F238E27FC236}">
                <a16:creationId xmlns:a16="http://schemas.microsoft.com/office/drawing/2014/main" id="{D069F12F-1215-5A1F-A3A6-B2B5231E1A88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34" name="Google Shape;334;p15">
            <a:extLst>
              <a:ext uri="{FF2B5EF4-FFF2-40B4-BE49-F238E27FC236}">
                <a16:creationId xmlns:a16="http://schemas.microsoft.com/office/drawing/2014/main" id="{26A7A74D-00D9-DC73-B0FF-2968FD640FF9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35" name="Google Shape;335;p15">
            <a:extLst>
              <a:ext uri="{FF2B5EF4-FFF2-40B4-BE49-F238E27FC236}">
                <a16:creationId xmlns:a16="http://schemas.microsoft.com/office/drawing/2014/main" id="{F239635C-E1DA-6D8B-0193-6300A057809E}"/>
              </a:ext>
            </a:extLst>
          </p:cNvPr>
          <p:cNvSpPr txBox="1"/>
          <p:nvPr/>
        </p:nvSpPr>
        <p:spPr>
          <a:xfrm>
            <a:off x="480164" y="17725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Tracking location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F0D8BF-238A-797A-20C6-B139B3938A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5922" y="1102345"/>
            <a:ext cx="4104158" cy="84761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F275FD-F72E-6BE2-E5AB-AEA59070E1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77921" y="1041511"/>
            <a:ext cx="4104158" cy="8536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1184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>
          <a:extLst>
            <a:ext uri="{FF2B5EF4-FFF2-40B4-BE49-F238E27FC236}">
              <a16:creationId xmlns:a16="http://schemas.microsoft.com/office/drawing/2014/main" id="{959068EB-49B7-DC83-788D-CD23045C9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3">
            <a:extLst>
              <a:ext uri="{FF2B5EF4-FFF2-40B4-BE49-F238E27FC236}">
                <a16:creationId xmlns:a16="http://schemas.microsoft.com/office/drawing/2014/main" id="{AC21FE3D-69A2-2F56-B663-DCC2D8278D39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5" name="Google Shape;265;p13">
            <a:extLst>
              <a:ext uri="{FF2B5EF4-FFF2-40B4-BE49-F238E27FC236}">
                <a16:creationId xmlns:a16="http://schemas.microsoft.com/office/drawing/2014/main" id="{53ACF3F9-C4D0-568E-EB6D-E1A79D6983B1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266" name="Google Shape;266;p13">
            <a:extLst>
              <a:ext uri="{FF2B5EF4-FFF2-40B4-BE49-F238E27FC236}">
                <a16:creationId xmlns:a16="http://schemas.microsoft.com/office/drawing/2014/main" id="{F2BEF694-3BAC-A981-43D9-CB848EA8A01B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67" name="Google Shape;267;p13">
            <a:extLst>
              <a:ext uri="{FF2B5EF4-FFF2-40B4-BE49-F238E27FC236}">
                <a16:creationId xmlns:a16="http://schemas.microsoft.com/office/drawing/2014/main" id="{F056F3C8-98CB-C2C8-B131-C4F995DD6E88}"/>
              </a:ext>
            </a:extLst>
          </p:cNvPr>
          <p:cNvSpPr txBox="1"/>
          <p:nvPr/>
        </p:nvSpPr>
        <p:spPr>
          <a:xfrm>
            <a:off x="480164" y="17725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Demo</a:t>
            </a:r>
            <a:endParaRPr dirty="0"/>
          </a:p>
        </p:txBody>
      </p:sp>
      <p:pic>
        <p:nvPicPr>
          <p:cNvPr id="2" name="demo4">
            <a:hlinkClick r:id="" action="ppaction://media"/>
            <a:extLst>
              <a:ext uri="{FF2B5EF4-FFF2-40B4-BE49-F238E27FC236}">
                <a16:creationId xmlns:a16="http://schemas.microsoft.com/office/drawing/2014/main" id="{37589785-5F1D-6860-9638-F299357697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00850" y="338196"/>
            <a:ext cx="4686300" cy="9670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583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2">
          <a:extLst>
            <a:ext uri="{FF2B5EF4-FFF2-40B4-BE49-F238E27FC236}">
              <a16:creationId xmlns:a16="http://schemas.microsoft.com/office/drawing/2014/main" id="{7CBCE187-6623-2C58-5FD1-E00FD803E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23">
            <a:extLst>
              <a:ext uri="{FF2B5EF4-FFF2-40B4-BE49-F238E27FC236}">
                <a16:creationId xmlns:a16="http://schemas.microsoft.com/office/drawing/2014/main" id="{B9299CFA-D7C6-C8CF-1E1E-DA01BC421E5E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23">
            <a:extLst>
              <a:ext uri="{FF2B5EF4-FFF2-40B4-BE49-F238E27FC236}">
                <a16:creationId xmlns:a16="http://schemas.microsoft.com/office/drawing/2014/main" id="{39D16E92-D666-8472-EAD1-33AA69A3F9CF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45" name="Google Shape;345;p23">
            <a:extLst>
              <a:ext uri="{FF2B5EF4-FFF2-40B4-BE49-F238E27FC236}">
                <a16:creationId xmlns:a16="http://schemas.microsoft.com/office/drawing/2014/main" id="{35FDD32C-B7DE-0FF8-E3D0-2BBA85928DC3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46" name="Google Shape;346;p23">
            <a:extLst>
              <a:ext uri="{FF2B5EF4-FFF2-40B4-BE49-F238E27FC236}">
                <a16:creationId xmlns:a16="http://schemas.microsoft.com/office/drawing/2014/main" id="{DC7B586D-E5E9-A971-E1C9-305183B1C22F}"/>
              </a:ext>
            </a:extLst>
          </p:cNvPr>
          <p:cNvSpPr txBox="1"/>
          <p:nvPr/>
        </p:nvSpPr>
        <p:spPr>
          <a:xfrm>
            <a:off x="480164" y="154256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Add property</a:t>
            </a:r>
            <a:endParaRPr dirty="0"/>
          </a:p>
        </p:txBody>
      </p:sp>
      <p:pic>
        <p:nvPicPr>
          <p:cNvPr id="2" name="Google Shape;350;p23">
            <a:extLst>
              <a:ext uri="{FF2B5EF4-FFF2-40B4-BE49-F238E27FC236}">
                <a16:creationId xmlns:a16="http://schemas.microsoft.com/office/drawing/2014/main" id="{54EB3A89-E994-0B17-807A-F62AB1F227D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441152" y="1405392"/>
            <a:ext cx="3871913" cy="7983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5C2314-BB7A-7C7A-45CB-2AC89A77D5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9670" y="1405392"/>
            <a:ext cx="3871913" cy="79755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6B254F-06EA-12B3-3D68-4E0180DB7C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5411" y="1332577"/>
            <a:ext cx="3871913" cy="80564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F87A18-74E8-79D1-D990-9F27ED50963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56893" y="1413428"/>
            <a:ext cx="3871913" cy="797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4159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23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23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45" name="Google Shape;345;p23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46" name="Google Shape;346;p23"/>
          <p:cNvSpPr txBox="1"/>
          <p:nvPr/>
        </p:nvSpPr>
        <p:spPr>
          <a:xfrm>
            <a:off x="480164" y="177253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Add property</a:t>
            </a:r>
            <a:endParaRPr dirty="0"/>
          </a:p>
        </p:txBody>
      </p:sp>
      <p:pic>
        <p:nvPicPr>
          <p:cNvPr id="347" name="Google Shape;347;p2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346728" y="1512988"/>
            <a:ext cx="3871913" cy="8031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23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31340" y="1496886"/>
            <a:ext cx="3871913" cy="79755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9" name="Google Shape;349;p2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139034" y="1512988"/>
            <a:ext cx="3871913" cy="7983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62" name="Google Shape;362;p24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3554422" y="1496886"/>
            <a:ext cx="3907410" cy="8031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24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356" name="Google Shape;356;p24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57" name="Google Shape;357;p24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58" name="Google Shape;358;p24"/>
          <p:cNvSpPr txBox="1"/>
          <p:nvPr/>
        </p:nvSpPr>
        <p:spPr>
          <a:xfrm>
            <a:off x="480164" y="17725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Add property</a:t>
            </a:r>
            <a:endParaRPr lang="en-US" sz="3200" dirty="0"/>
          </a:p>
        </p:txBody>
      </p:sp>
      <p:pic>
        <p:nvPicPr>
          <p:cNvPr id="359" name="Google Shape;359;p2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734580" y="1221073"/>
            <a:ext cx="3907410" cy="8031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60" name="Google Shape;360;p2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501073" y="1221073"/>
            <a:ext cx="3907410" cy="8031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61" name="Google Shape;361;p24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37581" y="1252242"/>
            <a:ext cx="3907410" cy="8031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514582-7017-CE90-94F0-C6CCD4CF43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1088" y="1252242"/>
            <a:ext cx="3907410" cy="80319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25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68" name="Google Shape;368;p25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69" name="Google Shape;369;p25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70" name="Google Shape;370;p25"/>
          <p:cNvSpPr txBox="1"/>
          <p:nvPr/>
        </p:nvSpPr>
        <p:spPr>
          <a:xfrm>
            <a:off x="480164" y="209142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Add property</a:t>
            </a:r>
            <a:endParaRPr lang="en-US" sz="3200" dirty="0"/>
          </a:p>
        </p:txBody>
      </p:sp>
      <p:pic>
        <p:nvPicPr>
          <p:cNvPr id="373" name="Google Shape;373;p2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370576" y="1219061"/>
            <a:ext cx="3979009" cy="816969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0E0057-6A84-EE9A-141D-F2D535247A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357" y="1201915"/>
            <a:ext cx="3979010" cy="81696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9E0B80A-EBAD-6FF0-3F86-DDFABB35FF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2966" y="1219061"/>
            <a:ext cx="3979011" cy="8169694"/>
          </a:xfrm>
          <a:prstGeom prst="rect">
            <a:avLst/>
          </a:prstGeom>
        </p:spPr>
      </p:pic>
      <p:pic>
        <p:nvPicPr>
          <p:cNvPr id="7" name="Google Shape;372;p2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3658184" y="1196775"/>
            <a:ext cx="3979008" cy="81919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26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80" name="Google Shape;380;p26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81" name="Google Shape;381;p26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82" name="Google Shape;382;p26"/>
          <p:cNvSpPr txBox="1"/>
          <p:nvPr/>
        </p:nvSpPr>
        <p:spPr>
          <a:xfrm>
            <a:off x="480164" y="359084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Add property</a:t>
            </a:r>
            <a:endParaRPr lang="en-US" sz="3200" dirty="0"/>
          </a:p>
        </p:txBody>
      </p:sp>
      <p:pic>
        <p:nvPicPr>
          <p:cNvPr id="383" name="Google Shape;383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922929" y="1241667"/>
            <a:ext cx="3990995" cy="8203713"/>
          </a:xfrm>
          <a:prstGeom prst="rect">
            <a:avLst/>
          </a:prstGeom>
          <a:noFill/>
          <a:ln>
            <a:noFill/>
          </a:ln>
        </p:spPr>
      </p:pic>
      <p:pic>
        <p:nvPicPr>
          <p:cNvPr id="384" name="Google Shape;384;p2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14430" y="1241667"/>
            <a:ext cx="3990995" cy="8203713"/>
          </a:xfrm>
          <a:prstGeom prst="rect">
            <a:avLst/>
          </a:prstGeom>
          <a:noFill/>
          <a:ln>
            <a:noFill/>
          </a:ln>
        </p:spPr>
      </p:pic>
      <p:pic>
        <p:nvPicPr>
          <p:cNvPr id="385" name="Google Shape;385;p2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305931" y="1241667"/>
            <a:ext cx="3990995" cy="82037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20"/>
          <p:cNvSpPr/>
          <p:nvPr/>
        </p:nvSpPr>
        <p:spPr>
          <a:xfrm rot="10800000">
            <a:off x="-37618" y="-49439"/>
            <a:ext cx="18511355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91" name="Google Shape;391;p20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392" name="Google Shape;392;p20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93" name="Google Shape;393;p20"/>
          <p:cNvSpPr txBox="1"/>
          <p:nvPr/>
        </p:nvSpPr>
        <p:spPr>
          <a:xfrm>
            <a:off x="451589" y="195849"/>
            <a:ext cx="6787491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Listing properties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548751-C2FB-289A-6148-9AB2FAF5FA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96431" y="1139037"/>
            <a:ext cx="4048106" cy="823123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A2C1D4-7B73-DEC0-7FC7-9B6A6734E2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696968" y="1157522"/>
            <a:ext cx="4048106" cy="823123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098923F-D9CD-1C7E-008B-0C28BD5331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357" y="1157522"/>
            <a:ext cx="4048106" cy="823123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26A9FE4-9CFB-5740-1A5D-36267CF5574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5894" y="1139037"/>
            <a:ext cx="4048106" cy="8249718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/>
          <p:cNvSpPr/>
          <p:nvPr/>
        </p:nvSpPr>
        <p:spPr>
          <a:xfrm rot="10800000">
            <a:off x="-205992" y="-61915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/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Posted properties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E299D9-6C21-3544-1B9C-D0D76368D7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357" y="1169982"/>
            <a:ext cx="4010346" cy="82312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BD83AD-F3A8-EEC9-BC4A-39B5123A37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4547" y="1169982"/>
            <a:ext cx="4010346" cy="8231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50E6A8-CF12-E352-4315-CCD14447F1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53737" y="1169982"/>
            <a:ext cx="4010346" cy="82312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E63E056-A56F-B2A4-C9CC-91BCF9CF9D4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32927" y="1169982"/>
            <a:ext cx="4010347" cy="823125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>
          <a:extLst>
            <a:ext uri="{FF2B5EF4-FFF2-40B4-BE49-F238E27FC236}">
              <a16:creationId xmlns:a16="http://schemas.microsoft.com/office/drawing/2014/main" id="{F5CF6EB7-CE49-61FF-C122-F8730CDB8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>
            <a:extLst>
              <a:ext uri="{FF2B5EF4-FFF2-40B4-BE49-F238E27FC236}">
                <a16:creationId xmlns:a16="http://schemas.microsoft.com/office/drawing/2014/main" id="{CE9A93F1-0691-F352-4A3D-A6033EC2652E}"/>
              </a:ext>
            </a:extLst>
          </p:cNvPr>
          <p:cNvSpPr/>
          <p:nvPr/>
        </p:nvSpPr>
        <p:spPr>
          <a:xfrm rot="10800000">
            <a:off x="-205992" y="-61914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>
            <a:extLst>
              <a:ext uri="{FF2B5EF4-FFF2-40B4-BE49-F238E27FC236}">
                <a16:creationId xmlns:a16="http://schemas.microsoft.com/office/drawing/2014/main" id="{C243E3D8-EA41-8E5B-DA60-78C1B359CD15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>
            <a:extLst>
              <a:ext uri="{FF2B5EF4-FFF2-40B4-BE49-F238E27FC236}">
                <a16:creationId xmlns:a16="http://schemas.microsoft.com/office/drawing/2014/main" id="{F77D140A-1FC8-D4D5-8F07-2B77AE06E036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>
            <a:extLst>
              <a:ext uri="{FF2B5EF4-FFF2-40B4-BE49-F238E27FC236}">
                <a16:creationId xmlns:a16="http://schemas.microsoft.com/office/drawing/2014/main" id="{90B6400A-CC56-9979-4219-84300B9D5B97}"/>
              </a:ext>
            </a:extLst>
          </p:cNvPr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Details property for daily rent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18382D-5FA6-29C0-C95E-2DD33A805F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64" y="1108210"/>
            <a:ext cx="4058082" cy="82312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120BD51-646C-C194-609D-BAB88B8AF4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393" y="1108210"/>
            <a:ext cx="4058081" cy="82312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0F7F7AE-BE94-1AD6-71D6-A0AEF31C8D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6621" y="1108210"/>
            <a:ext cx="4058081" cy="82312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C9D857C-5DD4-EDA5-911D-EE5E4C0939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99849" y="1108210"/>
            <a:ext cx="4058081" cy="823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4255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>
          <a:extLst>
            <a:ext uri="{FF2B5EF4-FFF2-40B4-BE49-F238E27FC236}">
              <a16:creationId xmlns:a16="http://schemas.microsoft.com/office/drawing/2014/main" id="{41B01B81-F210-4004-3524-5A95DFC89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>
            <a:extLst>
              <a:ext uri="{FF2B5EF4-FFF2-40B4-BE49-F238E27FC236}">
                <a16:creationId xmlns:a16="http://schemas.microsoft.com/office/drawing/2014/main" id="{23EE2801-2963-BA2F-71FA-CB117753DF76}"/>
              </a:ext>
            </a:extLst>
          </p:cNvPr>
          <p:cNvSpPr/>
          <p:nvPr/>
        </p:nvSpPr>
        <p:spPr>
          <a:xfrm rot="10800000">
            <a:off x="-205992" y="-61914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>
            <a:extLst>
              <a:ext uri="{FF2B5EF4-FFF2-40B4-BE49-F238E27FC236}">
                <a16:creationId xmlns:a16="http://schemas.microsoft.com/office/drawing/2014/main" id="{2A070C25-E46B-6333-E605-2CE0E525B872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>
            <a:extLst>
              <a:ext uri="{FF2B5EF4-FFF2-40B4-BE49-F238E27FC236}">
                <a16:creationId xmlns:a16="http://schemas.microsoft.com/office/drawing/2014/main" id="{8AE7B6D6-DDBE-A9A1-8BA1-AE86F213212E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>
            <a:extLst>
              <a:ext uri="{FF2B5EF4-FFF2-40B4-BE49-F238E27FC236}">
                <a16:creationId xmlns:a16="http://schemas.microsoft.com/office/drawing/2014/main" id="{AA60CB3D-A174-50BF-25B9-0E026D787319}"/>
              </a:ext>
            </a:extLst>
          </p:cNvPr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When is it available?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5980D3-AED3-641E-CC5B-6B35A5DCD8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3508" y="1027875"/>
            <a:ext cx="3957235" cy="82312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CC6A861-324D-7BE7-0D38-847266302A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9675" y="1027875"/>
            <a:ext cx="3957235" cy="82312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FD5D6EC-596F-7E36-BF6F-939D8DFB0B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03837" y="1027875"/>
            <a:ext cx="3957235" cy="82312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C9EEF72-0967-EBA1-5DA6-73C70B8A8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57671" y="1027875"/>
            <a:ext cx="3957235" cy="823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44379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>
          <a:extLst>
            <a:ext uri="{FF2B5EF4-FFF2-40B4-BE49-F238E27FC236}">
              <a16:creationId xmlns:a16="http://schemas.microsoft.com/office/drawing/2014/main" id="{E694955F-80CD-E90E-BF5E-2778A99450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>
            <a:extLst>
              <a:ext uri="{FF2B5EF4-FFF2-40B4-BE49-F238E27FC236}">
                <a16:creationId xmlns:a16="http://schemas.microsoft.com/office/drawing/2014/main" id="{15EA7A26-4BB8-65BE-40F5-E4F4BCF1DAEE}"/>
              </a:ext>
            </a:extLst>
          </p:cNvPr>
          <p:cNvSpPr/>
          <p:nvPr/>
        </p:nvSpPr>
        <p:spPr>
          <a:xfrm rot="10800000">
            <a:off x="-205992" y="-61914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>
            <a:extLst>
              <a:ext uri="{FF2B5EF4-FFF2-40B4-BE49-F238E27FC236}">
                <a16:creationId xmlns:a16="http://schemas.microsoft.com/office/drawing/2014/main" id="{3301C8A8-B868-EB98-9BC7-F021B22F74D9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>
            <a:extLst>
              <a:ext uri="{FF2B5EF4-FFF2-40B4-BE49-F238E27FC236}">
                <a16:creationId xmlns:a16="http://schemas.microsoft.com/office/drawing/2014/main" id="{FA4AE5F4-2D3D-BDC2-78A8-BA58C62428C5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>
            <a:extLst>
              <a:ext uri="{FF2B5EF4-FFF2-40B4-BE49-F238E27FC236}">
                <a16:creationId xmlns:a16="http://schemas.microsoft.com/office/drawing/2014/main" id="{0D3EE039-23BF-A0D9-2664-35314F7323F4}"/>
              </a:ext>
            </a:extLst>
          </p:cNvPr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Request to book</a:t>
            </a:r>
            <a:endParaRPr lang="en-US" sz="32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7997651-CB55-11CE-C681-DC929E4967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8135" y="1108210"/>
            <a:ext cx="4045293" cy="82312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26F6D2E-25AC-F865-B454-6662B1393F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11409" y="1108210"/>
            <a:ext cx="3812812" cy="8231250"/>
          </a:xfrm>
          <a:prstGeom prst="rect">
            <a:avLst/>
          </a:prstGeom>
        </p:spPr>
      </p:pic>
      <p:pic>
        <p:nvPicPr>
          <p:cNvPr id="2" name="Google Shape;429;p22">
            <a:extLst>
              <a:ext uri="{FF2B5EF4-FFF2-40B4-BE49-F238E27FC236}">
                <a16:creationId xmlns:a16="http://schemas.microsoft.com/office/drawing/2014/main" id="{925812EC-73D6-FEEB-D3CD-A0F71817C064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582203" y="1108210"/>
            <a:ext cx="3812812" cy="8231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99954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>
          <a:extLst>
            <a:ext uri="{FF2B5EF4-FFF2-40B4-BE49-F238E27FC236}">
              <a16:creationId xmlns:a16="http://schemas.microsoft.com/office/drawing/2014/main" id="{114613D1-0FA5-4661-03C4-0D30D5FD4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>
            <a:extLst>
              <a:ext uri="{FF2B5EF4-FFF2-40B4-BE49-F238E27FC236}">
                <a16:creationId xmlns:a16="http://schemas.microsoft.com/office/drawing/2014/main" id="{E48CCDAA-AFC9-7CE4-71CE-2D9844E41D70}"/>
              </a:ext>
            </a:extLst>
          </p:cNvPr>
          <p:cNvSpPr/>
          <p:nvPr/>
        </p:nvSpPr>
        <p:spPr>
          <a:xfrm rot="10800000">
            <a:off x="-205992" y="-61914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>
            <a:extLst>
              <a:ext uri="{FF2B5EF4-FFF2-40B4-BE49-F238E27FC236}">
                <a16:creationId xmlns:a16="http://schemas.microsoft.com/office/drawing/2014/main" id="{A5FC23F4-F29C-0704-5C66-52FE26B9D080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>
            <a:extLst>
              <a:ext uri="{FF2B5EF4-FFF2-40B4-BE49-F238E27FC236}">
                <a16:creationId xmlns:a16="http://schemas.microsoft.com/office/drawing/2014/main" id="{7E48A821-3B42-FE00-3B30-3ED4D5F39847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>
            <a:extLst>
              <a:ext uri="{FF2B5EF4-FFF2-40B4-BE49-F238E27FC236}">
                <a16:creationId xmlns:a16="http://schemas.microsoft.com/office/drawing/2014/main" id="{126F3CA1-94F9-80B4-280E-5EB7C3A95B6D}"/>
              </a:ext>
            </a:extLst>
          </p:cNvPr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Details property for monthly rent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A3CAFC-8B58-D5D7-43F2-4D6D7F74EB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824" y="1222510"/>
            <a:ext cx="4170553" cy="8231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F86BB9-2899-AADB-A2BC-931BCBBE1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76333" y="1222510"/>
            <a:ext cx="4170553" cy="82312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7DF8B6-E2F5-E13E-426C-FEC048B70E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11314" y="1222510"/>
            <a:ext cx="4170554" cy="823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62619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>
          <a:extLst>
            <a:ext uri="{FF2B5EF4-FFF2-40B4-BE49-F238E27FC236}">
              <a16:creationId xmlns:a16="http://schemas.microsoft.com/office/drawing/2014/main" id="{0CD77D7E-6D1C-2980-F21E-DB9A6B83EA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>
            <a:extLst>
              <a:ext uri="{FF2B5EF4-FFF2-40B4-BE49-F238E27FC236}">
                <a16:creationId xmlns:a16="http://schemas.microsoft.com/office/drawing/2014/main" id="{375D6987-33CE-04D1-53AC-07213BD85766}"/>
              </a:ext>
            </a:extLst>
          </p:cNvPr>
          <p:cNvSpPr/>
          <p:nvPr/>
        </p:nvSpPr>
        <p:spPr>
          <a:xfrm rot="10800000">
            <a:off x="-205992" y="-61914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>
            <a:extLst>
              <a:ext uri="{FF2B5EF4-FFF2-40B4-BE49-F238E27FC236}">
                <a16:creationId xmlns:a16="http://schemas.microsoft.com/office/drawing/2014/main" id="{894055F1-4D94-2479-BF48-4BD34230D857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>
            <a:extLst>
              <a:ext uri="{FF2B5EF4-FFF2-40B4-BE49-F238E27FC236}">
                <a16:creationId xmlns:a16="http://schemas.microsoft.com/office/drawing/2014/main" id="{3678621A-EF0B-316D-F8F4-A508349E5211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>
            <a:extLst>
              <a:ext uri="{FF2B5EF4-FFF2-40B4-BE49-F238E27FC236}">
                <a16:creationId xmlns:a16="http://schemas.microsoft.com/office/drawing/2014/main" id="{0DE89ED9-AB34-F568-A6FB-B3405554126A}"/>
              </a:ext>
            </a:extLst>
          </p:cNvPr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Details property for sell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9FC442E-B9E8-D264-1B37-F5EC61B70E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2949" y="1227131"/>
            <a:ext cx="4170553" cy="82312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62682D-211B-8155-D700-CECF1733DC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38892" y="1227131"/>
            <a:ext cx="4170553" cy="82312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A4A1766-3864-EA01-8660-194DF1035F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67005" y="1227131"/>
            <a:ext cx="4170554" cy="823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47466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>
          <a:extLst>
            <a:ext uri="{FF2B5EF4-FFF2-40B4-BE49-F238E27FC236}">
              <a16:creationId xmlns:a16="http://schemas.microsoft.com/office/drawing/2014/main" id="{6BEA2FE2-CD01-0F3D-EF19-12E1AA4E4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>
            <a:extLst>
              <a:ext uri="{FF2B5EF4-FFF2-40B4-BE49-F238E27FC236}">
                <a16:creationId xmlns:a16="http://schemas.microsoft.com/office/drawing/2014/main" id="{74D29B3B-0A67-D324-E160-9AB41545521F}"/>
              </a:ext>
            </a:extLst>
          </p:cNvPr>
          <p:cNvSpPr/>
          <p:nvPr/>
        </p:nvSpPr>
        <p:spPr>
          <a:xfrm rot="10800000">
            <a:off x="-205992" y="-61914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>
            <a:extLst>
              <a:ext uri="{FF2B5EF4-FFF2-40B4-BE49-F238E27FC236}">
                <a16:creationId xmlns:a16="http://schemas.microsoft.com/office/drawing/2014/main" id="{A2AEE038-5168-9C0B-3E49-D23D1371B211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>
            <a:extLst>
              <a:ext uri="{FF2B5EF4-FFF2-40B4-BE49-F238E27FC236}">
                <a16:creationId xmlns:a16="http://schemas.microsoft.com/office/drawing/2014/main" id="{DC95C9BE-CE31-14A4-7BD6-BDE5F687D795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>
            <a:extLst>
              <a:ext uri="{FF2B5EF4-FFF2-40B4-BE49-F238E27FC236}">
                <a16:creationId xmlns:a16="http://schemas.microsoft.com/office/drawing/2014/main" id="{8657B35C-8872-0FC3-94CC-8FB4B9681140}"/>
              </a:ext>
            </a:extLst>
          </p:cNvPr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Request - monthly rent and sell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95023E-A6B9-28B6-19BB-9C8A746BC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10635" y="1108210"/>
            <a:ext cx="3995177" cy="8231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17E679-969E-1CC6-9667-22D9EB3840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3903" y="1108210"/>
            <a:ext cx="3995177" cy="82312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9D4CD37-5D20-B547-10FC-2DB35D8455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6147" y="1108210"/>
            <a:ext cx="3995177" cy="8231250"/>
          </a:xfrm>
          <a:prstGeom prst="rect">
            <a:avLst/>
          </a:prstGeom>
        </p:spPr>
      </p:pic>
      <p:pic>
        <p:nvPicPr>
          <p:cNvPr id="11" name="Google Shape;429;p22">
            <a:extLst>
              <a:ext uri="{FF2B5EF4-FFF2-40B4-BE49-F238E27FC236}">
                <a16:creationId xmlns:a16="http://schemas.microsoft.com/office/drawing/2014/main" id="{BF198960-0C81-B3EA-0304-615ED2C135EC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9378391" y="1108210"/>
            <a:ext cx="3995177" cy="8231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738987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4">
          <a:extLst>
            <a:ext uri="{FF2B5EF4-FFF2-40B4-BE49-F238E27FC236}">
              <a16:creationId xmlns:a16="http://schemas.microsoft.com/office/drawing/2014/main" id="{06E9C4AF-09FB-8545-A56A-52A76C983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22">
            <a:extLst>
              <a:ext uri="{FF2B5EF4-FFF2-40B4-BE49-F238E27FC236}">
                <a16:creationId xmlns:a16="http://schemas.microsoft.com/office/drawing/2014/main" id="{398863C5-A901-4267-33EA-93560030862E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26" name="Google Shape;426;p22">
            <a:extLst>
              <a:ext uri="{FF2B5EF4-FFF2-40B4-BE49-F238E27FC236}">
                <a16:creationId xmlns:a16="http://schemas.microsoft.com/office/drawing/2014/main" id="{DCCE5208-F8D8-8B3D-2E09-96A425FAFFF0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27" name="Google Shape;427;p22">
            <a:extLst>
              <a:ext uri="{FF2B5EF4-FFF2-40B4-BE49-F238E27FC236}">
                <a16:creationId xmlns:a16="http://schemas.microsoft.com/office/drawing/2014/main" id="{BA61269F-9666-5F61-D7D2-E1BE7643C7B5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28" name="Google Shape;428;p22">
            <a:extLst>
              <a:ext uri="{FF2B5EF4-FFF2-40B4-BE49-F238E27FC236}">
                <a16:creationId xmlns:a16="http://schemas.microsoft.com/office/drawing/2014/main" id="{BDB9DF25-795F-7E1F-794B-D3BD5EB89A05}"/>
              </a:ext>
            </a:extLst>
          </p:cNvPr>
          <p:cNvSpPr txBox="1"/>
          <p:nvPr/>
        </p:nvSpPr>
        <p:spPr>
          <a:xfrm>
            <a:off x="480164" y="17725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Details property - notes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46E6BF-2258-0E4A-3484-455959624C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15402" y="1093316"/>
            <a:ext cx="4110233" cy="83185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F72D81-DEB1-7F08-6860-7BFDD2B45C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67414" y="1093316"/>
            <a:ext cx="4110233" cy="83185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25AB5D-DDAF-39B6-1EF4-6ECE186903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819426" y="1093316"/>
            <a:ext cx="4110233" cy="8318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88641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>
          <a:extLst>
            <a:ext uri="{FF2B5EF4-FFF2-40B4-BE49-F238E27FC236}">
              <a16:creationId xmlns:a16="http://schemas.microsoft.com/office/drawing/2014/main" id="{00B579B1-B576-C975-8A54-8CF420922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1">
            <a:extLst>
              <a:ext uri="{FF2B5EF4-FFF2-40B4-BE49-F238E27FC236}">
                <a16:creationId xmlns:a16="http://schemas.microsoft.com/office/drawing/2014/main" id="{97307C3A-55E9-3958-BBBC-2DCFFC792AB0}"/>
              </a:ext>
            </a:extLst>
          </p:cNvPr>
          <p:cNvSpPr/>
          <p:nvPr/>
        </p:nvSpPr>
        <p:spPr>
          <a:xfrm rot="10800000">
            <a:off x="-205992" y="-61914"/>
            <a:ext cx="18493992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2" name="Google Shape;402;p21">
            <a:extLst>
              <a:ext uri="{FF2B5EF4-FFF2-40B4-BE49-F238E27FC236}">
                <a16:creationId xmlns:a16="http://schemas.microsoft.com/office/drawing/2014/main" id="{95A5807F-D7E8-2047-92EA-1FE867B37AE0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03" name="Google Shape;403;p21">
            <a:extLst>
              <a:ext uri="{FF2B5EF4-FFF2-40B4-BE49-F238E27FC236}">
                <a16:creationId xmlns:a16="http://schemas.microsoft.com/office/drawing/2014/main" id="{B546DA71-9D47-41DD-08CA-12F6D8449A1B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04" name="Google Shape;404;p21">
            <a:extLst>
              <a:ext uri="{FF2B5EF4-FFF2-40B4-BE49-F238E27FC236}">
                <a16:creationId xmlns:a16="http://schemas.microsoft.com/office/drawing/2014/main" id="{7F7F4153-CC5B-0155-8CC3-6342BD101FEC}"/>
              </a:ext>
            </a:extLst>
          </p:cNvPr>
          <p:cNvSpPr txBox="1"/>
          <p:nvPr/>
        </p:nvSpPr>
        <p:spPr>
          <a:xfrm>
            <a:off x="265852" y="119707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History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CDEF2F-CF66-D926-9605-1CE7761FE8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11395" y="1108210"/>
            <a:ext cx="3966720" cy="82312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E599B3-7398-4EDF-A9CB-133347E8A5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41042" y="1108210"/>
            <a:ext cx="3966720" cy="8231250"/>
          </a:xfrm>
          <a:prstGeom prst="rect">
            <a:avLst/>
          </a:prstGeom>
        </p:spPr>
      </p:pic>
      <p:pic>
        <p:nvPicPr>
          <p:cNvPr id="6" name="Google Shape;406;p21">
            <a:extLst>
              <a:ext uri="{FF2B5EF4-FFF2-40B4-BE49-F238E27FC236}">
                <a16:creationId xmlns:a16="http://schemas.microsoft.com/office/drawing/2014/main" id="{F70DEDB8-37DA-9A84-62CA-514BBC277156}"/>
              </a:ext>
            </a:extLst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170689" y="1108210"/>
            <a:ext cx="3966720" cy="8231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407;p21">
            <a:extLst>
              <a:ext uri="{FF2B5EF4-FFF2-40B4-BE49-F238E27FC236}">
                <a16:creationId xmlns:a16="http://schemas.microsoft.com/office/drawing/2014/main" id="{975A3BD1-9250-DE0E-F819-1BA77C98DC00}"/>
              </a:ext>
            </a:extLst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006808" y="1108210"/>
            <a:ext cx="3966720" cy="8231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361805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g2b62e541488_0_3"/>
          <p:cNvSpPr txBox="1"/>
          <p:nvPr/>
        </p:nvSpPr>
        <p:spPr>
          <a:xfrm>
            <a:off x="795357" y="77259"/>
            <a:ext cx="9059400" cy="100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 dirty="0">
                <a:solidFill>
                  <a:srgbClr val="FFFFFF"/>
                </a:solidFill>
              </a:rPr>
              <a:t>Buy/rent/book Flow</a:t>
            </a:r>
            <a:endParaRPr dirty="0"/>
          </a:p>
        </p:txBody>
      </p:sp>
      <p:sp>
        <p:nvSpPr>
          <p:cNvPr id="437" name="Google Shape;437;g2b62e541488_0_3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38" name="Google Shape;438;g2b62e541488_0_3"/>
          <p:cNvSpPr txBox="1"/>
          <p:nvPr/>
        </p:nvSpPr>
        <p:spPr>
          <a:xfrm>
            <a:off x="795357" y="9737032"/>
            <a:ext cx="3244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 i="0" u="none" strike="noStrike" cap="none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39" name="Google Shape;439;g2b62e541488_0_3"/>
          <p:cNvSpPr/>
          <p:nvPr/>
        </p:nvSpPr>
        <p:spPr>
          <a:xfrm>
            <a:off x="1494837" y="4036606"/>
            <a:ext cx="3136200" cy="2881500"/>
          </a:xfrm>
          <a:prstGeom prst="ellipse">
            <a:avLst/>
          </a:prstGeom>
          <a:solidFill>
            <a:schemeClr val="dk1"/>
          </a:solidFill>
          <a:ln w="28575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>
              <a:solidFill>
                <a:srgbClr val="FEFEFE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0" name="Google Shape;440;g2b62e541488_0_3"/>
          <p:cNvSpPr txBox="1"/>
          <p:nvPr/>
        </p:nvSpPr>
        <p:spPr>
          <a:xfrm>
            <a:off x="1823478" y="4750862"/>
            <a:ext cx="2231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For sell</a:t>
            </a:r>
            <a:endParaRPr sz="2800">
              <a:solidFill>
                <a:srgbClr val="D9D9D9"/>
              </a:solidFill>
            </a:endParaRPr>
          </a:p>
        </p:txBody>
      </p:sp>
      <p:sp>
        <p:nvSpPr>
          <p:cNvPr id="441" name="Google Shape;441;g2b62e541488_0_3"/>
          <p:cNvSpPr txBox="1"/>
          <p:nvPr/>
        </p:nvSpPr>
        <p:spPr>
          <a:xfrm>
            <a:off x="1823478" y="5216605"/>
            <a:ext cx="25881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For </a:t>
            </a:r>
            <a:r>
              <a:rPr lang="en-US" sz="2800">
                <a:solidFill>
                  <a:srgbClr val="D9D9D9"/>
                </a:solidFill>
              </a:rPr>
              <a:t>daily rent</a:t>
            </a:r>
            <a:endParaRPr sz="2800">
              <a:solidFill>
                <a:srgbClr val="D9D9D9"/>
              </a:solidFill>
            </a:endParaRPr>
          </a:p>
        </p:txBody>
      </p:sp>
      <p:sp>
        <p:nvSpPr>
          <p:cNvPr id="442" name="Google Shape;442;g2b62e541488_0_3"/>
          <p:cNvSpPr txBox="1"/>
          <p:nvPr/>
        </p:nvSpPr>
        <p:spPr>
          <a:xfrm>
            <a:off x="1823478" y="5682348"/>
            <a:ext cx="3026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For </a:t>
            </a:r>
            <a:r>
              <a:rPr lang="en-US" sz="2800">
                <a:solidFill>
                  <a:srgbClr val="D9D9D9"/>
                </a:solidFill>
              </a:rPr>
              <a:t>monthly rent</a:t>
            </a:r>
            <a:endParaRPr sz="2800">
              <a:solidFill>
                <a:srgbClr val="D9D9D9"/>
              </a:solidFill>
            </a:endParaRPr>
          </a:p>
        </p:txBody>
      </p:sp>
      <p:sp>
        <p:nvSpPr>
          <p:cNvPr id="443" name="Google Shape;443;g2b62e541488_0_3"/>
          <p:cNvSpPr/>
          <p:nvPr/>
        </p:nvSpPr>
        <p:spPr>
          <a:xfrm>
            <a:off x="5921476" y="4624740"/>
            <a:ext cx="2131800" cy="1970100"/>
          </a:xfrm>
          <a:prstGeom prst="ellipse">
            <a:avLst/>
          </a:prstGeom>
          <a:solidFill>
            <a:schemeClr val="dk1"/>
          </a:solidFill>
          <a:ln w="28575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>
              <a:solidFill>
                <a:srgbClr val="FEFEFE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4" name="Google Shape;444;g2b62e541488_0_3"/>
          <p:cNvSpPr txBox="1"/>
          <p:nvPr/>
        </p:nvSpPr>
        <p:spPr>
          <a:xfrm>
            <a:off x="5987208" y="5259316"/>
            <a:ext cx="2231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>
                <a:solidFill>
                  <a:srgbClr val="D9D9D9"/>
                </a:solidFill>
              </a:rPr>
              <a:t>Application</a:t>
            </a:r>
            <a:endParaRPr sz="2800">
              <a:solidFill>
                <a:srgbClr val="D9D9D9"/>
              </a:solidFill>
            </a:endParaRPr>
          </a:p>
        </p:txBody>
      </p:sp>
      <p:sp>
        <p:nvSpPr>
          <p:cNvPr id="445" name="Google Shape;445;g2b62e541488_0_3"/>
          <p:cNvSpPr/>
          <p:nvPr/>
        </p:nvSpPr>
        <p:spPr>
          <a:xfrm>
            <a:off x="10695764" y="1844087"/>
            <a:ext cx="2363100" cy="2211000"/>
          </a:xfrm>
          <a:prstGeom prst="ellipse">
            <a:avLst/>
          </a:prstGeom>
          <a:solidFill>
            <a:schemeClr val="dk1"/>
          </a:solidFill>
          <a:ln w="28575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>
              <a:solidFill>
                <a:srgbClr val="FEFEFE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6" name="Google Shape;446;g2b62e541488_0_3"/>
          <p:cNvSpPr txBox="1"/>
          <p:nvPr/>
        </p:nvSpPr>
        <p:spPr>
          <a:xfrm>
            <a:off x="11416784" y="2633182"/>
            <a:ext cx="12594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>
                <a:solidFill>
                  <a:srgbClr val="D9D9D9"/>
                </a:solidFill>
              </a:rPr>
              <a:t>Offer</a:t>
            </a:r>
            <a:endParaRPr sz="3000">
              <a:solidFill>
                <a:srgbClr val="D9D9D9"/>
              </a:solidFill>
            </a:endParaRPr>
          </a:p>
        </p:txBody>
      </p:sp>
      <p:sp>
        <p:nvSpPr>
          <p:cNvPr id="447" name="Google Shape;447;g2b62e541488_0_3"/>
          <p:cNvSpPr/>
          <p:nvPr/>
        </p:nvSpPr>
        <p:spPr>
          <a:xfrm>
            <a:off x="14520551" y="1844087"/>
            <a:ext cx="2363100" cy="2211000"/>
          </a:xfrm>
          <a:prstGeom prst="ellipse">
            <a:avLst/>
          </a:prstGeom>
          <a:solidFill>
            <a:schemeClr val="dk1"/>
          </a:solidFill>
          <a:ln w="28575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>
              <a:solidFill>
                <a:srgbClr val="FEFEFE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8" name="Google Shape;448;g2b62e541488_0_3"/>
          <p:cNvSpPr txBox="1"/>
          <p:nvPr/>
        </p:nvSpPr>
        <p:spPr>
          <a:xfrm>
            <a:off x="14811313" y="2718732"/>
            <a:ext cx="24639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000" b="1">
                <a:solidFill>
                  <a:srgbClr val="D9D9D9"/>
                </a:solidFill>
              </a:rPr>
              <a:t>Contract</a:t>
            </a:r>
            <a:endParaRPr sz="3000" b="1">
              <a:solidFill>
                <a:srgbClr val="D9D9D9"/>
              </a:solidFill>
            </a:endParaRPr>
          </a:p>
        </p:txBody>
      </p:sp>
      <p:sp>
        <p:nvSpPr>
          <p:cNvPr id="449" name="Google Shape;449;g2b62e541488_0_3"/>
          <p:cNvSpPr/>
          <p:nvPr/>
        </p:nvSpPr>
        <p:spPr>
          <a:xfrm>
            <a:off x="10871876" y="6790449"/>
            <a:ext cx="2010900" cy="1970100"/>
          </a:xfrm>
          <a:prstGeom prst="ellipse">
            <a:avLst/>
          </a:prstGeom>
          <a:solidFill>
            <a:schemeClr val="dk1"/>
          </a:solidFill>
          <a:ln w="28575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>
              <a:solidFill>
                <a:srgbClr val="FEFEFE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0" name="Google Shape;450;g2b62e541488_0_3"/>
          <p:cNvSpPr txBox="1"/>
          <p:nvPr/>
        </p:nvSpPr>
        <p:spPr>
          <a:xfrm>
            <a:off x="11082472" y="7544650"/>
            <a:ext cx="15897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000" dirty="0">
                <a:solidFill>
                  <a:srgbClr val="D9D9D9"/>
                </a:solidFill>
              </a:rPr>
              <a:t>Booking</a:t>
            </a:r>
            <a:endParaRPr sz="3000" dirty="0">
              <a:solidFill>
                <a:srgbClr val="D9D9D9"/>
              </a:solidFill>
            </a:endParaRPr>
          </a:p>
        </p:txBody>
      </p:sp>
      <p:cxnSp>
        <p:nvCxnSpPr>
          <p:cNvPr id="451" name="Google Shape;451;g2b62e541488_0_3"/>
          <p:cNvCxnSpPr>
            <a:stCxn id="443" idx="6"/>
            <a:endCxn id="445" idx="2"/>
          </p:cNvCxnSpPr>
          <p:nvPr/>
        </p:nvCxnSpPr>
        <p:spPr>
          <a:xfrm rot="10800000" flipH="1">
            <a:off x="8053276" y="2949690"/>
            <a:ext cx="2642400" cy="2660100"/>
          </a:xfrm>
          <a:prstGeom prst="bentConnector3">
            <a:avLst>
              <a:gd name="adj1" fmla="val 50002"/>
            </a:avLst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452" name="Google Shape;452;g2b62e541488_0_3"/>
          <p:cNvCxnSpPr>
            <a:endCxn id="449" idx="2"/>
          </p:cNvCxnSpPr>
          <p:nvPr/>
        </p:nvCxnSpPr>
        <p:spPr>
          <a:xfrm>
            <a:off x="8295476" y="5609799"/>
            <a:ext cx="2576400" cy="2165700"/>
          </a:xfrm>
          <a:prstGeom prst="bentConnector3">
            <a:avLst>
              <a:gd name="adj1" fmla="val 42837"/>
            </a:avLst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453" name="Google Shape;453;g2b62e541488_0_3"/>
          <p:cNvCxnSpPr>
            <a:stCxn id="445" idx="6"/>
            <a:endCxn id="447" idx="2"/>
          </p:cNvCxnSpPr>
          <p:nvPr/>
        </p:nvCxnSpPr>
        <p:spPr>
          <a:xfrm>
            <a:off x="13058864" y="2949587"/>
            <a:ext cx="1461600" cy="0"/>
          </a:xfrm>
          <a:prstGeom prst="straightConnector1">
            <a:avLst/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454" name="Google Shape;454;g2b62e541488_0_3"/>
          <p:cNvCxnSpPr>
            <a:stCxn id="439" idx="6"/>
            <a:endCxn id="444" idx="1"/>
          </p:cNvCxnSpPr>
          <p:nvPr/>
        </p:nvCxnSpPr>
        <p:spPr>
          <a:xfrm rot="10800000" flipH="1">
            <a:off x="4631037" y="5474956"/>
            <a:ext cx="1356300" cy="2400"/>
          </a:xfrm>
          <a:prstGeom prst="straightConnector1">
            <a:avLst/>
          </a:prstGeom>
          <a:noFill/>
          <a:ln w="38100" cap="flat" cmpd="sng">
            <a:solidFill>
              <a:srgbClr val="FEFEFE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455" name="Google Shape;455;g2b62e541488_0_3"/>
          <p:cNvSpPr txBox="1"/>
          <p:nvPr/>
        </p:nvSpPr>
        <p:spPr>
          <a:xfrm>
            <a:off x="1658964" y="3396435"/>
            <a:ext cx="29172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600">
                <a:solidFill>
                  <a:srgbClr val="D9D9D9"/>
                </a:solidFill>
              </a:rPr>
              <a:t>Posted properties</a:t>
            </a:r>
            <a:endParaRPr sz="2600">
              <a:solidFill>
                <a:srgbClr val="D9D9D9"/>
              </a:solidFill>
            </a:endParaRPr>
          </a:p>
        </p:txBody>
      </p:sp>
      <p:sp>
        <p:nvSpPr>
          <p:cNvPr id="456" name="Google Shape;456;g2b62e541488_0_3"/>
          <p:cNvSpPr/>
          <p:nvPr/>
        </p:nvSpPr>
        <p:spPr>
          <a:xfrm>
            <a:off x="8813523" y="3797942"/>
            <a:ext cx="1122000" cy="972300"/>
          </a:xfrm>
          <a:prstGeom prst="ellipse">
            <a:avLst/>
          </a:prstGeom>
          <a:solidFill>
            <a:srgbClr val="674EA7"/>
          </a:solidFill>
          <a:ln w="28575" cap="flat" cmpd="sng">
            <a:solidFill>
              <a:srgbClr val="FEFEF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b="1">
              <a:solidFill>
                <a:srgbClr val="FEFEFE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7" name="Google Shape;457;g2b62e541488_0_3"/>
          <p:cNvSpPr txBox="1"/>
          <p:nvPr/>
        </p:nvSpPr>
        <p:spPr>
          <a:xfrm>
            <a:off x="8890072" y="4156597"/>
            <a:ext cx="1122000" cy="24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600">
                <a:solidFill>
                  <a:srgbClr val="D9D9D9"/>
                </a:solidFill>
              </a:rPr>
              <a:t>Messages</a:t>
            </a:r>
            <a:endParaRPr sz="1600">
              <a:solidFill>
                <a:srgbClr val="D9D9D9"/>
              </a:solidFill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27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63" name="Google Shape;463;p27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64" name="Google Shape;464;p27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65" name="Google Shape;465;p27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Properties </a:t>
            </a:r>
            <a:endParaRPr/>
          </a:p>
        </p:txBody>
      </p:sp>
      <p:pic>
        <p:nvPicPr>
          <p:cNvPr id="466" name="Google Shape;466;p2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281358" y="1360451"/>
            <a:ext cx="3944481" cy="8108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7" name="Google Shape;467;p2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138165" y="1360451"/>
            <a:ext cx="3944481" cy="8108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8" name="Google Shape;468;p2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994972" y="1341401"/>
            <a:ext cx="3944481" cy="8108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9" name="Google Shape;469;p27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51779" y="1341401"/>
            <a:ext cx="3944481" cy="8108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p28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75" name="Google Shape;475;p28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76" name="Google Shape;476;p28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77" name="Google Shape;477;p28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Applications </a:t>
            </a:r>
            <a:endParaRPr/>
          </a:p>
        </p:txBody>
      </p:sp>
      <p:pic>
        <p:nvPicPr>
          <p:cNvPr id="478" name="Google Shape;478;p2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746036" y="1199383"/>
            <a:ext cx="3990995" cy="8203713"/>
          </a:xfrm>
          <a:prstGeom prst="rect">
            <a:avLst/>
          </a:prstGeom>
          <a:noFill/>
          <a:ln>
            <a:noFill/>
          </a:ln>
        </p:spPr>
      </p:pic>
      <p:pic>
        <p:nvPicPr>
          <p:cNvPr id="479" name="Google Shape;479;p28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429143" y="1199383"/>
            <a:ext cx="3990995" cy="820371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6CBFCA7-B994-DD1E-7AFA-C159BF8FAB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357" y="1254919"/>
            <a:ext cx="3990995" cy="82037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86CFC3-7E61-B761-AFA9-5E6EEE1A5F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12250" y="1199383"/>
            <a:ext cx="3990995" cy="8203713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>
          <a:extLst>
            <a:ext uri="{FF2B5EF4-FFF2-40B4-BE49-F238E27FC236}">
              <a16:creationId xmlns:a16="http://schemas.microsoft.com/office/drawing/2014/main" id="{9BF2F522-2D72-29DA-7B37-B38755839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29">
            <a:extLst>
              <a:ext uri="{FF2B5EF4-FFF2-40B4-BE49-F238E27FC236}">
                <a16:creationId xmlns:a16="http://schemas.microsoft.com/office/drawing/2014/main" id="{27B5A4C4-EEB7-6A44-3EDB-A5821AE279B0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7" name="Google Shape;487;p29">
            <a:extLst>
              <a:ext uri="{FF2B5EF4-FFF2-40B4-BE49-F238E27FC236}">
                <a16:creationId xmlns:a16="http://schemas.microsoft.com/office/drawing/2014/main" id="{E2EAFACB-2BC7-1102-01D5-EF23F07E2CE1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88" name="Google Shape;488;p29">
            <a:extLst>
              <a:ext uri="{FF2B5EF4-FFF2-40B4-BE49-F238E27FC236}">
                <a16:creationId xmlns:a16="http://schemas.microsoft.com/office/drawing/2014/main" id="{128B30E3-1C9C-7720-7516-2FA3E20B2BF0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9" name="Google Shape;489;p29">
            <a:extLst>
              <a:ext uri="{FF2B5EF4-FFF2-40B4-BE49-F238E27FC236}">
                <a16:creationId xmlns:a16="http://schemas.microsoft.com/office/drawing/2014/main" id="{0916EA7C-3901-19B6-8153-8F639366F496}"/>
              </a:ext>
            </a:extLst>
          </p:cNvPr>
          <p:cNvSpPr txBox="1"/>
          <p:nvPr/>
        </p:nvSpPr>
        <p:spPr>
          <a:xfrm>
            <a:off x="480164" y="359084"/>
            <a:ext cx="834951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Incoming Applications 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B6FD9A-0A59-8120-B7D5-1B7390D7C4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435" y="1624663"/>
            <a:ext cx="3786298" cy="76969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F593F61-B660-31D7-858C-244581EF5A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6463" y="1624664"/>
            <a:ext cx="3786298" cy="76969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95C241C-F5E4-7BDF-E550-005D179EA0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25491" y="1624664"/>
            <a:ext cx="3786298" cy="769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9552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29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7" name="Google Shape;487;p29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88" name="Google Shape;488;p29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9" name="Google Shape;489;p29"/>
          <p:cNvSpPr txBox="1"/>
          <p:nvPr/>
        </p:nvSpPr>
        <p:spPr>
          <a:xfrm>
            <a:off x="480164" y="359084"/>
            <a:ext cx="834951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Incoming Applications </a:t>
            </a:r>
            <a:endParaRPr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F72217-73FD-92F6-1B6B-1DE08EC5BC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2612" y="1647670"/>
            <a:ext cx="3786298" cy="769696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5AC41A-389F-9936-7573-6490B7EA94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00383" y="1647671"/>
            <a:ext cx="3786298" cy="76969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3CE6F5D-27A3-F7C4-268D-1D9D1D3015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4841" y="1647671"/>
            <a:ext cx="3786298" cy="7696965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>
          <a:extLst>
            <a:ext uri="{FF2B5EF4-FFF2-40B4-BE49-F238E27FC236}">
              <a16:creationId xmlns:a16="http://schemas.microsoft.com/office/drawing/2014/main" id="{ED986425-B6BE-6244-84B2-EEA7144CD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29">
            <a:extLst>
              <a:ext uri="{FF2B5EF4-FFF2-40B4-BE49-F238E27FC236}">
                <a16:creationId xmlns:a16="http://schemas.microsoft.com/office/drawing/2014/main" id="{E143C0FF-9E2F-EEF8-8967-3EE9882859AB}"/>
              </a:ext>
            </a:extLst>
          </p:cNvPr>
          <p:cNvSpPr/>
          <p:nvPr/>
        </p:nvSpPr>
        <p:spPr>
          <a:xfrm rot="10800000">
            <a:off x="-23329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7" name="Google Shape;487;p29">
            <a:extLst>
              <a:ext uri="{FF2B5EF4-FFF2-40B4-BE49-F238E27FC236}">
                <a16:creationId xmlns:a16="http://schemas.microsoft.com/office/drawing/2014/main" id="{9D782635-3CC9-C202-E561-27D74101BA59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88" name="Google Shape;488;p29">
            <a:extLst>
              <a:ext uri="{FF2B5EF4-FFF2-40B4-BE49-F238E27FC236}">
                <a16:creationId xmlns:a16="http://schemas.microsoft.com/office/drawing/2014/main" id="{7E1ED535-37EA-9AE9-1F12-488A33B6FB11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9" name="Google Shape;489;p29">
            <a:extLst>
              <a:ext uri="{FF2B5EF4-FFF2-40B4-BE49-F238E27FC236}">
                <a16:creationId xmlns:a16="http://schemas.microsoft.com/office/drawing/2014/main" id="{D5E0C57A-6FE6-11EC-319F-BFC2E8C4FDC7}"/>
              </a:ext>
            </a:extLst>
          </p:cNvPr>
          <p:cNvSpPr txBox="1"/>
          <p:nvPr/>
        </p:nvSpPr>
        <p:spPr>
          <a:xfrm>
            <a:off x="480164" y="359084"/>
            <a:ext cx="749226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Sent Applications 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A63AD-91DF-1E18-9116-B49E909C3A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0807" y="1497749"/>
            <a:ext cx="3730690" cy="76969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773472E-3E62-2ACF-B81B-5245344BE9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08631" y="1492332"/>
            <a:ext cx="3730690" cy="76969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CD95075-D79E-0E0F-4416-FB7F20DD447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75159" y="1492332"/>
            <a:ext cx="3786298" cy="76969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DBD41FD-5A59-A6B1-6451-1480E4F713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52983" y="1492332"/>
            <a:ext cx="3786298" cy="769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34074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>
          <a:extLst>
            <a:ext uri="{FF2B5EF4-FFF2-40B4-BE49-F238E27FC236}">
              <a16:creationId xmlns:a16="http://schemas.microsoft.com/office/drawing/2014/main" id="{E11C80B6-F698-C4DE-5C59-BB042657AA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29">
            <a:extLst>
              <a:ext uri="{FF2B5EF4-FFF2-40B4-BE49-F238E27FC236}">
                <a16:creationId xmlns:a16="http://schemas.microsoft.com/office/drawing/2014/main" id="{87D19B21-40CF-3709-2193-07F9C3DE22F3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7" name="Google Shape;487;p29">
            <a:extLst>
              <a:ext uri="{FF2B5EF4-FFF2-40B4-BE49-F238E27FC236}">
                <a16:creationId xmlns:a16="http://schemas.microsoft.com/office/drawing/2014/main" id="{345D31D8-9E39-8393-5F2E-F199CA89C4C9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88" name="Google Shape;488;p29">
            <a:extLst>
              <a:ext uri="{FF2B5EF4-FFF2-40B4-BE49-F238E27FC236}">
                <a16:creationId xmlns:a16="http://schemas.microsoft.com/office/drawing/2014/main" id="{AD6736F0-5659-1DEA-D8AA-B58F1B81F025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9" name="Google Shape;489;p29">
            <a:extLst>
              <a:ext uri="{FF2B5EF4-FFF2-40B4-BE49-F238E27FC236}">
                <a16:creationId xmlns:a16="http://schemas.microsoft.com/office/drawing/2014/main" id="{8CB949BA-DB79-878E-F31B-01D64EAF8D42}"/>
              </a:ext>
            </a:extLst>
          </p:cNvPr>
          <p:cNvSpPr txBox="1"/>
          <p:nvPr/>
        </p:nvSpPr>
        <p:spPr>
          <a:xfrm>
            <a:off x="480164" y="359084"/>
            <a:ext cx="9506799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Applications – Clicks </a:t>
            </a:r>
            <a:endParaRPr dirty="0"/>
          </a:p>
        </p:txBody>
      </p:sp>
      <p:pic>
        <p:nvPicPr>
          <p:cNvPr id="490" name="Google Shape;490;p29">
            <a:extLst>
              <a:ext uri="{FF2B5EF4-FFF2-40B4-BE49-F238E27FC236}">
                <a16:creationId xmlns:a16="http://schemas.microsoft.com/office/drawing/2014/main" id="{6A72A01C-0E32-EB55-B105-1428DE37A07C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643382" y="1492331"/>
            <a:ext cx="3730688" cy="7672365"/>
          </a:xfrm>
          <a:prstGeom prst="rect">
            <a:avLst/>
          </a:prstGeom>
          <a:noFill/>
          <a:ln>
            <a:noFill/>
          </a:ln>
        </p:spPr>
      </p:pic>
      <p:pic>
        <p:nvPicPr>
          <p:cNvPr id="491" name="Google Shape;491;p29">
            <a:extLst>
              <a:ext uri="{FF2B5EF4-FFF2-40B4-BE49-F238E27FC236}">
                <a16:creationId xmlns:a16="http://schemas.microsoft.com/office/drawing/2014/main" id="{5C3AAAB4-AD07-9334-468F-23FECD0E5FE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579939" y="1492331"/>
            <a:ext cx="3730689" cy="7672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FA0C67-B7A3-9252-E04B-8EEE9E58C7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16495" y="1462314"/>
            <a:ext cx="3730690" cy="77023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916C03-BAFC-6FED-337E-9142C4A93F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99703" y="1462314"/>
            <a:ext cx="3730691" cy="770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4530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>
          <a:extLst>
            <a:ext uri="{FF2B5EF4-FFF2-40B4-BE49-F238E27FC236}">
              <a16:creationId xmlns:a16="http://schemas.microsoft.com/office/drawing/2014/main" id="{56BCE714-F9D7-10B2-DF99-4A3BCC66A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30">
            <a:extLst>
              <a:ext uri="{FF2B5EF4-FFF2-40B4-BE49-F238E27FC236}">
                <a16:creationId xmlns:a16="http://schemas.microsoft.com/office/drawing/2014/main" id="{0BDF86D4-2CF4-E3F1-A428-18720270956F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9" name="Google Shape;499;p30">
            <a:extLst>
              <a:ext uri="{FF2B5EF4-FFF2-40B4-BE49-F238E27FC236}">
                <a16:creationId xmlns:a16="http://schemas.microsoft.com/office/drawing/2014/main" id="{1BB9B56F-4D15-84F2-B0DE-1DBB437B736E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00" name="Google Shape;500;p30">
            <a:extLst>
              <a:ext uri="{FF2B5EF4-FFF2-40B4-BE49-F238E27FC236}">
                <a16:creationId xmlns:a16="http://schemas.microsoft.com/office/drawing/2014/main" id="{6E371BC2-C266-34DE-1AE4-46094E34B53B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01" name="Google Shape;501;p30">
            <a:extLst>
              <a:ext uri="{FF2B5EF4-FFF2-40B4-BE49-F238E27FC236}">
                <a16:creationId xmlns:a16="http://schemas.microsoft.com/office/drawing/2014/main" id="{0AC92953-2040-3CB5-8182-D79C6AFFAFFF}"/>
              </a:ext>
            </a:extLst>
          </p:cNvPr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Messages </a:t>
            </a:r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7C29D2-9734-13EC-EE94-BBE31A8F45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8257" y="1254919"/>
            <a:ext cx="3962381" cy="83017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DA7BDF-3FE9-C777-9E29-28FFF2B971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9021" y="1254919"/>
            <a:ext cx="3962381" cy="83017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9EA46F-FC69-230D-7F52-0F708D85C9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9785" y="1254919"/>
            <a:ext cx="3962381" cy="83017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5452F7-8842-6BE6-1F84-34F9718367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20549" y="1254919"/>
            <a:ext cx="3962381" cy="830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12227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30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9" name="Google Shape;499;p30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00" name="Google Shape;500;p30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01" name="Google Shape;501;p30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Messages </a:t>
            </a:r>
            <a:endParaRPr/>
          </a:p>
        </p:txBody>
      </p:sp>
      <p:pic>
        <p:nvPicPr>
          <p:cNvPr id="502" name="Google Shape;502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858314" y="1254919"/>
            <a:ext cx="4061571" cy="8233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504" name="Google Shape;504;p3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483737" y="1254918"/>
            <a:ext cx="4061571" cy="8233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505" name="Google Shape;505;p3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2232890" y="1254919"/>
            <a:ext cx="4061571" cy="8250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" name="Google Shape;510;p31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11" name="Google Shape;511;p31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12" name="Google Shape;512;p31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13" name="Google Shape;513;p31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Offers </a:t>
            </a:r>
            <a:endParaRPr/>
          </a:p>
        </p:txBody>
      </p:sp>
      <p:pic>
        <p:nvPicPr>
          <p:cNvPr id="515" name="Google Shape;515;p3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370163" y="1386886"/>
            <a:ext cx="3840995" cy="789538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6" name="Google Shape;516;p3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3467123" y="1386886"/>
            <a:ext cx="3840995" cy="789538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82DAFAC-50E3-7699-4FCD-C9B33D9056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6242" y="1386886"/>
            <a:ext cx="3840995" cy="78953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5EA3D6-BDC5-6D3B-ED19-5519B165B1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202" y="1386886"/>
            <a:ext cx="3840996" cy="7895381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32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3" name="Google Shape;523;p32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24" name="Google Shape;524;p32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25" name="Google Shape;525;p32"/>
          <p:cNvSpPr txBox="1"/>
          <p:nvPr/>
        </p:nvSpPr>
        <p:spPr>
          <a:xfrm>
            <a:off x="480164" y="276989"/>
            <a:ext cx="8663836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Incoming Offers 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D213C1-3362-7A43-A612-BDFCE20D31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6531" y="1194347"/>
            <a:ext cx="3976667" cy="823545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6AF263-ADCA-CAC6-486D-587258CDA3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562117" y="1194347"/>
            <a:ext cx="3976667" cy="823545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A7A3809-7DDE-7D00-DAF5-EB2FBA22C6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50944" y="1194347"/>
            <a:ext cx="3976668" cy="82354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EB1E80F-2CC8-77E8-23FE-FA512158F0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5357" y="1194347"/>
            <a:ext cx="3976668" cy="8235453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1">
          <a:extLst>
            <a:ext uri="{FF2B5EF4-FFF2-40B4-BE49-F238E27FC236}">
              <a16:creationId xmlns:a16="http://schemas.microsoft.com/office/drawing/2014/main" id="{55C63A98-2C70-2F1E-01CC-998592A5D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32">
            <a:extLst>
              <a:ext uri="{FF2B5EF4-FFF2-40B4-BE49-F238E27FC236}">
                <a16:creationId xmlns:a16="http://schemas.microsoft.com/office/drawing/2014/main" id="{E2E2C62A-80CD-D5FE-AF49-3E61CA9C5E4A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3" name="Google Shape;523;p32">
            <a:extLst>
              <a:ext uri="{FF2B5EF4-FFF2-40B4-BE49-F238E27FC236}">
                <a16:creationId xmlns:a16="http://schemas.microsoft.com/office/drawing/2014/main" id="{44177FE9-EBC6-6E38-542A-BC1D486A5F1E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24" name="Google Shape;524;p32">
            <a:extLst>
              <a:ext uri="{FF2B5EF4-FFF2-40B4-BE49-F238E27FC236}">
                <a16:creationId xmlns:a16="http://schemas.microsoft.com/office/drawing/2014/main" id="{82628790-CA23-3EED-0371-7EF3758CC000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25" name="Google Shape;525;p32">
            <a:extLst>
              <a:ext uri="{FF2B5EF4-FFF2-40B4-BE49-F238E27FC236}">
                <a16:creationId xmlns:a16="http://schemas.microsoft.com/office/drawing/2014/main" id="{CCD9DF63-30E1-58E8-7A98-70476CC3CFAB}"/>
              </a:ext>
            </a:extLst>
          </p:cNvPr>
          <p:cNvSpPr txBox="1"/>
          <p:nvPr/>
        </p:nvSpPr>
        <p:spPr>
          <a:xfrm>
            <a:off x="508739" y="307951"/>
            <a:ext cx="8663836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Ended Incoming Offers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28A817-D437-B3B5-8950-7F431817A6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9983" y="1273624"/>
            <a:ext cx="4078767" cy="83841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C56C83-7C14-8F08-B74F-F9D39E7B05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2344" y="1273624"/>
            <a:ext cx="4078767" cy="83841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284B6E-2294-A5FB-2073-7F8A2C2208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227622" y="1273624"/>
            <a:ext cx="4078767" cy="8384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50073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1">
          <a:extLst>
            <a:ext uri="{FF2B5EF4-FFF2-40B4-BE49-F238E27FC236}">
              <a16:creationId xmlns:a16="http://schemas.microsoft.com/office/drawing/2014/main" id="{F423FC1C-5352-7FC4-7CAA-EFD4593CC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32">
            <a:extLst>
              <a:ext uri="{FF2B5EF4-FFF2-40B4-BE49-F238E27FC236}">
                <a16:creationId xmlns:a16="http://schemas.microsoft.com/office/drawing/2014/main" id="{CC38F27D-FF00-059F-EE67-65B1CB63BDF6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3" name="Google Shape;523;p32">
            <a:extLst>
              <a:ext uri="{FF2B5EF4-FFF2-40B4-BE49-F238E27FC236}">
                <a16:creationId xmlns:a16="http://schemas.microsoft.com/office/drawing/2014/main" id="{1A4D5CFB-5E20-A411-F23F-00D7DEA422AB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24" name="Google Shape;524;p32">
            <a:extLst>
              <a:ext uri="{FF2B5EF4-FFF2-40B4-BE49-F238E27FC236}">
                <a16:creationId xmlns:a16="http://schemas.microsoft.com/office/drawing/2014/main" id="{775B31C1-5BCB-F7C1-6D2E-552D6F5C9DBF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25" name="Google Shape;525;p32">
            <a:extLst>
              <a:ext uri="{FF2B5EF4-FFF2-40B4-BE49-F238E27FC236}">
                <a16:creationId xmlns:a16="http://schemas.microsoft.com/office/drawing/2014/main" id="{6E33897A-0C86-EB6B-7A45-3E81BC032A7E}"/>
              </a:ext>
            </a:extLst>
          </p:cNvPr>
          <p:cNvSpPr txBox="1"/>
          <p:nvPr/>
        </p:nvSpPr>
        <p:spPr>
          <a:xfrm>
            <a:off x="480164" y="177889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Sent Offers 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1A2098-FF89-8592-2E9B-5F67FFBB06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119" y="1143482"/>
            <a:ext cx="3989344" cy="82188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8F45EA-266D-8978-0AA2-390CCEFCC8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2396" y="1143482"/>
            <a:ext cx="3989344" cy="81850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6BBA72-1D9A-6407-4071-F5B997AE2E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3673" y="1177302"/>
            <a:ext cx="3989344" cy="81850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C56AAC-DC9E-6968-5FBA-DE1F1910727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724950" y="1177302"/>
            <a:ext cx="3989344" cy="818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20290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>
          <a:extLst>
            <a:ext uri="{FF2B5EF4-FFF2-40B4-BE49-F238E27FC236}">
              <a16:creationId xmlns:a16="http://schemas.microsoft.com/office/drawing/2014/main" id="{9EF32D39-6ADF-DC74-26D2-652E518D85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29">
            <a:extLst>
              <a:ext uri="{FF2B5EF4-FFF2-40B4-BE49-F238E27FC236}">
                <a16:creationId xmlns:a16="http://schemas.microsoft.com/office/drawing/2014/main" id="{D69F18DA-7132-A38E-C16A-4D95A978269B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7" name="Google Shape;487;p29">
            <a:extLst>
              <a:ext uri="{FF2B5EF4-FFF2-40B4-BE49-F238E27FC236}">
                <a16:creationId xmlns:a16="http://schemas.microsoft.com/office/drawing/2014/main" id="{E2B06B05-AD66-0E1B-7799-7B424672DCE6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488" name="Google Shape;488;p29">
            <a:extLst>
              <a:ext uri="{FF2B5EF4-FFF2-40B4-BE49-F238E27FC236}">
                <a16:creationId xmlns:a16="http://schemas.microsoft.com/office/drawing/2014/main" id="{70243BB7-E431-12E0-B86C-F1A5C6102301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489" name="Google Shape;489;p29">
            <a:extLst>
              <a:ext uri="{FF2B5EF4-FFF2-40B4-BE49-F238E27FC236}">
                <a16:creationId xmlns:a16="http://schemas.microsoft.com/office/drawing/2014/main" id="{24FE09F3-62DB-15A0-5014-3CE089B32380}"/>
              </a:ext>
            </a:extLst>
          </p:cNvPr>
          <p:cNvSpPr txBox="1"/>
          <p:nvPr/>
        </p:nvSpPr>
        <p:spPr>
          <a:xfrm>
            <a:off x="480164" y="359084"/>
            <a:ext cx="9506799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Offers – Clicks </a:t>
            </a:r>
            <a:endParaRPr dirty="0"/>
          </a:p>
        </p:txBody>
      </p:sp>
      <p:pic>
        <p:nvPicPr>
          <p:cNvPr id="490" name="Google Shape;490;p29">
            <a:extLst>
              <a:ext uri="{FF2B5EF4-FFF2-40B4-BE49-F238E27FC236}">
                <a16:creationId xmlns:a16="http://schemas.microsoft.com/office/drawing/2014/main" id="{BE0C7106-902E-7FC8-DA4F-F833557D4403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643382" y="1492331"/>
            <a:ext cx="3730688" cy="7672365"/>
          </a:xfrm>
          <a:prstGeom prst="rect">
            <a:avLst/>
          </a:prstGeom>
          <a:noFill/>
          <a:ln>
            <a:noFill/>
          </a:ln>
        </p:spPr>
      </p:pic>
      <p:pic>
        <p:nvPicPr>
          <p:cNvPr id="491" name="Google Shape;491;p29">
            <a:extLst>
              <a:ext uri="{FF2B5EF4-FFF2-40B4-BE49-F238E27FC236}">
                <a16:creationId xmlns:a16="http://schemas.microsoft.com/office/drawing/2014/main" id="{A9533FA9-76CA-0DCA-AA65-4186D2FE1DAA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579939" y="1492331"/>
            <a:ext cx="3730689" cy="7672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CB4925-970C-064D-690A-DC994A98CA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16495" y="1462314"/>
            <a:ext cx="3730690" cy="77023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63F205-2FAC-06A4-E4F4-FA2B2A6A0E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99703" y="1462314"/>
            <a:ext cx="3730691" cy="770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49131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p35"/>
          <p:cNvSpPr/>
          <p:nvPr/>
        </p:nvSpPr>
        <p:spPr>
          <a:xfrm rot="10800000">
            <a:off x="-66192" y="-80957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68" name="Google Shape;568;p35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69" name="Google Shape;569;p35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70" name="Google Shape;570;p35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Contracts</a:t>
            </a:r>
            <a:endParaRPr/>
          </a:p>
        </p:txBody>
      </p:sp>
      <p:pic>
        <p:nvPicPr>
          <p:cNvPr id="571" name="Google Shape;571;p3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376153" y="1328735"/>
            <a:ext cx="3811709" cy="8071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72" name="Google Shape;572;p3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303199" y="1290637"/>
            <a:ext cx="3811709" cy="8071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F1DBEB-274F-8674-4A3A-061F5BBC56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0244" y="1309031"/>
            <a:ext cx="3811710" cy="811092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DD3CBD-6905-9396-1D11-C2AD2BAC68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57288" y="1251227"/>
            <a:ext cx="3811711" cy="8110929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Google Shape;579;p38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80" name="Google Shape;580;p38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81" name="Google Shape;581;p38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82" name="Google Shape;582;p38"/>
          <p:cNvSpPr txBox="1"/>
          <p:nvPr/>
        </p:nvSpPr>
        <p:spPr>
          <a:xfrm>
            <a:off x="465876" y="177253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Customer Contracts</a:t>
            </a:r>
            <a:endParaRPr dirty="0"/>
          </a:p>
        </p:txBody>
      </p:sp>
      <p:pic>
        <p:nvPicPr>
          <p:cNvPr id="583" name="Google Shape;583;p3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206986" y="992968"/>
            <a:ext cx="3937015" cy="841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84" name="Google Shape;584;p38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81095" y="992968"/>
            <a:ext cx="3937015" cy="841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85" name="Google Shape;585;p3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432877" y="992968"/>
            <a:ext cx="3937028" cy="8415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D6D471B-4D17-AAD8-CAC9-4BAF1D64BBE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58768" y="992968"/>
            <a:ext cx="3937028" cy="8412901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g2b62e541488_0_133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91" name="Google Shape;591;g2b62e541488_0_133"/>
          <p:cNvSpPr txBox="1"/>
          <p:nvPr/>
        </p:nvSpPr>
        <p:spPr>
          <a:xfrm>
            <a:off x="795357" y="9737032"/>
            <a:ext cx="3244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92" name="Google Shape;592;g2b62e541488_0_133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93" name="Google Shape;593;g2b62e541488_0_133"/>
          <p:cNvSpPr txBox="1"/>
          <p:nvPr/>
        </p:nvSpPr>
        <p:spPr>
          <a:xfrm>
            <a:off x="480164" y="267999"/>
            <a:ext cx="67875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Customer Contracts</a:t>
            </a:r>
            <a:endParaRPr dirty="0"/>
          </a:p>
        </p:txBody>
      </p:sp>
      <p:pic>
        <p:nvPicPr>
          <p:cNvPr id="594" name="Google Shape;594;g2b62e541488_0_13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213263" y="1300190"/>
            <a:ext cx="3930737" cy="8213102"/>
          </a:xfrm>
          <a:prstGeom prst="rect">
            <a:avLst/>
          </a:prstGeom>
          <a:noFill/>
          <a:ln>
            <a:noFill/>
          </a:ln>
        </p:spPr>
      </p:pic>
      <p:pic>
        <p:nvPicPr>
          <p:cNvPr id="595" name="Google Shape;595;g2b62e541488_0_133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926" y="1300192"/>
            <a:ext cx="3930737" cy="8213102"/>
          </a:xfrm>
          <a:prstGeom prst="rect">
            <a:avLst/>
          </a:prstGeom>
          <a:noFill/>
          <a:ln>
            <a:noFill/>
          </a:ln>
        </p:spPr>
      </p:pic>
      <p:pic>
        <p:nvPicPr>
          <p:cNvPr id="596" name="Google Shape;596;g2b62e541488_0_13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3642875" y="1300163"/>
            <a:ext cx="3930750" cy="821312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37DE499-F0B9-6D45-9BDE-B873F57EBD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12847" y="1300191"/>
            <a:ext cx="3930737" cy="8213102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p39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02" name="Google Shape;602;p39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03" name="Google Shape;603;p39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04" name="Google Shape;604;p39"/>
          <p:cNvSpPr txBox="1"/>
          <p:nvPr/>
        </p:nvSpPr>
        <p:spPr>
          <a:xfrm>
            <a:off x="480164" y="148275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Customer Contracts</a:t>
            </a:r>
            <a:endParaRPr dirty="0"/>
          </a:p>
        </p:txBody>
      </p:sp>
      <p:pic>
        <p:nvPicPr>
          <p:cNvPr id="607" name="Google Shape;607;p3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903529" y="1060250"/>
            <a:ext cx="4090407" cy="822340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BBF113-8CE9-0E30-60A3-1ED46FAE5D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9486" y="1069821"/>
            <a:ext cx="4090407" cy="82234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FF04F0-1BDF-0267-F437-1E4D78628E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55443" y="1069821"/>
            <a:ext cx="4090408" cy="8242549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0">
          <a:extLst>
            <a:ext uri="{FF2B5EF4-FFF2-40B4-BE49-F238E27FC236}">
              <a16:creationId xmlns:a16="http://schemas.microsoft.com/office/drawing/2014/main" id="{C8B296E3-ED8C-5FDB-19F8-96C9F10B8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p39">
            <a:extLst>
              <a:ext uri="{FF2B5EF4-FFF2-40B4-BE49-F238E27FC236}">
                <a16:creationId xmlns:a16="http://schemas.microsoft.com/office/drawing/2014/main" id="{CC7B2909-57E3-A2F9-7A81-266A64F4029B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02" name="Google Shape;602;p39">
            <a:extLst>
              <a:ext uri="{FF2B5EF4-FFF2-40B4-BE49-F238E27FC236}">
                <a16:creationId xmlns:a16="http://schemas.microsoft.com/office/drawing/2014/main" id="{D7E88641-C870-EDCA-3FEF-CC5D4FF0B635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03" name="Google Shape;603;p39">
            <a:extLst>
              <a:ext uri="{FF2B5EF4-FFF2-40B4-BE49-F238E27FC236}">
                <a16:creationId xmlns:a16="http://schemas.microsoft.com/office/drawing/2014/main" id="{CE90E8D6-93A9-7D65-16F4-9FEEE5BD1CA0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04" name="Google Shape;604;p39">
            <a:extLst>
              <a:ext uri="{FF2B5EF4-FFF2-40B4-BE49-F238E27FC236}">
                <a16:creationId xmlns:a16="http://schemas.microsoft.com/office/drawing/2014/main" id="{FDE8A059-7FAE-3B5A-31CB-A6AAFB56DCD4}"/>
              </a:ext>
            </a:extLst>
          </p:cNvPr>
          <p:cNvSpPr txBox="1"/>
          <p:nvPr/>
        </p:nvSpPr>
        <p:spPr>
          <a:xfrm>
            <a:off x="480164" y="221209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Customer Contracts</a:t>
            </a:r>
            <a:endParaRPr dirty="0"/>
          </a:p>
        </p:txBody>
      </p:sp>
      <p:pic>
        <p:nvPicPr>
          <p:cNvPr id="605" name="Google Shape;605;p39">
            <a:extLst>
              <a:ext uri="{FF2B5EF4-FFF2-40B4-BE49-F238E27FC236}">
                <a16:creationId xmlns:a16="http://schemas.microsoft.com/office/drawing/2014/main" id="{4CBE7555-8B5A-89CC-E6CC-C4FD578A9BAD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267655" y="1285389"/>
            <a:ext cx="4147559" cy="8293089"/>
          </a:xfrm>
          <a:prstGeom prst="rect">
            <a:avLst/>
          </a:prstGeom>
          <a:noFill/>
          <a:ln>
            <a:noFill/>
          </a:ln>
        </p:spPr>
      </p:pic>
      <p:pic>
        <p:nvPicPr>
          <p:cNvPr id="620" name="Google Shape;620;p4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723524" y="1304119"/>
            <a:ext cx="4147559" cy="82614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B7BA02-B1E3-2232-EDBE-724E13FF9D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11787" y="1285389"/>
            <a:ext cx="4147559" cy="8280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47600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3" name="Google Shape;613;p40"/>
          <p:cNvSpPr/>
          <p:nvPr/>
        </p:nvSpPr>
        <p:spPr>
          <a:xfrm rot="10800000">
            <a:off x="-132384" y="-30954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14" name="Google Shape;614;p40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15" name="Google Shape;615;p40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16" name="Google Shape;616;p40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Customer Contracts</a:t>
            </a:r>
            <a:endParaRPr/>
          </a:p>
        </p:txBody>
      </p:sp>
      <p:pic>
        <p:nvPicPr>
          <p:cNvPr id="617" name="Google Shape;617;p4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2078865" y="1499252"/>
            <a:ext cx="3910013" cy="8029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8" name="Google Shape;618;p4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873772" y="1499252"/>
            <a:ext cx="3910013" cy="8029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619" name="Google Shape;619;p4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668679" y="1499252"/>
            <a:ext cx="3910013" cy="80295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p36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6" name="Google Shape;626;p36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27" name="Google Shape;627;p36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28" name="Google Shape;628;p36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Landlord Contracts</a:t>
            </a:r>
            <a:endParaRPr/>
          </a:p>
        </p:txBody>
      </p:sp>
      <p:pic>
        <p:nvPicPr>
          <p:cNvPr id="631" name="Google Shape;631;p3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317101" y="1221797"/>
            <a:ext cx="3810000" cy="806997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1659D25-6905-0CEE-D692-C49DDFECF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86320" y="1254919"/>
            <a:ext cx="3797538" cy="80777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12062D-0926-9019-3D7E-5CC7B3333E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710" y="1254919"/>
            <a:ext cx="3810000" cy="8036406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4">
          <a:extLst>
            <a:ext uri="{FF2B5EF4-FFF2-40B4-BE49-F238E27FC236}">
              <a16:creationId xmlns:a16="http://schemas.microsoft.com/office/drawing/2014/main" id="{F86915F5-99EF-6EDD-B1A9-12358D10A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p36">
            <a:extLst>
              <a:ext uri="{FF2B5EF4-FFF2-40B4-BE49-F238E27FC236}">
                <a16:creationId xmlns:a16="http://schemas.microsoft.com/office/drawing/2014/main" id="{429F3957-0E3D-C29F-3C96-DB04360315F9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6" name="Google Shape;626;p36">
            <a:extLst>
              <a:ext uri="{FF2B5EF4-FFF2-40B4-BE49-F238E27FC236}">
                <a16:creationId xmlns:a16="http://schemas.microsoft.com/office/drawing/2014/main" id="{C8EAE53D-852C-590D-2119-005701BB0989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27" name="Google Shape;627;p36">
            <a:extLst>
              <a:ext uri="{FF2B5EF4-FFF2-40B4-BE49-F238E27FC236}">
                <a16:creationId xmlns:a16="http://schemas.microsoft.com/office/drawing/2014/main" id="{16322013-6EB2-66DD-6F4D-FC657B6EE494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28" name="Google Shape;628;p36">
            <a:extLst>
              <a:ext uri="{FF2B5EF4-FFF2-40B4-BE49-F238E27FC236}">
                <a16:creationId xmlns:a16="http://schemas.microsoft.com/office/drawing/2014/main" id="{E6F87F8C-D478-7D28-04C3-32051CFA8264}"/>
              </a:ext>
            </a:extLst>
          </p:cNvPr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Landlord Contracts</a:t>
            </a:r>
            <a:endParaRPr/>
          </a:p>
        </p:txBody>
      </p:sp>
      <p:pic>
        <p:nvPicPr>
          <p:cNvPr id="629" name="Google Shape;629;p36">
            <a:extLst>
              <a:ext uri="{FF2B5EF4-FFF2-40B4-BE49-F238E27FC236}">
                <a16:creationId xmlns:a16="http://schemas.microsoft.com/office/drawing/2014/main" id="{FECB8656-3ABE-881A-415E-B18FC44B4E7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153770" y="1486287"/>
            <a:ext cx="3970766" cy="80176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69C2886-26BB-DB60-4935-0779F616C5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8534" y="1529150"/>
            <a:ext cx="3970766" cy="8017668"/>
          </a:xfrm>
          <a:prstGeom prst="rect">
            <a:avLst/>
          </a:prstGeom>
        </p:spPr>
      </p:pic>
      <p:pic>
        <p:nvPicPr>
          <p:cNvPr id="4" name="Google Shape;630;p3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22234" y="1486286"/>
            <a:ext cx="3797538" cy="8061023"/>
          </a:xfrm>
          <a:prstGeom prst="rect">
            <a:avLst/>
          </a:prstGeom>
          <a:noFill/>
          <a:ln>
            <a:noFill/>
          </a:ln>
        </p:spPr>
      </p:pic>
      <p:pic>
        <p:nvPicPr>
          <p:cNvPr id="643" name="Google Shape;643;p37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3563298" y="1486286"/>
            <a:ext cx="3797538" cy="80176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608209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37"/>
          <p:cNvSpPr/>
          <p:nvPr/>
        </p:nvSpPr>
        <p:spPr>
          <a:xfrm rot="10800000">
            <a:off x="27683" y="-30954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38" name="Google Shape;638;p37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39" name="Google Shape;639;p37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40" name="Google Shape;640;p37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Landlord Contracts</a:t>
            </a:r>
            <a:endParaRPr/>
          </a:p>
        </p:txBody>
      </p:sp>
      <p:pic>
        <p:nvPicPr>
          <p:cNvPr id="641" name="Google Shape;641;p3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358322" y="1334077"/>
            <a:ext cx="3856143" cy="7915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642" name="Google Shape;642;p3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257158" y="1334078"/>
            <a:ext cx="3856143" cy="7915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5D9FAE6-065D-B159-F5FF-2475B6089B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9486" y="1334077"/>
            <a:ext cx="3856143" cy="79152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D622B0-B518-05D5-C271-18088ACA49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60650" y="1334077"/>
            <a:ext cx="3856143" cy="7915273"/>
          </a:xfrm>
          <a:prstGeom prst="rect">
            <a:avLst/>
          </a:prstGeom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p34"/>
          <p:cNvSpPr/>
          <p:nvPr/>
        </p:nvSpPr>
        <p:spPr>
          <a:xfrm rot="10800000">
            <a:off x="-23329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46" name="Google Shape;546;p34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47" name="Google Shape;547;p34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48" name="Google Shape;548;p34"/>
          <p:cNvSpPr txBox="1"/>
          <p:nvPr/>
        </p:nvSpPr>
        <p:spPr>
          <a:xfrm>
            <a:off x="480164" y="359084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Create </a:t>
            </a:r>
            <a:r>
              <a:rPr lang="en-US" sz="3200" dirty="0">
                <a:solidFill>
                  <a:srgbClr val="D9D9D9"/>
                </a:solidFill>
              </a:rPr>
              <a:t>b</a:t>
            </a: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ookin</a:t>
            </a:r>
            <a:r>
              <a:rPr lang="en-US" sz="3200" dirty="0">
                <a:solidFill>
                  <a:srgbClr val="D9D9D9"/>
                </a:solidFill>
              </a:rPr>
              <a:t>g</a:t>
            </a:r>
            <a:endParaRPr dirty="0"/>
          </a:p>
        </p:txBody>
      </p:sp>
      <p:pic>
        <p:nvPicPr>
          <p:cNvPr id="549" name="Google Shape;549;p3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440034" y="1319699"/>
            <a:ext cx="3858127" cy="8227572"/>
          </a:xfrm>
          <a:prstGeom prst="rect">
            <a:avLst/>
          </a:prstGeom>
          <a:noFill/>
          <a:ln>
            <a:noFill/>
          </a:ln>
        </p:spPr>
      </p:pic>
      <p:pic>
        <p:nvPicPr>
          <p:cNvPr id="550" name="Google Shape;550;p3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296157" y="1350906"/>
            <a:ext cx="3858127" cy="8227572"/>
          </a:xfrm>
          <a:prstGeom prst="rect">
            <a:avLst/>
          </a:prstGeom>
          <a:noFill/>
          <a:ln>
            <a:noFill/>
          </a:ln>
        </p:spPr>
      </p:pic>
      <p:pic>
        <p:nvPicPr>
          <p:cNvPr id="551" name="Google Shape;551;p34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89839" y="1319699"/>
            <a:ext cx="3858127" cy="822761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927AE4-87FC-ECAE-1CCE-39DFF6A95B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3716" y="1350906"/>
            <a:ext cx="3858127" cy="8227572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g2b62e541488_0_114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57" name="Google Shape;557;g2b62e541488_0_114"/>
          <p:cNvSpPr txBox="1"/>
          <p:nvPr/>
        </p:nvSpPr>
        <p:spPr>
          <a:xfrm>
            <a:off x="795357" y="9737032"/>
            <a:ext cx="3244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58" name="Google Shape;558;g2b62e541488_0_114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59" name="Google Shape;559;g2b62e541488_0_114"/>
          <p:cNvSpPr txBox="1"/>
          <p:nvPr/>
        </p:nvSpPr>
        <p:spPr>
          <a:xfrm>
            <a:off x="480164" y="359084"/>
            <a:ext cx="67875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Create </a:t>
            </a:r>
            <a:r>
              <a:rPr lang="en-US" sz="3200" dirty="0">
                <a:solidFill>
                  <a:srgbClr val="D9D9D9"/>
                </a:solidFill>
              </a:rPr>
              <a:t>b</a:t>
            </a: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ookin</a:t>
            </a:r>
            <a:r>
              <a:rPr lang="en-US" sz="3200" dirty="0">
                <a:solidFill>
                  <a:srgbClr val="D9D9D9"/>
                </a:solidFill>
              </a:rPr>
              <a:t>g</a:t>
            </a:r>
            <a:endParaRPr lang="en-US" sz="3200" dirty="0"/>
          </a:p>
        </p:txBody>
      </p:sp>
      <p:pic>
        <p:nvPicPr>
          <p:cNvPr id="560" name="Google Shape;560;g2b62e541488_0_11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688721" y="1267102"/>
            <a:ext cx="3964982" cy="815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561" name="Google Shape;561;g2b62e541488_0_11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24171" y="1267102"/>
            <a:ext cx="3964974" cy="8150252"/>
          </a:xfrm>
          <a:prstGeom prst="rect">
            <a:avLst/>
          </a:prstGeom>
          <a:noFill/>
          <a:ln>
            <a:noFill/>
          </a:ln>
        </p:spPr>
      </p:pic>
      <p:pic>
        <p:nvPicPr>
          <p:cNvPr id="562" name="Google Shape;562;g2b62e541488_0_1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179018" y="1264512"/>
            <a:ext cx="3964982" cy="8152842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DBC9B7D-81DF-712A-2670-F648729890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36943" y="1267102"/>
            <a:ext cx="3964974" cy="8150252"/>
          </a:xfrm>
          <a:prstGeom prst="rect">
            <a:avLst/>
          </a:prstGeom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p33"/>
          <p:cNvSpPr/>
          <p:nvPr/>
        </p:nvSpPr>
        <p:spPr>
          <a:xfrm rot="10800000">
            <a:off x="19050" y="-61907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34" name="Google Shape;534;p33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35" name="Google Shape;535;p33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36" name="Google Shape;536;p33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Bookings 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440475-9B79-762C-CCF4-F8F7051DD2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4688" y="1395509"/>
            <a:ext cx="3937331" cy="80363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E7F0504-9F92-107D-0887-5D5527C356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3892" y="1426896"/>
            <a:ext cx="3937331" cy="80049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9D1755-6BB2-2A2F-D644-52FE982AD1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13096" y="1395509"/>
            <a:ext cx="3937331" cy="8036314"/>
          </a:xfrm>
          <a:prstGeom prst="rect">
            <a:avLst/>
          </a:prstGeom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">
          <a:extLst>
            <a:ext uri="{FF2B5EF4-FFF2-40B4-BE49-F238E27FC236}">
              <a16:creationId xmlns:a16="http://schemas.microsoft.com/office/drawing/2014/main" id="{B572C880-1B74-B6E5-AD2B-730F8247A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p33">
            <a:extLst>
              <a:ext uri="{FF2B5EF4-FFF2-40B4-BE49-F238E27FC236}">
                <a16:creationId xmlns:a16="http://schemas.microsoft.com/office/drawing/2014/main" id="{106A3952-91E9-5A9D-8575-D3A5211EF6BC}"/>
              </a:ext>
            </a:extLst>
          </p:cNvPr>
          <p:cNvSpPr/>
          <p:nvPr/>
        </p:nvSpPr>
        <p:spPr>
          <a:xfrm rot="10800000">
            <a:off x="19050" y="-61907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34" name="Google Shape;534;p33">
            <a:extLst>
              <a:ext uri="{FF2B5EF4-FFF2-40B4-BE49-F238E27FC236}">
                <a16:creationId xmlns:a16="http://schemas.microsoft.com/office/drawing/2014/main" id="{F0739156-DDA9-6F4C-5155-04BDD9D72C91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35" name="Google Shape;535;p33">
            <a:extLst>
              <a:ext uri="{FF2B5EF4-FFF2-40B4-BE49-F238E27FC236}">
                <a16:creationId xmlns:a16="http://schemas.microsoft.com/office/drawing/2014/main" id="{D7B1130F-22AC-A789-3A75-84072F7E99CF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36" name="Google Shape;536;p33">
            <a:extLst>
              <a:ext uri="{FF2B5EF4-FFF2-40B4-BE49-F238E27FC236}">
                <a16:creationId xmlns:a16="http://schemas.microsoft.com/office/drawing/2014/main" id="{13D9765A-2CAA-76C4-5590-3E8904B948E8}"/>
              </a:ext>
            </a:extLst>
          </p:cNvPr>
          <p:cNvSpPr txBox="1"/>
          <p:nvPr/>
        </p:nvSpPr>
        <p:spPr>
          <a:xfrm>
            <a:off x="480164" y="359084"/>
            <a:ext cx="85926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Paused &amp; Done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69BFF9-BCF9-C407-24FC-ED0DDA1490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9317" y="1371005"/>
            <a:ext cx="3826909" cy="80045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8379C0-1AA5-592E-CEF7-6A6E039D2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9001" y="1371006"/>
            <a:ext cx="3826908" cy="80045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D75ECFD-20C7-D6D4-38F0-74239468D4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88684" y="1371004"/>
            <a:ext cx="3826908" cy="800457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C6612E9-F469-34C4-EFDE-02B51746CA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488367" y="1371004"/>
            <a:ext cx="3826908" cy="8004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76711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">
          <a:extLst>
            <a:ext uri="{FF2B5EF4-FFF2-40B4-BE49-F238E27FC236}">
              <a16:creationId xmlns:a16="http://schemas.microsoft.com/office/drawing/2014/main" id="{C481F9C9-2152-CDB4-165A-E9026C278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p33">
            <a:extLst>
              <a:ext uri="{FF2B5EF4-FFF2-40B4-BE49-F238E27FC236}">
                <a16:creationId xmlns:a16="http://schemas.microsoft.com/office/drawing/2014/main" id="{8C0D20DE-5D42-9614-157C-2BFFB90BC661}"/>
              </a:ext>
            </a:extLst>
          </p:cNvPr>
          <p:cNvSpPr/>
          <p:nvPr/>
        </p:nvSpPr>
        <p:spPr>
          <a:xfrm rot="10800000">
            <a:off x="19050" y="-61907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34" name="Google Shape;534;p33">
            <a:extLst>
              <a:ext uri="{FF2B5EF4-FFF2-40B4-BE49-F238E27FC236}">
                <a16:creationId xmlns:a16="http://schemas.microsoft.com/office/drawing/2014/main" id="{3F4CB9F1-AE6D-7E05-8951-4783ABE3CF59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535" name="Google Shape;535;p33">
            <a:extLst>
              <a:ext uri="{FF2B5EF4-FFF2-40B4-BE49-F238E27FC236}">
                <a16:creationId xmlns:a16="http://schemas.microsoft.com/office/drawing/2014/main" id="{40B3DF06-2FEA-5190-DFF8-B07F836F5962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536" name="Google Shape;536;p33">
            <a:extLst>
              <a:ext uri="{FF2B5EF4-FFF2-40B4-BE49-F238E27FC236}">
                <a16:creationId xmlns:a16="http://schemas.microsoft.com/office/drawing/2014/main" id="{C369D5E1-DD86-A43E-8EE4-FAD707E4718C}"/>
              </a:ext>
            </a:extLst>
          </p:cNvPr>
          <p:cNvSpPr txBox="1"/>
          <p:nvPr/>
        </p:nvSpPr>
        <p:spPr>
          <a:xfrm>
            <a:off x="480164" y="359084"/>
            <a:ext cx="85926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Manage properties – In Process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7F6AB6-A0AC-F398-1E55-C81BF38E18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47483" y="1573901"/>
            <a:ext cx="3885022" cy="79858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54A68C-4146-862A-863F-F9EE864245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28283" y="1569932"/>
            <a:ext cx="3885023" cy="798587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2C5E26-F1E9-5E6A-0D3E-FA178996A7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09084" y="1569932"/>
            <a:ext cx="3885023" cy="7985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28178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p42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62" name="Google Shape;662;p42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63" name="Google Shape;663;p42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64" name="Google Shape;664;p42"/>
          <p:cNvSpPr txBox="1"/>
          <p:nvPr/>
        </p:nvSpPr>
        <p:spPr>
          <a:xfrm>
            <a:off x="480164" y="283958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More page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B9C0D0-6EDC-4B72-3E42-F96470E94A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4852" y="1174962"/>
            <a:ext cx="4261491" cy="84035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6C3320-7014-A28B-277A-A8F6947F78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5561" y="1174962"/>
            <a:ext cx="4261491" cy="84035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8DC63B-3D76-4094-CAFC-6798954277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26270" y="1174962"/>
            <a:ext cx="4261492" cy="8403516"/>
          </a:xfrm>
          <a:prstGeom prst="rect">
            <a:avLst/>
          </a:prstGeom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8">
          <a:extLst>
            <a:ext uri="{FF2B5EF4-FFF2-40B4-BE49-F238E27FC236}">
              <a16:creationId xmlns:a16="http://schemas.microsoft.com/office/drawing/2014/main" id="{72D64A65-1935-E835-9530-3B658C6A42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p41">
            <a:extLst>
              <a:ext uri="{FF2B5EF4-FFF2-40B4-BE49-F238E27FC236}">
                <a16:creationId xmlns:a16="http://schemas.microsoft.com/office/drawing/2014/main" id="{4458A070-F6BE-6740-8800-DB6C062AE2C3}"/>
              </a:ext>
            </a:extLst>
          </p:cNvPr>
          <p:cNvSpPr/>
          <p:nvPr/>
        </p:nvSpPr>
        <p:spPr>
          <a:xfrm rot="10800000">
            <a:off x="-66192" y="0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0" name="Google Shape;650;p41">
            <a:extLst>
              <a:ext uri="{FF2B5EF4-FFF2-40B4-BE49-F238E27FC236}">
                <a16:creationId xmlns:a16="http://schemas.microsoft.com/office/drawing/2014/main" id="{AA0EFB07-B498-6E53-0012-EA208CBFE850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51" name="Google Shape;651;p41">
            <a:extLst>
              <a:ext uri="{FF2B5EF4-FFF2-40B4-BE49-F238E27FC236}">
                <a16:creationId xmlns:a16="http://schemas.microsoft.com/office/drawing/2014/main" id="{B3A0C40F-1E53-9F75-0B20-2E89866B8324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2" name="Google Shape;652;p41">
            <a:extLst>
              <a:ext uri="{FF2B5EF4-FFF2-40B4-BE49-F238E27FC236}">
                <a16:creationId xmlns:a16="http://schemas.microsoft.com/office/drawing/2014/main" id="{700EB68F-CB58-6E5E-98B6-E213F676EE51}"/>
              </a:ext>
            </a:extLst>
          </p:cNvPr>
          <p:cNvSpPr txBox="1"/>
          <p:nvPr/>
        </p:nvSpPr>
        <p:spPr>
          <a:xfrm>
            <a:off x="480164" y="186319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User profile 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36ECF9-79A8-FA3A-927F-E21C3075B2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8990" y="1253117"/>
            <a:ext cx="3944482" cy="81641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90C8C7-2BE1-D037-D7E4-6DD4FA06D4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5537" y="1233843"/>
            <a:ext cx="3944482" cy="818342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026ABC-66BD-4569-9D7E-71A946ED80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52084" y="1233843"/>
            <a:ext cx="3944482" cy="81834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97A6B3-5A35-5D99-3C31-4B02E17E47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38632" y="1253117"/>
            <a:ext cx="3944483" cy="8183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61210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8">
          <a:extLst>
            <a:ext uri="{FF2B5EF4-FFF2-40B4-BE49-F238E27FC236}">
              <a16:creationId xmlns:a16="http://schemas.microsoft.com/office/drawing/2014/main" id="{E4DD3980-D6D0-733D-923A-1865C2F83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p41">
            <a:extLst>
              <a:ext uri="{FF2B5EF4-FFF2-40B4-BE49-F238E27FC236}">
                <a16:creationId xmlns:a16="http://schemas.microsoft.com/office/drawing/2014/main" id="{C853D5CC-0BF6-EC27-B97F-11A99EDE1B9F}"/>
              </a:ext>
            </a:extLst>
          </p:cNvPr>
          <p:cNvSpPr/>
          <p:nvPr/>
        </p:nvSpPr>
        <p:spPr>
          <a:xfrm rot="10800000">
            <a:off x="-132384" y="0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0" name="Google Shape;650;p41">
            <a:extLst>
              <a:ext uri="{FF2B5EF4-FFF2-40B4-BE49-F238E27FC236}">
                <a16:creationId xmlns:a16="http://schemas.microsoft.com/office/drawing/2014/main" id="{212636F2-8071-4265-F048-93D818DA833E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51" name="Google Shape;651;p41">
            <a:extLst>
              <a:ext uri="{FF2B5EF4-FFF2-40B4-BE49-F238E27FC236}">
                <a16:creationId xmlns:a16="http://schemas.microsoft.com/office/drawing/2014/main" id="{260183F8-A690-C1F1-85CC-6C9C5AFA1046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2" name="Google Shape;652;p41">
            <a:extLst>
              <a:ext uri="{FF2B5EF4-FFF2-40B4-BE49-F238E27FC236}">
                <a16:creationId xmlns:a16="http://schemas.microsoft.com/office/drawing/2014/main" id="{5ECD18E7-C059-705B-5E02-4724F0920D14}"/>
              </a:ext>
            </a:extLst>
          </p:cNvPr>
          <p:cNvSpPr txBox="1"/>
          <p:nvPr/>
        </p:nvSpPr>
        <p:spPr>
          <a:xfrm>
            <a:off x="480164" y="176955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User level</a:t>
            </a:r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42B9D2-0BA8-552C-AE18-33F791CE43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38988" y="1462588"/>
            <a:ext cx="3406341" cy="75722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B53AD1-E198-5CBE-CC60-DE8C0BF639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63477" y="1477496"/>
            <a:ext cx="3406341" cy="756483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F7236D9-8F97-C5C3-DF70-C6DB00B5B2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47151" y="1470041"/>
            <a:ext cx="3406341" cy="75722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939A3F9-AC53-4A90-927E-4DF174807B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5314" y="1477496"/>
            <a:ext cx="3406341" cy="756483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06BE2DB-741F-5847-7A2D-A0E1D141F6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5568" y="1477496"/>
            <a:ext cx="3112413" cy="7564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43447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8">
          <a:extLst>
            <a:ext uri="{FF2B5EF4-FFF2-40B4-BE49-F238E27FC236}">
              <a16:creationId xmlns:a16="http://schemas.microsoft.com/office/drawing/2014/main" id="{D9457559-767E-9DEC-750D-BD68342DC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p41">
            <a:extLst>
              <a:ext uri="{FF2B5EF4-FFF2-40B4-BE49-F238E27FC236}">
                <a16:creationId xmlns:a16="http://schemas.microsoft.com/office/drawing/2014/main" id="{98EA86B8-D7A9-5CBB-1E05-44C4EB4803B7}"/>
              </a:ext>
            </a:extLst>
          </p:cNvPr>
          <p:cNvSpPr/>
          <p:nvPr/>
        </p:nvSpPr>
        <p:spPr>
          <a:xfrm rot="10800000">
            <a:off x="-66192" y="0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0" name="Google Shape;650;p41">
            <a:extLst>
              <a:ext uri="{FF2B5EF4-FFF2-40B4-BE49-F238E27FC236}">
                <a16:creationId xmlns:a16="http://schemas.microsoft.com/office/drawing/2014/main" id="{84723A96-2A4F-D6B4-BBDA-C7356DA83473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51" name="Google Shape;651;p41">
            <a:extLst>
              <a:ext uri="{FF2B5EF4-FFF2-40B4-BE49-F238E27FC236}">
                <a16:creationId xmlns:a16="http://schemas.microsoft.com/office/drawing/2014/main" id="{0729D8CA-05AD-A96E-BBCD-6FBA670E7E6D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2" name="Google Shape;652;p41">
            <a:extLst>
              <a:ext uri="{FF2B5EF4-FFF2-40B4-BE49-F238E27FC236}">
                <a16:creationId xmlns:a16="http://schemas.microsoft.com/office/drawing/2014/main" id="{1D67FBA8-DF3A-5C26-084C-42658594D109}"/>
              </a:ext>
            </a:extLst>
          </p:cNvPr>
          <p:cNvSpPr txBox="1"/>
          <p:nvPr/>
        </p:nvSpPr>
        <p:spPr>
          <a:xfrm>
            <a:off x="480164" y="176955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User feedback</a:t>
            </a:r>
            <a:endParaRPr dirty="0"/>
          </a:p>
        </p:txBody>
      </p:sp>
      <p:pic>
        <p:nvPicPr>
          <p:cNvPr id="654" name="Google Shape;654;p41">
            <a:extLst>
              <a:ext uri="{FF2B5EF4-FFF2-40B4-BE49-F238E27FC236}">
                <a16:creationId xmlns:a16="http://schemas.microsoft.com/office/drawing/2014/main" id="{AF82CCFA-2D31-E27C-04BD-956DD045F97F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95357" y="1050570"/>
            <a:ext cx="4020636" cy="8245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F28B6F-39EC-0A2A-4493-B010FDDBF2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6107" y="1050569"/>
            <a:ext cx="4020636" cy="82452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8D9081-E21A-3FC3-1DB7-ED34BBCABE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77607" y="1050569"/>
            <a:ext cx="4020636" cy="82452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5CFF4E-37A7-1A30-6A33-A43015886F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16857" y="1050569"/>
            <a:ext cx="4020636" cy="824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71617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8">
          <a:extLst>
            <a:ext uri="{FF2B5EF4-FFF2-40B4-BE49-F238E27FC236}">
              <a16:creationId xmlns:a16="http://schemas.microsoft.com/office/drawing/2014/main" id="{2DE3EC16-D951-8002-28EB-E678A8BB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p41">
            <a:extLst>
              <a:ext uri="{FF2B5EF4-FFF2-40B4-BE49-F238E27FC236}">
                <a16:creationId xmlns:a16="http://schemas.microsoft.com/office/drawing/2014/main" id="{4CF1DA45-F538-7E54-D314-BF56DF01DE51}"/>
              </a:ext>
            </a:extLst>
          </p:cNvPr>
          <p:cNvSpPr/>
          <p:nvPr/>
        </p:nvSpPr>
        <p:spPr>
          <a:xfrm rot="10800000">
            <a:off x="-66192" y="0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0" name="Google Shape;650;p41">
            <a:extLst>
              <a:ext uri="{FF2B5EF4-FFF2-40B4-BE49-F238E27FC236}">
                <a16:creationId xmlns:a16="http://schemas.microsoft.com/office/drawing/2014/main" id="{E3177FA0-4D38-6BCD-01F8-BFF5F57E328C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51" name="Google Shape;651;p41">
            <a:extLst>
              <a:ext uri="{FF2B5EF4-FFF2-40B4-BE49-F238E27FC236}">
                <a16:creationId xmlns:a16="http://schemas.microsoft.com/office/drawing/2014/main" id="{C9FF81E1-F490-3309-D06A-D8DDF157E038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52" name="Google Shape;652;p41">
            <a:extLst>
              <a:ext uri="{FF2B5EF4-FFF2-40B4-BE49-F238E27FC236}">
                <a16:creationId xmlns:a16="http://schemas.microsoft.com/office/drawing/2014/main" id="{099153B0-B608-4465-75D5-241C0CE06AA7}"/>
              </a:ext>
            </a:extLst>
          </p:cNvPr>
          <p:cNvSpPr txBox="1"/>
          <p:nvPr/>
        </p:nvSpPr>
        <p:spPr>
          <a:xfrm>
            <a:off x="480164" y="176955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User verification</a:t>
            </a:r>
            <a:endParaRPr dirty="0"/>
          </a:p>
        </p:txBody>
      </p:sp>
      <p:pic>
        <p:nvPicPr>
          <p:cNvPr id="2" name="Google Shape;678;p43">
            <a:extLst>
              <a:ext uri="{FF2B5EF4-FFF2-40B4-BE49-F238E27FC236}">
                <a16:creationId xmlns:a16="http://schemas.microsoft.com/office/drawing/2014/main" id="{54D533C4-24CE-1505-D733-8371F9CBB93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364343" y="1414463"/>
            <a:ext cx="4139213" cy="78545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oogle Shape;679;p43">
            <a:extLst>
              <a:ext uri="{FF2B5EF4-FFF2-40B4-BE49-F238E27FC236}">
                <a16:creationId xmlns:a16="http://schemas.microsoft.com/office/drawing/2014/main" id="{B73A54BF-2833-E1DD-49B3-1C6B4DA3AD8D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3715642" y="1414463"/>
            <a:ext cx="4139213" cy="785459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Google Shape;681;p43">
            <a:extLst>
              <a:ext uri="{FF2B5EF4-FFF2-40B4-BE49-F238E27FC236}">
                <a16:creationId xmlns:a16="http://schemas.microsoft.com/office/drawing/2014/main" id="{9C434CBE-0BDA-9EE9-C8ED-C11007CA8AC1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61745" y="1414463"/>
            <a:ext cx="4139213" cy="785459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FA127B6-9368-5BCA-CEC1-208FF5A737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13044" y="1414465"/>
            <a:ext cx="4139213" cy="7854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72810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43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4" name="Google Shape;674;p43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75" name="Google Shape;675;p43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6" name="Google Shape;676;p43"/>
          <p:cNvSpPr txBox="1"/>
          <p:nvPr/>
        </p:nvSpPr>
        <p:spPr>
          <a:xfrm>
            <a:off x="480164" y="359084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User upgrade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CE996F-E4E3-5754-EB25-4880A07521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135" y="1454832"/>
            <a:ext cx="3424214" cy="76985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D395AD-7921-ACA4-E123-1246977B27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5158" y="1483274"/>
            <a:ext cx="3424214" cy="76985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3181A1-2A12-8621-000B-76DBFB064E7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8181" y="1430691"/>
            <a:ext cx="3424214" cy="775109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AB43F4B-DB7A-2A8B-D292-E7AB8EC4CA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35390" y="1428540"/>
            <a:ext cx="3424214" cy="775109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5024A70-8A0A-0D88-FA20-4B26E3CC1A1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462599" y="1454832"/>
            <a:ext cx="3424214" cy="7751091"/>
          </a:xfrm>
          <a:prstGeom prst="rect">
            <a:avLst/>
          </a:prstGeom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>
          <a:extLst>
            <a:ext uri="{FF2B5EF4-FFF2-40B4-BE49-F238E27FC236}">
              <a16:creationId xmlns:a16="http://schemas.microsoft.com/office/drawing/2014/main" id="{F4511C6C-C97F-D695-EAFA-74C607B84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43">
            <a:extLst>
              <a:ext uri="{FF2B5EF4-FFF2-40B4-BE49-F238E27FC236}">
                <a16:creationId xmlns:a16="http://schemas.microsoft.com/office/drawing/2014/main" id="{CD70A825-DAB4-4B74-82B6-54AD455E971B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4" name="Google Shape;674;p43">
            <a:extLst>
              <a:ext uri="{FF2B5EF4-FFF2-40B4-BE49-F238E27FC236}">
                <a16:creationId xmlns:a16="http://schemas.microsoft.com/office/drawing/2014/main" id="{2E44BD49-0FC3-007A-EBDE-F4F53545F24A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75" name="Google Shape;675;p43">
            <a:extLst>
              <a:ext uri="{FF2B5EF4-FFF2-40B4-BE49-F238E27FC236}">
                <a16:creationId xmlns:a16="http://schemas.microsoft.com/office/drawing/2014/main" id="{3A03B9D9-FC4A-1D91-EA69-98EF53D3D75A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6" name="Google Shape;676;p43">
            <a:extLst>
              <a:ext uri="{FF2B5EF4-FFF2-40B4-BE49-F238E27FC236}">
                <a16:creationId xmlns:a16="http://schemas.microsoft.com/office/drawing/2014/main" id="{7E6F1378-F9F4-A230-998A-476BB162D27A}"/>
              </a:ext>
            </a:extLst>
          </p:cNvPr>
          <p:cNvSpPr txBox="1"/>
          <p:nvPr/>
        </p:nvSpPr>
        <p:spPr>
          <a:xfrm>
            <a:off x="451589" y="273539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Favorites properties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33F008-BCAB-288F-98F7-983E4EF0F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56118" y="1200593"/>
            <a:ext cx="3871261" cy="811415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917CD34-078F-2DC3-6755-999AA3FDDA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1321" y="1200593"/>
            <a:ext cx="3877772" cy="81141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D94E36-D865-58B5-84D7-B1A7D1E3C0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523" y="1187446"/>
            <a:ext cx="3877773" cy="811415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3163C68-DF0B-9D5E-BF89-DA56394796F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81725" y="1187446"/>
            <a:ext cx="3877774" cy="8114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402297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>
          <a:extLst>
            <a:ext uri="{FF2B5EF4-FFF2-40B4-BE49-F238E27FC236}">
              <a16:creationId xmlns:a16="http://schemas.microsoft.com/office/drawing/2014/main" id="{3844C758-6F06-F954-6DB9-62334E8A4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43">
            <a:extLst>
              <a:ext uri="{FF2B5EF4-FFF2-40B4-BE49-F238E27FC236}">
                <a16:creationId xmlns:a16="http://schemas.microsoft.com/office/drawing/2014/main" id="{B7F86000-A28D-C554-BAA7-4BF3D0620D98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4" name="Google Shape;674;p43">
            <a:extLst>
              <a:ext uri="{FF2B5EF4-FFF2-40B4-BE49-F238E27FC236}">
                <a16:creationId xmlns:a16="http://schemas.microsoft.com/office/drawing/2014/main" id="{46F43A6D-1BC1-9107-640B-A766A3765D0B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75" name="Google Shape;675;p43">
            <a:extLst>
              <a:ext uri="{FF2B5EF4-FFF2-40B4-BE49-F238E27FC236}">
                <a16:creationId xmlns:a16="http://schemas.microsoft.com/office/drawing/2014/main" id="{11198135-61C4-AFE3-AC64-63DEA4BD9510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6" name="Google Shape;676;p43">
            <a:extLst>
              <a:ext uri="{FF2B5EF4-FFF2-40B4-BE49-F238E27FC236}">
                <a16:creationId xmlns:a16="http://schemas.microsoft.com/office/drawing/2014/main" id="{B6941B8A-31DF-020A-87B3-C6924F43FA73}"/>
              </a:ext>
            </a:extLst>
          </p:cNvPr>
          <p:cNvSpPr txBox="1"/>
          <p:nvPr/>
        </p:nvSpPr>
        <p:spPr>
          <a:xfrm>
            <a:off x="480164" y="26560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Favorites properties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050D59-CF13-B56D-156E-47F848DFFC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0979" y="1171575"/>
            <a:ext cx="3871261" cy="81141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A6487D-8145-4357-0140-379059B210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1550" y="1171575"/>
            <a:ext cx="4138235" cy="81141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A6A871-4735-F64D-EFD0-8AFA9BD8F6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4752" y="1171575"/>
            <a:ext cx="3871261" cy="811415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A4A84A6-BD78-5D3E-1623-A50C79FE68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737205" y="1171575"/>
            <a:ext cx="3871261" cy="8114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47224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>
          <a:extLst>
            <a:ext uri="{FF2B5EF4-FFF2-40B4-BE49-F238E27FC236}">
              <a16:creationId xmlns:a16="http://schemas.microsoft.com/office/drawing/2014/main" id="{B9B02B2C-4417-B72F-AFA3-CFF93EF6F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43">
            <a:extLst>
              <a:ext uri="{FF2B5EF4-FFF2-40B4-BE49-F238E27FC236}">
                <a16:creationId xmlns:a16="http://schemas.microsoft.com/office/drawing/2014/main" id="{AE4BD24D-9C32-203D-ED2D-6E8C314A41FA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4" name="Google Shape;674;p43">
            <a:extLst>
              <a:ext uri="{FF2B5EF4-FFF2-40B4-BE49-F238E27FC236}">
                <a16:creationId xmlns:a16="http://schemas.microsoft.com/office/drawing/2014/main" id="{7A138CE6-2B57-0CAC-4FA2-A4F4F0E8B2DE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75" name="Google Shape;675;p43">
            <a:extLst>
              <a:ext uri="{FF2B5EF4-FFF2-40B4-BE49-F238E27FC236}">
                <a16:creationId xmlns:a16="http://schemas.microsoft.com/office/drawing/2014/main" id="{2797F22C-8F45-7714-6181-4949A7062642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6" name="Google Shape;676;p43">
            <a:extLst>
              <a:ext uri="{FF2B5EF4-FFF2-40B4-BE49-F238E27FC236}">
                <a16:creationId xmlns:a16="http://schemas.microsoft.com/office/drawing/2014/main" id="{676A17DA-88F1-79F8-B3F3-308D1EFE1A98}"/>
              </a:ext>
            </a:extLst>
          </p:cNvPr>
          <p:cNvSpPr txBox="1"/>
          <p:nvPr/>
        </p:nvSpPr>
        <p:spPr>
          <a:xfrm>
            <a:off x="480164" y="26305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Send complaint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5C6E7E-567E-3EDA-BB8B-1FAE69B2D2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821" y="1228729"/>
            <a:ext cx="3967377" cy="81718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55892E-BFEA-5E15-F01B-B55B33F731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3153" y="1228726"/>
            <a:ext cx="3967377" cy="81718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357420-16CA-9A83-ED94-27724D397A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686820" y="1228726"/>
            <a:ext cx="3967377" cy="817187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82FDB05-7BF7-54D5-CD02-0059435F2A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19486" y="1228726"/>
            <a:ext cx="3967377" cy="8171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6877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>
          <a:extLst>
            <a:ext uri="{FF2B5EF4-FFF2-40B4-BE49-F238E27FC236}">
              <a16:creationId xmlns:a16="http://schemas.microsoft.com/office/drawing/2014/main" id="{F72EE38D-D0B3-35C1-2F15-A6A8C21A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43">
            <a:extLst>
              <a:ext uri="{FF2B5EF4-FFF2-40B4-BE49-F238E27FC236}">
                <a16:creationId xmlns:a16="http://schemas.microsoft.com/office/drawing/2014/main" id="{9FD0024B-A315-05A5-0578-CE75A04111BE}"/>
              </a:ext>
            </a:extLst>
          </p:cNvPr>
          <p:cNvSpPr/>
          <p:nvPr/>
        </p:nvSpPr>
        <p:spPr>
          <a:xfrm rot="10800000">
            <a:off x="-242889" y="-49440"/>
            <a:ext cx="18930937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4" name="Google Shape;674;p43">
            <a:extLst>
              <a:ext uri="{FF2B5EF4-FFF2-40B4-BE49-F238E27FC236}">
                <a16:creationId xmlns:a16="http://schemas.microsoft.com/office/drawing/2014/main" id="{61AAEF82-ECC0-8EC7-197A-7CE243A5B21A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75" name="Google Shape;675;p43">
            <a:extLst>
              <a:ext uri="{FF2B5EF4-FFF2-40B4-BE49-F238E27FC236}">
                <a16:creationId xmlns:a16="http://schemas.microsoft.com/office/drawing/2014/main" id="{CCE47E5E-D960-E9F6-B62F-BB72433260CB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76" name="Google Shape;676;p43">
            <a:extLst>
              <a:ext uri="{FF2B5EF4-FFF2-40B4-BE49-F238E27FC236}">
                <a16:creationId xmlns:a16="http://schemas.microsoft.com/office/drawing/2014/main" id="{85AEB50C-C5B9-D106-FF4D-A41CE09EC031}"/>
              </a:ext>
            </a:extLst>
          </p:cNvPr>
          <p:cNvSpPr txBox="1"/>
          <p:nvPr/>
        </p:nvSpPr>
        <p:spPr>
          <a:xfrm>
            <a:off x="494452" y="217403"/>
            <a:ext cx="6787491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Search agent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AE6021-2A75-D9A4-8F0F-87F7EC9D73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5964" y="1482699"/>
            <a:ext cx="3423960" cy="75799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11F29C-3479-47E5-BAEE-5D669CF272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8230" y="1482699"/>
            <a:ext cx="3423960" cy="75799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7CBADC-E57F-11F9-5F6C-083E1FE531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30496" y="1482699"/>
            <a:ext cx="3423960" cy="757996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BC5F36A-CA9A-03E2-C680-90B573E3D7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92762" y="1482699"/>
            <a:ext cx="3423959" cy="75799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0013D05-51E4-8380-3AEF-A328EF7A4A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55027" y="1482699"/>
            <a:ext cx="3423959" cy="757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38384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p44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87" name="Google Shape;687;p44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688" name="Google Shape;688;p44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89" name="Google Shape;689;p44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Lawyer </a:t>
            </a:r>
            <a:endParaRPr/>
          </a:p>
        </p:txBody>
      </p:sp>
      <p:pic>
        <p:nvPicPr>
          <p:cNvPr id="690" name="Google Shape;690;p4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451670" y="1385887"/>
            <a:ext cx="3768912" cy="7872412"/>
          </a:xfrm>
          <a:prstGeom prst="rect">
            <a:avLst/>
          </a:prstGeom>
          <a:noFill/>
          <a:ln>
            <a:noFill/>
          </a:ln>
        </p:spPr>
      </p:pic>
      <p:pic>
        <p:nvPicPr>
          <p:cNvPr id="691" name="Google Shape;691;p4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3461242" y="1385886"/>
            <a:ext cx="3768912" cy="7872412"/>
          </a:xfrm>
          <a:prstGeom prst="rect">
            <a:avLst/>
          </a:prstGeom>
          <a:noFill/>
          <a:ln>
            <a:noFill/>
          </a:ln>
        </p:spPr>
      </p:pic>
      <p:pic>
        <p:nvPicPr>
          <p:cNvPr id="692" name="Google Shape;692;p44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442097" y="1385886"/>
            <a:ext cx="3768912" cy="7872412"/>
          </a:xfrm>
          <a:prstGeom prst="rect">
            <a:avLst/>
          </a:prstGeom>
          <a:noFill/>
          <a:ln>
            <a:noFill/>
          </a:ln>
        </p:spPr>
      </p:pic>
      <p:pic>
        <p:nvPicPr>
          <p:cNvPr id="693" name="Google Shape;693;p44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432525" y="1385886"/>
            <a:ext cx="3768912" cy="78724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Google Shape;698;p45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99" name="Google Shape;699;p45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00" name="Google Shape;700;p45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01" name="Google Shape;701;p45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2" name="Google Shape;737;p45">
            <a:extLst>
              <a:ext uri="{FF2B5EF4-FFF2-40B4-BE49-F238E27FC236}">
                <a16:creationId xmlns:a16="http://schemas.microsoft.com/office/drawing/2014/main" id="{D9F22DB0-5888-EFE1-13D0-7661D2CB974B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955575" y="1516499"/>
            <a:ext cx="15005501" cy="7391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p46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08" name="Google Shape;708;p46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09" name="Google Shape;709;p46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0" name="Google Shape;710;p46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11" name="Google Shape;711;p4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08445"/>
            <a:ext cx="14631668" cy="72701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47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7" name="Google Shape;717;p47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18" name="Google Shape;718;p47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9" name="Google Shape;719;p47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20" name="Google Shape;720;p4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493203"/>
            <a:ext cx="14631668" cy="73005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5">
          <a:extLst>
            <a:ext uri="{FF2B5EF4-FFF2-40B4-BE49-F238E27FC236}">
              <a16:creationId xmlns:a16="http://schemas.microsoft.com/office/drawing/2014/main" id="{E8BAF252-030A-72E7-798B-850BD8329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47">
            <a:extLst>
              <a:ext uri="{FF2B5EF4-FFF2-40B4-BE49-F238E27FC236}">
                <a16:creationId xmlns:a16="http://schemas.microsoft.com/office/drawing/2014/main" id="{56FCA742-6730-C52D-5CFA-7846D51294EA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7" name="Google Shape;717;p47">
            <a:extLst>
              <a:ext uri="{FF2B5EF4-FFF2-40B4-BE49-F238E27FC236}">
                <a16:creationId xmlns:a16="http://schemas.microsoft.com/office/drawing/2014/main" id="{89AE3E10-02B8-A529-2FCA-F1FE45577BB3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18" name="Google Shape;718;p47">
            <a:extLst>
              <a:ext uri="{FF2B5EF4-FFF2-40B4-BE49-F238E27FC236}">
                <a16:creationId xmlns:a16="http://schemas.microsoft.com/office/drawing/2014/main" id="{54897847-6FC0-F790-1FD5-089305D4A63D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9" name="Google Shape;719;p47">
            <a:extLst>
              <a:ext uri="{FF2B5EF4-FFF2-40B4-BE49-F238E27FC236}">
                <a16:creationId xmlns:a16="http://schemas.microsoft.com/office/drawing/2014/main" id="{2D606E2C-9175-E6FD-A909-24557F1D4282}"/>
              </a:ext>
            </a:extLst>
          </p:cNvPr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2" name="Google Shape;764;p48">
            <a:extLst>
              <a:ext uri="{FF2B5EF4-FFF2-40B4-BE49-F238E27FC236}">
                <a16:creationId xmlns:a16="http://schemas.microsoft.com/office/drawing/2014/main" id="{CC7F62CD-E083-F644-8391-26A7DE7B3D17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76710" y="1587299"/>
            <a:ext cx="14591774" cy="72502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727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5">
          <a:extLst>
            <a:ext uri="{FF2B5EF4-FFF2-40B4-BE49-F238E27FC236}">
              <a16:creationId xmlns:a16="http://schemas.microsoft.com/office/drawing/2014/main" id="{59A05911-CCBA-A94A-5915-1E5B6224D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47">
            <a:extLst>
              <a:ext uri="{FF2B5EF4-FFF2-40B4-BE49-F238E27FC236}">
                <a16:creationId xmlns:a16="http://schemas.microsoft.com/office/drawing/2014/main" id="{84908844-A598-DC36-CEAB-1CEBFE83662D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7" name="Google Shape;717;p47">
            <a:extLst>
              <a:ext uri="{FF2B5EF4-FFF2-40B4-BE49-F238E27FC236}">
                <a16:creationId xmlns:a16="http://schemas.microsoft.com/office/drawing/2014/main" id="{949E7ED6-6685-3011-C04F-2EAC64796776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18" name="Google Shape;718;p47">
            <a:extLst>
              <a:ext uri="{FF2B5EF4-FFF2-40B4-BE49-F238E27FC236}">
                <a16:creationId xmlns:a16="http://schemas.microsoft.com/office/drawing/2014/main" id="{522DE188-F593-B918-DDEF-558177CD49F1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9" name="Google Shape;719;p47">
            <a:extLst>
              <a:ext uri="{FF2B5EF4-FFF2-40B4-BE49-F238E27FC236}">
                <a16:creationId xmlns:a16="http://schemas.microsoft.com/office/drawing/2014/main" id="{89D10055-8620-5A29-0FD9-C72C14F96C28}"/>
              </a:ext>
            </a:extLst>
          </p:cNvPr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2" name="Google Shape;773;g2b6bf0b88d1_1_3">
            <a:extLst>
              <a:ext uri="{FF2B5EF4-FFF2-40B4-BE49-F238E27FC236}">
                <a16:creationId xmlns:a16="http://schemas.microsoft.com/office/drawing/2014/main" id="{D784EA37-DF01-FC64-4409-B171D00855E8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725627" y="1656687"/>
            <a:ext cx="14094048" cy="69736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63654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5">
          <a:extLst>
            <a:ext uri="{FF2B5EF4-FFF2-40B4-BE49-F238E27FC236}">
              <a16:creationId xmlns:a16="http://schemas.microsoft.com/office/drawing/2014/main" id="{3BA59DD9-76DD-0391-CC8F-7B952F684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47">
            <a:extLst>
              <a:ext uri="{FF2B5EF4-FFF2-40B4-BE49-F238E27FC236}">
                <a16:creationId xmlns:a16="http://schemas.microsoft.com/office/drawing/2014/main" id="{8900F33D-B3FD-E1C6-64FF-05E3BBB0ECB8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7" name="Google Shape;717;p47">
            <a:extLst>
              <a:ext uri="{FF2B5EF4-FFF2-40B4-BE49-F238E27FC236}">
                <a16:creationId xmlns:a16="http://schemas.microsoft.com/office/drawing/2014/main" id="{097F6BAA-4E47-657D-C5C9-8CB3D3E36539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18" name="Google Shape;718;p47">
            <a:extLst>
              <a:ext uri="{FF2B5EF4-FFF2-40B4-BE49-F238E27FC236}">
                <a16:creationId xmlns:a16="http://schemas.microsoft.com/office/drawing/2014/main" id="{A0DAD626-2CDF-7111-121E-91F6ECDBA8A8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19" name="Google Shape;719;p47">
            <a:extLst>
              <a:ext uri="{FF2B5EF4-FFF2-40B4-BE49-F238E27FC236}">
                <a16:creationId xmlns:a16="http://schemas.microsoft.com/office/drawing/2014/main" id="{83819D0A-5012-B0B2-20BD-3E354750D6FD}"/>
              </a:ext>
            </a:extLst>
          </p:cNvPr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3" name="Google Shape;782;g2b6bf0b88d1_1_12">
            <a:extLst>
              <a:ext uri="{FF2B5EF4-FFF2-40B4-BE49-F238E27FC236}">
                <a16:creationId xmlns:a16="http://schemas.microsoft.com/office/drawing/2014/main" id="{BB8F5DDE-AF2C-5D85-7323-3FC4151C7C77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099938" y="1525077"/>
            <a:ext cx="15145402" cy="75332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4552008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" name="Google Shape;735;p49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36" name="Google Shape;736;p49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37" name="Google Shape;737;p49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38" name="Google Shape;738;p49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39" name="Google Shape;739;p4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00824"/>
            <a:ext cx="14631668" cy="72853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50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45" name="Google Shape;745;p50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46" name="Google Shape;746;p50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47" name="Google Shape;747;p50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48" name="Google Shape;748;p5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16065"/>
            <a:ext cx="14631668" cy="72548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2">
          <a:extLst>
            <a:ext uri="{FF2B5EF4-FFF2-40B4-BE49-F238E27FC236}">
              <a16:creationId xmlns:a16="http://schemas.microsoft.com/office/drawing/2014/main" id="{00C1D133-83D1-9E05-3BB6-32EFDA237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3" name="Google Shape;753;p51">
            <a:extLst>
              <a:ext uri="{FF2B5EF4-FFF2-40B4-BE49-F238E27FC236}">
                <a16:creationId xmlns:a16="http://schemas.microsoft.com/office/drawing/2014/main" id="{F52D1D10-51A8-F231-0B4D-E34B440E53D9}"/>
              </a:ext>
            </a:extLst>
          </p:cNvPr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54" name="Google Shape;754;p51">
            <a:extLst>
              <a:ext uri="{FF2B5EF4-FFF2-40B4-BE49-F238E27FC236}">
                <a16:creationId xmlns:a16="http://schemas.microsoft.com/office/drawing/2014/main" id="{E12791E1-CE87-CBA4-1E7F-118A88522C64}"/>
              </a:ext>
            </a:extLst>
          </p:cNvPr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55" name="Google Shape;755;p51">
            <a:extLst>
              <a:ext uri="{FF2B5EF4-FFF2-40B4-BE49-F238E27FC236}">
                <a16:creationId xmlns:a16="http://schemas.microsoft.com/office/drawing/2014/main" id="{0FC171C1-2758-2DC2-6F59-E881E62C1579}"/>
              </a:ext>
            </a:extLst>
          </p:cNvPr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56" name="Google Shape;756;p51">
            <a:extLst>
              <a:ext uri="{FF2B5EF4-FFF2-40B4-BE49-F238E27FC236}">
                <a16:creationId xmlns:a16="http://schemas.microsoft.com/office/drawing/2014/main" id="{0E2D88AD-B41F-5B8B-74E0-FF0BDD199E55}"/>
              </a:ext>
            </a:extLst>
          </p:cNvPr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A71315-9D1B-809E-BAA6-99D1C497D5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9787" y="1415028"/>
            <a:ext cx="14554200" cy="741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34352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3" name="Google Shape;753;p51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54" name="Google Shape;754;p51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55" name="Google Shape;755;p51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56" name="Google Shape;756;p51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57" name="Google Shape;757;p5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27496"/>
            <a:ext cx="14631668" cy="72320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p52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63" name="Google Shape;763;p52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64" name="Google Shape;764;p52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65" name="Google Shape;765;p52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66" name="Google Shape;766;p5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27496"/>
            <a:ext cx="14631668" cy="72320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p53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72" name="Google Shape;772;p53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73" name="Google Shape;773;p53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74" name="Google Shape;774;p53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75" name="Google Shape;775;p5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16065"/>
            <a:ext cx="14631668" cy="72548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p54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81" name="Google Shape;781;p54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82" name="Google Shape;782;p54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83" name="Google Shape;783;p54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84" name="Google Shape;784;p5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04634"/>
            <a:ext cx="14631668" cy="72777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" name="Google Shape;789;p55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90" name="Google Shape;790;p55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791" name="Google Shape;791;p55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92" name="Google Shape;792;p55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793" name="Google Shape;793;p5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28166" y="1508445"/>
            <a:ext cx="14631668" cy="72701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p56"/>
          <p:cNvSpPr/>
          <p:nvPr/>
        </p:nvSpPr>
        <p:spPr>
          <a:xfrm rot="10800000">
            <a:off x="-37617" y="-49438"/>
            <a:ext cx="18420384" cy="10348907"/>
          </a:xfrm>
          <a:custGeom>
            <a:avLst/>
            <a:gdLst/>
            <a:ahLst/>
            <a:cxnLst/>
            <a:rect l="l" t="t" r="r" b="b"/>
            <a:pathLst>
              <a:path w="18420384" h="10348907" extrusionOk="0">
                <a:moveTo>
                  <a:pt x="0" y="0"/>
                </a:moveTo>
                <a:lnTo>
                  <a:pt x="18420384" y="0"/>
                </a:lnTo>
                <a:lnTo>
                  <a:pt x="18420384" y="10348907"/>
                </a:lnTo>
                <a:lnTo>
                  <a:pt x="0" y="1034890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99" name="Google Shape;799;p56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  <p:sp>
        <p:nvSpPr>
          <p:cNvPr id="800" name="Google Shape;800;p56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801" name="Google Shape;801;p56"/>
          <p:cNvSpPr txBox="1"/>
          <p:nvPr/>
        </p:nvSpPr>
        <p:spPr>
          <a:xfrm>
            <a:off x="480164" y="359084"/>
            <a:ext cx="6787491" cy="48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Control panel </a:t>
            </a:r>
            <a:endParaRPr/>
          </a:p>
        </p:txBody>
      </p:sp>
      <p:pic>
        <p:nvPicPr>
          <p:cNvPr id="802" name="Google Shape;802;p5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28200" y="1192238"/>
            <a:ext cx="15963902" cy="7865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7" name="Google Shape;807;p57"/>
          <p:cNvSpPr/>
          <p:nvPr/>
        </p:nvSpPr>
        <p:spPr>
          <a:xfrm>
            <a:off x="10039621" y="2993655"/>
            <a:ext cx="7729781" cy="4299691"/>
          </a:xfrm>
          <a:custGeom>
            <a:avLst/>
            <a:gdLst/>
            <a:ahLst/>
            <a:cxnLst/>
            <a:rect l="l" t="t" r="r" b="b"/>
            <a:pathLst>
              <a:path w="7729781" h="4299691" extrusionOk="0">
                <a:moveTo>
                  <a:pt x="0" y="0"/>
                </a:moveTo>
                <a:lnTo>
                  <a:pt x="7729782" y="0"/>
                </a:lnTo>
                <a:lnTo>
                  <a:pt x="7729782" y="4299690"/>
                </a:lnTo>
                <a:lnTo>
                  <a:pt x="0" y="429969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 w="38100" cap="sq" cmpd="sng">
            <a:solidFill>
              <a:srgbClr val="FFFFFF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808" name="Google Shape;808;p57"/>
          <p:cNvSpPr txBox="1"/>
          <p:nvPr/>
        </p:nvSpPr>
        <p:spPr>
          <a:xfrm>
            <a:off x="1028700" y="962025"/>
            <a:ext cx="15013819" cy="1057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Recommendations </a:t>
            </a:r>
            <a:endParaRPr/>
          </a:p>
        </p:txBody>
      </p:sp>
      <p:sp>
        <p:nvSpPr>
          <p:cNvPr id="809" name="Google Shape;809;p57"/>
          <p:cNvSpPr txBox="1"/>
          <p:nvPr/>
        </p:nvSpPr>
        <p:spPr>
          <a:xfrm>
            <a:off x="1028750" y="6580554"/>
            <a:ext cx="7070100" cy="10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690898" marR="0" lvl="1" indent="-345449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D9D9D9"/>
                </a:solidFill>
                <a:latin typeface="Arial"/>
                <a:ea typeface="Arial"/>
                <a:cs typeface="Arial"/>
                <a:sym typeface="Arial"/>
              </a:rPr>
              <a:t>Take care of agents (brokers) and add more features for them.</a:t>
            </a:r>
            <a:endParaRPr/>
          </a:p>
        </p:txBody>
      </p:sp>
      <p:sp>
        <p:nvSpPr>
          <p:cNvPr id="810" name="Google Shape;810;p57"/>
          <p:cNvSpPr txBox="1"/>
          <p:nvPr/>
        </p:nvSpPr>
        <p:spPr>
          <a:xfrm>
            <a:off x="1028750" y="5214916"/>
            <a:ext cx="7070100" cy="10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690898" marR="0" lvl="1" indent="-345449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200"/>
              <a:buFont typeface="Arial"/>
              <a:buChar char="•"/>
            </a:pPr>
            <a:r>
              <a:rPr lang="en-US" sz="3200">
                <a:solidFill>
                  <a:srgbClr val="D9D9D9"/>
                </a:solidFill>
              </a:rPr>
              <a:t>Using virtual reality instead of physical tours</a:t>
            </a:r>
            <a:endParaRPr/>
          </a:p>
        </p:txBody>
      </p:sp>
      <p:sp>
        <p:nvSpPr>
          <p:cNvPr id="811" name="Google Shape;811;p57"/>
          <p:cNvSpPr txBox="1"/>
          <p:nvPr/>
        </p:nvSpPr>
        <p:spPr>
          <a:xfrm>
            <a:off x="1036950" y="2666998"/>
            <a:ext cx="7319400" cy="226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690898" marR="0" lvl="1" indent="-345449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3200"/>
              <a:buFont typeface="Arial"/>
              <a:buChar char="•"/>
            </a:pPr>
            <a:r>
              <a:rPr lang="en-US" sz="3200">
                <a:solidFill>
                  <a:srgbClr val="D9D9D9"/>
                </a:solidFill>
              </a:rPr>
              <a:t>Develop central database designed to store user histories and facilitate sharing among all landlords within a specific country. </a:t>
            </a:r>
            <a:endParaRPr/>
          </a:p>
        </p:txBody>
      </p:sp>
      <p:sp>
        <p:nvSpPr>
          <p:cNvPr id="812" name="Google Shape;812;p57"/>
          <p:cNvSpPr/>
          <p:nvPr/>
        </p:nvSpPr>
        <p:spPr>
          <a:xfrm>
            <a:off x="164971" y="9578478"/>
            <a:ext cx="630386" cy="531269"/>
          </a:xfrm>
          <a:custGeom>
            <a:avLst/>
            <a:gdLst/>
            <a:ahLst/>
            <a:cxnLst/>
            <a:rect l="l" t="t" r="r" b="b"/>
            <a:pathLst>
              <a:path w="630386" h="531269" extrusionOk="0">
                <a:moveTo>
                  <a:pt x="0" y="0"/>
                </a:moveTo>
                <a:lnTo>
                  <a:pt x="630386" y="0"/>
                </a:lnTo>
                <a:lnTo>
                  <a:pt x="630386" y="531268"/>
                </a:lnTo>
                <a:lnTo>
                  <a:pt x="0" y="5312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813" name="Google Shape;813;p57"/>
          <p:cNvSpPr txBox="1"/>
          <p:nvPr/>
        </p:nvSpPr>
        <p:spPr>
          <a:xfrm>
            <a:off x="795357" y="9737032"/>
            <a:ext cx="3244797" cy="372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1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29"/>
        </a:solidFill>
        <a:effectLst/>
      </p:bgPr>
    </p:bg>
    <p:spTree>
      <p:nvGrpSpPr>
        <p:cNvPr id="1" name="Shape 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8" name="Google Shape;818;p58"/>
          <p:cNvSpPr/>
          <p:nvPr/>
        </p:nvSpPr>
        <p:spPr>
          <a:xfrm>
            <a:off x="6955653" y="3909701"/>
            <a:ext cx="1641460" cy="1383369"/>
          </a:xfrm>
          <a:custGeom>
            <a:avLst/>
            <a:gdLst/>
            <a:ahLst/>
            <a:cxnLst/>
            <a:rect l="l" t="t" r="r" b="b"/>
            <a:pathLst>
              <a:path w="1641460" h="1383369" extrusionOk="0">
                <a:moveTo>
                  <a:pt x="0" y="0"/>
                </a:moveTo>
                <a:lnTo>
                  <a:pt x="1641460" y="0"/>
                </a:lnTo>
                <a:lnTo>
                  <a:pt x="1641460" y="1383369"/>
                </a:lnTo>
                <a:lnTo>
                  <a:pt x="0" y="138336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819" name="Google Shape;819;p58"/>
          <p:cNvSpPr txBox="1"/>
          <p:nvPr/>
        </p:nvSpPr>
        <p:spPr>
          <a:xfrm>
            <a:off x="8480781" y="4535095"/>
            <a:ext cx="5253220" cy="6084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63" b="1">
                <a:solidFill>
                  <a:srgbClr val="FFFFFF"/>
                </a:solidFill>
                <a:latin typeface="IBM Plex Sans"/>
                <a:ea typeface="IBM Plex Sans"/>
                <a:cs typeface="IBM Plex Sans"/>
                <a:sym typeface="IBM Plex Sans"/>
              </a:rPr>
              <a:t> RedHouse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739</TotalTime>
  <Words>664</Words>
  <Application>Microsoft Office PowerPoint</Application>
  <PresentationFormat>Custom</PresentationFormat>
  <Paragraphs>242</Paragraphs>
  <Slides>101</Slides>
  <Notes>101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101</vt:i4>
      </vt:variant>
    </vt:vector>
  </HeadingPairs>
  <TitlesOfParts>
    <vt:vector size="106" baseType="lpstr">
      <vt:lpstr>IBM Plex Sans Medium</vt:lpstr>
      <vt:lpstr>Arial</vt:lpstr>
      <vt:lpstr>IBM Plex Sans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ayman dwikat</cp:lastModifiedBy>
  <cp:revision>17</cp:revision>
  <dcterms:created xsi:type="dcterms:W3CDTF">2006-08-16T00:00:00Z</dcterms:created>
  <dcterms:modified xsi:type="dcterms:W3CDTF">2024-02-06T20:44:37Z</dcterms:modified>
</cp:coreProperties>
</file>