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4"/>
  </p:notesMasterIdLst>
  <p:sldIdLst>
    <p:sldId id="295" r:id="rId2"/>
    <p:sldId id="257" r:id="rId3"/>
    <p:sldId id="258" r:id="rId4"/>
    <p:sldId id="260" r:id="rId5"/>
    <p:sldId id="291" r:id="rId6"/>
    <p:sldId id="263" r:id="rId7"/>
    <p:sldId id="279" r:id="rId8"/>
    <p:sldId id="264" r:id="rId9"/>
    <p:sldId id="265" r:id="rId10"/>
    <p:sldId id="266" r:id="rId11"/>
    <p:sldId id="268" r:id="rId12"/>
    <p:sldId id="280" r:id="rId13"/>
    <p:sldId id="281" r:id="rId14"/>
    <p:sldId id="298" r:id="rId15"/>
    <p:sldId id="296" r:id="rId16"/>
    <p:sldId id="278" r:id="rId17"/>
    <p:sldId id="271" r:id="rId18"/>
    <p:sldId id="283" r:id="rId19"/>
    <p:sldId id="272" r:id="rId20"/>
    <p:sldId id="273" r:id="rId21"/>
    <p:sldId id="290" r:id="rId22"/>
    <p:sldId id="284" r:id="rId23"/>
    <p:sldId id="285" r:id="rId24"/>
    <p:sldId id="288" r:id="rId25"/>
    <p:sldId id="286" r:id="rId26"/>
    <p:sldId id="293" r:id="rId27"/>
    <p:sldId id="289" r:id="rId28"/>
    <p:sldId id="297" r:id="rId29"/>
    <p:sldId id="274" r:id="rId30"/>
    <p:sldId id="292" r:id="rId31"/>
    <p:sldId id="277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5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1D6CFF-7247-46B6-93B8-D60A66612EAE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5E1865-EF55-47E6-AD64-987571CD989C}">
      <dgm:prSet phldrT="[Text]"/>
      <dgm:spPr/>
      <dgm:t>
        <a:bodyPr/>
        <a:lstStyle/>
        <a:p>
          <a:r>
            <a:rPr lang="en-US" b="0" smtClean="0"/>
            <a:t>Introduction</a:t>
          </a:r>
          <a:endParaRPr lang="en-US" b="0" dirty="0"/>
        </a:p>
      </dgm:t>
    </dgm:pt>
    <dgm:pt modelId="{6317B789-9C95-4336-AF2D-62990091FBC1}" type="parTrans" cxnId="{7E20D92F-B4D6-4794-A702-07FF6750E7FE}">
      <dgm:prSet/>
      <dgm:spPr/>
      <dgm:t>
        <a:bodyPr/>
        <a:lstStyle/>
        <a:p>
          <a:endParaRPr lang="en-US"/>
        </a:p>
      </dgm:t>
    </dgm:pt>
    <dgm:pt modelId="{250BB824-E323-4CA5-AF15-0AD222805A08}" type="sibTrans" cxnId="{7E20D92F-B4D6-4794-A702-07FF6750E7FE}">
      <dgm:prSet/>
      <dgm:spPr/>
      <dgm:t>
        <a:bodyPr/>
        <a:lstStyle/>
        <a:p>
          <a:endParaRPr lang="en-US"/>
        </a:p>
      </dgm:t>
    </dgm:pt>
    <dgm:pt modelId="{FCD70854-5241-4120-8BF4-5109FAD7C144}">
      <dgm:prSet phldrT="[Text]"/>
      <dgm:spPr/>
      <dgm:t>
        <a:bodyPr/>
        <a:lstStyle/>
        <a:p>
          <a:r>
            <a:rPr lang="en-US" dirty="0" smtClean="0"/>
            <a:t>Study area</a:t>
          </a:r>
          <a:endParaRPr lang="en-US" dirty="0"/>
        </a:p>
      </dgm:t>
    </dgm:pt>
    <dgm:pt modelId="{07830D46-230F-405B-914B-FCF57F43D7AE}" type="parTrans" cxnId="{849A3130-047A-4548-BA9B-DCCA1BFB7191}">
      <dgm:prSet/>
      <dgm:spPr/>
      <dgm:t>
        <a:bodyPr/>
        <a:lstStyle/>
        <a:p>
          <a:endParaRPr lang="en-US"/>
        </a:p>
      </dgm:t>
    </dgm:pt>
    <dgm:pt modelId="{6F1F9790-8013-4F33-8063-ECB6903A3908}" type="sibTrans" cxnId="{849A3130-047A-4548-BA9B-DCCA1BFB7191}">
      <dgm:prSet/>
      <dgm:spPr/>
      <dgm:t>
        <a:bodyPr/>
        <a:lstStyle/>
        <a:p>
          <a:endParaRPr lang="en-US"/>
        </a:p>
      </dgm:t>
    </dgm:pt>
    <dgm:pt modelId="{974E6FE0-B83C-4941-865C-D6D966C4F0F3}">
      <dgm:prSet phldrT="[Text]"/>
      <dgm:spPr/>
      <dgm:t>
        <a:bodyPr/>
        <a:lstStyle/>
        <a:p>
          <a:r>
            <a:rPr lang="en-US" dirty="0" smtClean="0"/>
            <a:t>Existing problem</a:t>
          </a:r>
          <a:endParaRPr lang="en-US" dirty="0"/>
        </a:p>
      </dgm:t>
    </dgm:pt>
    <dgm:pt modelId="{BB00AF4F-4F79-477E-BEDD-8A832A4B47F1}" type="parTrans" cxnId="{02381853-CB90-41AA-98E3-BEE3C65A55EF}">
      <dgm:prSet/>
      <dgm:spPr/>
      <dgm:t>
        <a:bodyPr/>
        <a:lstStyle/>
        <a:p>
          <a:endParaRPr lang="en-US"/>
        </a:p>
      </dgm:t>
    </dgm:pt>
    <dgm:pt modelId="{C475AC35-E710-4F79-A8AA-F46E8042196C}" type="sibTrans" cxnId="{02381853-CB90-41AA-98E3-BEE3C65A55EF}">
      <dgm:prSet/>
      <dgm:spPr/>
      <dgm:t>
        <a:bodyPr/>
        <a:lstStyle/>
        <a:p>
          <a:endParaRPr lang="en-US"/>
        </a:p>
      </dgm:t>
    </dgm:pt>
    <dgm:pt modelId="{9B2600B5-5D64-49FC-966E-2B65DA5770E3}">
      <dgm:prSet phldrT="[Text]"/>
      <dgm:spPr/>
      <dgm:t>
        <a:bodyPr/>
        <a:lstStyle/>
        <a:p>
          <a:r>
            <a:rPr lang="en-US" dirty="0" smtClean="0"/>
            <a:t>Objective</a:t>
          </a:r>
          <a:endParaRPr lang="en-US" dirty="0"/>
        </a:p>
      </dgm:t>
    </dgm:pt>
    <dgm:pt modelId="{8C4A7289-9E53-469F-AF85-CA81BEAE3BBB}" type="parTrans" cxnId="{D8287977-D47A-4A45-A299-7C8FC0C409BA}">
      <dgm:prSet/>
      <dgm:spPr/>
      <dgm:t>
        <a:bodyPr/>
        <a:lstStyle/>
        <a:p>
          <a:endParaRPr lang="en-US"/>
        </a:p>
      </dgm:t>
    </dgm:pt>
    <dgm:pt modelId="{A7B82AC0-A9DD-49F9-9AC7-4BA431FD5056}" type="sibTrans" cxnId="{D8287977-D47A-4A45-A299-7C8FC0C409BA}">
      <dgm:prSet/>
      <dgm:spPr/>
      <dgm:t>
        <a:bodyPr/>
        <a:lstStyle/>
        <a:p>
          <a:endParaRPr lang="en-US"/>
        </a:p>
      </dgm:t>
    </dgm:pt>
    <dgm:pt modelId="{F67B669A-A9D8-411D-994D-F08A39CAFE01}">
      <dgm:prSet phldrT="[Text]"/>
      <dgm:spPr/>
      <dgm:t>
        <a:bodyPr/>
        <a:lstStyle/>
        <a:p>
          <a:r>
            <a:rPr lang="en-US" dirty="0" smtClean="0"/>
            <a:t>Methodology</a:t>
          </a:r>
          <a:endParaRPr lang="en-US" dirty="0"/>
        </a:p>
      </dgm:t>
    </dgm:pt>
    <dgm:pt modelId="{4F035CD3-7CF4-47CF-8D69-2E41745CFD32}" type="parTrans" cxnId="{65F41FB1-3C23-4764-B789-16C198534133}">
      <dgm:prSet/>
      <dgm:spPr/>
      <dgm:t>
        <a:bodyPr/>
        <a:lstStyle/>
        <a:p>
          <a:endParaRPr lang="en-US"/>
        </a:p>
      </dgm:t>
    </dgm:pt>
    <dgm:pt modelId="{D9436F8F-9C7A-4935-9BBF-CDAA393A3CF8}" type="sibTrans" cxnId="{65F41FB1-3C23-4764-B789-16C198534133}">
      <dgm:prSet/>
      <dgm:spPr/>
      <dgm:t>
        <a:bodyPr/>
        <a:lstStyle/>
        <a:p>
          <a:endParaRPr lang="en-US"/>
        </a:p>
      </dgm:t>
    </dgm:pt>
    <dgm:pt modelId="{749D1F82-5428-47AB-9CE0-E70BF20F2CBE}">
      <dgm:prSet phldrT="[Text]"/>
      <dgm:spPr/>
      <dgm:t>
        <a:bodyPr/>
        <a:lstStyle/>
        <a:p>
          <a:r>
            <a:rPr lang="en-US" dirty="0" smtClean="0"/>
            <a:t>Results and Conclusions </a:t>
          </a:r>
          <a:endParaRPr lang="en-US" dirty="0"/>
        </a:p>
      </dgm:t>
    </dgm:pt>
    <dgm:pt modelId="{0E3F2C5F-994F-4D86-A50B-B5CD23189C37}" type="parTrans" cxnId="{BEDF8974-DBB0-4A6A-B5F3-AD6EA9FC79ED}">
      <dgm:prSet/>
      <dgm:spPr/>
      <dgm:t>
        <a:bodyPr/>
        <a:lstStyle/>
        <a:p>
          <a:endParaRPr lang="en-US"/>
        </a:p>
      </dgm:t>
    </dgm:pt>
    <dgm:pt modelId="{2F52E549-3C41-4A13-8EBB-4BF5514A1DF9}" type="sibTrans" cxnId="{BEDF8974-DBB0-4A6A-B5F3-AD6EA9FC79ED}">
      <dgm:prSet/>
      <dgm:spPr/>
      <dgm:t>
        <a:bodyPr/>
        <a:lstStyle/>
        <a:p>
          <a:endParaRPr lang="en-US"/>
        </a:p>
      </dgm:t>
    </dgm:pt>
    <dgm:pt modelId="{C3293970-64E8-4B74-95A6-BBDD5550B474}">
      <dgm:prSet phldrT="[Text]"/>
      <dgm:spPr/>
      <dgm:t>
        <a:bodyPr/>
        <a:lstStyle/>
        <a:p>
          <a:r>
            <a:rPr lang="en-US" dirty="0" smtClean="0"/>
            <a:t>Recommendations</a:t>
          </a:r>
          <a:endParaRPr lang="en-US" dirty="0"/>
        </a:p>
      </dgm:t>
    </dgm:pt>
    <dgm:pt modelId="{8349941C-F3F1-4A70-BEDB-C8201037FCF5}" type="parTrans" cxnId="{657045DA-8410-4677-8A84-95FE6D04AE74}">
      <dgm:prSet/>
      <dgm:spPr/>
      <dgm:t>
        <a:bodyPr/>
        <a:lstStyle/>
        <a:p>
          <a:endParaRPr lang="en-US"/>
        </a:p>
      </dgm:t>
    </dgm:pt>
    <dgm:pt modelId="{EFA11709-5C94-4965-B440-E3C9DB812438}" type="sibTrans" cxnId="{657045DA-8410-4677-8A84-95FE6D04AE74}">
      <dgm:prSet/>
      <dgm:spPr/>
      <dgm:t>
        <a:bodyPr/>
        <a:lstStyle/>
        <a:p>
          <a:endParaRPr lang="en-US"/>
        </a:p>
      </dgm:t>
    </dgm:pt>
    <dgm:pt modelId="{0624AEE8-E991-4A23-A5DC-3DDA6136A67A}" type="pres">
      <dgm:prSet presAssocID="{911D6CFF-7247-46B6-93B8-D60A66612EA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F35225C-95CB-4EE8-B614-E8194760EE16}" type="pres">
      <dgm:prSet presAssocID="{911D6CFF-7247-46B6-93B8-D60A66612EAE}" presName="Name1" presStyleCnt="0"/>
      <dgm:spPr/>
    </dgm:pt>
    <dgm:pt modelId="{7137599F-1E56-4C8F-AA51-6AC22AF3E46C}" type="pres">
      <dgm:prSet presAssocID="{911D6CFF-7247-46B6-93B8-D60A66612EAE}" presName="cycle" presStyleCnt="0"/>
      <dgm:spPr/>
    </dgm:pt>
    <dgm:pt modelId="{7C5608DB-850A-4148-9766-FDDDCAC26AC0}" type="pres">
      <dgm:prSet presAssocID="{911D6CFF-7247-46B6-93B8-D60A66612EAE}" presName="srcNode" presStyleLbl="node1" presStyleIdx="0" presStyleCnt="7"/>
      <dgm:spPr/>
    </dgm:pt>
    <dgm:pt modelId="{2CF8D06E-BCB4-4757-A71B-B77E6C4039A7}" type="pres">
      <dgm:prSet presAssocID="{911D6CFF-7247-46B6-93B8-D60A66612EAE}" presName="conn" presStyleLbl="parChTrans1D2" presStyleIdx="0" presStyleCnt="1"/>
      <dgm:spPr/>
      <dgm:t>
        <a:bodyPr/>
        <a:lstStyle/>
        <a:p>
          <a:endParaRPr lang="en-US"/>
        </a:p>
      </dgm:t>
    </dgm:pt>
    <dgm:pt modelId="{528E8B5A-B3C9-4317-99D6-F4539D211197}" type="pres">
      <dgm:prSet presAssocID="{911D6CFF-7247-46B6-93B8-D60A66612EAE}" presName="extraNode" presStyleLbl="node1" presStyleIdx="0" presStyleCnt="7"/>
      <dgm:spPr/>
    </dgm:pt>
    <dgm:pt modelId="{AE858854-844F-4B00-BF05-6A4A9B93F1E7}" type="pres">
      <dgm:prSet presAssocID="{911D6CFF-7247-46B6-93B8-D60A66612EAE}" presName="dstNode" presStyleLbl="node1" presStyleIdx="0" presStyleCnt="7"/>
      <dgm:spPr/>
    </dgm:pt>
    <dgm:pt modelId="{27FB4704-400A-4FE1-B874-97113F7146CC}" type="pres">
      <dgm:prSet presAssocID="{445E1865-EF55-47E6-AD64-987571CD989C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4488E-0FFE-44D4-843B-2A2239E35145}" type="pres">
      <dgm:prSet presAssocID="{445E1865-EF55-47E6-AD64-987571CD989C}" presName="accent_1" presStyleCnt="0"/>
      <dgm:spPr/>
    </dgm:pt>
    <dgm:pt modelId="{5815AE91-1AF9-46F0-A879-70708FD551D9}" type="pres">
      <dgm:prSet presAssocID="{445E1865-EF55-47E6-AD64-987571CD989C}" presName="accentRepeatNode" presStyleLbl="solidFgAcc1" presStyleIdx="0" presStyleCnt="7"/>
      <dgm:spPr/>
    </dgm:pt>
    <dgm:pt modelId="{DA814B7D-840F-4CBC-95B0-34232F621076}" type="pres">
      <dgm:prSet presAssocID="{FCD70854-5241-4120-8BF4-5109FAD7C144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8541F-7EEE-49DE-8BB8-91E28196D956}" type="pres">
      <dgm:prSet presAssocID="{FCD70854-5241-4120-8BF4-5109FAD7C144}" presName="accent_2" presStyleCnt="0"/>
      <dgm:spPr/>
    </dgm:pt>
    <dgm:pt modelId="{5D6B53A8-6072-4314-BF6F-46EA99F80F5A}" type="pres">
      <dgm:prSet presAssocID="{FCD70854-5241-4120-8BF4-5109FAD7C144}" presName="accentRepeatNode" presStyleLbl="solidFgAcc1" presStyleIdx="1" presStyleCnt="7"/>
      <dgm:spPr/>
    </dgm:pt>
    <dgm:pt modelId="{C5C664A0-B665-4128-96AB-F0B50E1E0483}" type="pres">
      <dgm:prSet presAssocID="{974E6FE0-B83C-4941-865C-D6D966C4F0F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61305E-AEB3-4C61-B795-561ED15F16FA}" type="pres">
      <dgm:prSet presAssocID="{974E6FE0-B83C-4941-865C-D6D966C4F0F3}" presName="accent_3" presStyleCnt="0"/>
      <dgm:spPr/>
    </dgm:pt>
    <dgm:pt modelId="{69C594F6-5B82-4D56-8589-23C0158DF0AC}" type="pres">
      <dgm:prSet presAssocID="{974E6FE0-B83C-4941-865C-D6D966C4F0F3}" presName="accentRepeatNode" presStyleLbl="solidFgAcc1" presStyleIdx="2" presStyleCnt="7"/>
      <dgm:spPr/>
    </dgm:pt>
    <dgm:pt modelId="{275ACBCD-DA93-49ED-8481-69F421904AE5}" type="pres">
      <dgm:prSet presAssocID="{9B2600B5-5D64-49FC-966E-2B65DA5770E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17F8D-5BCB-4A63-84C4-785F10FA0E51}" type="pres">
      <dgm:prSet presAssocID="{9B2600B5-5D64-49FC-966E-2B65DA5770E3}" presName="accent_4" presStyleCnt="0"/>
      <dgm:spPr/>
    </dgm:pt>
    <dgm:pt modelId="{6B06FE41-47D6-47EB-B984-85EF836CC665}" type="pres">
      <dgm:prSet presAssocID="{9B2600B5-5D64-49FC-966E-2B65DA5770E3}" presName="accentRepeatNode" presStyleLbl="solidFgAcc1" presStyleIdx="3" presStyleCnt="7"/>
      <dgm:spPr/>
    </dgm:pt>
    <dgm:pt modelId="{EBB6687F-9DBF-4F8D-A75F-EE8682DE1A58}" type="pres">
      <dgm:prSet presAssocID="{F67B669A-A9D8-411D-994D-F08A39CAFE01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34465-E65F-4168-ABB3-0AD07E20A683}" type="pres">
      <dgm:prSet presAssocID="{F67B669A-A9D8-411D-994D-F08A39CAFE01}" presName="accent_5" presStyleCnt="0"/>
      <dgm:spPr/>
    </dgm:pt>
    <dgm:pt modelId="{BC40F856-B287-4E66-ADD4-54423636055E}" type="pres">
      <dgm:prSet presAssocID="{F67B669A-A9D8-411D-994D-F08A39CAFE01}" presName="accentRepeatNode" presStyleLbl="solidFgAcc1" presStyleIdx="4" presStyleCnt="7"/>
      <dgm:spPr/>
    </dgm:pt>
    <dgm:pt modelId="{C53D3DC1-6327-41F0-8A2C-4823F93ADB7F}" type="pres">
      <dgm:prSet presAssocID="{749D1F82-5428-47AB-9CE0-E70BF20F2CBE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602371-D6C2-41E5-AF98-DCDD90D32C71}" type="pres">
      <dgm:prSet presAssocID="{749D1F82-5428-47AB-9CE0-E70BF20F2CBE}" presName="accent_6" presStyleCnt="0"/>
      <dgm:spPr/>
    </dgm:pt>
    <dgm:pt modelId="{46351512-B019-441D-A5A6-01E53CF1ECA8}" type="pres">
      <dgm:prSet presAssocID="{749D1F82-5428-47AB-9CE0-E70BF20F2CBE}" presName="accentRepeatNode" presStyleLbl="solidFgAcc1" presStyleIdx="5" presStyleCnt="7"/>
      <dgm:spPr/>
    </dgm:pt>
    <dgm:pt modelId="{7E0563F4-165C-4157-B0B0-E097157068D4}" type="pres">
      <dgm:prSet presAssocID="{C3293970-64E8-4B74-95A6-BBDD5550B47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0255C7-9D42-40F4-97CF-C0E948D0EC8C}" type="pres">
      <dgm:prSet presAssocID="{C3293970-64E8-4B74-95A6-BBDD5550B474}" presName="accent_7" presStyleCnt="0"/>
      <dgm:spPr/>
    </dgm:pt>
    <dgm:pt modelId="{C4ADFF64-9C5A-4FD8-87D5-4D9BC3FB1B18}" type="pres">
      <dgm:prSet presAssocID="{C3293970-64E8-4B74-95A6-BBDD5550B474}" presName="accentRepeatNode" presStyleLbl="solidFgAcc1" presStyleIdx="6" presStyleCnt="7"/>
      <dgm:spPr/>
    </dgm:pt>
  </dgm:ptLst>
  <dgm:cxnLst>
    <dgm:cxn modelId="{26EABBC5-DC99-4E56-A4A8-8C7DDDA35F47}" type="presOf" srcId="{445E1865-EF55-47E6-AD64-987571CD989C}" destId="{27FB4704-400A-4FE1-B874-97113F7146CC}" srcOrd="0" destOrd="0" presId="urn:microsoft.com/office/officeart/2008/layout/VerticalCurvedList"/>
    <dgm:cxn modelId="{D8287977-D47A-4A45-A299-7C8FC0C409BA}" srcId="{911D6CFF-7247-46B6-93B8-D60A66612EAE}" destId="{9B2600B5-5D64-49FC-966E-2B65DA5770E3}" srcOrd="3" destOrd="0" parTransId="{8C4A7289-9E53-469F-AF85-CA81BEAE3BBB}" sibTransId="{A7B82AC0-A9DD-49F9-9AC7-4BA431FD5056}"/>
    <dgm:cxn modelId="{8EA4D9D6-42CC-4EC9-B313-C2A6B556CD30}" type="presOf" srcId="{974E6FE0-B83C-4941-865C-D6D966C4F0F3}" destId="{C5C664A0-B665-4128-96AB-F0B50E1E0483}" srcOrd="0" destOrd="0" presId="urn:microsoft.com/office/officeart/2008/layout/VerticalCurvedList"/>
    <dgm:cxn modelId="{9FED4ED0-6A75-4583-8E14-3869BF573FFB}" type="presOf" srcId="{911D6CFF-7247-46B6-93B8-D60A66612EAE}" destId="{0624AEE8-E991-4A23-A5DC-3DDA6136A67A}" srcOrd="0" destOrd="0" presId="urn:microsoft.com/office/officeart/2008/layout/VerticalCurvedList"/>
    <dgm:cxn modelId="{657045DA-8410-4677-8A84-95FE6D04AE74}" srcId="{911D6CFF-7247-46B6-93B8-D60A66612EAE}" destId="{C3293970-64E8-4B74-95A6-BBDD5550B474}" srcOrd="6" destOrd="0" parTransId="{8349941C-F3F1-4A70-BEDB-C8201037FCF5}" sibTransId="{EFA11709-5C94-4965-B440-E3C9DB812438}"/>
    <dgm:cxn modelId="{02381853-CB90-41AA-98E3-BEE3C65A55EF}" srcId="{911D6CFF-7247-46B6-93B8-D60A66612EAE}" destId="{974E6FE0-B83C-4941-865C-D6D966C4F0F3}" srcOrd="2" destOrd="0" parTransId="{BB00AF4F-4F79-477E-BEDD-8A832A4B47F1}" sibTransId="{C475AC35-E710-4F79-A8AA-F46E8042196C}"/>
    <dgm:cxn modelId="{7E20D92F-B4D6-4794-A702-07FF6750E7FE}" srcId="{911D6CFF-7247-46B6-93B8-D60A66612EAE}" destId="{445E1865-EF55-47E6-AD64-987571CD989C}" srcOrd="0" destOrd="0" parTransId="{6317B789-9C95-4336-AF2D-62990091FBC1}" sibTransId="{250BB824-E323-4CA5-AF15-0AD222805A08}"/>
    <dgm:cxn modelId="{67D8B0CD-8E9A-48E5-83CF-6BE9D86862A6}" type="presOf" srcId="{9B2600B5-5D64-49FC-966E-2B65DA5770E3}" destId="{275ACBCD-DA93-49ED-8481-69F421904AE5}" srcOrd="0" destOrd="0" presId="urn:microsoft.com/office/officeart/2008/layout/VerticalCurvedList"/>
    <dgm:cxn modelId="{849A3130-047A-4548-BA9B-DCCA1BFB7191}" srcId="{911D6CFF-7247-46B6-93B8-D60A66612EAE}" destId="{FCD70854-5241-4120-8BF4-5109FAD7C144}" srcOrd="1" destOrd="0" parTransId="{07830D46-230F-405B-914B-FCF57F43D7AE}" sibTransId="{6F1F9790-8013-4F33-8063-ECB6903A3908}"/>
    <dgm:cxn modelId="{5B43EA71-BBCF-447B-B997-7FBFA56FDF5E}" type="presOf" srcId="{C3293970-64E8-4B74-95A6-BBDD5550B474}" destId="{7E0563F4-165C-4157-B0B0-E097157068D4}" srcOrd="0" destOrd="0" presId="urn:microsoft.com/office/officeart/2008/layout/VerticalCurvedList"/>
    <dgm:cxn modelId="{D9CD1BE8-74D2-4091-81F4-FD8AA4CCFF35}" type="presOf" srcId="{FCD70854-5241-4120-8BF4-5109FAD7C144}" destId="{DA814B7D-840F-4CBC-95B0-34232F621076}" srcOrd="0" destOrd="0" presId="urn:microsoft.com/office/officeart/2008/layout/VerticalCurvedList"/>
    <dgm:cxn modelId="{BEDF8974-DBB0-4A6A-B5F3-AD6EA9FC79ED}" srcId="{911D6CFF-7247-46B6-93B8-D60A66612EAE}" destId="{749D1F82-5428-47AB-9CE0-E70BF20F2CBE}" srcOrd="5" destOrd="0" parTransId="{0E3F2C5F-994F-4D86-A50B-B5CD23189C37}" sibTransId="{2F52E549-3C41-4A13-8EBB-4BF5514A1DF9}"/>
    <dgm:cxn modelId="{65F41FB1-3C23-4764-B789-16C198534133}" srcId="{911D6CFF-7247-46B6-93B8-D60A66612EAE}" destId="{F67B669A-A9D8-411D-994D-F08A39CAFE01}" srcOrd="4" destOrd="0" parTransId="{4F035CD3-7CF4-47CF-8D69-2E41745CFD32}" sibTransId="{D9436F8F-9C7A-4935-9BBF-CDAA393A3CF8}"/>
    <dgm:cxn modelId="{766CBC51-E2A9-444B-AE5A-2DAACC76476E}" type="presOf" srcId="{F67B669A-A9D8-411D-994D-F08A39CAFE01}" destId="{EBB6687F-9DBF-4F8D-A75F-EE8682DE1A58}" srcOrd="0" destOrd="0" presId="urn:microsoft.com/office/officeart/2008/layout/VerticalCurvedList"/>
    <dgm:cxn modelId="{475D5D09-8F53-4061-96E7-2981A7EE4AFA}" type="presOf" srcId="{250BB824-E323-4CA5-AF15-0AD222805A08}" destId="{2CF8D06E-BCB4-4757-A71B-B77E6C4039A7}" srcOrd="0" destOrd="0" presId="urn:microsoft.com/office/officeart/2008/layout/VerticalCurvedList"/>
    <dgm:cxn modelId="{F7D0B3F9-3FAB-408D-A4A7-769569150145}" type="presOf" srcId="{749D1F82-5428-47AB-9CE0-E70BF20F2CBE}" destId="{C53D3DC1-6327-41F0-8A2C-4823F93ADB7F}" srcOrd="0" destOrd="0" presId="urn:microsoft.com/office/officeart/2008/layout/VerticalCurvedList"/>
    <dgm:cxn modelId="{EFB4A91B-5A14-4DC0-854F-594EBB05AEEE}" type="presParOf" srcId="{0624AEE8-E991-4A23-A5DC-3DDA6136A67A}" destId="{FF35225C-95CB-4EE8-B614-E8194760EE16}" srcOrd="0" destOrd="0" presId="urn:microsoft.com/office/officeart/2008/layout/VerticalCurvedList"/>
    <dgm:cxn modelId="{C9362ECF-0236-4170-8BDE-40E0A8E46DC1}" type="presParOf" srcId="{FF35225C-95CB-4EE8-B614-E8194760EE16}" destId="{7137599F-1E56-4C8F-AA51-6AC22AF3E46C}" srcOrd="0" destOrd="0" presId="urn:microsoft.com/office/officeart/2008/layout/VerticalCurvedList"/>
    <dgm:cxn modelId="{EE4C19ED-48CF-4D69-9009-94F360650DC4}" type="presParOf" srcId="{7137599F-1E56-4C8F-AA51-6AC22AF3E46C}" destId="{7C5608DB-850A-4148-9766-FDDDCAC26AC0}" srcOrd="0" destOrd="0" presId="urn:microsoft.com/office/officeart/2008/layout/VerticalCurvedList"/>
    <dgm:cxn modelId="{518A14EF-80AE-4923-A589-E0169A2236CD}" type="presParOf" srcId="{7137599F-1E56-4C8F-AA51-6AC22AF3E46C}" destId="{2CF8D06E-BCB4-4757-A71B-B77E6C4039A7}" srcOrd="1" destOrd="0" presId="urn:microsoft.com/office/officeart/2008/layout/VerticalCurvedList"/>
    <dgm:cxn modelId="{E6EADF99-E2FD-4A75-9135-1EF89B6F9F85}" type="presParOf" srcId="{7137599F-1E56-4C8F-AA51-6AC22AF3E46C}" destId="{528E8B5A-B3C9-4317-99D6-F4539D211197}" srcOrd="2" destOrd="0" presId="urn:microsoft.com/office/officeart/2008/layout/VerticalCurvedList"/>
    <dgm:cxn modelId="{13093C64-6F00-472C-8D43-04034BA70433}" type="presParOf" srcId="{7137599F-1E56-4C8F-AA51-6AC22AF3E46C}" destId="{AE858854-844F-4B00-BF05-6A4A9B93F1E7}" srcOrd="3" destOrd="0" presId="urn:microsoft.com/office/officeart/2008/layout/VerticalCurvedList"/>
    <dgm:cxn modelId="{5F44318E-ED1B-4817-B386-C3E29EC6F9CE}" type="presParOf" srcId="{FF35225C-95CB-4EE8-B614-E8194760EE16}" destId="{27FB4704-400A-4FE1-B874-97113F7146CC}" srcOrd="1" destOrd="0" presId="urn:microsoft.com/office/officeart/2008/layout/VerticalCurvedList"/>
    <dgm:cxn modelId="{CCD96678-4413-4676-914F-B62F03ED246D}" type="presParOf" srcId="{FF35225C-95CB-4EE8-B614-E8194760EE16}" destId="{F224488E-0FFE-44D4-843B-2A2239E35145}" srcOrd="2" destOrd="0" presId="urn:microsoft.com/office/officeart/2008/layout/VerticalCurvedList"/>
    <dgm:cxn modelId="{5A36AF41-2579-4CE5-9794-BCF0CF7A4F8A}" type="presParOf" srcId="{F224488E-0FFE-44D4-843B-2A2239E35145}" destId="{5815AE91-1AF9-46F0-A879-70708FD551D9}" srcOrd="0" destOrd="0" presId="urn:microsoft.com/office/officeart/2008/layout/VerticalCurvedList"/>
    <dgm:cxn modelId="{AAD17787-71D7-44BF-AC27-C66B9C01259C}" type="presParOf" srcId="{FF35225C-95CB-4EE8-B614-E8194760EE16}" destId="{DA814B7D-840F-4CBC-95B0-34232F621076}" srcOrd="3" destOrd="0" presId="urn:microsoft.com/office/officeart/2008/layout/VerticalCurvedList"/>
    <dgm:cxn modelId="{491941E8-C8F0-4471-9A8E-DF97943E3D9E}" type="presParOf" srcId="{FF35225C-95CB-4EE8-B614-E8194760EE16}" destId="{3298541F-7EEE-49DE-8BB8-91E28196D956}" srcOrd="4" destOrd="0" presId="urn:microsoft.com/office/officeart/2008/layout/VerticalCurvedList"/>
    <dgm:cxn modelId="{E316146F-A141-4198-AD99-C4D2AAAB4301}" type="presParOf" srcId="{3298541F-7EEE-49DE-8BB8-91E28196D956}" destId="{5D6B53A8-6072-4314-BF6F-46EA99F80F5A}" srcOrd="0" destOrd="0" presId="urn:microsoft.com/office/officeart/2008/layout/VerticalCurvedList"/>
    <dgm:cxn modelId="{9AEFBEF8-2B7A-4451-9DAF-60197DD1376F}" type="presParOf" srcId="{FF35225C-95CB-4EE8-B614-E8194760EE16}" destId="{C5C664A0-B665-4128-96AB-F0B50E1E0483}" srcOrd="5" destOrd="0" presId="urn:microsoft.com/office/officeart/2008/layout/VerticalCurvedList"/>
    <dgm:cxn modelId="{B3D617D2-4E6C-40D3-B7F1-75FEC734B57D}" type="presParOf" srcId="{FF35225C-95CB-4EE8-B614-E8194760EE16}" destId="{7661305E-AEB3-4C61-B795-561ED15F16FA}" srcOrd="6" destOrd="0" presId="urn:microsoft.com/office/officeart/2008/layout/VerticalCurvedList"/>
    <dgm:cxn modelId="{AA7F1B61-1999-4594-AD85-D03145E0153F}" type="presParOf" srcId="{7661305E-AEB3-4C61-B795-561ED15F16FA}" destId="{69C594F6-5B82-4D56-8589-23C0158DF0AC}" srcOrd="0" destOrd="0" presId="urn:microsoft.com/office/officeart/2008/layout/VerticalCurvedList"/>
    <dgm:cxn modelId="{3ADE0C87-C70D-477E-B64B-CB667254CDAF}" type="presParOf" srcId="{FF35225C-95CB-4EE8-B614-E8194760EE16}" destId="{275ACBCD-DA93-49ED-8481-69F421904AE5}" srcOrd="7" destOrd="0" presId="urn:microsoft.com/office/officeart/2008/layout/VerticalCurvedList"/>
    <dgm:cxn modelId="{08AFF7D6-2C21-42ED-9A00-85BE41FA6D88}" type="presParOf" srcId="{FF35225C-95CB-4EE8-B614-E8194760EE16}" destId="{AEC17F8D-5BCB-4A63-84C4-785F10FA0E51}" srcOrd="8" destOrd="0" presId="urn:microsoft.com/office/officeart/2008/layout/VerticalCurvedList"/>
    <dgm:cxn modelId="{FEB50CA4-10FD-4E00-A385-81147D81B1B7}" type="presParOf" srcId="{AEC17F8D-5BCB-4A63-84C4-785F10FA0E51}" destId="{6B06FE41-47D6-47EB-B984-85EF836CC665}" srcOrd="0" destOrd="0" presId="urn:microsoft.com/office/officeart/2008/layout/VerticalCurvedList"/>
    <dgm:cxn modelId="{310169B1-4BFE-4133-B2B8-ED45F721E545}" type="presParOf" srcId="{FF35225C-95CB-4EE8-B614-E8194760EE16}" destId="{EBB6687F-9DBF-4F8D-A75F-EE8682DE1A58}" srcOrd="9" destOrd="0" presId="urn:microsoft.com/office/officeart/2008/layout/VerticalCurvedList"/>
    <dgm:cxn modelId="{327C6E1D-CD6F-4DCC-A746-DDC31973D6EB}" type="presParOf" srcId="{FF35225C-95CB-4EE8-B614-E8194760EE16}" destId="{6F334465-E65F-4168-ABB3-0AD07E20A683}" srcOrd="10" destOrd="0" presId="urn:microsoft.com/office/officeart/2008/layout/VerticalCurvedList"/>
    <dgm:cxn modelId="{CDAE13B5-18A6-4269-B50F-C37C703D578F}" type="presParOf" srcId="{6F334465-E65F-4168-ABB3-0AD07E20A683}" destId="{BC40F856-B287-4E66-ADD4-54423636055E}" srcOrd="0" destOrd="0" presId="urn:microsoft.com/office/officeart/2008/layout/VerticalCurvedList"/>
    <dgm:cxn modelId="{555B9EE1-8384-4005-9B27-2619C425497E}" type="presParOf" srcId="{FF35225C-95CB-4EE8-B614-E8194760EE16}" destId="{C53D3DC1-6327-41F0-8A2C-4823F93ADB7F}" srcOrd="11" destOrd="0" presId="urn:microsoft.com/office/officeart/2008/layout/VerticalCurvedList"/>
    <dgm:cxn modelId="{03DEA431-BB8F-4CA1-B828-33360A94D5EF}" type="presParOf" srcId="{FF35225C-95CB-4EE8-B614-E8194760EE16}" destId="{72602371-D6C2-41E5-AF98-DCDD90D32C71}" srcOrd="12" destOrd="0" presId="urn:microsoft.com/office/officeart/2008/layout/VerticalCurvedList"/>
    <dgm:cxn modelId="{59F00CE4-6686-4802-BB38-D47EB78643B3}" type="presParOf" srcId="{72602371-D6C2-41E5-AF98-DCDD90D32C71}" destId="{46351512-B019-441D-A5A6-01E53CF1ECA8}" srcOrd="0" destOrd="0" presId="urn:microsoft.com/office/officeart/2008/layout/VerticalCurvedList"/>
    <dgm:cxn modelId="{2AA731A5-25E9-492F-9031-A525BE24AE15}" type="presParOf" srcId="{FF35225C-95CB-4EE8-B614-E8194760EE16}" destId="{7E0563F4-165C-4157-B0B0-E097157068D4}" srcOrd="13" destOrd="0" presId="urn:microsoft.com/office/officeart/2008/layout/VerticalCurvedList"/>
    <dgm:cxn modelId="{B873A546-FC84-45E2-A11E-C65A082188DA}" type="presParOf" srcId="{FF35225C-95CB-4EE8-B614-E8194760EE16}" destId="{720255C7-9D42-40F4-97CF-C0E948D0EC8C}" srcOrd="14" destOrd="0" presId="urn:microsoft.com/office/officeart/2008/layout/VerticalCurvedList"/>
    <dgm:cxn modelId="{D573DC35-E619-4D42-A0FF-215EB50651FB}" type="presParOf" srcId="{720255C7-9D42-40F4-97CF-C0E948D0EC8C}" destId="{C4ADFF64-9C5A-4FD8-87D5-4D9BC3FB1B1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8D06E-BCB4-4757-A71B-B77E6C4039A7}">
      <dsp:nvSpPr>
        <dsp:cNvPr id="0" name=""/>
        <dsp:cNvSpPr/>
      </dsp:nvSpPr>
      <dsp:spPr>
        <a:xfrm>
          <a:off x="-5931226" y="-908232"/>
          <a:ext cx="7065493" cy="7065493"/>
        </a:xfrm>
        <a:prstGeom prst="blockArc">
          <a:avLst>
            <a:gd name="adj1" fmla="val 18900000"/>
            <a:gd name="adj2" fmla="val 2700000"/>
            <a:gd name="adj3" fmla="val 306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FB4704-400A-4FE1-B874-97113F7146CC}">
      <dsp:nvSpPr>
        <dsp:cNvPr id="0" name=""/>
        <dsp:cNvSpPr/>
      </dsp:nvSpPr>
      <dsp:spPr>
        <a:xfrm>
          <a:off x="368219" y="238620"/>
          <a:ext cx="7410578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smtClean="0"/>
            <a:t>Introduction</a:t>
          </a:r>
          <a:endParaRPr lang="en-US" sz="2700" b="0" kern="1200" dirty="0"/>
        </a:p>
      </dsp:txBody>
      <dsp:txXfrm>
        <a:off x="368219" y="238620"/>
        <a:ext cx="7410578" cy="477031"/>
      </dsp:txXfrm>
    </dsp:sp>
    <dsp:sp modelId="{5815AE91-1AF9-46F0-A879-70708FD551D9}">
      <dsp:nvSpPr>
        <dsp:cNvPr id="0" name=""/>
        <dsp:cNvSpPr/>
      </dsp:nvSpPr>
      <dsp:spPr>
        <a:xfrm>
          <a:off x="70074" y="178991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814B7D-840F-4CBC-95B0-34232F621076}">
      <dsp:nvSpPr>
        <dsp:cNvPr id="0" name=""/>
        <dsp:cNvSpPr/>
      </dsp:nvSpPr>
      <dsp:spPr>
        <a:xfrm>
          <a:off x="800214" y="954588"/>
          <a:ext cx="6978583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Study area</a:t>
          </a:r>
          <a:endParaRPr lang="en-US" sz="2700" kern="1200" dirty="0"/>
        </a:p>
      </dsp:txBody>
      <dsp:txXfrm>
        <a:off x="800214" y="954588"/>
        <a:ext cx="6978583" cy="477031"/>
      </dsp:txXfrm>
    </dsp:sp>
    <dsp:sp modelId="{5D6B53A8-6072-4314-BF6F-46EA99F80F5A}">
      <dsp:nvSpPr>
        <dsp:cNvPr id="0" name=""/>
        <dsp:cNvSpPr/>
      </dsp:nvSpPr>
      <dsp:spPr>
        <a:xfrm>
          <a:off x="502069" y="894959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664A0-B665-4128-96AB-F0B50E1E0483}">
      <dsp:nvSpPr>
        <dsp:cNvPr id="0" name=""/>
        <dsp:cNvSpPr/>
      </dsp:nvSpPr>
      <dsp:spPr>
        <a:xfrm>
          <a:off x="1036945" y="1670030"/>
          <a:ext cx="6741851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Existing problem</a:t>
          </a:r>
          <a:endParaRPr lang="en-US" sz="2700" kern="1200" dirty="0"/>
        </a:p>
      </dsp:txBody>
      <dsp:txXfrm>
        <a:off x="1036945" y="1670030"/>
        <a:ext cx="6741851" cy="477031"/>
      </dsp:txXfrm>
    </dsp:sp>
    <dsp:sp modelId="{69C594F6-5B82-4D56-8589-23C0158DF0AC}">
      <dsp:nvSpPr>
        <dsp:cNvPr id="0" name=""/>
        <dsp:cNvSpPr/>
      </dsp:nvSpPr>
      <dsp:spPr>
        <a:xfrm>
          <a:off x="738800" y="1610401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ACBCD-DA93-49ED-8481-69F421904AE5}">
      <dsp:nvSpPr>
        <dsp:cNvPr id="0" name=""/>
        <dsp:cNvSpPr/>
      </dsp:nvSpPr>
      <dsp:spPr>
        <a:xfrm>
          <a:off x="1112531" y="2385998"/>
          <a:ext cx="6666265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Objective</a:t>
          </a:r>
          <a:endParaRPr lang="en-US" sz="2700" kern="1200" dirty="0"/>
        </a:p>
      </dsp:txBody>
      <dsp:txXfrm>
        <a:off x="1112531" y="2385998"/>
        <a:ext cx="6666265" cy="477031"/>
      </dsp:txXfrm>
    </dsp:sp>
    <dsp:sp modelId="{6B06FE41-47D6-47EB-B984-85EF836CC665}">
      <dsp:nvSpPr>
        <dsp:cNvPr id="0" name=""/>
        <dsp:cNvSpPr/>
      </dsp:nvSpPr>
      <dsp:spPr>
        <a:xfrm>
          <a:off x="814386" y="2326369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B6687F-9DBF-4F8D-A75F-EE8682DE1A58}">
      <dsp:nvSpPr>
        <dsp:cNvPr id="0" name=""/>
        <dsp:cNvSpPr/>
      </dsp:nvSpPr>
      <dsp:spPr>
        <a:xfrm>
          <a:off x="1036945" y="3101965"/>
          <a:ext cx="6741851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Methodology</a:t>
          </a:r>
          <a:endParaRPr lang="en-US" sz="2700" kern="1200" dirty="0"/>
        </a:p>
      </dsp:txBody>
      <dsp:txXfrm>
        <a:off x="1036945" y="3101965"/>
        <a:ext cx="6741851" cy="477031"/>
      </dsp:txXfrm>
    </dsp:sp>
    <dsp:sp modelId="{BC40F856-B287-4E66-ADD4-54423636055E}">
      <dsp:nvSpPr>
        <dsp:cNvPr id="0" name=""/>
        <dsp:cNvSpPr/>
      </dsp:nvSpPr>
      <dsp:spPr>
        <a:xfrm>
          <a:off x="738800" y="3042336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3D3DC1-6327-41F0-8A2C-4823F93ADB7F}">
      <dsp:nvSpPr>
        <dsp:cNvPr id="0" name=""/>
        <dsp:cNvSpPr/>
      </dsp:nvSpPr>
      <dsp:spPr>
        <a:xfrm>
          <a:off x="800214" y="3817408"/>
          <a:ext cx="6978583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Results and Conclusions </a:t>
          </a:r>
          <a:endParaRPr lang="en-US" sz="2700" kern="1200" dirty="0"/>
        </a:p>
      </dsp:txBody>
      <dsp:txXfrm>
        <a:off x="800214" y="3817408"/>
        <a:ext cx="6978583" cy="477031"/>
      </dsp:txXfrm>
    </dsp:sp>
    <dsp:sp modelId="{46351512-B019-441D-A5A6-01E53CF1ECA8}">
      <dsp:nvSpPr>
        <dsp:cNvPr id="0" name=""/>
        <dsp:cNvSpPr/>
      </dsp:nvSpPr>
      <dsp:spPr>
        <a:xfrm>
          <a:off x="502069" y="3757779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563F4-165C-4157-B0B0-E097157068D4}">
      <dsp:nvSpPr>
        <dsp:cNvPr id="0" name=""/>
        <dsp:cNvSpPr/>
      </dsp:nvSpPr>
      <dsp:spPr>
        <a:xfrm>
          <a:off x="368219" y="4533375"/>
          <a:ext cx="7410578" cy="477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864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Recommendations</a:t>
          </a:r>
          <a:endParaRPr lang="en-US" sz="2700" kern="1200" dirty="0"/>
        </a:p>
      </dsp:txBody>
      <dsp:txXfrm>
        <a:off x="368219" y="4533375"/>
        <a:ext cx="7410578" cy="477031"/>
      </dsp:txXfrm>
    </dsp:sp>
    <dsp:sp modelId="{C4ADFF64-9C5A-4FD8-87D5-4D9BC3FB1B18}">
      <dsp:nvSpPr>
        <dsp:cNvPr id="0" name=""/>
        <dsp:cNvSpPr/>
      </dsp:nvSpPr>
      <dsp:spPr>
        <a:xfrm>
          <a:off x="70074" y="4473746"/>
          <a:ext cx="596289" cy="5962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3B180-5D08-49AF-BE12-60DCCF1DC980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F4E8E-1A61-45A8-B43A-C76525F1DB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98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F4E8E-1A61-45A8-B43A-C76525F1DB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2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A1327B-93E3-4AA5-A2BB-D6ED6789ABBA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1E36734-E9C9-41D0-86A1-77E744AFB2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68785" y="240664"/>
            <a:ext cx="3340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National University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401" y="606695"/>
            <a:ext cx="1375576" cy="1363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270703" y="2060848"/>
            <a:ext cx="45365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Analysis and Development of the Western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Entrance of Nablus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city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Center </a:t>
            </a:r>
          </a:p>
          <a:p>
            <a:pPr algn="ctr"/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/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Mohammad Abu Hijleh</a:t>
            </a:r>
          </a:p>
          <a:p>
            <a:pPr algn="ctr"/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Darweesh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Alhaj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Omar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Menawi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 : 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Prof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Sameer Abu 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Eisheh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Diagonal Stripe 6"/>
          <p:cNvSpPr/>
          <p:nvPr/>
        </p:nvSpPr>
        <p:spPr>
          <a:xfrm>
            <a:off x="6372200" y="188640"/>
            <a:ext cx="2592288" cy="6480720"/>
          </a:xfrm>
          <a:prstGeom prst="diagStri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iagonal Stripe 7"/>
          <p:cNvSpPr/>
          <p:nvPr/>
        </p:nvSpPr>
        <p:spPr>
          <a:xfrm flipH="1">
            <a:off x="189367" y="188640"/>
            <a:ext cx="2592288" cy="6480720"/>
          </a:xfrm>
          <a:prstGeom prst="diagStri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9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1152128"/>
          </a:xfrm>
        </p:spPr>
        <p:txBody>
          <a:bodyPr anchor="ctr">
            <a:normAutofit/>
          </a:bodyPr>
          <a:lstStyle/>
          <a:p>
            <a:r>
              <a:rPr lang="en-US" sz="5400" b="0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Accidents </a:t>
            </a:r>
            <a:r>
              <a:rPr lang="en-US" sz="54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imes New Roman" pitchFamily="18" charset="0"/>
              </a:rPr>
              <a:t>studies</a:t>
            </a:r>
            <a:endParaRPr lang="en-US" sz="5400" b="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Crashes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 classified according to Traffic and Highway Engineering Garber and A.Hoel 2006  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622561"/>
              </p:ext>
            </p:extLst>
          </p:nvPr>
        </p:nvGraphicFramePr>
        <p:xfrm>
          <a:off x="1619672" y="2636912"/>
          <a:ext cx="5472608" cy="3787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3159"/>
                <a:gridCol w="2389449"/>
              </a:tblGrid>
              <a:tr h="5871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Type of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Category number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Rear end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Angle (turning)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Side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Head-on-crash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Rollover crash</a:t>
                      </a:r>
                      <a:endParaRPr lang="en-U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1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Pedestrian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85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Fixed object crash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U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90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main locations that we have in the project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</a:t>
            </a:r>
          </a:p>
          <a:p>
            <a:pPr marL="114300" indent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ClrTx/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combined intersection which consists of two intersections, the first one is As-Salam Mosque intersection and the intersection of Hamdi Kanaan Street with Prince Mohammad Street.</a:t>
            </a:r>
          </a:p>
          <a:p>
            <a:pPr lvl="0">
              <a:buClrTx/>
              <a:buFont typeface="Wingdings" pitchFamily="2" charset="2"/>
              <a:buChar char="§"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Entrance of West Nablus Complex for shared-taxis to cities.</a:t>
            </a:r>
          </a:p>
          <a:p>
            <a:pPr lvl="0">
              <a:buClrTx/>
              <a:buFont typeface="Wingdings" pitchFamily="2" charset="2"/>
              <a:buChar char="§"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 Arz intersection.</a:t>
            </a:r>
          </a:p>
          <a:p>
            <a:pPr lvl="0">
              <a:buClrTx/>
              <a:buFont typeface="Wingdings" pitchFamily="2" charset="2"/>
              <a:buChar char="§"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Western Entrance of Nablus Municipal Complex. </a:t>
            </a:r>
          </a:p>
          <a:p>
            <a:pPr lvl="0">
              <a:buClrTx/>
              <a:buFont typeface="Wingdings" pitchFamily="2" charset="2"/>
              <a:buChar char="§"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Intersection near the Entrance of West Nablus Complex for shared-taxis to villages.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6737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Intersections traffic manual count studies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708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9" t="38441" r="22815" b="13394"/>
          <a:stretch/>
        </p:blipFill>
        <p:spPr bwMode="auto">
          <a:xfrm>
            <a:off x="467544" y="609598"/>
            <a:ext cx="8038969" cy="5666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77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0" t="36553" r="22136" b="14484"/>
          <a:stretch/>
        </p:blipFill>
        <p:spPr bwMode="auto">
          <a:xfrm>
            <a:off x="546448" y="548680"/>
            <a:ext cx="7992888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05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7191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Video recording supplementary traffic studies</a:t>
            </a:r>
            <a:endParaRPr lang="en-US" sz="3600" dirty="0"/>
          </a:p>
        </p:txBody>
      </p:sp>
      <p:sp>
        <p:nvSpPr>
          <p:cNvPr id="3" name="Subtitle 7"/>
          <p:cNvSpPr txBox="1">
            <a:spLocks/>
          </p:cNvSpPr>
          <p:nvPr/>
        </p:nvSpPr>
        <p:spPr>
          <a:xfrm>
            <a:off x="539552" y="1700808"/>
            <a:ext cx="7658535" cy="922784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Tx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team will supplement the manual intersection counting with video recordings 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7" t="14322" r="23786" b="19096"/>
          <a:stretch/>
        </p:blipFill>
        <p:spPr bwMode="auto">
          <a:xfrm>
            <a:off x="539552" y="2701636"/>
            <a:ext cx="3536054" cy="374440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8" t="14322" r="20945" b="18593"/>
          <a:stretch/>
        </p:blipFill>
        <p:spPr bwMode="auto">
          <a:xfrm>
            <a:off x="4936206" y="2701636"/>
            <a:ext cx="3469974" cy="3744400"/>
          </a:xfrm>
          <a:prstGeom prst="rect">
            <a:avLst/>
          </a:prstGeom>
          <a:ln w="38100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032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8" t="21598" r="31141" b="18935"/>
          <a:stretch/>
        </p:blipFill>
        <p:spPr bwMode="auto">
          <a:xfrm>
            <a:off x="1115615" y="1556791"/>
            <a:ext cx="6997321" cy="4843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12050" y="260648"/>
            <a:ext cx="8604449" cy="1143000"/>
          </a:xfrm>
        </p:spPr>
        <p:txBody>
          <a:bodyPr anchor="ctr">
            <a:noAutofit/>
          </a:bodyPr>
          <a:lstStyle/>
          <a:p>
            <a:r>
              <a:rPr lang="en-US" sz="4700" dirty="0" smtClean="0"/>
              <a:t>The locations of cameras</a:t>
            </a:r>
            <a:endParaRPr lang="en-US" sz="4700" dirty="0"/>
          </a:p>
        </p:txBody>
      </p:sp>
    </p:spTree>
    <p:extLst>
      <p:ext uri="{BB962C8B-B14F-4D97-AF65-F5344CB8AC3E}">
        <p14:creationId xmlns:p14="http://schemas.microsoft.com/office/powerpoint/2010/main" val="2985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team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conduct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level of service analysis in order to evaluate the performance of the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intersections.</a:t>
            </a:r>
          </a:p>
          <a:p>
            <a:pPr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team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HCS program in order to determine the level of service at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specific intersections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Level of service an analysis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studies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528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200" dirty="0" err="1" smtClean="0"/>
              <a:t>Synchro</a:t>
            </a:r>
            <a:r>
              <a:rPr lang="en-US" sz="3200" dirty="0" smtClean="0"/>
              <a:t> is used to provide traffic analysis, optimization, and simulation applications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Traffic simulation 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772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 smtClean="0"/>
              <a:t>Data Analysis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collected data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used to calculate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14300" indent="0">
              <a:buNone/>
            </a:pP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Peak Hour(PH)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Peak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Hour Volume (PHV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Peak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Hour Factor (PHF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Percent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Heavy Vehicle (HV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Determining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vehicle classification of through and turning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movements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at intersections. 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These data used to determine the level of service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488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3528" y="620688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Outline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1923484197"/>
              </p:ext>
            </p:extLst>
          </p:nvPr>
        </p:nvGraphicFramePr>
        <p:xfrm>
          <a:off x="755576" y="1196752"/>
          <a:ext cx="7848872" cy="5249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32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Growth factor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team use this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equation to determine the growth factor </a:t>
            </a: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=Vi (1+r)</a:t>
            </a:r>
            <a:r>
              <a:rPr lang="en-US" sz="2800" baseline="30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114300" indent="0">
              <a:buNone/>
            </a:pPr>
            <a:endParaRPr lang="en-US" sz="2800" baseline="30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Then the value of growth factor value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4.49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This value used to predict the volumes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study area after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five years. </a:t>
            </a:r>
          </a:p>
          <a:p>
            <a:pPr marL="114300" indent="0">
              <a:buClrTx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Tx/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5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cs typeface="Times New Roman" pitchFamily="18" charset="0"/>
              </a:rPr>
              <a:t>Design C</a:t>
            </a:r>
            <a:r>
              <a:rPr lang="en-US" sz="5400" dirty="0" smtClean="0">
                <a:cs typeface="Times New Roman" pitchFamily="18" charset="0"/>
              </a:rPr>
              <a:t>riteria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 a design speed of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Kmph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 elevation (e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)=4%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Friction factor (f) =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0.155</a:t>
            </a:r>
          </a:p>
          <a:p>
            <a:pPr marL="114300" indent="0">
              <a:buClr>
                <a:schemeClr val="tx1"/>
              </a:buClr>
              <a:buNone/>
            </a:pP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Minimum horizontal radius =101m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>
                <a:schemeClr val="tx1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1210146"/>
          </a:xfrm>
        </p:spPr>
        <p:txBody>
          <a:bodyPr>
            <a:noAutofit/>
          </a:bodyPr>
          <a:lstStyle/>
          <a:p>
            <a:r>
              <a:rPr lang="en-US" sz="4000" b="1" dirty="0"/>
              <a:t>Proposed Solutions to Solve Study Area Problems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ClrTx/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an underpass (tunnel) which connects Haifa Street with Hamdi Kanaan Street. 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ClrTx/>
              <a:buNone/>
            </a:pP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Proper separation shared taxis that enter and exit Nablus Municipal Complex. </a:t>
            </a:r>
          </a:p>
        </p:txBody>
      </p:sp>
    </p:spTree>
    <p:extLst>
      <p:ext uri="{BB962C8B-B14F-4D97-AF65-F5344CB8AC3E}">
        <p14:creationId xmlns:p14="http://schemas.microsoft.com/office/powerpoint/2010/main" val="146916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Underpass (Tunnel) </a:t>
            </a:r>
            <a:endParaRPr lang="en-US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792087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745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Profile</a:t>
            </a:r>
            <a:endParaRPr lang="en-US" sz="5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56084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610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 smtClean="0"/>
              <a:t>Cross section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Mohammad\Desktop\Cap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52928" cy="4922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3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ohammad\Desktop\23543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4" y="836712"/>
            <a:ext cx="8590029" cy="49805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2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Design </a:t>
            </a:r>
            <a:r>
              <a:rPr lang="en-US" sz="4000" b="1" dirty="0"/>
              <a:t>of proposed separation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The team designed the separation lane in order to facility the movement of vehicle and pedestrian and to reduce the congestion in the vital street.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40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4842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Results and conclusions</a:t>
            </a:r>
            <a:endParaRPr lang="en-US" sz="5400" dirty="0"/>
          </a:p>
        </p:txBody>
      </p:sp>
      <p:pic>
        <p:nvPicPr>
          <p:cNvPr id="2049" name="Picture 1" descr="C:\Users\Mohammad\Desktop\2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" t="2315" r="2598" b="3638"/>
          <a:stretch/>
        </p:blipFill>
        <p:spPr bwMode="auto">
          <a:xfrm>
            <a:off x="775854" y="1801092"/>
            <a:ext cx="7689273" cy="4073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 smtClean="0"/>
              <a:t>Introduction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08912" cy="48006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Nablus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 one of the largest Palestinian urban areas with its important sites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Moreover, it’s ahead quarter of the largest Palestinian university. 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Nablus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city, one of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 commercial centers in the West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Bank.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4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ohammad\Desktop\56546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" t="6983" r="2678" b="4242"/>
          <a:stretch/>
        </p:blipFill>
        <p:spPr bwMode="auto">
          <a:xfrm>
            <a:off x="554182" y="1628800"/>
            <a:ext cx="7952509" cy="4410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Results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404400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cs typeface="Times New Roman" pitchFamily="18" charset="0"/>
              </a:rPr>
              <a:t>Recommendations</a:t>
            </a:r>
            <a:endParaRPr lang="en-US" sz="40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Transfer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West Nablus Complex for cities and West Nablus Complex for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villages and examine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use of these sites for parking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Another solution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recommended is 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change Al-Jed intersection from unsignalized to signalized intersection because has a high traffic volumes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6371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 rot="21114206">
            <a:off x="1028063" y="1754006"/>
            <a:ext cx="7032830" cy="2008990"/>
          </a:xfrm>
        </p:spPr>
        <p:txBody>
          <a:bodyPr>
            <a:normAutofit/>
          </a:bodyPr>
          <a:lstStyle/>
          <a:p>
            <a:r>
              <a:rPr lang="en-US" sz="9600" dirty="0" smtClean="0">
                <a:latin typeface="Algerian" pitchFamily="82" charset="0"/>
              </a:rPr>
              <a:t>Thank you</a:t>
            </a:r>
            <a:endParaRPr lang="en-US" sz="96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3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200" dirty="0" smtClean="0"/>
              <a:t>Study Area</a:t>
            </a:r>
            <a:endParaRPr lang="en-US" sz="5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8" t="17602" r="15407" b="12115"/>
          <a:stretch/>
        </p:blipFill>
        <p:spPr bwMode="auto">
          <a:xfrm>
            <a:off x="755576" y="1628800"/>
            <a:ext cx="7776864" cy="4536504"/>
          </a:xfrm>
          <a:prstGeom prst="rect">
            <a:avLst/>
          </a:prstGeom>
          <a:ln w="762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reeform 9"/>
          <p:cNvSpPr/>
          <p:nvPr/>
        </p:nvSpPr>
        <p:spPr>
          <a:xfrm>
            <a:off x="2054277" y="1772816"/>
            <a:ext cx="3474008" cy="3660998"/>
          </a:xfrm>
          <a:custGeom>
            <a:avLst/>
            <a:gdLst>
              <a:gd name="connsiteX0" fmla="*/ 48326 w 3474008"/>
              <a:gd name="connsiteY0" fmla="*/ 984545 h 3660998"/>
              <a:gd name="connsiteX1" fmla="*/ 353126 w 3474008"/>
              <a:gd name="connsiteY1" fmla="*/ 305672 h 3660998"/>
              <a:gd name="connsiteX2" fmla="*/ 948871 w 3474008"/>
              <a:gd name="connsiteY2" fmla="*/ 250254 h 3660998"/>
              <a:gd name="connsiteX3" fmla="*/ 3456544 w 3474008"/>
              <a:gd name="connsiteY3" fmla="*/ 3506072 h 3660998"/>
              <a:gd name="connsiteX4" fmla="*/ 2043380 w 3474008"/>
              <a:gd name="connsiteY4" fmla="*/ 3173563 h 3660998"/>
              <a:gd name="connsiteX5" fmla="*/ 1683162 w 3474008"/>
              <a:gd name="connsiteY5" fmla="*/ 3492218 h 3660998"/>
              <a:gd name="connsiteX6" fmla="*/ 1059708 w 3474008"/>
              <a:gd name="connsiteY6" fmla="*/ 3353672 h 3660998"/>
              <a:gd name="connsiteX7" fmla="*/ 1378362 w 3474008"/>
              <a:gd name="connsiteY7" fmla="*/ 2286872 h 3660998"/>
              <a:gd name="connsiteX8" fmla="*/ 48326 w 3474008"/>
              <a:gd name="connsiteY8" fmla="*/ 984545 h 366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4008" h="3660998">
                <a:moveTo>
                  <a:pt x="48326" y="984545"/>
                </a:moveTo>
                <a:cubicBezTo>
                  <a:pt x="-122547" y="654345"/>
                  <a:pt x="203035" y="428054"/>
                  <a:pt x="353126" y="305672"/>
                </a:cubicBezTo>
                <a:cubicBezTo>
                  <a:pt x="503217" y="183290"/>
                  <a:pt x="431635" y="-283146"/>
                  <a:pt x="948871" y="250254"/>
                </a:cubicBezTo>
                <a:cubicBezTo>
                  <a:pt x="1466107" y="783654"/>
                  <a:pt x="3274126" y="3018854"/>
                  <a:pt x="3456544" y="3506072"/>
                </a:cubicBezTo>
                <a:cubicBezTo>
                  <a:pt x="3638962" y="3993290"/>
                  <a:pt x="2338944" y="3175872"/>
                  <a:pt x="2043380" y="3173563"/>
                </a:cubicBezTo>
                <a:cubicBezTo>
                  <a:pt x="1747816" y="3171254"/>
                  <a:pt x="1847107" y="3462200"/>
                  <a:pt x="1683162" y="3492218"/>
                </a:cubicBezTo>
                <a:cubicBezTo>
                  <a:pt x="1519217" y="3522236"/>
                  <a:pt x="1110508" y="3554563"/>
                  <a:pt x="1059708" y="3353672"/>
                </a:cubicBezTo>
                <a:cubicBezTo>
                  <a:pt x="1008908" y="3152781"/>
                  <a:pt x="1549235" y="2688654"/>
                  <a:pt x="1378362" y="2286872"/>
                </a:cubicBezTo>
                <a:cubicBezTo>
                  <a:pt x="1207489" y="1885090"/>
                  <a:pt x="219199" y="1314745"/>
                  <a:pt x="48326" y="984545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1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620000" cy="778098"/>
          </a:xfrm>
        </p:spPr>
        <p:txBody>
          <a:bodyPr>
            <a:noAutofit/>
          </a:bodyPr>
          <a:lstStyle/>
          <a:p>
            <a:r>
              <a:rPr lang="en-US" sz="5400" dirty="0">
                <a:cs typeface="Times New Roman" pitchFamily="18" charset="0"/>
              </a:rPr>
              <a:t>Existing</a:t>
            </a:r>
            <a:r>
              <a:rPr lang="en-US" sz="5200" dirty="0">
                <a:cs typeface="Times New Roman" pitchFamily="18" charset="0"/>
              </a:rPr>
              <a:t> </a:t>
            </a:r>
            <a:r>
              <a:rPr lang="en-US" sz="5200" dirty="0" smtClean="0">
                <a:cs typeface="Times New Roman" pitchFamily="18" charset="0"/>
              </a:rPr>
              <a:t>problems</a:t>
            </a:r>
            <a:endParaRPr lang="en-US" sz="5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5488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Safety problem 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Parking problem 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Congestion problem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14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 smtClean="0"/>
              <a:t>Objective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568952" cy="3989040"/>
          </a:xfrm>
        </p:spPr>
        <p:txBody>
          <a:bodyPr>
            <a:normAutofit/>
          </a:bodyPr>
          <a:lstStyle/>
          <a:p>
            <a:pPr algn="just">
              <a:buClrTx/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 objective of this project is to analyze and develop the western entrance of Nablus city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center.</a:t>
            </a:r>
          </a:p>
          <a:p>
            <a:pPr marL="114300" indent="0" algn="just">
              <a:buClrTx/>
              <a:buNone/>
            </a:pP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study will propose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solutions to study area problems.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4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 smtClean="0"/>
              <a:t>Methodology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4048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Data Collection</a:t>
            </a:r>
          </a:p>
          <a:p>
            <a:pPr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Data Analysis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7956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301006"/>
          </a:xfrm>
        </p:spPr>
        <p:txBody>
          <a:bodyPr anchor="ctr">
            <a:noAutofit/>
          </a:bodyPr>
          <a:lstStyle/>
          <a:p>
            <a:r>
              <a:rPr lang="en-US" sz="5400" dirty="0" smtClean="0">
                <a:cs typeface="Times New Roman" pitchFamily="18" charset="0"/>
              </a:rPr>
              <a:t>Methodology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collection</a:t>
            </a:r>
          </a:p>
          <a:p>
            <a:pPr marL="628650" indent="-51435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Basic </a:t>
            </a: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information, including general layout map, contour maps, aerial photograph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8650" indent="-51435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Inventory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study.</a:t>
            </a:r>
          </a:p>
          <a:p>
            <a:pPr marL="628650" indent="-51435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Traffic volume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counts. </a:t>
            </a:r>
          </a:p>
          <a:p>
            <a:pPr marL="628650" indent="-51435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Accident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9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20000" cy="980728"/>
          </a:xfrm>
        </p:spPr>
        <p:txBody>
          <a:bodyPr anchor="ctr">
            <a:normAutofit fontScale="90000"/>
          </a:bodyPr>
          <a:lstStyle/>
          <a:p>
            <a:r>
              <a:rPr lang="en-US" sz="6000" dirty="0" smtClean="0">
                <a:cs typeface="Times New Roman" pitchFamily="18" charset="0"/>
              </a:rPr>
              <a:t>Methodology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of studies done in the project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 Accidents studies.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 Intersections traffic manual count studies.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 Video recording supplementary traffic studies.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4- Level of service an analysis studies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5-Traffic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simulation. 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02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1531</TotalTime>
  <Words>636</Words>
  <Application>Microsoft Office PowerPoint</Application>
  <PresentationFormat>On-screen Show (4:3)</PresentationFormat>
  <Paragraphs>126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Thatch</vt:lpstr>
      <vt:lpstr>PowerPoint Presentation</vt:lpstr>
      <vt:lpstr>Outline </vt:lpstr>
      <vt:lpstr>Introduction</vt:lpstr>
      <vt:lpstr>Study Area</vt:lpstr>
      <vt:lpstr>Existing problems</vt:lpstr>
      <vt:lpstr>Objective</vt:lpstr>
      <vt:lpstr>Methodology</vt:lpstr>
      <vt:lpstr>Methodology</vt:lpstr>
      <vt:lpstr>Methodology</vt:lpstr>
      <vt:lpstr>Accidents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locations of cameras</vt:lpstr>
      <vt:lpstr>Level of service an analysis studies</vt:lpstr>
      <vt:lpstr>PowerPoint Presentation</vt:lpstr>
      <vt:lpstr>Data Analysis</vt:lpstr>
      <vt:lpstr>Growth factor</vt:lpstr>
      <vt:lpstr>Design Criteria</vt:lpstr>
      <vt:lpstr>Proposed Solutions to Solve Study Area Problems </vt:lpstr>
      <vt:lpstr>Underpass (Tunnel) </vt:lpstr>
      <vt:lpstr>Profile</vt:lpstr>
      <vt:lpstr>Cross section</vt:lpstr>
      <vt:lpstr>PowerPoint Presentation</vt:lpstr>
      <vt:lpstr>Design of proposed separation </vt:lpstr>
      <vt:lpstr>PowerPoint Presentation</vt:lpstr>
      <vt:lpstr>Results and conclusions</vt:lpstr>
      <vt:lpstr>Results and conclusions</vt:lpstr>
      <vt:lpstr>Recommendations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nnbj</dc:title>
  <dc:creator>Mohammad</dc:creator>
  <cp:lastModifiedBy>Fast Print</cp:lastModifiedBy>
  <cp:revision>120</cp:revision>
  <dcterms:created xsi:type="dcterms:W3CDTF">2013-05-18T05:21:25Z</dcterms:created>
  <dcterms:modified xsi:type="dcterms:W3CDTF">2014-01-12T09:07:53Z</dcterms:modified>
</cp:coreProperties>
</file>