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43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42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38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37.xml"/>
  <Override ContentType="application/vnd.openxmlformats-officedocument.presentationml.slide+xml" PartName="/ppt/slides/slide1.xml"/>
  <Override ContentType="application/vnd.openxmlformats-officedocument.presentationml.slide+xml" PartName="/ppt/slides/slide45.xml"/>
  <Override ContentType="application/vnd.openxmlformats-officedocument.presentationml.slide+xml" PartName="/ppt/slides/slide28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6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slide+xml" PartName="/ppt/slides/slide40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89" r:id="rId38"/>
    <p:sldId id="290" r:id="rId39"/>
    <p:sldId id="291" r:id="rId40"/>
    <p:sldId id="292" r:id="rId41"/>
    <p:sldId id="293" r:id="rId42"/>
    <p:sldId id="294" r:id="rId43"/>
    <p:sldId id="295" r:id="rId44"/>
    <p:sldId id="296" r:id="rId45"/>
    <p:sldId id="297" r:id="rId46"/>
    <p:sldId id="298" r:id="rId47"/>
    <p:sldId id="299" r:id="rId48"/>
    <p:sldId id="300" r:id="rId49"/>
  </p:sldIdLst>
  <p:sldSz cy="5143500" cx="9144000"/>
  <p:notesSz cx="6858000" cy="9144000"/>
  <p:embeddedFontLst>
    <p:embeddedFont>
      <p:font typeface="Raleway"/>
      <p:regular r:id="rId50"/>
      <p:bold r:id="rId51"/>
      <p:italic r:id="rId52"/>
      <p:boldItalic r:id="rId53"/>
    </p:embeddedFont>
    <p:embeddedFont>
      <p:font typeface="Lato"/>
      <p:regular r:id="rId54"/>
      <p:bold r:id="rId55"/>
      <p:italic r:id="rId56"/>
      <p:boldItalic r:id="rId57"/>
    </p:embeddedFont>
    <p:embeddedFont>
      <p:font typeface="Lato Light"/>
      <p:regular r:id="rId58"/>
      <p:bold r:id="rId59"/>
      <p:italic r:id="rId60"/>
      <p:boldItalic r:id="rId61"/>
    </p:embeddedFont>
    <p:embeddedFont>
      <p:font typeface="Fira Sans Extra Condensed Medium"/>
      <p:regular r:id="rId62"/>
      <p:bold r:id="rId63"/>
      <p:italic r:id="rId64"/>
      <p:boldItalic r:id="rId6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66" roundtripDataSignature="AMtx7mijr1qysf6rPWriUOICeqQp/fzKr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6.xml"/><Relationship Id="rId42" Type="http://schemas.openxmlformats.org/officeDocument/2006/relationships/slide" Target="slides/slide38.xml"/><Relationship Id="rId41" Type="http://schemas.openxmlformats.org/officeDocument/2006/relationships/slide" Target="slides/slide37.xml"/><Relationship Id="rId44" Type="http://schemas.openxmlformats.org/officeDocument/2006/relationships/slide" Target="slides/slide40.xml"/><Relationship Id="rId43" Type="http://schemas.openxmlformats.org/officeDocument/2006/relationships/slide" Target="slides/slide39.xml"/><Relationship Id="rId46" Type="http://schemas.openxmlformats.org/officeDocument/2006/relationships/slide" Target="slides/slide42.xml"/><Relationship Id="rId45" Type="http://schemas.openxmlformats.org/officeDocument/2006/relationships/slide" Target="slides/slide41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48" Type="http://schemas.openxmlformats.org/officeDocument/2006/relationships/slide" Target="slides/slide44.xml"/><Relationship Id="rId47" Type="http://schemas.openxmlformats.org/officeDocument/2006/relationships/slide" Target="slides/slide43.xml"/><Relationship Id="rId49" Type="http://schemas.openxmlformats.org/officeDocument/2006/relationships/slide" Target="slides/slide4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7" Type="http://schemas.openxmlformats.org/officeDocument/2006/relationships/slide" Target="slides/slide33.xml"/><Relationship Id="rId36" Type="http://schemas.openxmlformats.org/officeDocument/2006/relationships/slide" Target="slides/slide32.xml"/><Relationship Id="rId39" Type="http://schemas.openxmlformats.org/officeDocument/2006/relationships/slide" Target="slides/slide35.xml"/><Relationship Id="rId38" Type="http://schemas.openxmlformats.org/officeDocument/2006/relationships/slide" Target="slides/slide34.xml"/><Relationship Id="rId62" Type="http://schemas.openxmlformats.org/officeDocument/2006/relationships/font" Target="fonts/FiraSansExtraCondensedMedium-regular.fntdata"/><Relationship Id="rId61" Type="http://schemas.openxmlformats.org/officeDocument/2006/relationships/font" Target="fonts/LatoLight-boldItalic.fntdata"/><Relationship Id="rId20" Type="http://schemas.openxmlformats.org/officeDocument/2006/relationships/slide" Target="slides/slide16.xml"/><Relationship Id="rId64" Type="http://schemas.openxmlformats.org/officeDocument/2006/relationships/font" Target="fonts/FiraSansExtraCondensedMedium-italic.fntdata"/><Relationship Id="rId63" Type="http://schemas.openxmlformats.org/officeDocument/2006/relationships/font" Target="fonts/FiraSansExtraCondensedMedium-bold.fntdata"/><Relationship Id="rId22" Type="http://schemas.openxmlformats.org/officeDocument/2006/relationships/slide" Target="slides/slide18.xml"/><Relationship Id="rId66" Type="http://customschemas.google.com/relationships/presentationmetadata" Target="metadata"/><Relationship Id="rId21" Type="http://schemas.openxmlformats.org/officeDocument/2006/relationships/slide" Target="slides/slide17.xml"/><Relationship Id="rId65" Type="http://schemas.openxmlformats.org/officeDocument/2006/relationships/font" Target="fonts/FiraSansExtraCondensedMedium-boldItalic.fntdata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60" Type="http://schemas.openxmlformats.org/officeDocument/2006/relationships/font" Target="fonts/LatoLight-italic.fntdata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9" Type="http://schemas.openxmlformats.org/officeDocument/2006/relationships/slide" Target="slides/slide25.xml"/><Relationship Id="rId51" Type="http://schemas.openxmlformats.org/officeDocument/2006/relationships/font" Target="fonts/Raleway-bold.fntdata"/><Relationship Id="rId50" Type="http://schemas.openxmlformats.org/officeDocument/2006/relationships/font" Target="fonts/Raleway-regular.fntdata"/><Relationship Id="rId53" Type="http://schemas.openxmlformats.org/officeDocument/2006/relationships/font" Target="fonts/Raleway-boldItalic.fntdata"/><Relationship Id="rId52" Type="http://schemas.openxmlformats.org/officeDocument/2006/relationships/font" Target="fonts/Raleway-italic.fntdata"/><Relationship Id="rId11" Type="http://schemas.openxmlformats.org/officeDocument/2006/relationships/slide" Target="slides/slide7.xml"/><Relationship Id="rId55" Type="http://schemas.openxmlformats.org/officeDocument/2006/relationships/font" Target="fonts/Lato-bold.fntdata"/><Relationship Id="rId10" Type="http://schemas.openxmlformats.org/officeDocument/2006/relationships/slide" Target="slides/slide6.xml"/><Relationship Id="rId54" Type="http://schemas.openxmlformats.org/officeDocument/2006/relationships/font" Target="fonts/Lato-regular.fntdata"/><Relationship Id="rId13" Type="http://schemas.openxmlformats.org/officeDocument/2006/relationships/slide" Target="slides/slide9.xml"/><Relationship Id="rId57" Type="http://schemas.openxmlformats.org/officeDocument/2006/relationships/font" Target="fonts/Lato-boldItalic.fntdata"/><Relationship Id="rId12" Type="http://schemas.openxmlformats.org/officeDocument/2006/relationships/slide" Target="slides/slide8.xml"/><Relationship Id="rId56" Type="http://schemas.openxmlformats.org/officeDocument/2006/relationships/font" Target="fonts/Lato-italic.fntdata"/><Relationship Id="rId15" Type="http://schemas.openxmlformats.org/officeDocument/2006/relationships/slide" Target="slides/slide11.xml"/><Relationship Id="rId59" Type="http://schemas.openxmlformats.org/officeDocument/2006/relationships/font" Target="fonts/LatoLight-bold.fntdata"/><Relationship Id="rId14" Type="http://schemas.openxmlformats.org/officeDocument/2006/relationships/slide" Target="slides/slide10.xml"/><Relationship Id="rId58" Type="http://schemas.openxmlformats.org/officeDocument/2006/relationships/font" Target="fonts/LatoLight-regular.fntdata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9" name="Google Shape;79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7" name="Google Shape;167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1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3" name="Google Shape;173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3" name="Google Shape;183;p11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5" name="Google Shape;195;p12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1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0" name="Google Shape;210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0" name="Google Shape;220;p14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1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2" name="Google Shape;232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2" name="Google Shape;242;p16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1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6" name="Google Shape;256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6" name="Google Shape;266;p18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4" name="Google Shape;84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1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0" name="Google Shape;280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2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0" name="Google Shape;290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0" name="Google Shape;300;p21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2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14" name="Google Shape;314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2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p2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24" name="Google Shape;324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2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34" name="Google Shape;334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2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4" name="Google Shape;344;p25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0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p2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62" name="Google Shape;362;p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0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p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2" name="Google Shape;372;p27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p2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86" name="Google Shape;386;p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0" name="Google Shape;110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4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p2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96" name="Google Shape;396;p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4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p3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06" name="Google Shape;406;p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4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p3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16" name="Google Shape;416;p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1" name="Shape 4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Google Shape;422;p3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23" name="Google Shape;423;p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6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Google Shape;427;p3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28" name="Google Shape;428;p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8" name="Shape 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Google Shape;439;p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0" name="Google Shape;440;p34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Google Shape;452;p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3" name="Google Shape;453;p35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1" name="Shape 4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Google Shape;472;p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3" name="Google Shape;473;p36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8" name="Shape 4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Google Shape;499;p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0" name="Google Shape;500;p37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p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3" name="Google Shape;513;p38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7" name="Google Shape;117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1" name="Shape 5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" name="Google Shape;532;p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3" name="Google Shape;533;p39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8" name="Shape 5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9" name="Google Shape;559;p4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60" name="Google Shape;560;p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3" name="Shape 5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" name="Google Shape;564;p4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65" name="Google Shape;565;p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6" name="Shape 5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7" name="Google Shape;597;p4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98" name="Google Shape;598;p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1" name="Shape 6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2" name="Google Shape;602;p4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03" name="Google Shape;603;p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8" name="Shape 6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9" name="Google Shape;609;p4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10" name="Google Shape;610;p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4" name="Google Shape;124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27ae96588e6_2_7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g27ae96588e6_2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8" name="Google Shape;138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1" name="Google Shape;151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Google Shape;159;p8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46"/>
          <p:cNvSpPr txBox="1"/>
          <p:nvPr>
            <p:ph type="ctrTitle"/>
          </p:nvPr>
        </p:nvSpPr>
        <p:spPr>
          <a:xfrm>
            <a:off x="645225" y="2762725"/>
            <a:ext cx="6736500" cy="115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None/>
              <a:defRPr sz="4400">
                <a:solidFill>
                  <a:schemeClr val="dk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None/>
              <a:defRPr sz="4400">
                <a:solidFill>
                  <a:schemeClr val="dk2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None/>
              <a:defRPr sz="4400">
                <a:solidFill>
                  <a:schemeClr val="dk2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None/>
              <a:defRPr sz="4400">
                <a:solidFill>
                  <a:schemeClr val="dk2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None/>
              <a:defRPr sz="4400">
                <a:solidFill>
                  <a:schemeClr val="dk2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None/>
              <a:defRPr sz="4400">
                <a:solidFill>
                  <a:schemeClr val="dk2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None/>
              <a:defRPr sz="4400">
                <a:solidFill>
                  <a:schemeClr val="dk2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None/>
              <a:defRPr sz="4400">
                <a:solidFill>
                  <a:schemeClr val="dk2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None/>
              <a:defRPr sz="44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1" name="Google Shape;11;p46"/>
          <p:cNvSpPr/>
          <p:nvPr/>
        </p:nvSpPr>
        <p:spPr>
          <a:xfrm>
            <a:off x="5938246" y="2533163"/>
            <a:ext cx="721800" cy="7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12;p46"/>
          <p:cNvSpPr/>
          <p:nvPr/>
        </p:nvSpPr>
        <p:spPr>
          <a:xfrm>
            <a:off x="6659861" y="2533163"/>
            <a:ext cx="721800" cy="771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13;p46"/>
          <p:cNvSpPr/>
          <p:nvPr/>
        </p:nvSpPr>
        <p:spPr>
          <a:xfrm>
            <a:off x="-1" y="2533163"/>
            <a:ext cx="721800" cy="77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14;p46"/>
          <p:cNvSpPr/>
          <p:nvPr/>
        </p:nvSpPr>
        <p:spPr>
          <a:xfrm>
            <a:off x="721425" y="2533163"/>
            <a:ext cx="5216700" cy="77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47"/>
          <p:cNvSpPr/>
          <p:nvPr/>
        </p:nvSpPr>
        <p:spPr>
          <a:xfrm>
            <a:off x="7356366" y="5066325"/>
            <a:ext cx="893700" cy="7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17;p47"/>
          <p:cNvSpPr/>
          <p:nvPr/>
        </p:nvSpPr>
        <p:spPr>
          <a:xfrm>
            <a:off x="8250312" y="5066325"/>
            <a:ext cx="893700" cy="771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18;p47"/>
          <p:cNvSpPr/>
          <p:nvPr/>
        </p:nvSpPr>
        <p:spPr>
          <a:xfrm>
            <a:off x="0" y="5066325"/>
            <a:ext cx="893700" cy="77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19;p47"/>
          <p:cNvSpPr/>
          <p:nvPr/>
        </p:nvSpPr>
        <p:spPr>
          <a:xfrm>
            <a:off x="893710" y="5066325"/>
            <a:ext cx="6462600" cy="77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0;p47"/>
          <p:cNvSpPr txBox="1"/>
          <p:nvPr>
            <p:ph type="title"/>
          </p:nvPr>
        </p:nvSpPr>
        <p:spPr>
          <a:xfrm>
            <a:off x="893700" y="358388"/>
            <a:ext cx="6462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21" name="Google Shape;21;p47"/>
          <p:cNvSpPr txBox="1"/>
          <p:nvPr>
            <p:ph idx="12" type="sldNum"/>
          </p:nvPr>
        </p:nvSpPr>
        <p:spPr>
          <a:xfrm>
            <a:off x="8480575" y="4696933"/>
            <a:ext cx="548700" cy="31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">
  <p:cSld name="TITLE_1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8"/>
          <p:cNvSpPr/>
          <p:nvPr/>
        </p:nvSpPr>
        <p:spPr>
          <a:xfrm>
            <a:off x="0" y="0"/>
            <a:ext cx="9144000" cy="399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4;p48"/>
          <p:cNvSpPr txBox="1"/>
          <p:nvPr>
            <p:ph type="ctrTitle"/>
          </p:nvPr>
        </p:nvSpPr>
        <p:spPr>
          <a:xfrm>
            <a:off x="685800" y="1583342"/>
            <a:ext cx="7772400" cy="1159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5" name="Google Shape;25;p48"/>
          <p:cNvSpPr txBox="1"/>
          <p:nvPr>
            <p:ph idx="1" type="subTitle"/>
          </p:nvPr>
        </p:nvSpPr>
        <p:spPr>
          <a:xfrm>
            <a:off x="685800" y="2840053"/>
            <a:ext cx="7772400" cy="7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1" sz="2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1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1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1" sz="24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1" sz="24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1" sz="24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1" sz="24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1" sz="24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1" sz="2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6" name="Google Shape;26;p48"/>
          <p:cNvSpPr/>
          <p:nvPr/>
        </p:nvSpPr>
        <p:spPr>
          <a:xfrm>
            <a:off x="3047704" y="3992850"/>
            <a:ext cx="3047700" cy="7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48"/>
          <p:cNvSpPr/>
          <p:nvPr/>
        </p:nvSpPr>
        <p:spPr>
          <a:xfrm>
            <a:off x="6096271" y="3992850"/>
            <a:ext cx="3047700" cy="771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" name="Google Shape;28;p48"/>
          <p:cNvSpPr/>
          <p:nvPr/>
        </p:nvSpPr>
        <p:spPr>
          <a:xfrm>
            <a:off x="1" y="3992850"/>
            <a:ext cx="3047700" cy="77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Google Shape;29;p48"/>
          <p:cNvSpPr txBox="1"/>
          <p:nvPr>
            <p:ph idx="12" type="sldNum"/>
          </p:nvPr>
        </p:nvSpPr>
        <p:spPr>
          <a:xfrm>
            <a:off x="-125" y="4830281"/>
            <a:ext cx="9144000" cy="31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1 column" type="tx">
  <p:cSld name="TITLE_AND_BODY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49"/>
          <p:cNvSpPr txBox="1"/>
          <p:nvPr>
            <p:ph type="title"/>
          </p:nvPr>
        </p:nvSpPr>
        <p:spPr>
          <a:xfrm>
            <a:off x="893700" y="358388"/>
            <a:ext cx="6462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32" name="Google Shape;32;p49"/>
          <p:cNvSpPr txBox="1"/>
          <p:nvPr>
            <p:ph idx="1" type="body"/>
          </p:nvPr>
        </p:nvSpPr>
        <p:spPr>
          <a:xfrm>
            <a:off x="893700" y="1373588"/>
            <a:ext cx="6462600" cy="355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▷"/>
              <a:defRPr>
                <a:solidFill>
                  <a:schemeClr val="dk1"/>
                </a:solidFill>
              </a:defRPr>
            </a:lvl1pPr>
            <a:lvl2pPr indent="-3810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○"/>
              <a:defRPr>
                <a:solidFill>
                  <a:schemeClr val="dk1"/>
                </a:solidFill>
              </a:defRPr>
            </a:lvl2pPr>
            <a:lvl3pPr indent="-3810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■"/>
              <a:defRPr>
                <a:solidFill>
                  <a:schemeClr val="dk1"/>
                </a:solidFill>
              </a:defRPr>
            </a:lvl3pPr>
            <a:lvl4pPr indent="-3810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●"/>
              <a:defRPr>
                <a:solidFill>
                  <a:schemeClr val="dk1"/>
                </a:solidFill>
              </a:defRPr>
            </a:lvl4pPr>
            <a:lvl5pPr indent="-3810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○"/>
              <a:defRPr>
                <a:solidFill>
                  <a:schemeClr val="dk1"/>
                </a:solidFill>
              </a:defRPr>
            </a:lvl5pPr>
            <a:lvl6pPr indent="-3810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■"/>
              <a:defRPr>
                <a:solidFill>
                  <a:schemeClr val="dk1"/>
                </a:solidFill>
              </a:defRPr>
            </a:lvl6pPr>
            <a:lvl7pPr indent="-3810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●"/>
              <a:defRPr>
                <a:solidFill>
                  <a:schemeClr val="dk1"/>
                </a:solidFill>
              </a:defRPr>
            </a:lvl7pPr>
            <a:lvl8pPr indent="-3810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○"/>
              <a:defRPr>
                <a:solidFill>
                  <a:schemeClr val="dk1"/>
                </a:solidFill>
              </a:defRPr>
            </a:lvl8pPr>
            <a:lvl9pPr indent="-3810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33" name="Google Shape;33;p49"/>
          <p:cNvSpPr/>
          <p:nvPr/>
        </p:nvSpPr>
        <p:spPr>
          <a:xfrm>
            <a:off x="7356366" y="5066325"/>
            <a:ext cx="893700" cy="7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" name="Google Shape;34;p49"/>
          <p:cNvSpPr/>
          <p:nvPr/>
        </p:nvSpPr>
        <p:spPr>
          <a:xfrm>
            <a:off x="8250312" y="5066325"/>
            <a:ext cx="893700" cy="771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Google Shape;35;p49"/>
          <p:cNvSpPr/>
          <p:nvPr/>
        </p:nvSpPr>
        <p:spPr>
          <a:xfrm>
            <a:off x="0" y="5066325"/>
            <a:ext cx="893700" cy="77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" name="Google Shape;36;p49"/>
          <p:cNvSpPr/>
          <p:nvPr/>
        </p:nvSpPr>
        <p:spPr>
          <a:xfrm>
            <a:off x="893710" y="5066325"/>
            <a:ext cx="6462600" cy="77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49"/>
          <p:cNvSpPr txBox="1"/>
          <p:nvPr>
            <p:ph idx="12" type="sldNum"/>
          </p:nvPr>
        </p:nvSpPr>
        <p:spPr>
          <a:xfrm>
            <a:off x="8480575" y="4696933"/>
            <a:ext cx="548700" cy="31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color background">
  <p:cSld name="BLANK_1">
    <p:bg>
      <p:bgPr>
        <a:solidFill>
          <a:schemeClr val="accent1"/>
        </a:solidFill>
      </p:bgPr>
    </p:bg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50"/>
          <p:cNvSpPr/>
          <p:nvPr/>
        </p:nvSpPr>
        <p:spPr>
          <a:xfrm>
            <a:off x="7356366" y="5066325"/>
            <a:ext cx="893700" cy="7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" name="Google Shape;40;p50"/>
          <p:cNvSpPr/>
          <p:nvPr/>
        </p:nvSpPr>
        <p:spPr>
          <a:xfrm>
            <a:off x="8250312" y="5066325"/>
            <a:ext cx="893700" cy="771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" name="Google Shape;41;p50"/>
          <p:cNvSpPr/>
          <p:nvPr/>
        </p:nvSpPr>
        <p:spPr>
          <a:xfrm>
            <a:off x="0" y="5066325"/>
            <a:ext cx="893700" cy="771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" name="Google Shape;42;p50"/>
          <p:cNvSpPr/>
          <p:nvPr/>
        </p:nvSpPr>
        <p:spPr>
          <a:xfrm>
            <a:off x="893710" y="5066325"/>
            <a:ext cx="6462600" cy="77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" name="Google Shape;43;p50"/>
          <p:cNvSpPr txBox="1"/>
          <p:nvPr>
            <p:ph idx="12" type="sldNum"/>
          </p:nvPr>
        </p:nvSpPr>
        <p:spPr>
          <a:xfrm>
            <a:off x="8480575" y="4696933"/>
            <a:ext cx="548700" cy="31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2 columns" type="twoColTx">
  <p:cSld name="TITLE_AND_TWO_COLUMNS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51"/>
          <p:cNvSpPr/>
          <p:nvPr/>
        </p:nvSpPr>
        <p:spPr>
          <a:xfrm>
            <a:off x="7356366" y="5066325"/>
            <a:ext cx="893700" cy="7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" name="Google Shape;46;p51"/>
          <p:cNvSpPr/>
          <p:nvPr/>
        </p:nvSpPr>
        <p:spPr>
          <a:xfrm>
            <a:off x="8250312" y="5066325"/>
            <a:ext cx="893700" cy="771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" name="Google Shape;47;p51"/>
          <p:cNvSpPr/>
          <p:nvPr/>
        </p:nvSpPr>
        <p:spPr>
          <a:xfrm>
            <a:off x="0" y="5066325"/>
            <a:ext cx="893700" cy="77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" name="Google Shape;48;p51"/>
          <p:cNvSpPr/>
          <p:nvPr/>
        </p:nvSpPr>
        <p:spPr>
          <a:xfrm>
            <a:off x="893710" y="5066325"/>
            <a:ext cx="6462600" cy="77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" name="Google Shape;49;p51"/>
          <p:cNvSpPr txBox="1"/>
          <p:nvPr>
            <p:ph type="title"/>
          </p:nvPr>
        </p:nvSpPr>
        <p:spPr>
          <a:xfrm>
            <a:off x="893700" y="358388"/>
            <a:ext cx="6462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50" name="Google Shape;50;p51"/>
          <p:cNvSpPr txBox="1"/>
          <p:nvPr>
            <p:ph idx="1" type="body"/>
          </p:nvPr>
        </p:nvSpPr>
        <p:spPr>
          <a:xfrm>
            <a:off x="893625" y="1200150"/>
            <a:ext cx="3136800" cy="372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55600" lvl="0" marL="457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  <a:buChar char="▷"/>
              <a:defRPr sz="2000"/>
            </a:lvl1pPr>
            <a:lvl2pPr indent="-355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2pPr>
            <a:lvl3pPr indent="-355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3pPr>
            <a:lvl4pPr indent="-355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4pPr>
            <a:lvl5pPr indent="-355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5pPr>
            <a:lvl6pPr indent="-355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6pPr>
            <a:lvl7pPr indent="-355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7pPr>
            <a:lvl8pPr indent="-355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8pPr>
            <a:lvl9pPr indent="-355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9pPr>
          </a:lstStyle>
          <a:p/>
        </p:txBody>
      </p:sp>
      <p:sp>
        <p:nvSpPr>
          <p:cNvPr id="51" name="Google Shape;51;p51"/>
          <p:cNvSpPr txBox="1"/>
          <p:nvPr>
            <p:ph idx="2" type="body"/>
          </p:nvPr>
        </p:nvSpPr>
        <p:spPr>
          <a:xfrm>
            <a:off x="4219456" y="1200150"/>
            <a:ext cx="3136800" cy="372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55600" lvl="0" marL="457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  <a:buChar char="▷"/>
              <a:defRPr sz="2000"/>
            </a:lvl1pPr>
            <a:lvl2pPr indent="-355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2pPr>
            <a:lvl3pPr indent="-355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3pPr>
            <a:lvl4pPr indent="-355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4pPr>
            <a:lvl5pPr indent="-355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5pPr>
            <a:lvl6pPr indent="-355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6pPr>
            <a:lvl7pPr indent="-355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7pPr>
            <a:lvl8pPr indent="-355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8pPr>
            <a:lvl9pPr indent="-355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9pPr>
          </a:lstStyle>
          <a:p/>
        </p:txBody>
      </p:sp>
      <p:sp>
        <p:nvSpPr>
          <p:cNvPr id="52" name="Google Shape;52;p51"/>
          <p:cNvSpPr txBox="1"/>
          <p:nvPr>
            <p:ph idx="12" type="sldNum"/>
          </p:nvPr>
        </p:nvSpPr>
        <p:spPr>
          <a:xfrm>
            <a:off x="8480575" y="4696933"/>
            <a:ext cx="548700" cy="31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52"/>
          <p:cNvSpPr/>
          <p:nvPr/>
        </p:nvSpPr>
        <p:spPr>
          <a:xfrm>
            <a:off x="7356366" y="5066325"/>
            <a:ext cx="893700" cy="7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" name="Google Shape;55;p52"/>
          <p:cNvSpPr/>
          <p:nvPr/>
        </p:nvSpPr>
        <p:spPr>
          <a:xfrm>
            <a:off x="8250312" y="5066325"/>
            <a:ext cx="893700" cy="771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52"/>
          <p:cNvSpPr/>
          <p:nvPr/>
        </p:nvSpPr>
        <p:spPr>
          <a:xfrm>
            <a:off x="0" y="5066325"/>
            <a:ext cx="893700" cy="77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" name="Google Shape;57;p52"/>
          <p:cNvSpPr/>
          <p:nvPr/>
        </p:nvSpPr>
        <p:spPr>
          <a:xfrm>
            <a:off x="893710" y="5066325"/>
            <a:ext cx="6462600" cy="77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" name="Google Shape;58;p52"/>
          <p:cNvSpPr txBox="1"/>
          <p:nvPr>
            <p:ph idx="12" type="sldNum"/>
          </p:nvPr>
        </p:nvSpPr>
        <p:spPr>
          <a:xfrm>
            <a:off x="8480575" y="4696933"/>
            <a:ext cx="548700" cy="31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3 columns">
  <p:cSld name="TITLE_AND_TWO_COLUMNS_1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53"/>
          <p:cNvSpPr/>
          <p:nvPr/>
        </p:nvSpPr>
        <p:spPr>
          <a:xfrm>
            <a:off x="7356366" y="5066325"/>
            <a:ext cx="893700" cy="7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" name="Google Shape;61;p53"/>
          <p:cNvSpPr/>
          <p:nvPr/>
        </p:nvSpPr>
        <p:spPr>
          <a:xfrm>
            <a:off x="8250312" y="5066325"/>
            <a:ext cx="893700" cy="771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53"/>
          <p:cNvSpPr/>
          <p:nvPr/>
        </p:nvSpPr>
        <p:spPr>
          <a:xfrm>
            <a:off x="0" y="5066325"/>
            <a:ext cx="893700" cy="77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" name="Google Shape;63;p53"/>
          <p:cNvSpPr/>
          <p:nvPr/>
        </p:nvSpPr>
        <p:spPr>
          <a:xfrm>
            <a:off x="893710" y="5066325"/>
            <a:ext cx="6462600" cy="77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Google Shape;64;p53"/>
          <p:cNvSpPr txBox="1"/>
          <p:nvPr>
            <p:ph type="title"/>
          </p:nvPr>
        </p:nvSpPr>
        <p:spPr>
          <a:xfrm>
            <a:off x="893700" y="358388"/>
            <a:ext cx="6462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65" name="Google Shape;65;p53"/>
          <p:cNvSpPr txBox="1"/>
          <p:nvPr>
            <p:ph idx="1" type="body"/>
          </p:nvPr>
        </p:nvSpPr>
        <p:spPr>
          <a:xfrm>
            <a:off x="893700" y="1200150"/>
            <a:ext cx="2371200" cy="372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Char char="▷"/>
              <a:defRPr sz="1400"/>
            </a:lvl1pPr>
            <a:lvl2pPr indent="-3175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2pPr>
            <a:lvl3pPr indent="-3175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3pPr>
            <a:lvl4pPr indent="-3175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4pPr>
            <a:lvl5pPr indent="-3175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5pPr>
            <a:lvl6pPr indent="-3175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6pPr>
            <a:lvl7pPr indent="-3175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7pPr>
            <a:lvl8pPr indent="-3175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8pPr>
            <a:lvl9pPr indent="-3175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9pPr>
          </a:lstStyle>
          <a:p/>
        </p:txBody>
      </p:sp>
      <p:sp>
        <p:nvSpPr>
          <p:cNvPr id="66" name="Google Shape;66;p53"/>
          <p:cNvSpPr txBox="1"/>
          <p:nvPr>
            <p:ph idx="2" type="body"/>
          </p:nvPr>
        </p:nvSpPr>
        <p:spPr>
          <a:xfrm>
            <a:off x="3386404" y="1200150"/>
            <a:ext cx="2371200" cy="372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Char char="▷"/>
              <a:defRPr sz="1400"/>
            </a:lvl1pPr>
            <a:lvl2pPr indent="-3175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2pPr>
            <a:lvl3pPr indent="-3175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3pPr>
            <a:lvl4pPr indent="-3175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4pPr>
            <a:lvl5pPr indent="-3175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5pPr>
            <a:lvl6pPr indent="-3175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6pPr>
            <a:lvl7pPr indent="-3175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7pPr>
            <a:lvl8pPr indent="-3175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8pPr>
            <a:lvl9pPr indent="-3175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9pPr>
          </a:lstStyle>
          <a:p/>
        </p:txBody>
      </p:sp>
      <p:sp>
        <p:nvSpPr>
          <p:cNvPr id="67" name="Google Shape;67;p53"/>
          <p:cNvSpPr txBox="1"/>
          <p:nvPr>
            <p:ph idx="3" type="body"/>
          </p:nvPr>
        </p:nvSpPr>
        <p:spPr>
          <a:xfrm>
            <a:off x="5879107" y="1200150"/>
            <a:ext cx="2371200" cy="372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Char char="▷"/>
              <a:defRPr sz="1400"/>
            </a:lvl1pPr>
            <a:lvl2pPr indent="-3175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2pPr>
            <a:lvl3pPr indent="-3175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3pPr>
            <a:lvl4pPr indent="-3175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4pPr>
            <a:lvl5pPr indent="-3175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5pPr>
            <a:lvl6pPr indent="-3175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6pPr>
            <a:lvl7pPr indent="-3175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7pPr>
            <a:lvl8pPr indent="-3175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8pPr>
            <a:lvl9pPr indent="-3175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9pPr>
          </a:lstStyle>
          <a:p/>
        </p:txBody>
      </p:sp>
      <p:sp>
        <p:nvSpPr>
          <p:cNvPr id="68" name="Google Shape;68;p53"/>
          <p:cNvSpPr txBox="1"/>
          <p:nvPr>
            <p:ph idx="12" type="sldNum"/>
          </p:nvPr>
        </p:nvSpPr>
        <p:spPr>
          <a:xfrm>
            <a:off x="8480575" y="4696933"/>
            <a:ext cx="548700" cy="31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TITLE_1_1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27ae96588e6_2_91"/>
          <p:cNvSpPr txBox="1"/>
          <p:nvPr>
            <p:ph idx="1" type="body"/>
          </p:nvPr>
        </p:nvSpPr>
        <p:spPr>
          <a:xfrm>
            <a:off x="1710425" y="2161800"/>
            <a:ext cx="5723700" cy="8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81000" lvl="0" marL="457200" rtl="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Char char="▷"/>
              <a:defRPr i="1"/>
            </a:lvl1pPr>
            <a:lvl2pPr indent="-381000" lvl="1" marL="9144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○"/>
              <a:defRPr i="1"/>
            </a:lvl2pPr>
            <a:lvl3pPr indent="-381000" lvl="2" marL="13716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■"/>
              <a:defRPr i="1"/>
            </a:lvl3pPr>
            <a:lvl4pPr indent="-381000" lvl="3" marL="18288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  <a:defRPr i="1"/>
            </a:lvl4pPr>
            <a:lvl5pPr indent="-381000" lvl="4" marL="22860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○"/>
              <a:defRPr i="1"/>
            </a:lvl5pPr>
            <a:lvl6pPr indent="-381000" lvl="5" marL="2743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■"/>
              <a:defRPr i="1"/>
            </a:lvl6pPr>
            <a:lvl7pPr indent="-381000" lvl="6" marL="32004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  <a:defRPr i="1"/>
            </a:lvl7pPr>
            <a:lvl8pPr indent="-381000" lvl="7" marL="36576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○"/>
              <a:defRPr i="1"/>
            </a:lvl8pPr>
            <a:lvl9pPr indent="-381000" lvl="8" marL="41148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■"/>
              <a:defRPr i="1"/>
            </a:lvl9pPr>
          </a:lstStyle>
          <a:p/>
        </p:txBody>
      </p:sp>
      <p:sp>
        <p:nvSpPr>
          <p:cNvPr id="71" name="Google Shape;71;g27ae96588e6_2_91"/>
          <p:cNvSpPr txBox="1"/>
          <p:nvPr/>
        </p:nvSpPr>
        <p:spPr>
          <a:xfrm>
            <a:off x="3593400" y="1181419"/>
            <a:ext cx="1957200" cy="65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600"/>
              <a:buFont typeface="Arial"/>
              <a:buNone/>
            </a:pPr>
            <a:r>
              <a:rPr b="1" i="0" lang="en" sz="96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  <a:endParaRPr b="1" i="0" sz="9600" u="none" cap="none" strike="noStrik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" name="Google Shape;72;g27ae96588e6_2_91"/>
          <p:cNvSpPr/>
          <p:nvPr/>
        </p:nvSpPr>
        <p:spPr>
          <a:xfrm>
            <a:off x="5723283" y="1599675"/>
            <a:ext cx="1710300" cy="7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Google Shape;73;g27ae96588e6_2_91"/>
          <p:cNvSpPr/>
          <p:nvPr/>
        </p:nvSpPr>
        <p:spPr>
          <a:xfrm>
            <a:off x="7434177" y="1599675"/>
            <a:ext cx="1710300" cy="771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" name="Google Shape;74;g27ae96588e6_2_91"/>
          <p:cNvSpPr/>
          <p:nvPr/>
        </p:nvSpPr>
        <p:spPr>
          <a:xfrm>
            <a:off x="0" y="1599675"/>
            <a:ext cx="1710300" cy="77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" name="Google Shape;75;g27ae96588e6_2_91"/>
          <p:cNvSpPr/>
          <p:nvPr/>
        </p:nvSpPr>
        <p:spPr>
          <a:xfrm>
            <a:off x="1710425" y="1599675"/>
            <a:ext cx="1710300" cy="77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" name="Google Shape;76;g27ae96588e6_2_91"/>
          <p:cNvSpPr txBox="1"/>
          <p:nvPr>
            <p:ph idx="12" type="sldNum"/>
          </p:nvPr>
        </p:nvSpPr>
        <p:spPr>
          <a:xfrm>
            <a:off x="-125" y="4830281"/>
            <a:ext cx="9144000" cy="31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0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45"/>
          <p:cNvSpPr txBox="1"/>
          <p:nvPr>
            <p:ph type="title"/>
          </p:nvPr>
        </p:nvSpPr>
        <p:spPr>
          <a:xfrm>
            <a:off x="893700" y="358388"/>
            <a:ext cx="6462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Raleway"/>
              <a:buNone/>
              <a:defRPr b="0" i="0" sz="3200" u="none" cap="none" strike="noStrike">
                <a:solidFill>
                  <a:schemeClr val="accent6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Raleway"/>
              <a:buNone/>
              <a:defRPr b="0" i="0" sz="3200" u="none" cap="none" strike="noStrike">
                <a:solidFill>
                  <a:schemeClr val="accent6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Raleway"/>
              <a:buNone/>
              <a:defRPr b="0" i="0" sz="3200" u="none" cap="none" strike="noStrike">
                <a:solidFill>
                  <a:schemeClr val="accent6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Raleway"/>
              <a:buNone/>
              <a:defRPr b="0" i="0" sz="3200" u="none" cap="none" strike="noStrike">
                <a:solidFill>
                  <a:schemeClr val="accent6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Raleway"/>
              <a:buNone/>
              <a:defRPr b="0" i="0" sz="3200" u="none" cap="none" strike="noStrike">
                <a:solidFill>
                  <a:schemeClr val="accent6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Raleway"/>
              <a:buNone/>
              <a:defRPr b="0" i="0" sz="3200" u="none" cap="none" strike="noStrike">
                <a:solidFill>
                  <a:schemeClr val="accent6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Raleway"/>
              <a:buNone/>
              <a:defRPr b="0" i="0" sz="3200" u="none" cap="none" strike="noStrike">
                <a:solidFill>
                  <a:schemeClr val="accent6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Raleway"/>
              <a:buNone/>
              <a:defRPr b="0" i="0" sz="3200" u="none" cap="none" strike="noStrike">
                <a:solidFill>
                  <a:schemeClr val="accent6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Raleway"/>
              <a:buNone/>
              <a:defRPr b="0" i="0" sz="3200" u="none" cap="none" strike="noStrike">
                <a:solidFill>
                  <a:schemeClr val="accent6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7" name="Google Shape;7;p45"/>
          <p:cNvSpPr txBox="1"/>
          <p:nvPr>
            <p:ph idx="1" type="body"/>
          </p:nvPr>
        </p:nvSpPr>
        <p:spPr>
          <a:xfrm>
            <a:off x="893700" y="1373588"/>
            <a:ext cx="6462600" cy="355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810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6"/>
              </a:buClr>
              <a:buSzPts val="2400"/>
              <a:buFont typeface="Lato"/>
              <a:buChar char="▷"/>
              <a:defRPr b="0" i="0" sz="24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3810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Lato"/>
              <a:buChar char="○"/>
              <a:defRPr b="0" i="0" sz="24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Lato"/>
              <a:buChar char="■"/>
              <a:defRPr b="0" i="0" sz="24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3810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Lato"/>
              <a:buChar char="●"/>
              <a:defRPr b="0" i="0" sz="24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3810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Lato"/>
              <a:buChar char="○"/>
              <a:defRPr b="0" i="0" sz="24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3810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Lato"/>
              <a:buChar char="■"/>
              <a:defRPr b="0" i="0" sz="24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3810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Lato"/>
              <a:buChar char="●"/>
              <a:defRPr b="0" i="0" sz="24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3810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Lato"/>
              <a:buChar char="○"/>
              <a:defRPr b="0" i="0" sz="24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3810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Lato"/>
              <a:buChar char="■"/>
              <a:defRPr b="0" i="0" sz="24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45"/>
          <p:cNvSpPr txBox="1"/>
          <p:nvPr>
            <p:ph idx="12" type="sldNum"/>
          </p:nvPr>
        </p:nvSpPr>
        <p:spPr>
          <a:xfrm>
            <a:off x="8480575" y="4696933"/>
            <a:ext cx="548700" cy="31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ransition>
    <p:fade thruBlk="1"/>
  </p:transition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.png"/><Relationship Id="rId4" Type="http://schemas.openxmlformats.org/officeDocument/2006/relationships/image" Target="../media/image11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.png"/><Relationship Id="rId4" Type="http://schemas.openxmlformats.org/officeDocument/2006/relationships/image" Target="../media/image11.png"/><Relationship Id="rId5" Type="http://schemas.openxmlformats.org/officeDocument/2006/relationships/image" Target="../media/image26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.png"/><Relationship Id="rId4" Type="http://schemas.openxmlformats.org/officeDocument/2006/relationships/image" Target="../media/image9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5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5.png"/><Relationship Id="rId4" Type="http://schemas.openxmlformats.org/officeDocument/2006/relationships/image" Target="../media/image15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7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7.png"/><Relationship Id="rId4" Type="http://schemas.openxmlformats.org/officeDocument/2006/relationships/image" Target="../media/image1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8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3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2.png"/><Relationship Id="rId4" Type="http://schemas.openxmlformats.org/officeDocument/2006/relationships/image" Target="../media/image3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9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16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18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18.png"/><Relationship Id="rId4" Type="http://schemas.openxmlformats.org/officeDocument/2006/relationships/image" Target="../media/image20.png"/><Relationship Id="rId5" Type="http://schemas.openxmlformats.org/officeDocument/2006/relationships/image" Target="../media/image36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23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23.png"/><Relationship Id="rId4" Type="http://schemas.openxmlformats.org/officeDocument/2006/relationships/image" Target="../media/image30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25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21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38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27.jpg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28.jpg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28.jpg"/><Relationship Id="rId4" Type="http://schemas.openxmlformats.org/officeDocument/2006/relationships/image" Target="../media/image29.jpg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28.jpg"/><Relationship Id="rId4" Type="http://schemas.openxmlformats.org/officeDocument/2006/relationships/image" Target="../media/image29.jpg"/><Relationship Id="rId5" Type="http://schemas.openxmlformats.org/officeDocument/2006/relationships/image" Target="../media/image31.jpg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32.jpg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32.jpg"/><Relationship Id="rId4" Type="http://schemas.openxmlformats.org/officeDocument/2006/relationships/image" Target="../media/image40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32.jpg"/><Relationship Id="rId4" Type="http://schemas.openxmlformats.org/officeDocument/2006/relationships/image" Target="../media/image40.jpg"/><Relationship Id="rId5" Type="http://schemas.openxmlformats.org/officeDocument/2006/relationships/image" Target="../media/image35.jpg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1.xml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2.xml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3.xml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4.xml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5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"/>
          <p:cNvSpPr txBox="1"/>
          <p:nvPr>
            <p:ph type="ctrTitle"/>
          </p:nvPr>
        </p:nvSpPr>
        <p:spPr>
          <a:xfrm>
            <a:off x="645225" y="2762725"/>
            <a:ext cx="6736500" cy="115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</a:pPr>
            <a:r>
              <a:rPr lang="en"/>
              <a:t>Pick at Locker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9"/>
          <p:cNvSpPr txBox="1"/>
          <p:nvPr>
            <p:ph type="ctrTitle"/>
          </p:nvPr>
        </p:nvSpPr>
        <p:spPr>
          <a:xfrm>
            <a:off x="685800" y="1583342"/>
            <a:ext cx="7772400" cy="1159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n">
                <a:solidFill>
                  <a:schemeClr val="accent2"/>
                </a:solidFill>
              </a:rPr>
              <a:t>3.</a:t>
            </a:r>
            <a:endParaRPr>
              <a:solidFill>
                <a:schemeClr val="accent2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n"/>
              <a:t>Hardware Component</a:t>
            </a:r>
            <a:endParaRPr/>
          </a:p>
        </p:txBody>
      </p:sp>
      <p:sp>
        <p:nvSpPr>
          <p:cNvPr id="170" name="Google Shape;170;p9"/>
          <p:cNvSpPr txBox="1"/>
          <p:nvPr>
            <p:ph idx="1" type="subTitle"/>
          </p:nvPr>
        </p:nvSpPr>
        <p:spPr>
          <a:xfrm>
            <a:off x="685800" y="2840053"/>
            <a:ext cx="7772400" cy="7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10"/>
          <p:cNvSpPr txBox="1"/>
          <p:nvPr>
            <p:ph idx="12" type="sldNum"/>
          </p:nvPr>
        </p:nvSpPr>
        <p:spPr>
          <a:xfrm>
            <a:off x="8480575" y="4696933"/>
            <a:ext cx="548700" cy="31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76" name="Google Shape;176;p10"/>
          <p:cNvPicPr preferRelativeResize="0"/>
          <p:nvPr/>
        </p:nvPicPr>
        <p:blipFill rotWithShape="1">
          <a:blip r:embed="rId3">
            <a:alphaModFix/>
          </a:blip>
          <a:srcRect b="0" l="0" r="0" t="2229"/>
          <a:stretch/>
        </p:blipFill>
        <p:spPr>
          <a:xfrm>
            <a:off x="3062955" y="1551541"/>
            <a:ext cx="2976838" cy="2136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77" name="Google Shape;177;p10"/>
          <p:cNvGrpSpPr/>
          <p:nvPr/>
        </p:nvGrpSpPr>
        <p:grpSpPr>
          <a:xfrm>
            <a:off x="3506248" y="3749418"/>
            <a:ext cx="2362374" cy="782511"/>
            <a:chOff x="2835995" y="3698642"/>
            <a:chExt cx="2414778" cy="824443"/>
          </a:xfrm>
        </p:grpSpPr>
        <p:sp>
          <p:nvSpPr>
            <p:cNvPr id="178" name="Google Shape;178;p10"/>
            <p:cNvSpPr/>
            <p:nvPr/>
          </p:nvSpPr>
          <p:spPr>
            <a:xfrm>
              <a:off x="2835995" y="3774088"/>
              <a:ext cx="2414778" cy="748997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9" name="Google Shape;179;p10"/>
            <p:cNvSpPr txBox="1"/>
            <p:nvPr/>
          </p:nvSpPr>
          <p:spPr>
            <a:xfrm>
              <a:off x="2898368" y="3698642"/>
              <a:ext cx="2290033" cy="68258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None/>
              </a:pPr>
              <a:r>
                <a:rPr b="1" i="0" lang="en" sz="2000" u="none" cap="none" strike="noStrike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Two stepper motors</a:t>
              </a:r>
              <a:endParaRPr/>
            </a:p>
          </p:txBody>
        </p:sp>
      </p:grpSp>
      <p:sp>
        <p:nvSpPr>
          <p:cNvPr id="180" name="Google Shape;180;p10"/>
          <p:cNvSpPr txBox="1"/>
          <p:nvPr/>
        </p:nvSpPr>
        <p:spPr>
          <a:xfrm>
            <a:off x="694394" y="90476"/>
            <a:ext cx="7576457" cy="1270811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Raleway"/>
              <a:buNone/>
            </a:pPr>
            <a:r>
              <a:rPr b="1" i="0" lang="en" sz="4400" u="none" cap="none" strike="noStrike">
                <a:solidFill>
                  <a:schemeClr val="accent5"/>
                </a:solidFill>
                <a:latin typeface="Raleway"/>
                <a:ea typeface="Raleway"/>
                <a:cs typeface="Raleway"/>
                <a:sym typeface="Raleway"/>
              </a:rPr>
              <a:t>Motors and drivers</a:t>
            </a:r>
            <a:endParaRPr b="1" i="0" sz="4400" u="none" cap="none" strike="noStrike">
              <a:solidFill>
                <a:schemeClr val="accent5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11"/>
          <p:cNvSpPr txBox="1"/>
          <p:nvPr/>
        </p:nvSpPr>
        <p:spPr>
          <a:xfrm>
            <a:off x="858419" y="102738"/>
            <a:ext cx="8001095" cy="1202826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Raleway"/>
              <a:buNone/>
            </a:pPr>
            <a:r>
              <a:rPr b="1" i="0" lang="en" sz="4400" u="none" cap="none" strike="noStrike">
                <a:solidFill>
                  <a:schemeClr val="accent5"/>
                </a:solidFill>
                <a:latin typeface="Raleway"/>
                <a:ea typeface="Raleway"/>
                <a:cs typeface="Raleway"/>
                <a:sym typeface="Raleway"/>
              </a:rPr>
              <a:t>Motors and drivers</a:t>
            </a:r>
            <a:endParaRPr/>
          </a:p>
        </p:txBody>
      </p:sp>
      <p:sp>
        <p:nvSpPr>
          <p:cNvPr id="186" name="Google Shape;186;p11"/>
          <p:cNvSpPr txBox="1"/>
          <p:nvPr>
            <p:ph idx="12" type="sldNum"/>
          </p:nvPr>
        </p:nvSpPr>
        <p:spPr>
          <a:xfrm>
            <a:off x="8480575" y="4696933"/>
            <a:ext cx="548700" cy="31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87" name="Google Shape;187;p11"/>
          <p:cNvPicPr preferRelativeResize="0"/>
          <p:nvPr/>
        </p:nvPicPr>
        <p:blipFill rotWithShape="1">
          <a:blip r:embed="rId3">
            <a:alphaModFix/>
          </a:blip>
          <a:srcRect b="0" l="0" r="0" t="2229"/>
          <a:stretch/>
        </p:blipFill>
        <p:spPr>
          <a:xfrm>
            <a:off x="1351033" y="1938216"/>
            <a:ext cx="2402820" cy="1814109"/>
          </a:xfrm>
          <a:prstGeom prst="rect">
            <a:avLst/>
          </a:prstGeom>
          <a:noFill/>
          <a:ln>
            <a:noFill/>
          </a:ln>
        </p:spPr>
      </p:pic>
      <p:pic>
        <p:nvPicPr>
          <p:cNvPr id="188" name="Google Shape;188;p11"/>
          <p:cNvPicPr preferRelativeResize="0"/>
          <p:nvPr/>
        </p:nvPicPr>
        <p:blipFill rotWithShape="1">
          <a:blip r:embed="rId4">
            <a:alphaModFix/>
          </a:blip>
          <a:srcRect b="12191" l="18911" r="18510" t="16465"/>
          <a:stretch/>
        </p:blipFill>
        <p:spPr>
          <a:xfrm>
            <a:off x="5131886" y="1986041"/>
            <a:ext cx="2322337" cy="1924675"/>
          </a:xfrm>
          <a:prstGeom prst="rect">
            <a:avLst/>
          </a:prstGeom>
          <a:noFill/>
          <a:ln>
            <a:noFill/>
          </a:ln>
        </p:spPr>
      </p:pic>
      <p:sp>
        <p:nvSpPr>
          <p:cNvPr id="189" name="Google Shape;189;p11"/>
          <p:cNvSpPr/>
          <p:nvPr/>
        </p:nvSpPr>
        <p:spPr>
          <a:xfrm>
            <a:off x="1457550" y="4040175"/>
            <a:ext cx="2322300" cy="6567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" name="Google Shape;190;p11"/>
          <p:cNvSpPr txBox="1"/>
          <p:nvPr/>
        </p:nvSpPr>
        <p:spPr>
          <a:xfrm>
            <a:off x="1758100" y="3968949"/>
            <a:ext cx="1808400" cy="55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b="1" i="0" lang="en" sz="20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Two stepper motors</a:t>
            </a:r>
            <a:endParaRPr/>
          </a:p>
        </p:txBody>
      </p:sp>
      <p:sp>
        <p:nvSpPr>
          <p:cNvPr id="191" name="Google Shape;191;p11"/>
          <p:cNvSpPr/>
          <p:nvPr/>
        </p:nvSpPr>
        <p:spPr>
          <a:xfrm>
            <a:off x="5254353" y="4040163"/>
            <a:ext cx="2199870" cy="55415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2" name="Google Shape;192;p11"/>
          <p:cNvSpPr txBox="1"/>
          <p:nvPr/>
        </p:nvSpPr>
        <p:spPr>
          <a:xfrm>
            <a:off x="5367996" y="3991553"/>
            <a:ext cx="2086227" cy="50501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b="1" i="0" lang="en" sz="20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YS-DIV Driver 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12"/>
          <p:cNvSpPr txBox="1"/>
          <p:nvPr/>
        </p:nvSpPr>
        <p:spPr>
          <a:xfrm>
            <a:off x="858419" y="102738"/>
            <a:ext cx="8001095" cy="1202826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Raleway"/>
              <a:buNone/>
            </a:pPr>
            <a:r>
              <a:rPr b="1" i="0" lang="en" sz="4400" u="none" cap="none" strike="noStrike">
                <a:solidFill>
                  <a:schemeClr val="accent5"/>
                </a:solidFill>
                <a:latin typeface="Raleway"/>
                <a:ea typeface="Raleway"/>
                <a:cs typeface="Raleway"/>
                <a:sym typeface="Raleway"/>
              </a:rPr>
              <a:t>Motors and drivers</a:t>
            </a:r>
            <a:endParaRPr/>
          </a:p>
        </p:txBody>
      </p:sp>
      <p:sp>
        <p:nvSpPr>
          <p:cNvPr id="198" name="Google Shape;198;p12"/>
          <p:cNvSpPr txBox="1"/>
          <p:nvPr>
            <p:ph idx="12" type="sldNum"/>
          </p:nvPr>
        </p:nvSpPr>
        <p:spPr>
          <a:xfrm>
            <a:off x="8480575" y="4696933"/>
            <a:ext cx="548700" cy="31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99" name="Google Shape;199;p12"/>
          <p:cNvPicPr preferRelativeResize="0"/>
          <p:nvPr/>
        </p:nvPicPr>
        <p:blipFill rotWithShape="1">
          <a:blip r:embed="rId3">
            <a:alphaModFix/>
          </a:blip>
          <a:srcRect b="0" l="0" r="0" t="2229"/>
          <a:stretch/>
        </p:blipFill>
        <p:spPr>
          <a:xfrm>
            <a:off x="271629" y="1924466"/>
            <a:ext cx="2402820" cy="1814109"/>
          </a:xfrm>
          <a:prstGeom prst="rect">
            <a:avLst/>
          </a:prstGeom>
          <a:noFill/>
          <a:ln>
            <a:noFill/>
          </a:ln>
        </p:spPr>
      </p:pic>
      <p:pic>
        <p:nvPicPr>
          <p:cNvPr id="200" name="Google Shape;200;p12"/>
          <p:cNvPicPr preferRelativeResize="0"/>
          <p:nvPr/>
        </p:nvPicPr>
        <p:blipFill rotWithShape="1">
          <a:blip r:embed="rId4">
            <a:alphaModFix/>
          </a:blip>
          <a:srcRect b="12191" l="18911" r="18510" t="16465"/>
          <a:stretch/>
        </p:blipFill>
        <p:spPr>
          <a:xfrm>
            <a:off x="3378856" y="1960705"/>
            <a:ext cx="2322337" cy="1924675"/>
          </a:xfrm>
          <a:prstGeom prst="rect">
            <a:avLst/>
          </a:prstGeom>
          <a:noFill/>
          <a:ln>
            <a:noFill/>
          </a:ln>
        </p:spPr>
      </p:pic>
      <p:sp>
        <p:nvSpPr>
          <p:cNvPr id="201" name="Google Shape;201;p12"/>
          <p:cNvSpPr/>
          <p:nvPr/>
        </p:nvSpPr>
        <p:spPr>
          <a:xfrm>
            <a:off x="378150" y="4026426"/>
            <a:ext cx="2296200" cy="5541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" name="Google Shape;202;p12"/>
          <p:cNvSpPr txBox="1"/>
          <p:nvPr/>
        </p:nvSpPr>
        <p:spPr>
          <a:xfrm>
            <a:off x="667746" y="3943612"/>
            <a:ext cx="1808400" cy="55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b="1" i="0" lang="en" sz="20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Two stepper motors</a:t>
            </a:r>
            <a:endParaRPr/>
          </a:p>
        </p:txBody>
      </p:sp>
      <p:sp>
        <p:nvSpPr>
          <p:cNvPr id="203" name="Google Shape;203;p12"/>
          <p:cNvSpPr/>
          <p:nvPr/>
        </p:nvSpPr>
        <p:spPr>
          <a:xfrm>
            <a:off x="3501323" y="4014827"/>
            <a:ext cx="2199870" cy="55415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4" name="Google Shape;204;p12"/>
          <p:cNvSpPr txBox="1"/>
          <p:nvPr/>
        </p:nvSpPr>
        <p:spPr>
          <a:xfrm>
            <a:off x="3614966" y="3966217"/>
            <a:ext cx="2086227" cy="50501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b="1" i="0" lang="en" sz="20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YS-DIV Driver </a:t>
            </a:r>
            <a:endParaRPr/>
          </a:p>
        </p:txBody>
      </p:sp>
      <p:pic>
        <p:nvPicPr>
          <p:cNvPr id="205" name="Google Shape;205;p12"/>
          <p:cNvPicPr preferRelativeResize="0"/>
          <p:nvPr/>
        </p:nvPicPr>
        <p:blipFill rotWithShape="1">
          <a:blip r:embed="rId5">
            <a:alphaModFix/>
          </a:blip>
          <a:srcRect b="22420" l="0" r="17776" t="0"/>
          <a:stretch/>
        </p:blipFill>
        <p:spPr>
          <a:xfrm>
            <a:off x="6249948" y="1960705"/>
            <a:ext cx="2403204" cy="1924675"/>
          </a:xfrm>
          <a:prstGeom prst="rect">
            <a:avLst/>
          </a:prstGeom>
          <a:noFill/>
          <a:ln cap="flat" cmpd="sng" w="127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206" name="Google Shape;206;p12"/>
          <p:cNvSpPr/>
          <p:nvPr/>
        </p:nvSpPr>
        <p:spPr>
          <a:xfrm>
            <a:off x="6303394" y="4014827"/>
            <a:ext cx="2296312" cy="54257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12"/>
          <p:cNvSpPr txBox="1"/>
          <p:nvPr/>
        </p:nvSpPr>
        <p:spPr>
          <a:xfrm>
            <a:off x="6593017" y="3885377"/>
            <a:ext cx="1808400" cy="55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b="1" i="0" lang="en" sz="20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CNC XY Linear Motion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13"/>
          <p:cNvSpPr txBox="1"/>
          <p:nvPr>
            <p:ph idx="12" type="sldNum"/>
          </p:nvPr>
        </p:nvSpPr>
        <p:spPr>
          <a:xfrm>
            <a:off x="8480575" y="4696933"/>
            <a:ext cx="548700" cy="31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213" name="Google Shape;213;p13"/>
          <p:cNvGrpSpPr/>
          <p:nvPr/>
        </p:nvGrpSpPr>
        <p:grpSpPr>
          <a:xfrm>
            <a:off x="3506248" y="3749418"/>
            <a:ext cx="2362374" cy="782511"/>
            <a:chOff x="2835995" y="3698642"/>
            <a:chExt cx="2414778" cy="824443"/>
          </a:xfrm>
        </p:grpSpPr>
        <p:sp>
          <p:nvSpPr>
            <p:cNvPr id="214" name="Google Shape;214;p13"/>
            <p:cNvSpPr/>
            <p:nvPr/>
          </p:nvSpPr>
          <p:spPr>
            <a:xfrm>
              <a:off x="2835995" y="3774088"/>
              <a:ext cx="2414778" cy="748997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5" name="Google Shape;215;p13"/>
            <p:cNvSpPr txBox="1"/>
            <p:nvPr/>
          </p:nvSpPr>
          <p:spPr>
            <a:xfrm>
              <a:off x="2898368" y="3698642"/>
              <a:ext cx="2290033" cy="68258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None/>
              </a:pPr>
              <a:r>
                <a:rPr b="1" i="0" lang="en" sz="2000" u="none" cap="none" strike="noStrike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Servo motor mg996r</a:t>
              </a:r>
              <a:endParaRPr/>
            </a:p>
          </p:txBody>
        </p:sp>
      </p:grpSp>
      <p:sp>
        <p:nvSpPr>
          <p:cNvPr id="216" name="Google Shape;216;p13"/>
          <p:cNvSpPr txBox="1"/>
          <p:nvPr/>
        </p:nvSpPr>
        <p:spPr>
          <a:xfrm>
            <a:off x="694394" y="90476"/>
            <a:ext cx="7576457" cy="1270811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Raleway"/>
              <a:buNone/>
            </a:pPr>
            <a:r>
              <a:rPr b="1" i="0" lang="en" sz="4400" u="none" cap="none" strike="noStrike">
                <a:solidFill>
                  <a:schemeClr val="accent5"/>
                </a:solidFill>
                <a:latin typeface="Raleway"/>
                <a:ea typeface="Raleway"/>
                <a:cs typeface="Raleway"/>
                <a:sym typeface="Raleway"/>
              </a:rPr>
              <a:t>Motors and drivers</a:t>
            </a:r>
            <a:endParaRPr b="1" i="0" sz="4400" u="none" cap="none" strike="noStrike">
              <a:solidFill>
                <a:schemeClr val="accent5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217" name="Google Shape;217;p13"/>
          <p:cNvPicPr preferRelativeResize="0"/>
          <p:nvPr/>
        </p:nvPicPr>
        <p:blipFill rotWithShape="1">
          <a:blip r:embed="rId3">
            <a:alphaModFix/>
          </a:blip>
          <a:srcRect b="0" l="2239" r="0" t="1863"/>
          <a:stretch/>
        </p:blipFill>
        <p:spPr>
          <a:xfrm>
            <a:off x="3314597" y="1606350"/>
            <a:ext cx="2745676" cy="210726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14"/>
          <p:cNvSpPr txBox="1"/>
          <p:nvPr/>
        </p:nvSpPr>
        <p:spPr>
          <a:xfrm>
            <a:off x="858419" y="102738"/>
            <a:ext cx="8001095" cy="1202826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Raleway"/>
              <a:buNone/>
            </a:pPr>
            <a:r>
              <a:rPr b="1" i="0" lang="en" sz="4400" u="none" cap="none" strike="noStrike">
                <a:solidFill>
                  <a:schemeClr val="accent5"/>
                </a:solidFill>
                <a:latin typeface="Raleway"/>
                <a:ea typeface="Raleway"/>
                <a:cs typeface="Raleway"/>
                <a:sym typeface="Raleway"/>
              </a:rPr>
              <a:t>Motors and drivers</a:t>
            </a:r>
            <a:endParaRPr/>
          </a:p>
        </p:txBody>
      </p:sp>
      <p:sp>
        <p:nvSpPr>
          <p:cNvPr id="223" name="Google Shape;223;p14"/>
          <p:cNvSpPr txBox="1"/>
          <p:nvPr>
            <p:ph idx="12" type="sldNum"/>
          </p:nvPr>
        </p:nvSpPr>
        <p:spPr>
          <a:xfrm>
            <a:off x="8480575" y="4696933"/>
            <a:ext cx="548700" cy="31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24" name="Google Shape;224;p14"/>
          <p:cNvSpPr/>
          <p:nvPr/>
        </p:nvSpPr>
        <p:spPr>
          <a:xfrm>
            <a:off x="1457542" y="4040163"/>
            <a:ext cx="2296312" cy="54257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5" name="Google Shape;225;p14"/>
          <p:cNvSpPr txBox="1"/>
          <p:nvPr/>
        </p:nvSpPr>
        <p:spPr>
          <a:xfrm>
            <a:off x="1701538" y="3922524"/>
            <a:ext cx="1808400" cy="55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b="1" i="0" lang="en" sz="20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Servo motor mg996r</a:t>
            </a:r>
            <a:endParaRPr/>
          </a:p>
        </p:txBody>
      </p:sp>
      <p:sp>
        <p:nvSpPr>
          <p:cNvPr id="226" name="Google Shape;226;p14"/>
          <p:cNvSpPr/>
          <p:nvPr/>
        </p:nvSpPr>
        <p:spPr>
          <a:xfrm>
            <a:off x="5254352" y="4093985"/>
            <a:ext cx="2308356" cy="60294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7" name="Google Shape;227;p14"/>
          <p:cNvSpPr txBox="1"/>
          <p:nvPr/>
        </p:nvSpPr>
        <p:spPr>
          <a:xfrm>
            <a:off x="5365409" y="3945122"/>
            <a:ext cx="2086200" cy="50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b="1" i="0" lang="en" sz="20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3D printing mechanism</a:t>
            </a:r>
            <a:endParaRPr b="1" i="0" sz="2000" u="none" cap="none" strike="noStrik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 i="0" sz="2000" u="none" cap="none" strike="noStrik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28" name="Google Shape;228;p14"/>
          <p:cNvPicPr preferRelativeResize="0"/>
          <p:nvPr/>
        </p:nvPicPr>
        <p:blipFill rotWithShape="1">
          <a:blip r:embed="rId3">
            <a:alphaModFix/>
          </a:blip>
          <a:srcRect b="0" l="2239" r="0" t="1863"/>
          <a:stretch/>
        </p:blipFill>
        <p:spPr>
          <a:xfrm>
            <a:off x="1382669" y="1815255"/>
            <a:ext cx="2745676" cy="2107264"/>
          </a:xfrm>
          <a:prstGeom prst="rect">
            <a:avLst/>
          </a:prstGeom>
          <a:noFill/>
          <a:ln>
            <a:noFill/>
          </a:ln>
        </p:spPr>
      </p:pic>
      <p:pic>
        <p:nvPicPr>
          <p:cNvPr id="229" name="Google Shape;229;p14"/>
          <p:cNvPicPr preferRelativeResize="0"/>
          <p:nvPr/>
        </p:nvPicPr>
        <p:blipFill rotWithShape="1">
          <a:blip r:embed="rId4">
            <a:alphaModFix/>
          </a:blip>
          <a:srcRect b="11282" l="0" r="7834" t="30372"/>
          <a:stretch/>
        </p:blipFill>
        <p:spPr>
          <a:xfrm>
            <a:off x="5180578" y="1700223"/>
            <a:ext cx="2187326" cy="229133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15"/>
          <p:cNvSpPr txBox="1"/>
          <p:nvPr>
            <p:ph idx="4294967295" type="ctrTitle"/>
          </p:nvPr>
        </p:nvSpPr>
        <p:spPr>
          <a:xfrm>
            <a:off x="858419" y="102738"/>
            <a:ext cx="8001095" cy="1202826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Raleway"/>
              <a:buNone/>
            </a:pPr>
            <a:r>
              <a:rPr b="1" i="0" lang="en" sz="4400" u="none" cap="none" strike="noStrike">
                <a:solidFill>
                  <a:schemeClr val="accent5"/>
                </a:solidFill>
                <a:latin typeface="Raleway"/>
                <a:ea typeface="Raleway"/>
                <a:cs typeface="Raleway"/>
                <a:sym typeface="Raleway"/>
              </a:rPr>
              <a:t>Input/Output Components</a:t>
            </a:r>
            <a:endParaRPr b="1" i="0" sz="4400" u="none" cap="none" strike="noStrike">
              <a:solidFill>
                <a:schemeClr val="accent5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35" name="Google Shape;235;p15"/>
          <p:cNvSpPr txBox="1"/>
          <p:nvPr>
            <p:ph idx="12" type="sldNum"/>
          </p:nvPr>
        </p:nvSpPr>
        <p:spPr>
          <a:xfrm>
            <a:off x="8480575" y="4696933"/>
            <a:ext cx="548700" cy="31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236" name="Google Shape;236;p15"/>
          <p:cNvGrpSpPr/>
          <p:nvPr/>
        </p:nvGrpSpPr>
        <p:grpSpPr>
          <a:xfrm>
            <a:off x="3083331" y="3947937"/>
            <a:ext cx="2526822" cy="748996"/>
            <a:chOff x="3011332" y="3947935"/>
            <a:chExt cx="2414778" cy="748997"/>
          </a:xfrm>
        </p:grpSpPr>
        <p:sp>
          <p:nvSpPr>
            <p:cNvPr id="237" name="Google Shape;237;p15"/>
            <p:cNvSpPr/>
            <p:nvPr/>
          </p:nvSpPr>
          <p:spPr>
            <a:xfrm>
              <a:off x="3011332" y="3947935"/>
              <a:ext cx="2414778" cy="748997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8" name="Google Shape;238;p15"/>
            <p:cNvSpPr txBox="1"/>
            <p:nvPr/>
          </p:nvSpPr>
          <p:spPr>
            <a:xfrm>
              <a:off x="3058403" y="3981142"/>
              <a:ext cx="2290033" cy="68258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None/>
              </a:pPr>
              <a:r>
                <a:rPr b="1" i="0" lang="en" sz="2000" u="none" cap="none" strike="noStrike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LCD</a:t>
              </a:r>
              <a:endParaRPr b="1" i="0" sz="20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</p:grpSp>
      <p:pic>
        <p:nvPicPr>
          <p:cNvPr id="239" name="Google Shape;239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11520" y="1778743"/>
            <a:ext cx="3146760" cy="20522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16"/>
          <p:cNvSpPr txBox="1"/>
          <p:nvPr/>
        </p:nvSpPr>
        <p:spPr>
          <a:xfrm>
            <a:off x="858419" y="102738"/>
            <a:ext cx="8001095" cy="1202826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Raleway"/>
              <a:buNone/>
            </a:pPr>
            <a:r>
              <a:rPr b="1" i="0" lang="en" sz="4400" u="none" cap="none" strike="noStrike">
                <a:solidFill>
                  <a:schemeClr val="accent5"/>
                </a:solidFill>
                <a:latin typeface="Raleway"/>
                <a:ea typeface="Raleway"/>
                <a:cs typeface="Raleway"/>
                <a:sym typeface="Raleway"/>
              </a:rPr>
              <a:t>Input/Output Components</a:t>
            </a:r>
            <a:endParaRPr b="1" i="0" sz="4400" u="none" cap="none" strike="noStrike">
              <a:solidFill>
                <a:schemeClr val="accent5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45" name="Google Shape;245;p16"/>
          <p:cNvSpPr txBox="1"/>
          <p:nvPr>
            <p:ph idx="12" type="sldNum"/>
          </p:nvPr>
        </p:nvSpPr>
        <p:spPr>
          <a:xfrm>
            <a:off x="8480575" y="4696933"/>
            <a:ext cx="548700" cy="31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246" name="Google Shape;246;p16"/>
          <p:cNvGrpSpPr/>
          <p:nvPr/>
        </p:nvGrpSpPr>
        <p:grpSpPr>
          <a:xfrm>
            <a:off x="1669047" y="3910716"/>
            <a:ext cx="1900800" cy="622000"/>
            <a:chOff x="3011332" y="3947935"/>
            <a:chExt cx="2414778" cy="748997"/>
          </a:xfrm>
        </p:grpSpPr>
        <p:sp>
          <p:nvSpPr>
            <p:cNvPr id="247" name="Google Shape;247;p16"/>
            <p:cNvSpPr/>
            <p:nvPr/>
          </p:nvSpPr>
          <p:spPr>
            <a:xfrm>
              <a:off x="3011332" y="3947935"/>
              <a:ext cx="2414778" cy="748997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8" name="Google Shape;248;p16"/>
            <p:cNvSpPr txBox="1"/>
            <p:nvPr/>
          </p:nvSpPr>
          <p:spPr>
            <a:xfrm>
              <a:off x="3058403" y="3981142"/>
              <a:ext cx="2290033" cy="68258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None/>
              </a:pPr>
              <a:r>
                <a:rPr b="1" i="0" lang="en" sz="2000" u="none" cap="none" strike="noStrike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LCD</a:t>
              </a:r>
              <a:endParaRPr b="1" i="0" sz="20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</p:grpSp>
      <p:grpSp>
        <p:nvGrpSpPr>
          <p:cNvPr id="249" name="Google Shape;249;p16"/>
          <p:cNvGrpSpPr/>
          <p:nvPr/>
        </p:nvGrpSpPr>
        <p:grpSpPr>
          <a:xfrm>
            <a:off x="5390337" y="3938293"/>
            <a:ext cx="1828610" cy="597788"/>
            <a:chOff x="3011332" y="3947935"/>
            <a:chExt cx="2414778" cy="748997"/>
          </a:xfrm>
        </p:grpSpPr>
        <p:sp>
          <p:nvSpPr>
            <p:cNvPr id="250" name="Google Shape;250;p16"/>
            <p:cNvSpPr/>
            <p:nvPr/>
          </p:nvSpPr>
          <p:spPr>
            <a:xfrm>
              <a:off x="3011332" y="3947935"/>
              <a:ext cx="2414778" cy="748997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1" name="Google Shape;251;p16"/>
            <p:cNvSpPr txBox="1"/>
            <p:nvPr/>
          </p:nvSpPr>
          <p:spPr>
            <a:xfrm>
              <a:off x="3058403" y="3981142"/>
              <a:ext cx="2290033" cy="68258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None/>
              </a:pPr>
              <a:r>
                <a:rPr b="1" i="0" lang="en" sz="2000" u="none" cap="none" strike="noStrike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Keypad</a:t>
              </a:r>
              <a:endParaRPr b="1" i="0" sz="20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</p:grpSp>
      <p:pic>
        <p:nvPicPr>
          <p:cNvPr id="252" name="Google Shape;252;p16"/>
          <p:cNvPicPr preferRelativeResize="0"/>
          <p:nvPr/>
        </p:nvPicPr>
        <p:blipFill rotWithShape="1">
          <a:blip r:embed="rId3">
            <a:alphaModFix/>
          </a:blip>
          <a:srcRect b="51467" l="28758" r="20149" t="3660"/>
          <a:stretch/>
        </p:blipFill>
        <p:spPr>
          <a:xfrm>
            <a:off x="5406419" y="2093115"/>
            <a:ext cx="2102175" cy="1488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53" name="Google Shape;253;p1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29608" y="1636506"/>
            <a:ext cx="2979678" cy="194326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17"/>
          <p:cNvSpPr txBox="1"/>
          <p:nvPr>
            <p:ph idx="4294967295" type="ctrTitle"/>
          </p:nvPr>
        </p:nvSpPr>
        <p:spPr>
          <a:xfrm>
            <a:off x="858419" y="102738"/>
            <a:ext cx="8001095" cy="1202826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Raleway"/>
              <a:buNone/>
            </a:pPr>
            <a:r>
              <a:rPr b="1" i="0" lang="en" sz="4400" u="none" cap="none" strike="noStrike">
                <a:solidFill>
                  <a:schemeClr val="accent5"/>
                </a:solidFill>
                <a:latin typeface="Raleway"/>
                <a:ea typeface="Raleway"/>
                <a:cs typeface="Raleway"/>
                <a:sym typeface="Raleway"/>
              </a:rPr>
              <a:t>Input/Output Components</a:t>
            </a:r>
            <a:endParaRPr b="1" i="0" sz="4400" u="none" cap="none" strike="noStrike">
              <a:solidFill>
                <a:schemeClr val="accent5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59" name="Google Shape;259;p17"/>
          <p:cNvSpPr txBox="1"/>
          <p:nvPr>
            <p:ph idx="12" type="sldNum"/>
          </p:nvPr>
        </p:nvSpPr>
        <p:spPr>
          <a:xfrm>
            <a:off x="8480575" y="4696933"/>
            <a:ext cx="548700" cy="31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260" name="Google Shape;260;p17"/>
          <p:cNvGrpSpPr/>
          <p:nvPr/>
        </p:nvGrpSpPr>
        <p:grpSpPr>
          <a:xfrm>
            <a:off x="4104486" y="3966984"/>
            <a:ext cx="2362374" cy="710902"/>
            <a:chOff x="3011332" y="3947935"/>
            <a:chExt cx="2414778" cy="748997"/>
          </a:xfrm>
        </p:grpSpPr>
        <p:sp>
          <p:nvSpPr>
            <p:cNvPr id="261" name="Google Shape;261;p17"/>
            <p:cNvSpPr/>
            <p:nvPr/>
          </p:nvSpPr>
          <p:spPr>
            <a:xfrm>
              <a:off x="3011332" y="3947935"/>
              <a:ext cx="2414778" cy="748997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2" name="Google Shape;262;p17"/>
            <p:cNvSpPr txBox="1"/>
            <p:nvPr/>
          </p:nvSpPr>
          <p:spPr>
            <a:xfrm>
              <a:off x="3058403" y="3981142"/>
              <a:ext cx="2290033" cy="68258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None/>
              </a:pPr>
              <a:r>
                <a:rPr b="1" i="0" lang="en" sz="2000" u="none" cap="none" strike="noStrike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Barcode Scanner</a:t>
              </a:r>
              <a:endParaRPr b="1" i="0" sz="20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</p:grpSp>
      <p:pic>
        <p:nvPicPr>
          <p:cNvPr id="263" name="Google Shape;263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61443" y="1683181"/>
            <a:ext cx="3075408" cy="19061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18"/>
          <p:cNvSpPr txBox="1"/>
          <p:nvPr/>
        </p:nvSpPr>
        <p:spPr>
          <a:xfrm>
            <a:off x="858419" y="102738"/>
            <a:ext cx="8001095" cy="1202826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Raleway"/>
              <a:buNone/>
            </a:pPr>
            <a:r>
              <a:rPr b="1" i="0" lang="en" sz="4400" u="none" cap="none" strike="noStrike">
                <a:solidFill>
                  <a:schemeClr val="accent5"/>
                </a:solidFill>
                <a:latin typeface="Raleway"/>
                <a:ea typeface="Raleway"/>
                <a:cs typeface="Raleway"/>
                <a:sym typeface="Raleway"/>
              </a:rPr>
              <a:t>Input/Output Components</a:t>
            </a:r>
            <a:endParaRPr b="1" i="0" sz="4400" u="none" cap="none" strike="noStrike">
              <a:solidFill>
                <a:schemeClr val="accent5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69" name="Google Shape;269;p18"/>
          <p:cNvSpPr txBox="1"/>
          <p:nvPr>
            <p:ph idx="12" type="sldNum"/>
          </p:nvPr>
        </p:nvSpPr>
        <p:spPr>
          <a:xfrm>
            <a:off x="8480575" y="4696933"/>
            <a:ext cx="548700" cy="31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70" name="Google Shape;270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58419" y="1834435"/>
            <a:ext cx="3075408" cy="190618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71" name="Google Shape;271;p18"/>
          <p:cNvGrpSpPr/>
          <p:nvPr/>
        </p:nvGrpSpPr>
        <p:grpSpPr>
          <a:xfrm>
            <a:off x="1938802" y="3986031"/>
            <a:ext cx="2362374" cy="710902"/>
            <a:chOff x="3011332" y="3947935"/>
            <a:chExt cx="2414778" cy="748997"/>
          </a:xfrm>
        </p:grpSpPr>
        <p:sp>
          <p:nvSpPr>
            <p:cNvPr id="272" name="Google Shape;272;p18"/>
            <p:cNvSpPr/>
            <p:nvPr/>
          </p:nvSpPr>
          <p:spPr>
            <a:xfrm>
              <a:off x="3011332" y="3947935"/>
              <a:ext cx="2414778" cy="748997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3" name="Google Shape;273;p18"/>
            <p:cNvSpPr txBox="1"/>
            <p:nvPr/>
          </p:nvSpPr>
          <p:spPr>
            <a:xfrm>
              <a:off x="3058403" y="3981142"/>
              <a:ext cx="2290033" cy="68258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None/>
              </a:pPr>
              <a:r>
                <a:rPr b="1" i="0" lang="en" sz="2000" u="none" cap="none" strike="noStrike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Barcode Scanner</a:t>
              </a:r>
              <a:endParaRPr b="1" i="0" sz="20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</p:grpSp>
      <p:pic>
        <p:nvPicPr>
          <p:cNvPr id="274" name="Google Shape;274;p1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235843" y="1771229"/>
            <a:ext cx="2310064" cy="221480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75" name="Google Shape;275;p18"/>
          <p:cNvGrpSpPr/>
          <p:nvPr/>
        </p:nvGrpSpPr>
        <p:grpSpPr>
          <a:xfrm>
            <a:off x="5603192" y="3954511"/>
            <a:ext cx="2362374" cy="710902"/>
            <a:chOff x="3011332" y="3947935"/>
            <a:chExt cx="2414778" cy="748997"/>
          </a:xfrm>
        </p:grpSpPr>
        <p:sp>
          <p:nvSpPr>
            <p:cNvPr id="276" name="Google Shape;276;p18"/>
            <p:cNvSpPr/>
            <p:nvPr/>
          </p:nvSpPr>
          <p:spPr>
            <a:xfrm>
              <a:off x="3011332" y="3947935"/>
              <a:ext cx="2414778" cy="748997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7" name="Google Shape;277;p18"/>
            <p:cNvSpPr txBox="1"/>
            <p:nvPr/>
          </p:nvSpPr>
          <p:spPr>
            <a:xfrm>
              <a:off x="3058403" y="3981142"/>
              <a:ext cx="2290033" cy="68258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None/>
              </a:pPr>
              <a:r>
                <a:rPr b="1" i="0" lang="en" sz="2000" u="none" cap="none" strike="noStrike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DC-DC Converter</a:t>
              </a:r>
              <a:endParaRPr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"/>
          <p:cNvSpPr txBox="1"/>
          <p:nvPr>
            <p:ph type="title"/>
          </p:nvPr>
        </p:nvSpPr>
        <p:spPr>
          <a:xfrm>
            <a:off x="893700" y="358388"/>
            <a:ext cx="6462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"/>
              <a:t>Agenda</a:t>
            </a:r>
            <a:endParaRPr/>
          </a:p>
        </p:txBody>
      </p:sp>
      <p:sp>
        <p:nvSpPr>
          <p:cNvPr id="87" name="Google Shape;87;p2"/>
          <p:cNvSpPr txBox="1"/>
          <p:nvPr>
            <p:ph idx="12" type="sldNum"/>
          </p:nvPr>
        </p:nvSpPr>
        <p:spPr>
          <a:xfrm>
            <a:off x="8480575" y="4696933"/>
            <a:ext cx="548700" cy="31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88" name="Google Shape;88;p2"/>
          <p:cNvSpPr/>
          <p:nvPr/>
        </p:nvSpPr>
        <p:spPr>
          <a:xfrm>
            <a:off x="0" y="2371028"/>
            <a:ext cx="9144000" cy="1011043"/>
          </a:xfrm>
          <a:custGeom>
            <a:rect b="b" l="l" r="r" t="t"/>
            <a:pathLst>
              <a:path extrusionOk="0" h="1348058" w="12192000">
                <a:moveTo>
                  <a:pt x="12192000" y="0"/>
                </a:moveTo>
                <a:lnTo>
                  <a:pt x="10837333" y="0"/>
                </a:lnTo>
                <a:cubicBezTo>
                  <a:pt x="10463295" y="0"/>
                  <a:pt x="10160000" y="301773"/>
                  <a:pt x="10160000" y="674029"/>
                </a:cubicBezTo>
                <a:lnTo>
                  <a:pt x="10160000" y="674029"/>
                </a:lnTo>
                <a:cubicBezTo>
                  <a:pt x="10160000" y="1046281"/>
                  <a:pt x="9856705" y="1348059"/>
                  <a:pt x="9482667" y="1348059"/>
                </a:cubicBezTo>
                <a:lnTo>
                  <a:pt x="9482667" y="1348059"/>
                </a:lnTo>
                <a:cubicBezTo>
                  <a:pt x="9108581" y="1348059"/>
                  <a:pt x="8805333" y="1046281"/>
                  <a:pt x="8805333" y="674029"/>
                </a:cubicBezTo>
                <a:lnTo>
                  <a:pt x="8805333" y="674029"/>
                </a:lnTo>
                <a:cubicBezTo>
                  <a:pt x="8805333" y="301773"/>
                  <a:pt x="8502086" y="0"/>
                  <a:pt x="8128000" y="0"/>
                </a:cubicBezTo>
                <a:lnTo>
                  <a:pt x="8128000" y="0"/>
                </a:lnTo>
                <a:cubicBezTo>
                  <a:pt x="7753915" y="0"/>
                  <a:pt x="7450667" y="301773"/>
                  <a:pt x="7450667" y="674029"/>
                </a:cubicBezTo>
                <a:lnTo>
                  <a:pt x="7450667" y="674029"/>
                </a:lnTo>
                <a:cubicBezTo>
                  <a:pt x="7450667" y="1046281"/>
                  <a:pt x="7147419" y="1348059"/>
                  <a:pt x="6773334" y="1348059"/>
                </a:cubicBezTo>
                <a:lnTo>
                  <a:pt x="6773334" y="1348059"/>
                </a:lnTo>
                <a:cubicBezTo>
                  <a:pt x="6399248" y="1348059"/>
                  <a:pt x="6096000" y="1046281"/>
                  <a:pt x="6096000" y="674029"/>
                </a:cubicBezTo>
                <a:lnTo>
                  <a:pt x="6096000" y="674029"/>
                </a:lnTo>
                <a:cubicBezTo>
                  <a:pt x="6096000" y="301773"/>
                  <a:pt x="5792753" y="0"/>
                  <a:pt x="5418667" y="0"/>
                </a:cubicBezTo>
                <a:lnTo>
                  <a:pt x="5418667" y="0"/>
                </a:lnTo>
                <a:cubicBezTo>
                  <a:pt x="5044581" y="0"/>
                  <a:pt x="4741334" y="301773"/>
                  <a:pt x="4741334" y="674029"/>
                </a:cubicBezTo>
                <a:lnTo>
                  <a:pt x="4741334" y="674029"/>
                </a:lnTo>
                <a:cubicBezTo>
                  <a:pt x="4741334" y="1046281"/>
                  <a:pt x="4438076" y="1348059"/>
                  <a:pt x="4064000" y="1348059"/>
                </a:cubicBezTo>
                <a:lnTo>
                  <a:pt x="4064000" y="1348059"/>
                </a:lnTo>
                <a:cubicBezTo>
                  <a:pt x="3689924" y="1348059"/>
                  <a:pt x="3386667" y="1046281"/>
                  <a:pt x="3386667" y="674029"/>
                </a:cubicBezTo>
                <a:lnTo>
                  <a:pt x="3386667" y="674029"/>
                </a:lnTo>
                <a:cubicBezTo>
                  <a:pt x="3386667" y="301773"/>
                  <a:pt x="3083410" y="0"/>
                  <a:pt x="2709333" y="0"/>
                </a:cubicBezTo>
                <a:lnTo>
                  <a:pt x="2709333" y="0"/>
                </a:lnTo>
                <a:cubicBezTo>
                  <a:pt x="2335257" y="0"/>
                  <a:pt x="2032000" y="301773"/>
                  <a:pt x="2032000" y="674029"/>
                </a:cubicBezTo>
                <a:lnTo>
                  <a:pt x="2032000" y="674029"/>
                </a:lnTo>
                <a:cubicBezTo>
                  <a:pt x="2032000" y="1046281"/>
                  <a:pt x="1728743" y="1348059"/>
                  <a:pt x="1354667" y="1348059"/>
                </a:cubicBezTo>
                <a:lnTo>
                  <a:pt x="0" y="1348059"/>
                </a:lnTo>
              </a:path>
            </a:pathLst>
          </a:custGeom>
          <a:noFill/>
          <a:ln cap="flat" cmpd="sng" w="228600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" name="Google Shape;89;p2"/>
          <p:cNvSpPr/>
          <p:nvPr/>
        </p:nvSpPr>
        <p:spPr>
          <a:xfrm>
            <a:off x="0" y="2371028"/>
            <a:ext cx="9144000" cy="1011043"/>
          </a:xfrm>
          <a:custGeom>
            <a:rect b="b" l="l" r="r" t="t"/>
            <a:pathLst>
              <a:path extrusionOk="0" h="1348058" w="12192000">
                <a:moveTo>
                  <a:pt x="12192000" y="0"/>
                </a:moveTo>
                <a:lnTo>
                  <a:pt x="10837333" y="0"/>
                </a:lnTo>
                <a:cubicBezTo>
                  <a:pt x="10463295" y="0"/>
                  <a:pt x="10160000" y="301773"/>
                  <a:pt x="10160000" y="674029"/>
                </a:cubicBezTo>
                <a:lnTo>
                  <a:pt x="10160000" y="674029"/>
                </a:lnTo>
                <a:cubicBezTo>
                  <a:pt x="10160000" y="1046281"/>
                  <a:pt x="9856705" y="1348059"/>
                  <a:pt x="9482667" y="1348059"/>
                </a:cubicBezTo>
                <a:lnTo>
                  <a:pt x="9482667" y="1348059"/>
                </a:lnTo>
                <a:cubicBezTo>
                  <a:pt x="9108581" y="1348059"/>
                  <a:pt x="8805333" y="1046281"/>
                  <a:pt x="8805333" y="674029"/>
                </a:cubicBezTo>
                <a:lnTo>
                  <a:pt x="8805333" y="674029"/>
                </a:lnTo>
                <a:cubicBezTo>
                  <a:pt x="8805333" y="301773"/>
                  <a:pt x="8502086" y="0"/>
                  <a:pt x="8128000" y="0"/>
                </a:cubicBezTo>
                <a:lnTo>
                  <a:pt x="8128000" y="0"/>
                </a:lnTo>
                <a:cubicBezTo>
                  <a:pt x="7753915" y="0"/>
                  <a:pt x="7450667" y="301773"/>
                  <a:pt x="7450667" y="674029"/>
                </a:cubicBezTo>
                <a:lnTo>
                  <a:pt x="7450667" y="674029"/>
                </a:lnTo>
                <a:cubicBezTo>
                  <a:pt x="7450667" y="1046281"/>
                  <a:pt x="7147419" y="1348059"/>
                  <a:pt x="6773334" y="1348059"/>
                </a:cubicBezTo>
                <a:lnTo>
                  <a:pt x="6773334" y="1348059"/>
                </a:lnTo>
                <a:cubicBezTo>
                  <a:pt x="6399248" y="1348059"/>
                  <a:pt x="6096000" y="1046281"/>
                  <a:pt x="6096000" y="674029"/>
                </a:cubicBezTo>
                <a:lnTo>
                  <a:pt x="6096000" y="674029"/>
                </a:lnTo>
                <a:cubicBezTo>
                  <a:pt x="6096000" y="301773"/>
                  <a:pt x="5792753" y="0"/>
                  <a:pt x="5418667" y="0"/>
                </a:cubicBezTo>
                <a:lnTo>
                  <a:pt x="5418667" y="0"/>
                </a:lnTo>
                <a:cubicBezTo>
                  <a:pt x="5044581" y="0"/>
                  <a:pt x="4741334" y="301773"/>
                  <a:pt x="4741334" y="674029"/>
                </a:cubicBezTo>
                <a:lnTo>
                  <a:pt x="4741334" y="674029"/>
                </a:lnTo>
                <a:cubicBezTo>
                  <a:pt x="4741334" y="1046281"/>
                  <a:pt x="4438076" y="1348059"/>
                  <a:pt x="4064000" y="1348059"/>
                </a:cubicBezTo>
                <a:lnTo>
                  <a:pt x="4064000" y="1348059"/>
                </a:lnTo>
                <a:cubicBezTo>
                  <a:pt x="3689924" y="1348059"/>
                  <a:pt x="3386667" y="1046281"/>
                  <a:pt x="3386667" y="674029"/>
                </a:cubicBezTo>
                <a:lnTo>
                  <a:pt x="3386667" y="674029"/>
                </a:lnTo>
                <a:cubicBezTo>
                  <a:pt x="3386667" y="301773"/>
                  <a:pt x="3083410" y="0"/>
                  <a:pt x="2709333" y="0"/>
                </a:cubicBezTo>
                <a:lnTo>
                  <a:pt x="2709333" y="0"/>
                </a:lnTo>
                <a:cubicBezTo>
                  <a:pt x="2335257" y="0"/>
                  <a:pt x="2032000" y="301773"/>
                  <a:pt x="2032000" y="674029"/>
                </a:cubicBezTo>
                <a:lnTo>
                  <a:pt x="2032000" y="674029"/>
                </a:lnTo>
                <a:cubicBezTo>
                  <a:pt x="2032000" y="1046281"/>
                  <a:pt x="1728743" y="1348059"/>
                  <a:pt x="1354667" y="1348059"/>
                </a:cubicBezTo>
                <a:lnTo>
                  <a:pt x="0" y="1348059"/>
                </a:lnTo>
              </a:path>
            </a:pathLst>
          </a:custGeom>
          <a:noFill/>
          <a:ln cap="flat" cmpd="sng" w="19050">
            <a:solidFill>
              <a:schemeClr val="lt1"/>
            </a:solidFill>
            <a:prstDash val="dash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" name="Google Shape;90;p2"/>
          <p:cNvSpPr/>
          <p:nvPr/>
        </p:nvSpPr>
        <p:spPr>
          <a:xfrm rot="8100000">
            <a:off x="1855667" y="1772729"/>
            <a:ext cx="334744" cy="334744"/>
          </a:xfrm>
          <a:prstGeom prst="teardrop">
            <a:avLst>
              <a:gd fmla="val 100000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" name="Google Shape;91;p2"/>
          <p:cNvSpPr/>
          <p:nvPr/>
        </p:nvSpPr>
        <p:spPr>
          <a:xfrm>
            <a:off x="1955989" y="1866499"/>
            <a:ext cx="134100" cy="1341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0" lang="en" sz="6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1</a:t>
            </a:r>
            <a:endParaRPr b="0" i="0" sz="600" u="none" cap="none" strike="noStrike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92" name="Google Shape;92;p2"/>
          <p:cNvSpPr/>
          <p:nvPr/>
        </p:nvSpPr>
        <p:spPr>
          <a:xfrm rot="8100000">
            <a:off x="3883742" y="1772729"/>
            <a:ext cx="334744" cy="334744"/>
          </a:xfrm>
          <a:prstGeom prst="teardrop">
            <a:avLst>
              <a:gd fmla="val 100000" name="adj"/>
            </a:avLst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" name="Google Shape;93;p2"/>
          <p:cNvSpPr/>
          <p:nvPr/>
        </p:nvSpPr>
        <p:spPr>
          <a:xfrm>
            <a:off x="3984064" y="1866499"/>
            <a:ext cx="134100" cy="1341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0" lang="en" sz="6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3</a:t>
            </a:r>
            <a:endParaRPr b="0" i="0" sz="600" u="none" cap="none" strike="noStrike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94" name="Google Shape;94;p2"/>
          <p:cNvSpPr/>
          <p:nvPr/>
        </p:nvSpPr>
        <p:spPr>
          <a:xfrm rot="8100000">
            <a:off x="5911817" y="1772729"/>
            <a:ext cx="334744" cy="334744"/>
          </a:xfrm>
          <a:prstGeom prst="teardrop">
            <a:avLst>
              <a:gd fmla="val 100000" name="adj"/>
            </a:avLst>
          </a:pr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" name="Google Shape;95;p2"/>
          <p:cNvSpPr/>
          <p:nvPr/>
        </p:nvSpPr>
        <p:spPr>
          <a:xfrm>
            <a:off x="6012139" y="1866499"/>
            <a:ext cx="134100" cy="1341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0" lang="en" sz="6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5</a:t>
            </a:r>
            <a:endParaRPr b="0" i="0" sz="600" u="none" cap="none" strike="noStrike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96" name="Google Shape;96;p2"/>
          <p:cNvSpPr/>
          <p:nvPr/>
        </p:nvSpPr>
        <p:spPr>
          <a:xfrm rot="-2700000">
            <a:off x="6950142" y="3645628"/>
            <a:ext cx="334744" cy="334744"/>
          </a:xfrm>
          <a:prstGeom prst="teardrop">
            <a:avLst>
              <a:gd fmla="val 100000" name="adj"/>
            </a:avLst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Google Shape;97;p2"/>
          <p:cNvSpPr/>
          <p:nvPr/>
        </p:nvSpPr>
        <p:spPr>
          <a:xfrm flipH="1">
            <a:off x="7050464" y="3752502"/>
            <a:ext cx="134100" cy="1341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0" lang="en" sz="6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6</a:t>
            </a:r>
            <a:endParaRPr b="0" i="0" sz="600" u="none" cap="none" strike="noStrike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98" name="Google Shape;98;p2"/>
          <p:cNvSpPr/>
          <p:nvPr/>
        </p:nvSpPr>
        <p:spPr>
          <a:xfrm rot="-2700000">
            <a:off x="4922067" y="3645628"/>
            <a:ext cx="334744" cy="334744"/>
          </a:xfrm>
          <a:prstGeom prst="teardrop">
            <a:avLst>
              <a:gd fmla="val 100000" name="adj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" name="Google Shape;99;p2"/>
          <p:cNvSpPr/>
          <p:nvPr/>
        </p:nvSpPr>
        <p:spPr>
          <a:xfrm flipH="1">
            <a:off x="5022389" y="3752502"/>
            <a:ext cx="134100" cy="1341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0" lang="en" sz="6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4</a:t>
            </a:r>
            <a:endParaRPr b="0" i="0" sz="600" u="none" cap="none" strike="noStrike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00" name="Google Shape;100;p2"/>
          <p:cNvSpPr/>
          <p:nvPr/>
        </p:nvSpPr>
        <p:spPr>
          <a:xfrm rot="-2700000">
            <a:off x="2893992" y="3645628"/>
            <a:ext cx="334744" cy="334744"/>
          </a:xfrm>
          <a:prstGeom prst="teardrop">
            <a:avLst>
              <a:gd fmla="val 100000" name="adj"/>
            </a:avLst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" name="Google Shape;101;p2"/>
          <p:cNvSpPr/>
          <p:nvPr/>
        </p:nvSpPr>
        <p:spPr>
          <a:xfrm flipH="1">
            <a:off x="2994314" y="3752502"/>
            <a:ext cx="134100" cy="1341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0" lang="en" sz="6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2</a:t>
            </a:r>
            <a:endParaRPr b="0" i="0" sz="600" u="none" cap="none" strike="noStrike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02" name="Google Shape;102;p2"/>
          <p:cNvSpPr txBox="1"/>
          <p:nvPr/>
        </p:nvSpPr>
        <p:spPr>
          <a:xfrm>
            <a:off x="1379850" y="1156100"/>
            <a:ext cx="12864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9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Introduction</a:t>
            </a:r>
            <a:endParaRPr b="0" i="0" sz="900" u="none" cap="none" strike="noStrike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03" name="Google Shape;103;p2"/>
          <p:cNvSpPr txBox="1"/>
          <p:nvPr/>
        </p:nvSpPr>
        <p:spPr>
          <a:xfrm>
            <a:off x="3377205" y="1156100"/>
            <a:ext cx="12864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Hardware Component</a:t>
            </a:r>
            <a:endParaRPr b="0" i="0" sz="900" u="none" cap="none" strike="noStrike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04" name="Google Shape;104;p2"/>
          <p:cNvSpPr txBox="1"/>
          <p:nvPr/>
        </p:nvSpPr>
        <p:spPr>
          <a:xfrm>
            <a:off x="5436010" y="1156100"/>
            <a:ext cx="12864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9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Constraints</a:t>
            </a:r>
            <a:endParaRPr/>
          </a:p>
        </p:txBody>
      </p:sp>
      <p:sp>
        <p:nvSpPr>
          <p:cNvPr id="105" name="Google Shape;105;p2"/>
          <p:cNvSpPr txBox="1"/>
          <p:nvPr/>
        </p:nvSpPr>
        <p:spPr>
          <a:xfrm>
            <a:off x="2418175" y="4063600"/>
            <a:ext cx="12864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Project Execution</a:t>
            </a:r>
            <a:endParaRPr b="0" i="0" sz="900" u="none" cap="none" strike="noStrike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06" name="Google Shape;106;p2"/>
          <p:cNvSpPr txBox="1"/>
          <p:nvPr/>
        </p:nvSpPr>
        <p:spPr>
          <a:xfrm>
            <a:off x="4446255" y="4063600"/>
            <a:ext cx="12864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Mobile Application</a:t>
            </a:r>
            <a:endParaRPr b="0" i="0" sz="900" u="none" cap="none" strike="noStrike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07" name="Google Shape;107;p2"/>
          <p:cNvSpPr txBox="1"/>
          <p:nvPr/>
        </p:nvSpPr>
        <p:spPr>
          <a:xfrm>
            <a:off x="6474335" y="4063600"/>
            <a:ext cx="12864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9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Future Work</a:t>
            </a:r>
            <a:endParaRPr b="0" i="0" sz="900" u="none" cap="none" strike="noStrike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  <p:transition spd="slow" p14:dur="1250">
    <p:wipe dir="r"/>
  </p:transition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19"/>
          <p:cNvSpPr txBox="1"/>
          <p:nvPr>
            <p:ph idx="4294967295" type="ctrTitle"/>
          </p:nvPr>
        </p:nvSpPr>
        <p:spPr>
          <a:xfrm>
            <a:off x="858419" y="102738"/>
            <a:ext cx="8001095" cy="1202826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Raleway"/>
              <a:buNone/>
            </a:pPr>
            <a:r>
              <a:rPr b="1" i="0" lang="en" sz="4400" u="none" cap="none" strike="noStrike">
                <a:solidFill>
                  <a:schemeClr val="accent5"/>
                </a:solidFill>
                <a:latin typeface="Raleway"/>
                <a:ea typeface="Raleway"/>
                <a:cs typeface="Raleway"/>
                <a:sym typeface="Raleway"/>
              </a:rPr>
              <a:t>Input/Output Components</a:t>
            </a:r>
            <a:endParaRPr b="1" i="0" sz="4400" u="none" cap="none" strike="noStrike">
              <a:solidFill>
                <a:schemeClr val="accent5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83" name="Google Shape;283;p19"/>
          <p:cNvSpPr txBox="1"/>
          <p:nvPr>
            <p:ph idx="12" type="sldNum"/>
          </p:nvPr>
        </p:nvSpPr>
        <p:spPr>
          <a:xfrm>
            <a:off x="8480575" y="4696933"/>
            <a:ext cx="548700" cy="31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284" name="Google Shape;284;p19"/>
          <p:cNvGrpSpPr/>
          <p:nvPr/>
        </p:nvGrpSpPr>
        <p:grpSpPr>
          <a:xfrm>
            <a:off x="3677779" y="3986031"/>
            <a:ext cx="2362374" cy="710902"/>
            <a:chOff x="3011332" y="3947935"/>
            <a:chExt cx="2414778" cy="748997"/>
          </a:xfrm>
        </p:grpSpPr>
        <p:sp>
          <p:nvSpPr>
            <p:cNvPr id="285" name="Google Shape;285;p19"/>
            <p:cNvSpPr/>
            <p:nvPr/>
          </p:nvSpPr>
          <p:spPr>
            <a:xfrm>
              <a:off x="3011332" y="3947935"/>
              <a:ext cx="2414778" cy="748997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6" name="Google Shape;286;p19"/>
            <p:cNvSpPr txBox="1"/>
            <p:nvPr/>
          </p:nvSpPr>
          <p:spPr>
            <a:xfrm>
              <a:off x="3058403" y="3981142"/>
              <a:ext cx="2290033" cy="68258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None/>
              </a:pPr>
              <a:r>
                <a:rPr b="1" i="0" lang="en" sz="2000" u="none" cap="none" strike="noStrike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RFID</a:t>
              </a:r>
              <a:endParaRPr/>
            </a:p>
          </p:txBody>
        </p:sp>
      </p:grpSp>
      <p:pic>
        <p:nvPicPr>
          <p:cNvPr id="287" name="Google Shape;287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994157" y="1654874"/>
            <a:ext cx="1578925" cy="2065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20"/>
          <p:cNvSpPr txBox="1"/>
          <p:nvPr>
            <p:ph idx="4294967295" type="ctrTitle"/>
          </p:nvPr>
        </p:nvSpPr>
        <p:spPr>
          <a:xfrm>
            <a:off x="858419" y="102738"/>
            <a:ext cx="8001095" cy="1202826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Raleway"/>
              <a:buNone/>
            </a:pPr>
            <a:r>
              <a:rPr b="1" i="0" lang="en" sz="4400" u="none" cap="none" strike="noStrike">
                <a:solidFill>
                  <a:schemeClr val="accent5"/>
                </a:solidFill>
                <a:latin typeface="Raleway"/>
                <a:ea typeface="Raleway"/>
                <a:cs typeface="Raleway"/>
                <a:sym typeface="Raleway"/>
              </a:rPr>
              <a:t>Input/Output Components</a:t>
            </a:r>
            <a:endParaRPr b="1" i="0" sz="4400" u="none" cap="none" strike="noStrike">
              <a:solidFill>
                <a:schemeClr val="accent5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93" name="Google Shape;293;p20"/>
          <p:cNvSpPr txBox="1"/>
          <p:nvPr>
            <p:ph idx="12" type="sldNum"/>
          </p:nvPr>
        </p:nvSpPr>
        <p:spPr>
          <a:xfrm>
            <a:off x="8480575" y="4696933"/>
            <a:ext cx="548700" cy="31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294" name="Google Shape;294;p20"/>
          <p:cNvGrpSpPr/>
          <p:nvPr/>
        </p:nvGrpSpPr>
        <p:grpSpPr>
          <a:xfrm>
            <a:off x="3394904" y="3736468"/>
            <a:ext cx="2940099" cy="793405"/>
            <a:chOff x="3011332" y="3947935"/>
            <a:chExt cx="2414778" cy="748997"/>
          </a:xfrm>
        </p:grpSpPr>
        <p:sp>
          <p:nvSpPr>
            <p:cNvPr id="295" name="Google Shape;295;p20"/>
            <p:cNvSpPr/>
            <p:nvPr/>
          </p:nvSpPr>
          <p:spPr>
            <a:xfrm>
              <a:off x="3011332" y="3947935"/>
              <a:ext cx="2414778" cy="748997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6" name="Google Shape;296;p20"/>
            <p:cNvSpPr txBox="1"/>
            <p:nvPr/>
          </p:nvSpPr>
          <p:spPr>
            <a:xfrm>
              <a:off x="3011332" y="3981142"/>
              <a:ext cx="2414778" cy="68258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None/>
              </a:pPr>
              <a:r>
                <a:rPr b="1" i="0" lang="en" sz="2000" u="none" cap="none" strike="noStrike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SIM800L GSM Module </a:t>
              </a:r>
              <a:endParaRPr/>
            </a:p>
          </p:txBody>
        </p:sp>
      </p:grpSp>
      <p:pic>
        <p:nvPicPr>
          <p:cNvPr id="297" name="Google Shape;297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394904" y="1623198"/>
            <a:ext cx="2758679" cy="209568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21"/>
          <p:cNvSpPr txBox="1"/>
          <p:nvPr/>
        </p:nvSpPr>
        <p:spPr>
          <a:xfrm>
            <a:off x="858419" y="102738"/>
            <a:ext cx="8001095" cy="1202826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Raleway"/>
              <a:buNone/>
            </a:pPr>
            <a:r>
              <a:rPr b="1" i="0" lang="en" sz="4400" u="none" cap="none" strike="noStrike">
                <a:solidFill>
                  <a:schemeClr val="accent5"/>
                </a:solidFill>
                <a:latin typeface="Raleway"/>
                <a:ea typeface="Raleway"/>
                <a:cs typeface="Raleway"/>
                <a:sym typeface="Raleway"/>
              </a:rPr>
              <a:t>Input/Output Components</a:t>
            </a:r>
            <a:endParaRPr b="1" i="0" sz="4400" u="none" cap="none" strike="noStrike">
              <a:solidFill>
                <a:schemeClr val="accent5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303" name="Google Shape;303;p21"/>
          <p:cNvSpPr txBox="1"/>
          <p:nvPr>
            <p:ph idx="12" type="sldNum"/>
          </p:nvPr>
        </p:nvSpPr>
        <p:spPr>
          <a:xfrm>
            <a:off x="8480575" y="4696933"/>
            <a:ext cx="548700" cy="31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304" name="Google Shape;304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235843" y="1771229"/>
            <a:ext cx="2310064" cy="221480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05" name="Google Shape;305;p21"/>
          <p:cNvGrpSpPr/>
          <p:nvPr/>
        </p:nvGrpSpPr>
        <p:grpSpPr>
          <a:xfrm>
            <a:off x="5603192" y="3954511"/>
            <a:ext cx="2362374" cy="710902"/>
            <a:chOff x="3011332" y="3947935"/>
            <a:chExt cx="2414778" cy="748997"/>
          </a:xfrm>
        </p:grpSpPr>
        <p:sp>
          <p:nvSpPr>
            <p:cNvPr id="306" name="Google Shape;306;p21"/>
            <p:cNvSpPr/>
            <p:nvPr/>
          </p:nvSpPr>
          <p:spPr>
            <a:xfrm>
              <a:off x="3011332" y="3947935"/>
              <a:ext cx="2414778" cy="748997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7" name="Google Shape;307;p21"/>
            <p:cNvSpPr txBox="1"/>
            <p:nvPr/>
          </p:nvSpPr>
          <p:spPr>
            <a:xfrm>
              <a:off x="3058403" y="3981142"/>
              <a:ext cx="2290033" cy="68258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None/>
              </a:pPr>
              <a:r>
                <a:rPr b="1" i="0" lang="en" sz="2000" u="none" cap="none" strike="noStrike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DC-DC Converter</a:t>
              </a:r>
              <a:endParaRPr/>
            </a:p>
          </p:txBody>
        </p:sp>
      </p:grpSp>
      <p:pic>
        <p:nvPicPr>
          <p:cNvPr id="308" name="Google Shape;308;p2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542497" y="1761972"/>
            <a:ext cx="2758679" cy="209568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09" name="Google Shape;309;p21"/>
          <p:cNvGrpSpPr/>
          <p:nvPr/>
        </p:nvGrpSpPr>
        <p:grpSpPr>
          <a:xfrm>
            <a:off x="1521872" y="3954513"/>
            <a:ext cx="3132630" cy="742420"/>
            <a:chOff x="3011332" y="3947935"/>
            <a:chExt cx="2414778" cy="748997"/>
          </a:xfrm>
        </p:grpSpPr>
        <p:sp>
          <p:nvSpPr>
            <p:cNvPr id="310" name="Google Shape;310;p21"/>
            <p:cNvSpPr/>
            <p:nvPr/>
          </p:nvSpPr>
          <p:spPr>
            <a:xfrm>
              <a:off x="3011332" y="3947935"/>
              <a:ext cx="2414778" cy="748997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1" name="Google Shape;311;p21"/>
            <p:cNvSpPr txBox="1"/>
            <p:nvPr/>
          </p:nvSpPr>
          <p:spPr>
            <a:xfrm>
              <a:off x="3011332" y="3981142"/>
              <a:ext cx="2414778" cy="68258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None/>
              </a:pPr>
              <a:r>
                <a:rPr b="1" i="0" lang="en" sz="2000" u="none" cap="none" strike="noStrike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SIM800L GSM Module </a:t>
              </a:r>
              <a:endParaRPr/>
            </a:p>
          </p:txBody>
        </p:sp>
      </p:grp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22"/>
          <p:cNvSpPr txBox="1"/>
          <p:nvPr>
            <p:ph idx="4294967295" type="ctrTitle"/>
          </p:nvPr>
        </p:nvSpPr>
        <p:spPr>
          <a:xfrm>
            <a:off x="858419" y="102738"/>
            <a:ext cx="8001095" cy="1202826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Raleway"/>
              <a:buNone/>
            </a:pPr>
            <a:r>
              <a:rPr b="1" i="0" lang="en" sz="4400" u="none" cap="none" strike="noStrike">
                <a:solidFill>
                  <a:schemeClr val="accent5"/>
                </a:solidFill>
                <a:latin typeface="Raleway"/>
                <a:ea typeface="Raleway"/>
                <a:cs typeface="Raleway"/>
                <a:sym typeface="Raleway"/>
              </a:rPr>
              <a:t>Hardware Components</a:t>
            </a:r>
            <a:endParaRPr b="1" i="0" sz="4400" u="none" cap="none" strike="noStrike">
              <a:solidFill>
                <a:schemeClr val="accent5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317" name="Google Shape;317;p22"/>
          <p:cNvSpPr txBox="1"/>
          <p:nvPr>
            <p:ph idx="12" type="sldNum"/>
          </p:nvPr>
        </p:nvSpPr>
        <p:spPr>
          <a:xfrm>
            <a:off x="8480575" y="4696933"/>
            <a:ext cx="548700" cy="31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318" name="Google Shape;318;p22"/>
          <p:cNvGrpSpPr/>
          <p:nvPr/>
        </p:nvGrpSpPr>
        <p:grpSpPr>
          <a:xfrm>
            <a:off x="3139353" y="3947936"/>
            <a:ext cx="2414778" cy="748997"/>
            <a:chOff x="3011332" y="3947935"/>
            <a:chExt cx="2414778" cy="748997"/>
          </a:xfrm>
        </p:grpSpPr>
        <p:sp>
          <p:nvSpPr>
            <p:cNvPr id="319" name="Google Shape;319;p22"/>
            <p:cNvSpPr/>
            <p:nvPr/>
          </p:nvSpPr>
          <p:spPr>
            <a:xfrm>
              <a:off x="3011332" y="3947935"/>
              <a:ext cx="2414778" cy="748997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0" name="Google Shape;320;p22"/>
            <p:cNvSpPr txBox="1"/>
            <p:nvPr/>
          </p:nvSpPr>
          <p:spPr>
            <a:xfrm>
              <a:off x="3058403" y="3981142"/>
              <a:ext cx="2290033" cy="68258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None/>
              </a:pPr>
              <a:r>
                <a:rPr b="1" i="0" lang="en" sz="2000" u="none" cap="none" strike="noStrike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IR Sensor</a:t>
              </a:r>
              <a:endParaRPr/>
            </a:p>
          </p:txBody>
        </p:sp>
      </p:grpSp>
      <p:pic>
        <p:nvPicPr>
          <p:cNvPr id="321" name="Google Shape;321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56391" y="1436496"/>
            <a:ext cx="2420066" cy="22094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5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23"/>
          <p:cNvSpPr txBox="1"/>
          <p:nvPr>
            <p:ph idx="4294967295" type="ctrTitle"/>
          </p:nvPr>
        </p:nvSpPr>
        <p:spPr>
          <a:xfrm>
            <a:off x="858419" y="102738"/>
            <a:ext cx="8001095" cy="1202826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Raleway"/>
              <a:buNone/>
            </a:pPr>
            <a:r>
              <a:rPr b="1" i="0" lang="en" sz="4400" u="none" cap="none" strike="noStrike">
                <a:solidFill>
                  <a:schemeClr val="accent5"/>
                </a:solidFill>
                <a:latin typeface="Raleway"/>
                <a:ea typeface="Raleway"/>
                <a:cs typeface="Raleway"/>
                <a:sym typeface="Raleway"/>
              </a:rPr>
              <a:t>Hardware Components</a:t>
            </a:r>
            <a:endParaRPr b="1" i="0" sz="4400" u="none" cap="none" strike="noStrike">
              <a:solidFill>
                <a:schemeClr val="accent5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327" name="Google Shape;327;p23"/>
          <p:cNvSpPr txBox="1"/>
          <p:nvPr>
            <p:ph idx="12" type="sldNum"/>
          </p:nvPr>
        </p:nvSpPr>
        <p:spPr>
          <a:xfrm>
            <a:off x="8480575" y="4696933"/>
            <a:ext cx="548700" cy="31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328" name="Google Shape;328;p23"/>
          <p:cNvGrpSpPr/>
          <p:nvPr/>
        </p:nvGrpSpPr>
        <p:grpSpPr>
          <a:xfrm>
            <a:off x="3139353" y="3947936"/>
            <a:ext cx="2414778" cy="748997"/>
            <a:chOff x="3011332" y="3947935"/>
            <a:chExt cx="2414778" cy="748997"/>
          </a:xfrm>
        </p:grpSpPr>
        <p:sp>
          <p:nvSpPr>
            <p:cNvPr id="329" name="Google Shape;329;p23"/>
            <p:cNvSpPr/>
            <p:nvPr/>
          </p:nvSpPr>
          <p:spPr>
            <a:xfrm>
              <a:off x="3011332" y="3947935"/>
              <a:ext cx="2414778" cy="748997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0" name="Google Shape;330;p23"/>
            <p:cNvSpPr txBox="1"/>
            <p:nvPr/>
          </p:nvSpPr>
          <p:spPr>
            <a:xfrm>
              <a:off x="3058403" y="3981142"/>
              <a:ext cx="2290033" cy="68258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None/>
              </a:pPr>
              <a:r>
                <a:rPr b="1" i="0" lang="en" sz="2000" u="none" cap="none" strike="noStrike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Micro-Switch</a:t>
              </a:r>
              <a:endParaRPr/>
            </a:p>
          </p:txBody>
        </p:sp>
      </p:grpSp>
      <p:pic>
        <p:nvPicPr>
          <p:cNvPr id="331" name="Google Shape;331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36405" y="1446951"/>
            <a:ext cx="2590070" cy="23595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5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p24"/>
          <p:cNvSpPr txBox="1"/>
          <p:nvPr>
            <p:ph idx="4294967295" type="ctrTitle"/>
          </p:nvPr>
        </p:nvSpPr>
        <p:spPr>
          <a:xfrm>
            <a:off x="858419" y="102738"/>
            <a:ext cx="8001095" cy="1202826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Raleway"/>
              <a:buNone/>
            </a:pPr>
            <a:r>
              <a:rPr b="1" i="0" lang="en" sz="4400" u="none" cap="none" strike="noStrike">
                <a:solidFill>
                  <a:schemeClr val="accent5"/>
                </a:solidFill>
                <a:latin typeface="Raleway"/>
                <a:ea typeface="Raleway"/>
                <a:cs typeface="Raleway"/>
                <a:sym typeface="Raleway"/>
              </a:rPr>
              <a:t>Hardware Components</a:t>
            </a:r>
            <a:endParaRPr b="1" i="0" sz="4400" u="none" cap="none" strike="noStrike">
              <a:solidFill>
                <a:schemeClr val="accent5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337" name="Google Shape;337;p24"/>
          <p:cNvSpPr txBox="1"/>
          <p:nvPr>
            <p:ph idx="12" type="sldNum"/>
          </p:nvPr>
        </p:nvSpPr>
        <p:spPr>
          <a:xfrm>
            <a:off x="8480575" y="4696933"/>
            <a:ext cx="548700" cy="31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338" name="Google Shape;338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930206" y="1430895"/>
            <a:ext cx="2833072" cy="239171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39" name="Google Shape;339;p24"/>
          <p:cNvGrpSpPr/>
          <p:nvPr/>
        </p:nvGrpSpPr>
        <p:grpSpPr>
          <a:xfrm>
            <a:off x="3139353" y="3862393"/>
            <a:ext cx="2414778" cy="834540"/>
            <a:chOff x="3011332" y="3862392"/>
            <a:chExt cx="2414778" cy="834540"/>
          </a:xfrm>
        </p:grpSpPr>
        <p:sp>
          <p:nvSpPr>
            <p:cNvPr id="340" name="Google Shape;340;p24"/>
            <p:cNvSpPr/>
            <p:nvPr/>
          </p:nvSpPr>
          <p:spPr>
            <a:xfrm>
              <a:off x="3011332" y="3947935"/>
              <a:ext cx="2414778" cy="748997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1" name="Google Shape;341;p24"/>
            <p:cNvSpPr txBox="1"/>
            <p:nvPr/>
          </p:nvSpPr>
          <p:spPr>
            <a:xfrm>
              <a:off x="3058403" y="3862392"/>
              <a:ext cx="2290033" cy="68258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None/>
              </a:pPr>
              <a:r>
                <a:rPr b="1" i="0" lang="en" sz="2000" u="none" cap="none" strike="noStrike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Solenoid Electric Lock</a:t>
              </a:r>
              <a:endParaRPr/>
            </a:p>
          </p:txBody>
        </p:sp>
      </p:grp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5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p25"/>
          <p:cNvSpPr/>
          <p:nvPr/>
        </p:nvSpPr>
        <p:spPr>
          <a:xfrm>
            <a:off x="3429095" y="1305564"/>
            <a:ext cx="1997769" cy="172025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7" name="Google Shape;347;p25"/>
          <p:cNvSpPr txBox="1"/>
          <p:nvPr/>
        </p:nvSpPr>
        <p:spPr>
          <a:xfrm>
            <a:off x="858419" y="102738"/>
            <a:ext cx="8001095" cy="1202826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Raleway"/>
              <a:buNone/>
            </a:pPr>
            <a:r>
              <a:rPr b="1" i="0" lang="en" sz="4400" u="none" cap="none" strike="noStrike">
                <a:solidFill>
                  <a:schemeClr val="accent5"/>
                </a:solidFill>
                <a:latin typeface="Raleway"/>
                <a:ea typeface="Raleway"/>
                <a:cs typeface="Raleway"/>
                <a:sym typeface="Raleway"/>
              </a:rPr>
              <a:t>Hardware Components</a:t>
            </a:r>
            <a:endParaRPr b="1" i="0" sz="4400" u="none" cap="none" strike="noStrike">
              <a:solidFill>
                <a:schemeClr val="accent5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348" name="Google Shape;348;p25"/>
          <p:cNvSpPr txBox="1"/>
          <p:nvPr>
            <p:ph idx="12" type="sldNum"/>
          </p:nvPr>
        </p:nvSpPr>
        <p:spPr>
          <a:xfrm>
            <a:off x="8480575" y="4696933"/>
            <a:ext cx="548700" cy="31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349" name="Google Shape;349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492595" y="1391108"/>
            <a:ext cx="1863176" cy="1544597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50" name="Google Shape;350;p25"/>
          <p:cNvGrpSpPr/>
          <p:nvPr/>
        </p:nvGrpSpPr>
        <p:grpSpPr>
          <a:xfrm>
            <a:off x="1368162" y="2989020"/>
            <a:ext cx="2414778" cy="2055784"/>
            <a:chOff x="1368162" y="2989020"/>
            <a:chExt cx="2414778" cy="2055784"/>
          </a:xfrm>
        </p:grpSpPr>
        <p:pic>
          <p:nvPicPr>
            <p:cNvPr id="351" name="Google Shape;351;p25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899114" y="2989020"/>
              <a:ext cx="1368222" cy="1522324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352" name="Google Shape;352;p25"/>
            <p:cNvGrpSpPr/>
            <p:nvPr/>
          </p:nvGrpSpPr>
          <p:grpSpPr>
            <a:xfrm>
              <a:off x="1368162" y="4362223"/>
              <a:ext cx="2414778" cy="682581"/>
              <a:chOff x="1368162" y="4349065"/>
              <a:chExt cx="2461318" cy="695736"/>
            </a:xfrm>
          </p:grpSpPr>
          <p:sp>
            <p:nvSpPr>
              <p:cNvPr id="353" name="Google Shape;353;p25"/>
              <p:cNvSpPr/>
              <p:nvPr/>
            </p:nvSpPr>
            <p:spPr>
              <a:xfrm>
                <a:off x="1368162" y="4436258"/>
                <a:ext cx="2461318" cy="470005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4" name="Google Shape;354;p25"/>
              <p:cNvSpPr txBox="1"/>
              <p:nvPr/>
            </p:nvSpPr>
            <p:spPr>
              <a:xfrm>
                <a:off x="1416140" y="4349065"/>
                <a:ext cx="2334169" cy="69573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None/>
                </a:pPr>
                <a:r>
                  <a:rPr b="1" i="0" lang="en" sz="2000" u="none" cap="none" strike="noStrike">
                    <a:solidFill>
                      <a:schemeClr val="lt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rPr>
                  <a:t>Micro Servo SG90</a:t>
                </a:r>
                <a:endParaRPr b="1" i="0" sz="2000" u="none" cap="none" strike="noStrike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</p:grpSp>
      </p:grpSp>
      <p:grpSp>
        <p:nvGrpSpPr>
          <p:cNvPr id="355" name="Google Shape;355;p25"/>
          <p:cNvGrpSpPr/>
          <p:nvPr/>
        </p:nvGrpSpPr>
        <p:grpSpPr>
          <a:xfrm>
            <a:off x="5103623" y="3163602"/>
            <a:ext cx="2414778" cy="1881202"/>
            <a:chOff x="4618622" y="3144202"/>
            <a:chExt cx="2414778" cy="1881202"/>
          </a:xfrm>
        </p:grpSpPr>
        <p:pic>
          <p:nvPicPr>
            <p:cNvPr id="356" name="Google Shape;356;p25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5103623" y="3144202"/>
              <a:ext cx="1384125" cy="1367142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357" name="Google Shape;357;p25"/>
            <p:cNvGrpSpPr/>
            <p:nvPr/>
          </p:nvGrpSpPr>
          <p:grpSpPr>
            <a:xfrm>
              <a:off x="4618622" y="4342823"/>
              <a:ext cx="2414778" cy="682581"/>
              <a:chOff x="1368162" y="4349065"/>
              <a:chExt cx="2461318" cy="695736"/>
            </a:xfrm>
          </p:grpSpPr>
          <p:sp>
            <p:nvSpPr>
              <p:cNvPr id="358" name="Google Shape;358;p25"/>
              <p:cNvSpPr/>
              <p:nvPr/>
            </p:nvSpPr>
            <p:spPr>
              <a:xfrm>
                <a:off x="1368162" y="4436258"/>
                <a:ext cx="2461318" cy="470005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9" name="Google Shape;359;p25"/>
              <p:cNvSpPr txBox="1"/>
              <p:nvPr/>
            </p:nvSpPr>
            <p:spPr>
              <a:xfrm>
                <a:off x="1416140" y="4349065"/>
                <a:ext cx="2334169" cy="69573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None/>
                </a:pPr>
                <a:r>
                  <a:rPr b="1" i="0" lang="en" sz="2000" u="none" cap="none" strike="noStrike">
                    <a:solidFill>
                      <a:schemeClr val="lt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rPr>
                  <a:t>Curve Stick</a:t>
                </a:r>
                <a:endParaRPr/>
              </a:p>
            </p:txBody>
          </p:sp>
        </p:grpSp>
      </p:grp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3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26"/>
          <p:cNvSpPr txBox="1"/>
          <p:nvPr>
            <p:ph idx="4294967295" type="ctrTitle"/>
          </p:nvPr>
        </p:nvSpPr>
        <p:spPr>
          <a:xfrm>
            <a:off x="858419" y="102738"/>
            <a:ext cx="8001095" cy="1202826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Raleway"/>
              <a:buNone/>
            </a:pPr>
            <a:r>
              <a:rPr b="1" i="0" lang="en" sz="4400" u="none" cap="none" strike="noStrike">
                <a:solidFill>
                  <a:schemeClr val="accent5"/>
                </a:solidFill>
                <a:latin typeface="Raleway"/>
                <a:ea typeface="Raleway"/>
                <a:cs typeface="Raleway"/>
                <a:sym typeface="Raleway"/>
              </a:rPr>
              <a:t>Hardware Components</a:t>
            </a:r>
            <a:endParaRPr b="1" i="0" sz="4400" u="none" cap="none" strike="noStrike">
              <a:solidFill>
                <a:schemeClr val="accent5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365" name="Google Shape;365;p26"/>
          <p:cNvSpPr txBox="1"/>
          <p:nvPr>
            <p:ph idx="12" type="sldNum"/>
          </p:nvPr>
        </p:nvSpPr>
        <p:spPr>
          <a:xfrm>
            <a:off x="8480575" y="4696933"/>
            <a:ext cx="548700" cy="31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366" name="Google Shape;366;p26"/>
          <p:cNvGrpSpPr/>
          <p:nvPr/>
        </p:nvGrpSpPr>
        <p:grpSpPr>
          <a:xfrm>
            <a:off x="3139353" y="3947936"/>
            <a:ext cx="2414778" cy="748997"/>
            <a:chOff x="3011332" y="3947935"/>
            <a:chExt cx="2414778" cy="748997"/>
          </a:xfrm>
        </p:grpSpPr>
        <p:sp>
          <p:nvSpPr>
            <p:cNvPr id="367" name="Google Shape;367;p26"/>
            <p:cNvSpPr/>
            <p:nvPr/>
          </p:nvSpPr>
          <p:spPr>
            <a:xfrm>
              <a:off x="3011332" y="3947935"/>
              <a:ext cx="2414778" cy="748997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8" name="Google Shape;368;p26"/>
            <p:cNvSpPr txBox="1"/>
            <p:nvPr/>
          </p:nvSpPr>
          <p:spPr>
            <a:xfrm>
              <a:off x="3058403" y="3981142"/>
              <a:ext cx="2290033" cy="68258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None/>
              </a:pPr>
              <a:r>
                <a:rPr b="1" i="0" lang="en" sz="2000" u="none" cap="none" strike="noStrike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Strip LED</a:t>
              </a:r>
              <a:endParaRPr/>
            </a:p>
          </p:txBody>
        </p:sp>
      </p:grpSp>
      <p:pic>
        <p:nvPicPr>
          <p:cNvPr id="369" name="Google Shape;369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891196" y="1701918"/>
            <a:ext cx="2911092" cy="21109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3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27"/>
          <p:cNvSpPr txBox="1"/>
          <p:nvPr/>
        </p:nvSpPr>
        <p:spPr>
          <a:xfrm>
            <a:off x="858419" y="102738"/>
            <a:ext cx="8001095" cy="1202826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Raleway"/>
              <a:buNone/>
            </a:pPr>
            <a:r>
              <a:rPr b="1" i="0" lang="en" sz="4400" u="none" cap="none" strike="noStrike">
                <a:solidFill>
                  <a:schemeClr val="accent5"/>
                </a:solidFill>
                <a:latin typeface="Raleway"/>
                <a:ea typeface="Raleway"/>
                <a:cs typeface="Raleway"/>
                <a:sym typeface="Raleway"/>
              </a:rPr>
              <a:t>Hardware Components</a:t>
            </a:r>
            <a:endParaRPr b="1" i="0" sz="4400" u="none" cap="none" strike="noStrike">
              <a:solidFill>
                <a:schemeClr val="accent5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375" name="Google Shape;375;p27"/>
          <p:cNvSpPr txBox="1"/>
          <p:nvPr>
            <p:ph idx="12" type="sldNum"/>
          </p:nvPr>
        </p:nvSpPr>
        <p:spPr>
          <a:xfrm>
            <a:off x="8480575" y="4696933"/>
            <a:ext cx="548700" cy="31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376" name="Google Shape;376;p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31768" y="1736294"/>
            <a:ext cx="2911092" cy="211092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77" name="Google Shape;377;p27"/>
          <p:cNvGrpSpPr/>
          <p:nvPr/>
        </p:nvGrpSpPr>
        <p:grpSpPr>
          <a:xfrm>
            <a:off x="1179925" y="3847217"/>
            <a:ext cx="2414778" cy="748997"/>
            <a:chOff x="3011332" y="3947935"/>
            <a:chExt cx="2414778" cy="748997"/>
          </a:xfrm>
        </p:grpSpPr>
        <p:sp>
          <p:nvSpPr>
            <p:cNvPr id="378" name="Google Shape;378;p27"/>
            <p:cNvSpPr/>
            <p:nvPr/>
          </p:nvSpPr>
          <p:spPr>
            <a:xfrm>
              <a:off x="3011332" y="3947935"/>
              <a:ext cx="2414778" cy="748997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9" name="Google Shape;379;p27"/>
            <p:cNvSpPr txBox="1"/>
            <p:nvPr/>
          </p:nvSpPr>
          <p:spPr>
            <a:xfrm>
              <a:off x="3058403" y="3981142"/>
              <a:ext cx="2290033" cy="68258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None/>
              </a:pPr>
              <a:r>
                <a:rPr b="1" i="0" lang="en" sz="2000" u="none" cap="none" strike="noStrike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Strip LED</a:t>
              </a:r>
              <a:endParaRPr/>
            </a:p>
          </p:txBody>
        </p:sp>
      </p:grpSp>
      <p:pic>
        <p:nvPicPr>
          <p:cNvPr id="380" name="Google Shape;380;p2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843664" y="1528484"/>
            <a:ext cx="2915082" cy="235194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81" name="Google Shape;381;p27"/>
          <p:cNvGrpSpPr/>
          <p:nvPr/>
        </p:nvGrpSpPr>
        <p:grpSpPr>
          <a:xfrm>
            <a:off x="5093816" y="3847542"/>
            <a:ext cx="2414778" cy="748997"/>
            <a:chOff x="3011332" y="3947935"/>
            <a:chExt cx="2414778" cy="748997"/>
          </a:xfrm>
        </p:grpSpPr>
        <p:sp>
          <p:nvSpPr>
            <p:cNvPr id="382" name="Google Shape;382;p27"/>
            <p:cNvSpPr/>
            <p:nvPr/>
          </p:nvSpPr>
          <p:spPr>
            <a:xfrm>
              <a:off x="3011332" y="3947935"/>
              <a:ext cx="2414778" cy="748997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3" name="Google Shape;383;p27"/>
            <p:cNvSpPr txBox="1"/>
            <p:nvPr/>
          </p:nvSpPr>
          <p:spPr>
            <a:xfrm>
              <a:off x="3058403" y="3981142"/>
              <a:ext cx="2290033" cy="68258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None/>
              </a:pPr>
              <a:r>
                <a:rPr b="1" i="0" lang="en" sz="2000" u="none" cap="none" strike="noStrike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4-Channel Relay</a:t>
              </a:r>
              <a:endParaRPr/>
            </a:p>
          </p:txBody>
        </p:sp>
      </p:grp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7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p28"/>
          <p:cNvSpPr txBox="1"/>
          <p:nvPr>
            <p:ph idx="4294967295" type="ctrTitle"/>
          </p:nvPr>
        </p:nvSpPr>
        <p:spPr>
          <a:xfrm>
            <a:off x="858419" y="102738"/>
            <a:ext cx="8001095" cy="1202826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Raleway"/>
              <a:buNone/>
            </a:pPr>
            <a:r>
              <a:rPr b="1" i="0" lang="en" sz="4400" u="none" cap="none" strike="noStrike">
                <a:solidFill>
                  <a:schemeClr val="accent5"/>
                </a:solidFill>
                <a:latin typeface="Raleway"/>
                <a:ea typeface="Raleway"/>
                <a:cs typeface="Raleway"/>
                <a:sym typeface="Raleway"/>
              </a:rPr>
              <a:t>Microcontrollers</a:t>
            </a:r>
            <a:endParaRPr b="1" i="0" sz="4400" u="none" cap="none" strike="noStrike">
              <a:solidFill>
                <a:schemeClr val="accent5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389" name="Google Shape;389;p28"/>
          <p:cNvSpPr txBox="1"/>
          <p:nvPr>
            <p:ph idx="12" type="sldNum"/>
          </p:nvPr>
        </p:nvSpPr>
        <p:spPr>
          <a:xfrm>
            <a:off x="8480575" y="4696933"/>
            <a:ext cx="548700" cy="31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390" name="Google Shape;390;p28"/>
          <p:cNvGrpSpPr/>
          <p:nvPr/>
        </p:nvGrpSpPr>
        <p:grpSpPr>
          <a:xfrm>
            <a:off x="3139353" y="3947936"/>
            <a:ext cx="2414778" cy="748997"/>
            <a:chOff x="3011332" y="3947935"/>
            <a:chExt cx="2414778" cy="748997"/>
          </a:xfrm>
        </p:grpSpPr>
        <p:sp>
          <p:nvSpPr>
            <p:cNvPr id="391" name="Google Shape;391;p28"/>
            <p:cNvSpPr/>
            <p:nvPr/>
          </p:nvSpPr>
          <p:spPr>
            <a:xfrm>
              <a:off x="3011332" y="3947935"/>
              <a:ext cx="2414778" cy="748997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2" name="Google Shape;392;p28"/>
            <p:cNvSpPr txBox="1"/>
            <p:nvPr/>
          </p:nvSpPr>
          <p:spPr>
            <a:xfrm>
              <a:off x="3058403" y="3981142"/>
              <a:ext cx="2367707" cy="68258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None/>
              </a:pPr>
              <a:r>
                <a:rPr b="1" i="0" lang="en" sz="2000" u="none" cap="none" strike="noStrike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Arduino Mega 2560</a:t>
              </a:r>
              <a:endParaRPr/>
            </a:p>
          </p:txBody>
        </p:sp>
      </p:grpSp>
      <p:pic>
        <p:nvPicPr>
          <p:cNvPr id="393" name="Google Shape;393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908204" y="1577533"/>
            <a:ext cx="2997582" cy="22637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3"/>
          <p:cNvSpPr txBox="1"/>
          <p:nvPr>
            <p:ph type="ctrTitle"/>
          </p:nvPr>
        </p:nvSpPr>
        <p:spPr>
          <a:xfrm>
            <a:off x="685800" y="1583342"/>
            <a:ext cx="7772400" cy="1159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n" sz="7200">
                <a:solidFill>
                  <a:schemeClr val="accent2"/>
                </a:solidFill>
              </a:rPr>
              <a:t>1.</a:t>
            </a:r>
            <a:endParaRPr sz="7200">
              <a:solidFill>
                <a:schemeClr val="accent2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n"/>
              <a:t>Introduction</a:t>
            </a:r>
            <a:endParaRPr/>
          </a:p>
        </p:txBody>
      </p:sp>
      <p:sp>
        <p:nvSpPr>
          <p:cNvPr id="113" name="Google Shape;113;p3"/>
          <p:cNvSpPr txBox="1"/>
          <p:nvPr>
            <p:ph idx="1" type="subTitle"/>
          </p:nvPr>
        </p:nvSpPr>
        <p:spPr>
          <a:xfrm>
            <a:off x="685800" y="2840053"/>
            <a:ext cx="7772400" cy="7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/>
          </a:p>
        </p:txBody>
      </p:sp>
      <p:sp>
        <p:nvSpPr>
          <p:cNvPr id="114" name="Google Shape;114;p3"/>
          <p:cNvSpPr txBox="1"/>
          <p:nvPr>
            <p:ph idx="12" type="sldNum"/>
          </p:nvPr>
        </p:nvSpPr>
        <p:spPr>
          <a:xfrm>
            <a:off x="-125" y="4830281"/>
            <a:ext cx="9144000" cy="31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7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Google Shape;398;p29"/>
          <p:cNvSpPr txBox="1"/>
          <p:nvPr>
            <p:ph idx="4294967295" type="ctrTitle"/>
          </p:nvPr>
        </p:nvSpPr>
        <p:spPr>
          <a:xfrm>
            <a:off x="858419" y="102738"/>
            <a:ext cx="8001095" cy="1202826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Raleway"/>
              <a:buNone/>
            </a:pPr>
            <a:r>
              <a:rPr b="1" i="0" lang="en" sz="4400" u="none" cap="none" strike="noStrike">
                <a:solidFill>
                  <a:schemeClr val="accent5"/>
                </a:solidFill>
                <a:latin typeface="Raleway"/>
                <a:ea typeface="Raleway"/>
                <a:cs typeface="Raleway"/>
                <a:sym typeface="Raleway"/>
              </a:rPr>
              <a:t>Microcontrollers</a:t>
            </a:r>
            <a:endParaRPr b="1" i="0" sz="4400" u="none" cap="none" strike="noStrike">
              <a:solidFill>
                <a:schemeClr val="accent5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399" name="Google Shape;399;p29"/>
          <p:cNvSpPr txBox="1"/>
          <p:nvPr>
            <p:ph idx="12" type="sldNum"/>
          </p:nvPr>
        </p:nvSpPr>
        <p:spPr>
          <a:xfrm>
            <a:off x="8480575" y="4696933"/>
            <a:ext cx="548700" cy="31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400" name="Google Shape;400;p29"/>
          <p:cNvGrpSpPr/>
          <p:nvPr/>
        </p:nvGrpSpPr>
        <p:grpSpPr>
          <a:xfrm>
            <a:off x="3139353" y="3947936"/>
            <a:ext cx="2437480" cy="748997"/>
            <a:chOff x="3011332" y="3947935"/>
            <a:chExt cx="2437480" cy="748997"/>
          </a:xfrm>
        </p:grpSpPr>
        <p:sp>
          <p:nvSpPr>
            <p:cNvPr id="401" name="Google Shape;401;p29"/>
            <p:cNvSpPr/>
            <p:nvPr/>
          </p:nvSpPr>
          <p:spPr>
            <a:xfrm>
              <a:off x="3011332" y="3947935"/>
              <a:ext cx="2414778" cy="748997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2" name="Google Shape;402;p29"/>
            <p:cNvSpPr txBox="1"/>
            <p:nvPr/>
          </p:nvSpPr>
          <p:spPr>
            <a:xfrm>
              <a:off x="3011332" y="4007884"/>
              <a:ext cx="2437480" cy="68258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None/>
              </a:pPr>
              <a:r>
                <a:rPr b="1" i="0" lang="en" sz="2000" u="none" cap="none" strike="noStrike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ESP32-WROOM-32 </a:t>
              </a:r>
              <a:endParaRPr/>
            </a:p>
          </p:txBody>
        </p:sp>
      </p:grpSp>
      <p:pic>
        <p:nvPicPr>
          <p:cNvPr id="403" name="Google Shape;403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461317" y="1509621"/>
            <a:ext cx="4056362" cy="226746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7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p30"/>
          <p:cNvSpPr txBox="1"/>
          <p:nvPr>
            <p:ph idx="4294967295" type="ctrTitle"/>
          </p:nvPr>
        </p:nvSpPr>
        <p:spPr>
          <a:xfrm>
            <a:off x="858419" y="102738"/>
            <a:ext cx="8001095" cy="1202826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Raleway"/>
              <a:buNone/>
            </a:pPr>
            <a:r>
              <a:rPr b="1" i="0" lang="en" sz="4400" u="none" cap="none" strike="noStrike">
                <a:solidFill>
                  <a:schemeClr val="accent5"/>
                </a:solidFill>
                <a:latin typeface="Raleway"/>
                <a:ea typeface="Raleway"/>
                <a:cs typeface="Raleway"/>
                <a:sym typeface="Raleway"/>
              </a:rPr>
              <a:t>Microcontrollers</a:t>
            </a:r>
            <a:endParaRPr b="1" i="0" sz="4400" u="none" cap="none" strike="noStrike">
              <a:solidFill>
                <a:schemeClr val="accent5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409" name="Google Shape;409;p30"/>
          <p:cNvSpPr txBox="1"/>
          <p:nvPr>
            <p:ph idx="12" type="sldNum"/>
          </p:nvPr>
        </p:nvSpPr>
        <p:spPr>
          <a:xfrm>
            <a:off x="8480575" y="4696933"/>
            <a:ext cx="548700" cy="31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410" name="Google Shape;410;p30"/>
          <p:cNvGrpSpPr/>
          <p:nvPr/>
        </p:nvGrpSpPr>
        <p:grpSpPr>
          <a:xfrm>
            <a:off x="2946847" y="3872309"/>
            <a:ext cx="3068942" cy="824624"/>
            <a:chOff x="3011332" y="3947935"/>
            <a:chExt cx="2573928" cy="748997"/>
          </a:xfrm>
        </p:grpSpPr>
        <p:sp>
          <p:nvSpPr>
            <p:cNvPr id="411" name="Google Shape;411;p30"/>
            <p:cNvSpPr/>
            <p:nvPr/>
          </p:nvSpPr>
          <p:spPr>
            <a:xfrm>
              <a:off x="3011332" y="3947935"/>
              <a:ext cx="2414778" cy="748997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2" name="Google Shape;412;p30"/>
            <p:cNvSpPr txBox="1"/>
            <p:nvPr/>
          </p:nvSpPr>
          <p:spPr>
            <a:xfrm>
              <a:off x="3011332" y="4007884"/>
              <a:ext cx="2573928" cy="68258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None/>
              </a:pPr>
              <a:r>
                <a:rPr b="1" i="0" lang="en" sz="2000" u="none" cap="none" strike="noStrike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Connection ESP32 with Arduino Mega</a:t>
              </a:r>
              <a:endParaRPr/>
            </a:p>
          </p:txBody>
        </p:sp>
      </p:grpSp>
      <p:pic>
        <p:nvPicPr>
          <p:cNvPr id="413" name="Google Shape;413;p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834200" y="1300777"/>
            <a:ext cx="3025084" cy="277184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7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Google Shape;418;p31"/>
          <p:cNvSpPr txBox="1"/>
          <p:nvPr>
            <p:ph idx="4294967295" type="ctrTitle"/>
          </p:nvPr>
        </p:nvSpPr>
        <p:spPr>
          <a:xfrm>
            <a:off x="858419" y="102738"/>
            <a:ext cx="8001095" cy="1202826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Raleway"/>
              <a:buNone/>
            </a:pPr>
            <a:r>
              <a:rPr b="1" i="0" lang="en" sz="4400" u="none" cap="none" strike="noStrike">
                <a:solidFill>
                  <a:schemeClr val="accent5"/>
                </a:solidFill>
                <a:latin typeface="Raleway"/>
                <a:ea typeface="Raleway"/>
                <a:cs typeface="Raleway"/>
                <a:sym typeface="Raleway"/>
              </a:rPr>
              <a:t>Microcontrollers</a:t>
            </a:r>
            <a:endParaRPr b="1" i="0" sz="4400" u="none" cap="none" strike="noStrike">
              <a:solidFill>
                <a:schemeClr val="accent5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419" name="Google Shape;419;p31"/>
          <p:cNvSpPr txBox="1"/>
          <p:nvPr>
            <p:ph idx="12" type="sldNum"/>
          </p:nvPr>
        </p:nvSpPr>
        <p:spPr>
          <a:xfrm>
            <a:off x="8480575" y="4696933"/>
            <a:ext cx="548700" cy="31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20" name="Google Shape;420;p31"/>
          <p:cNvSpPr txBox="1"/>
          <p:nvPr/>
        </p:nvSpPr>
        <p:spPr>
          <a:xfrm>
            <a:off x="918648" y="1404261"/>
            <a:ext cx="6162795" cy="287210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6"/>
              </a:buClr>
              <a:buSzPts val="2400"/>
              <a:buFont typeface="Lato"/>
              <a:buNone/>
            </a:pPr>
            <a:r>
              <a:rPr b="1" i="0" lang="en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ESP32 used as: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6"/>
              </a:buClr>
              <a:buSzPts val="2400"/>
              <a:buFont typeface="Lato"/>
              <a:buChar char="▷"/>
            </a:pPr>
            <a:r>
              <a:rPr b="0" i="0" lang="en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Firebase client.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6"/>
              </a:buClr>
              <a:buSzPts val="2400"/>
              <a:buFont typeface="Lato"/>
              <a:buChar char="▷"/>
            </a:pPr>
            <a:r>
              <a:rPr b="0" i="0" lang="en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Server for mobile application</a:t>
            </a:r>
            <a:r>
              <a:rPr b="0" i="0" lang="en" sz="2800" u="none" cap="none" strike="noStrike">
                <a:solidFill>
                  <a:schemeClr val="accent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endParaRPr b="0" i="0" sz="2800" u="none" cap="none" strike="noStrike">
              <a:solidFill>
                <a:schemeClr val="accent6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4" name="Shape 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Google Shape;425;p32"/>
          <p:cNvSpPr txBox="1"/>
          <p:nvPr>
            <p:ph type="ctrTitle"/>
          </p:nvPr>
        </p:nvSpPr>
        <p:spPr>
          <a:xfrm>
            <a:off x="685800" y="1583342"/>
            <a:ext cx="7772400" cy="1159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n">
                <a:solidFill>
                  <a:schemeClr val="accent2"/>
                </a:solidFill>
              </a:rPr>
              <a:t>4.</a:t>
            </a:r>
            <a:endParaRPr>
              <a:solidFill>
                <a:schemeClr val="accent2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n"/>
              <a:t>Mobile Application</a:t>
            </a:r>
            <a:endParaRPr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9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Google Shape;430;p33"/>
          <p:cNvSpPr txBox="1"/>
          <p:nvPr>
            <p:ph idx="12" type="sldNum"/>
          </p:nvPr>
        </p:nvSpPr>
        <p:spPr>
          <a:xfrm>
            <a:off x="8480575" y="4696933"/>
            <a:ext cx="548700" cy="31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431" name="Google Shape;431;p33"/>
          <p:cNvPicPr preferRelativeResize="0"/>
          <p:nvPr/>
        </p:nvPicPr>
        <p:blipFill rotWithShape="1">
          <a:blip r:embed="rId3">
            <a:alphaModFix/>
          </a:blip>
          <a:srcRect b="25461" l="-3442" r="-1830" t="0"/>
          <a:stretch/>
        </p:blipFill>
        <p:spPr>
          <a:xfrm>
            <a:off x="5315025" y="750475"/>
            <a:ext cx="2195924" cy="360674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32" name="Google Shape;432;p33"/>
          <p:cNvGrpSpPr/>
          <p:nvPr/>
        </p:nvGrpSpPr>
        <p:grpSpPr>
          <a:xfrm>
            <a:off x="5353200" y="373572"/>
            <a:ext cx="2119546" cy="4396359"/>
            <a:chOff x="2547150" y="238125"/>
            <a:chExt cx="2525675" cy="5238750"/>
          </a:xfrm>
        </p:grpSpPr>
        <p:sp>
          <p:nvSpPr>
            <p:cNvPr id="433" name="Google Shape;433;p33"/>
            <p:cNvSpPr/>
            <p:nvPr/>
          </p:nvSpPr>
          <p:spPr>
            <a:xfrm>
              <a:off x="2547150" y="238125"/>
              <a:ext cx="2525675" cy="5238750"/>
            </a:xfrm>
            <a:custGeom>
              <a:rect b="b" l="l" r="r" t="t"/>
              <a:pathLst>
                <a:path extrusionOk="0" h="209550" w="101027">
                  <a:moveTo>
                    <a:pt x="98629" y="18886"/>
                  </a:moveTo>
                  <a:lnTo>
                    <a:pt x="98629" y="190364"/>
                  </a:lnTo>
                  <a:lnTo>
                    <a:pt x="2398" y="190364"/>
                  </a:lnTo>
                  <a:lnTo>
                    <a:pt x="2398" y="18886"/>
                  </a:lnTo>
                  <a:close/>
                  <a:moveTo>
                    <a:pt x="10343" y="0"/>
                  </a:moveTo>
                  <a:lnTo>
                    <a:pt x="9293" y="75"/>
                  </a:lnTo>
                  <a:lnTo>
                    <a:pt x="8244" y="225"/>
                  </a:lnTo>
                  <a:lnTo>
                    <a:pt x="7270" y="450"/>
                  </a:lnTo>
                  <a:lnTo>
                    <a:pt x="6295" y="824"/>
                  </a:lnTo>
                  <a:lnTo>
                    <a:pt x="5396" y="1274"/>
                  </a:lnTo>
                  <a:lnTo>
                    <a:pt x="4572" y="1799"/>
                  </a:lnTo>
                  <a:lnTo>
                    <a:pt x="3747" y="2398"/>
                  </a:lnTo>
                  <a:lnTo>
                    <a:pt x="2998" y="3073"/>
                  </a:lnTo>
                  <a:lnTo>
                    <a:pt x="2323" y="3747"/>
                  </a:lnTo>
                  <a:lnTo>
                    <a:pt x="1724" y="4572"/>
                  </a:lnTo>
                  <a:lnTo>
                    <a:pt x="1199" y="5396"/>
                  </a:lnTo>
                  <a:lnTo>
                    <a:pt x="824" y="6370"/>
                  </a:lnTo>
                  <a:lnTo>
                    <a:pt x="450" y="7270"/>
                  </a:lnTo>
                  <a:lnTo>
                    <a:pt x="225" y="8319"/>
                  </a:lnTo>
                  <a:lnTo>
                    <a:pt x="0" y="9293"/>
                  </a:lnTo>
                  <a:lnTo>
                    <a:pt x="0" y="10343"/>
                  </a:lnTo>
                  <a:lnTo>
                    <a:pt x="0" y="199207"/>
                  </a:lnTo>
                  <a:lnTo>
                    <a:pt x="0" y="200257"/>
                  </a:lnTo>
                  <a:lnTo>
                    <a:pt x="225" y="201231"/>
                  </a:lnTo>
                  <a:lnTo>
                    <a:pt x="450" y="202280"/>
                  </a:lnTo>
                  <a:lnTo>
                    <a:pt x="824" y="203180"/>
                  </a:lnTo>
                  <a:lnTo>
                    <a:pt x="1199" y="204154"/>
                  </a:lnTo>
                  <a:lnTo>
                    <a:pt x="1724" y="204978"/>
                  </a:lnTo>
                  <a:lnTo>
                    <a:pt x="2323" y="205803"/>
                  </a:lnTo>
                  <a:lnTo>
                    <a:pt x="2998" y="206477"/>
                  </a:lnTo>
                  <a:lnTo>
                    <a:pt x="3747" y="207152"/>
                  </a:lnTo>
                  <a:lnTo>
                    <a:pt x="4572" y="207751"/>
                  </a:lnTo>
                  <a:lnTo>
                    <a:pt x="5396" y="208276"/>
                  </a:lnTo>
                  <a:lnTo>
                    <a:pt x="6295" y="208726"/>
                  </a:lnTo>
                  <a:lnTo>
                    <a:pt x="7270" y="209100"/>
                  </a:lnTo>
                  <a:lnTo>
                    <a:pt x="8244" y="209325"/>
                  </a:lnTo>
                  <a:lnTo>
                    <a:pt x="9293" y="209475"/>
                  </a:lnTo>
                  <a:lnTo>
                    <a:pt x="10343" y="209550"/>
                  </a:lnTo>
                  <a:lnTo>
                    <a:pt x="90610" y="209550"/>
                  </a:lnTo>
                  <a:lnTo>
                    <a:pt x="91659" y="209475"/>
                  </a:lnTo>
                  <a:lnTo>
                    <a:pt x="92708" y="209325"/>
                  </a:lnTo>
                  <a:lnTo>
                    <a:pt x="93682" y="209100"/>
                  </a:lnTo>
                  <a:lnTo>
                    <a:pt x="94657" y="208726"/>
                  </a:lnTo>
                  <a:lnTo>
                    <a:pt x="95556" y="208276"/>
                  </a:lnTo>
                  <a:lnTo>
                    <a:pt x="96455" y="207751"/>
                  </a:lnTo>
                  <a:lnTo>
                    <a:pt x="97205" y="207152"/>
                  </a:lnTo>
                  <a:lnTo>
                    <a:pt x="97954" y="206477"/>
                  </a:lnTo>
                  <a:lnTo>
                    <a:pt x="98629" y="205803"/>
                  </a:lnTo>
                  <a:lnTo>
                    <a:pt x="99228" y="204978"/>
                  </a:lnTo>
                  <a:lnTo>
                    <a:pt x="99753" y="204154"/>
                  </a:lnTo>
                  <a:lnTo>
                    <a:pt x="100203" y="203180"/>
                  </a:lnTo>
                  <a:lnTo>
                    <a:pt x="100577" y="202280"/>
                  </a:lnTo>
                  <a:lnTo>
                    <a:pt x="100802" y="201231"/>
                  </a:lnTo>
                  <a:lnTo>
                    <a:pt x="100952" y="200257"/>
                  </a:lnTo>
                  <a:lnTo>
                    <a:pt x="101027" y="199207"/>
                  </a:lnTo>
                  <a:lnTo>
                    <a:pt x="101027" y="10343"/>
                  </a:lnTo>
                  <a:lnTo>
                    <a:pt x="100952" y="9293"/>
                  </a:lnTo>
                  <a:lnTo>
                    <a:pt x="100802" y="8319"/>
                  </a:lnTo>
                  <a:lnTo>
                    <a:pt x="100577" y="7270"/>
                  </a:lnTo>
                  <a:lnTo>
                    <a:pt x="100203" y="6370"/>
                  </a:lnTo>
                  <a:lnTo>
                    <a:pt x="99753" y="5396"/>
                  </a:lnTo>
                  <a:lnTo>
                    <a:pt x="99228" y="4572"/>
                  </a:lnTo>
                  <a:lnTo>
                    <a:pt x="98629" y="3747"/>
                  </a:lnTo>
                  <a:lnTo>
                    <a:pt x="97954" y="3073"/>
                  </a:lnTo>
                  <a:lnTo>
                    <a:pt x="97205" y="2398"/>
                  </a:lnTo>
                  <a:lnTo>
                    <a:pt x="96455" y="1799"/>
                  </a:lnTo>
                  <a:lnTo>
                    <a:pt x="95556" y="1274"/>
                  </a:lnTo>
                  <a:lnTo>
                    <a:pt x="94657" y="824"/>
                  </a:lnTo>
                  <a:lnTo>
                    <a:pt x="93682" y="450"/>
                  </a:lnTo>
                  <a:lnTo>
                    <a:pt x="92708" y="225"/>
                  </a:lnTo>
                  <a:lnTo>
                    <a:pt x="91659" y="75"/>
                  </a:lnTo>
                  <a:lnTo>
                    <a:pt x="90610" y="0"/>
                  </a:lnTo>
                  <a:close/>
                </a:path>
              </a:pathLst>
            </a:custGeom>
            <a:solidFill>
              <a:schemeClr val="lt1"/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4" name="Google Shape;434;p33"/>
            <p:cNvSpPr/>
            <p:nvPr/>
          </p:nvSpPr>
          <p:spPr>
            <a:xfrm>
              <a:off x="3557025" y="5147100"/>
              <a:ext cx="504050" cy="179900"/>
            </a:xfrm>
            <a:custGeom>
              <a:rect b="b" l="l" r="r" t="t"/>
              <a:pathLst>
                <a:path extrusionOk="0" h="7196" w="20162">
                  <a:moveTo>
                    <a:pt x="3598" y="0"/>
                  </a:moveTo>
                  <a:lnTo>
                    <a:pt x="2849" y="75"/>
                  </a:lnTo>
                  <a:lnTo>
                    <a:pt x="2174" y="300"/>
                  </a:lnTo>
                  <a:lnTo>
                    <a:pt x="1575" y="600"/>
                  </a:lnTo>
                  <a:lnTo>
                    <a:pt x="1050" y="1050"/>
                  </a:lnTo>
                  <a:lnTo>
                    <a:pt x="600" y="1574"/>
                  </a:lnTo>
                  <a:lnTo>
                    <a:pt x="301" y="2174"/>
                  </a:lnTo>
                  <a:lnTo>
                    <a:pt x="76" y="2848"/>
                  </a:lnTo>
                  <a:lnTo>
                    <a:pt x="1" y="3598"/>
                  </a:lnTo>
                  <a:lnTo>
                    <a:pt x="76" y="4347"/>
                  </a:lnTo>
                  <a:lnTo>
                    <a:pt x="301" y="5022"/>
                  </a:lnTo>
                  <a:lnTo>
                    <a:pt x="600" y="5621"/>
                  </a:lnTo>
                  <a:lnTo>
                    <a:pt x="1050" y="6146"/>
                  </a:lnTo>
                  <a:lnTo>
                    <a:pt x="1575" y="6596"/>
                  </a:lnTo>
                  <a:lnTo>
                    <a:pt x="2174" y="6896"/>
                  </a:lnTo>
                  <a:lnTo>
                    <a:pt x="2849" y="7120"/>
                  </a:lnTo>
                  <a:lnTo>
                    <a:pt x="3598" y="7195"/>
                  </a:lnTo>
                  <a:lnTo>
                    <a:pt x="16639" y="7195"/>
                  </a:lnTo>
                  <a:lnTo>
                    <a:pt x="17313" y="7120"/>
                  </a:lnTo>
                  <a:lnTo>
                    <a:pt x="17988" y="6896"/>
                  </a:lnTo>
                  <a:lnTo>
                    <a:pt x="18587" y="6596"/>
                  </a:lnTo>
                  <a:lnTo>
                    <a:pt x="19112" y="6146"/>
                  </a:lnTo>
                  <a:lnTo>
                    <a:pt x="19562" y="5621"/>
                  </a:lnTo>
                  <a:lnTo>
                    <a:pt x="19861" y="5022"/>
                  </a:lnTo>
                  <a:lnTo>
                    <a:pt x="20086" y="4347"/>
                  </a:lnTo>
                  <a:lnTo>
                    <a:pt x="20161" y="3598"/>
                  </a:lnTo>
                  <a:lnTo>
                    <a:pt x="20086" y="2848"/>
                  </a:lnTo>
                  <a:lnTo>
                    <a:pt x="19861" y="2174"/>
                  </a:lnTo>
                  <a:lnTo>
                    <a:pt x="19562" y="1574"/>
                  </a:lnTo>
                  <a:lnTo>
                    <a:pt x="19112" y="1050"/>
                  </a:lnTo>
                  <a:lnTo>
                    <a:pt x="18587" y="600"/>
                  </a:lnTo>
                  <a:lnTo>
                    <a:pt x="17988" y="300"/>
                  </a:lnTo>
                  <a:lnTo>
                    <a:pt x="17313" y="75"/>
                  </a:lnTo>
                  <a:lnTo>
                    <a:pt x="1663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5" name="Google Shape;435;p33"/>
            <p:cNvSpPr/>
            <p:nvPr/>
          </p:nvSpPr>
          <p:spPr>
            <a:xfrm>
              <a:off x="3008050" y="423600"/>
              <a:ext cx="99325" cy="99325"/>
            </a:xfrm>
            <a:custGeom>
              <a:rect b="b" l="l" r="r" t="t"/>
              <a:pathLst>
                <a:path extrusionOk="0" h="3973" w="3973">
                  <a:moveTo>
                    <a:pt x="2024" y="1"/>
                  </a:moveTo>
                  <a:lnTo>
                    <a:pt x="1575" y="76"/>
                  </a:lnTo>
                  <a:lnTo>
                    <a:pt x="1200" y="151"/>
                  </a:lnTo>
                  <a:lnTo>
                    <a:pt x="900" y="375"/>
                  </a:lnTo>
                  <a:lnTo>
                    <a:pt x="600" y="600"/>
                  </a:lnTo>
                  <a:lnTo>
                    <a:pt x="375" y="900"/>
                  </a:lnTo>
                  <a:lnTo>
                    <a:pt x="151" y="1200"/>
                  </a:lnTo>
                  <a:lnTo>
                    <a:pt x="76" y="1575"/>
                  </a:lnTo>
                  <a:lnTo>
                    <a:pt x="1" y="2024"/>
                  </a:lnTo>
                  <a:lnTo>
                    <a:pt x="76" y="2399"/>
                  </a:lnTo>
                  <a:lnTo>
                    <a:pt x="151" y="2774"/>
                  </a:lnTo>
                  <a:lnTo>
                    <a:pt x="375" y="3073"/>
                  </a:lnTo>
                  <a:lnTo>
                    <a:pt x="600" y="3373"/>
                  </a:lnTo>
                  <a:lnTo>
                    <a:pt x="900" y="3673"/>
                  </a:lnTo>
                  <a:lnTo>
                    <a:pt x="1200" y="3823"/>
                  </a:lnTo>
                  <a:lnTo>
                    <a:pt x="1575" y="3973"/>
                  </a:lnTo>
                  <a:lnTo>
                    <a:pt x="2399" y="3973"/>
                  </a:lnTo>
                  <a:lnTo>
                    <a:pt x="2774" y="3823"/>
                  </a:lnTo>
                  <a:lnTo>
                    <a:pt x="3073" y="3673"/>
                  </a:lnTo>
                  <a:lnTo>
                    <a:pt x="3373" y="3373"/>
                  </a:lnTo>
                  <a:lnTo>
                    <a:pt x="3598" y="3073"/>
                  </a:lnTo>
                  <a:lnTo>
                    <a:pt x="3823" y="2774"/>
                  </a:lnTo>
                  <a:lnTo>
                    <a:pt x="3898" y="2399"/>
                  </a:lnTo>
                  <a:lnTo>
                    <a:pt x="3973" y="2024"/>
                  </a:lnTo>
                  <a:lnTo>
                    <a:pt x="3898" y="1575"/>
                  </a:lnTo>
                  <a:lnTo>
                    <a:pt x="3823" y="1200"/>
                  </a:lnTo>
                  <a:lnTo>
                    <a:pt x="3598" y="900"/>
                  </a:lnTo>
                  <a:lnTo>
                    <a:pt x="3373" y="600"/>
                  </a:lnTo>
                  <a:lnTo>
                    <a:pt x="3073" y="375"/>
                  </a:lnTo>
                  <a:lnTo>
                    <a:pt x="2774" y="151"/>
                  </a:lnTo>
                  <a:lnTo>
                    <a:pt x="2399" y="76"/>
                  </a:lnTo>
                  <a:lnTo>
                    <a:pt x="2024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6" name="Google Shape;436;p33"/>
            <p:cNvSpPr/>
            <p:nvPr/>
          </p:nvSpPr>
          <p:spPr>
            <a:xfrm>
              <a:off x="3566400" y="434850"/>
              <a:ext cx="487175" cy="76850"/>
            </a:xfrm>
            <a:custGeom>
              <a:rect b="b" l="l" r="r" t="t"/>
              <a:pathLst>
                <a:path extrusionOk="0" h="3074" w="19487">
                  <a:moveTo>
                    <a:pt x="1275" y="0"/>
                  </a:moveTo>
                  <a:lnTo>
                    <a:pt x="1050" y="75"/>
                  </a:lnTo>
                  <a:lnTo>
                    <a:pt x="750" y="150"/>
                  </a:lnTo>
                  <a:lnTo>
                    <a:pt x="525" y="300"/>
                  </a:lnTo>
                  <a:lnTo>
                    <a:pt x="375" y="450"/>
                  </a:lnTo>
                  <a:lnTo>
                    <a:pt x="225" y="675"/>
                  </a:lnTo>
                  <a:lnTo>
                    <a:pt x="75" y="975"/>
                  </a:lnTo>
                  <a:lnTo>
                    <a:pt x="1" y="1274"/>
                  </a:lnTo>
                  <a:lnTo>
                    <a:pt x="1" y="1574"/>
                  </a:lnTo>
                  <a:lnTo>
                    <a:pt x="1" y="1874"/>
                  </a:lnTo>
                  <a:lnTo>
                    <a:pt x="75" y="2174"/>
                  </a:lnTo>
                  <a:lnTo>
                    <a:pt x="225" y="2399"/>
                  </a:lnTo>
                  <a:lnTo>
                    <a:pt x="375" y="2623"/>
                  </a:lnTo>
                  <a:lnTo>
                    <a:pt x="525" y="2773"/>
                  </a:lnTo>
                  <a:lnTo>
                    <a:pt x="750" y="2923"/>
                  </a:lnTo>
                  <a:lnTo>
                    <a:pt x="1050" y="2998"/>
                  </a:lnTo>
                  <a:lnTo>
                    <a:pt x="1275" y="3073"/>
                  </a:lnTo>
                  <a:lnTo>
                    <a:pt x="18137" y="3073"/>
                  </a:lnTo>
                  <a:lnTo>
                    <a:pt x="18437" y="2998"/>
                  </a:lnTo>
                  <a:lnTo>
                    <a:pt x="18662" y="2923"/>
                  </a:lnTo>
                  <a:lnTo>
                    <a:pt x="18887" y="2773"/>
                  </a:lnTo>
                  <a:lnTo>
                    <a:pt x="19112" y="2623"/>
                  </a:lnTo>
                  <a:lnTo>
                    <a:pt x="19262" y="2399"/>
                  </a:lnTo>
                  <a:lnTo>
                    <a:pt x="19337" y="2174"/>
                  </a:lnTo>
                  <a:lnTo>
                    <a:pt x="19412" y="1874"/>
                  </a:lnTo>
                  <a:lnTo>
                    <a:pt x="19486" y="1574"/>
                  </a:lnTo>
                  <a:lnTo>
                    <a:pt x="19412" y="1274"/>
                  </a:lnTo>
                  <a:lnTo>
                    <a:pt x="19337" y="975"/>
                  </a:lnTo>
                  <a:lnTo>
                    <a:pt x="19262" y="675"/>
                  </a:lnTo>
                  <a:lnTo>
                    <a:pt x="19112" y="450"/>
                  </a:lnTo>
                  <a:lnTo>
                    <a:pt x="18887" y="300"/>
                  </a:lnTo>
                  <a:lnTo>
                    <a:pt x="18662" y="150"/>
                  </a:lnTo>
                  <a:lnTo>
                    <a:pt x="18437" y="75"/>
                  </a:lnTo>
                  <a:lnTo>
                    <a:pt x="18137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37" name="Google Shape;437;p33"/>
          <p:cNvSpPr txBox="1"/>
          <p:nvPr/>
        </p:nvSpPr>
        <p:spPr>
          <a:xfrm>
            <a:off x="622025" y="2371650"/>
            <a:ext cx="3425100" cy="86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en" sz="2200" u="none" cap="none" strike="noStrike">
                <a:solidFill>
                  <a:srgbClr val="0070C0"/>
                </a:solidFill>
                <a:latin typeface="Lato"/>
                <a:ea typeface="Lato"/>
                <a:cs typeface="Lato"/>
                <a:sym typeface="Lato"/>
              </a:rPr>
              <a:t>LOGIN/SIGNUP PAGE:</a:t>
            </a:r>
            <a:endParaRPr b="1" i="0" sz="2200" u="none" cap="none" strike="noStrike">
              <a:solidFill>
                <a:srgbClr val="0070C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t/>
            </a:r>
            <a:endParaRPr b="1" i="0" sz="2200" u="none" cap="none" strike="noStrike">
              <a:solidFill>
                <a:srgbClr val="0070C0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Google Shape;442;p34"/>
          <p:cNvSpPr txBox="1"/>
          <p:nvPr>
            <p:ph idx="12" type="sldNum"/>
          </p:nvPr>
        </p:nvSpPr>
        <p:spPr>
          <a:xfrm>
            <a:off x="8480575" y="4696933"/>
            <a:ext cx="548700" cy="31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43" name="Google Shape;443;p34"/>
          <p:cNvSpPr txBox="1"/>
          <p:nvPr/>
        </p:nvSpPr>
        <p:spPr>
          <a:xfrm>
            <a:off x="622025" y="2371650"/>
            <a:ext cx="2707200" cy="86174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en" sz="2200" u="none" cap="none" strike="noStrike">
                <a:solidFill>
                  <a:srgbClr val="0070C0"/>
                </a:solidFill>
                <a:latin typeface="Lato"/>
                <a:ea typeface="Lato"/>
                <a:cs typeface="Lato"/>
                <a:sym typeface="Lato"/>
              </a:rPr>
              <a:t>USER PAGE:</a:t>
            </a:r>
            <a:endParaRPr b="1" i="0" sz="2200" u="none" cap="none" strike="noStrike">
              <a:solidFill>
                <a:srgbClr val="0070C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t/>
            </a:r>
            <a:endParaRPr b="1" i="0" sz="2200" u="none" cap="none" strike="noStrike">
              <a:solidFill>
                <a:srgbClr val="0070C0"/>
              </a:solidFill>
              <a:latin typeface="Lato"/>
              <a:ea typeface="Lato"/>
              <a:cs typeface="Lato"/>
              <a:sym typeface="Lato"/>
            </a:endParaRPr>
          </a:p>
        </p:txBody>
      </p:sp>
      <p:grpSp>
        <p:nvGrpSpPr>
          <p:cNvPr id="444" name="Google Shape;444;p34"/>
          <p:cNvGrpSpPr/>
          <p:nvPr/>
        </p:nvGrpSpPr>
        <p:grpSpPr>
          <a:xfrm>
            <a:off x="5619311" y="300574"/>
            <a:ext cx="2119546" cy="4396359"/>
            <a:chOff x="2465621" y="373572"/>
            <a:chExt cx="2119546" cy="4396359"/>
          </a:xfrm>
        </p:grpSpPr>
        <p:pic>
          <p:nvPicPr>
            <p:cNvPr id="445" name="Google Shape;445;p34"/>
            <p:cNvPicPr preferRelativeResize="0"/>
            <p:nvPr/>
          </p:nvPicPr>
          <p:blipFill rotWithShape="1">
            <a:blip r:embed="rId3">
              <a:alphaModFix/>
            </a:blip>
            <a:srcRect b="29784" l="0" r="0" t="0"/>
            <a:stretch/>
          </p:blipFill>
          <p:spPr>
            <a:xfrm>
              <a:off x="2523096" y="753975"/>
              <a:ext cx="2002575" cy="3611076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446" name="Google Shape;446;p34"/>
            <p:cNvGrpSpPr/>
            <p:nvPr/>
          </p:nvGrpSpPr>
          <p:grpSpPr>
            <a:xfrm>
              <a:off x="2465621" y="373572"/>
              <a:ext cx="2119546" cy="4396359"/>
              <a:chOff x="2547150" y="238125"/>
              <a:chExt cx="2525675" cy="5238750"/>
            </a:xfrm>
          </p:grpSpPr>
          <p:sp>
            <p:nvSpPr>
              <p:cNvPr id="447" name="Google Shape;447;p34"/>
              <p:cNvSpPr/>
              <p:nvPr/>
            </p:nvSpPr>
            <p:spPr>
              <a:xfrm>
                <a:off x="2547150" y="238125"/>
                <a:ext cx="2525675" cy="5238750"/>
              </a:xfrm>
              <a:custGeom>
                <a:rect b="b" l="l" r="r" t="t"/>
                <a:pathLst>
                  <a:path extrusionOk="0" h="209550" w="101027">
                    <a:moveTo>
                      <a:pt x="98629" y="18886"/>
                    </a:moveTo>
                    <a:lnTo>
                      <a:pt x="98629" y="190364"/>
                    </a:lnTo>
                    <a:lnTo>
                      <a:pt x="2398" y="190364"/>
                    </a:lnTo>
                    <a:lnTo>
                      <a:pt x="2398" y="18886"/>
                    </a:lnTo>
                    <a:close/>
                    <a:moveTo>
                      <a:pt x="10343" y="0"/>
                    </a:moveTo>
                    <a:lnTo>
                      <a:pt x="9293" y="75"/>
                    </a:lnTo>
                    <a:lnTo>
                      <a:pt x="8244" y="225"/>
                    </a:lnTo>
                    <a:lnTo>
                      <a:pt x="7270" y="450"/>
                    </a:lnTo>
                    <a:lnTo>
                      <a:pt x="6295" y="824"/>
                    </a:lnTo>
                    <a:lnTo>
                      <a:pt x="5396" y="1274"/>
                    </a:lnTo>
                    <a:lnTo>
                      <a:pt x="4572" y="1799"/>
                    </a:lnTo>
                    <a:lnTo>
                      <a:pt x="3747" y="2398"/>
                    </a:lnTo>
                    <a:lnTo>
                      <a:pt x="2998" y="3073"/>
                    </a:lnTo>
                    <a:lnTo>
                      <a:pt x="2323" y="3747"/>
                    </a:lnTo>
                    <a:lnTo>
                      <a:pt x="1724" y="4572"/>
                    </a:lnTo>
                    <a:lnTo>
                      <a:pt x="1199" y="5396"/>
                    </a:lnTo>
                    <a:lnTo>
                      <a:pt x="824" y="6370"/>
                    </a:lnTo>
                    <a:lnTo>
                      <a:pt x="450" y="7270"/>
                    </a:lnTo>
                    <a:lnTo>
                      <a:pt x="225" y="8319"/>
                    </a:lnTo>
                    <a:lnTo>
                      <a:pt x="0" y="9293"/>
                    </a:lnTo>
                    <a:lnTo>
                      <a:pt x="0" y="10343"/>
                    </a:lnTo>
                    <a:lnTo>
                      <a:pt x="0" y="199207"/>
                    </a:lnTo>
                    <a:lnTo>
                      <a:pt x="0" y="200257"/>
                    </a:lnTo>
                    <a:lnTo>
                      <a:pt x="225" y="201231"/>
                    </a:lnTo>
                    <a:lnTo>
                      <a:pt x="450" y="202280"/>
                    </a:lnTo>
                    <a:lnTo>
                      <a:pt x="824" y="203180"/>
                    </a:lnTo>
                    <a:lnTo>
                      <a:pt x="1199" y="204154"/>
                    </a:lnTo>
                    <a:lnTo>
                      <a:pt x="1724" y="204978"/>
                    </a:lnTo>
                    <a:lnTo>
                      <a:pt x="2323" y="205803"/>
                    </a:lnTo>
                    <a:lnTo>
                      <a:pt x="2998" y="206477"/>
                    </a:lnTo>
                    <a:lnTo>
                      <a:pt x="3747" y="207152"/>
                    </a:lnTo>
                    <a:lnTo>
                      <a:pt x="4572" y="207751"/>
                    </a:lnTo>
                    <a:lnTo>
                      <a:pt x="5396" y="208276"/>
                    </a:lnTo>
                    <a:lnTo>
                      <a:pt x="6295" y="208726"/>
                    </a:lnTo>
                    <a:lnTo>
                      <a:pt x="7270" y="209100"/>
                    </a:lnTo>
                    <a:lnTo>
                      <a:pt x="8244" y="209325"/>
                    </a:lnTo>
                    <a:lnTo>
                      <a:pt x="9293" y="209475"/>
                    </a:lnTo>
                    <a:lnTo>
                      <a:pt x="10343" y="209550"/>
                    </a:lnTo>
                    <a:lnTo>
                      <a:pt x="90610" y="209550"/>
                    </a:lnTo>
                    <a:lnTo>
                      <a:pt x="91659" y="209475"/>
                    </a:lnTo>
                    <a:lnTo>
                      <a:pt x="92708" y="209325"/>
                    </a:lnTo>
                    <a:lnTo>
                      <a:pt x="93682" y="209100"/>
                    </a:lnTo>
                    <a:lnTo>
                      <a:pt x="94657" y="208726"/>
                    </a:lnTo>
                    <a:lnTo>
                      <a:pt x="95556" y="208276"/>
                    </a:lnTo>
                    <a:lnTo>
                      <a:pt x="96455" y="207751"/>
                    </a:lnTo>
                    <a:lnTo>
                      <a:pt x="97205" y="207152"/>
                    </a:lnTo>
                    <a:lnTo>
                      <a:pt x="97954" y="206477"/>
                    </a:lnTo>
                    <a:lnTo>
                      <a:pt x="98629" y="205803"/>
                    </a:lnTo>
                    <a:lnTo>
                      <a:pt x="99228" y="204978"/>
                    </a:lnTo>
                    <a:lnTo>
                      <a:pt x="99753" y="204154"/>
                    </a:lnTo>
                    <a:lnTo>
                      <a:pt x="100203" y="203180"/>
                    </a:lnTo>
                    <a:lnTo>
                      <a:pt x="100577" y="202280"/>
                    </a:lnTo>
                    <a:lnTo>
                      <a:pt x="100802" y="201231"/>
                    </a:lnTo>
                    <a:lnTo>
                      <a:pt x="100952" y="200257"/>
                    </a:lnTo>
                    <a:lnTo>
                      <a:pt x="101027" y="199207"/>
                    </a:lnTo>
                    <a:lnTo>
                      <a:pt x="101027" y="10343"/>
                    </a:lnTo>
                    <a:lnTo>
                      <a:pt x="100952" y="9293"/>
                    </a:lnTo>
                    <a:lnTo>
                      <a:pt x="100802" y="8319"/>
                    </a:lnTo>
                    <a:lnTo>
                      <a:pt x="100577" y="7270"/>
                    </a:lnTo>
                    <a:lnTo>
                      <a:pt x="100203" y="6370"/>
                    </a:lnTo>
                    <a:lnTo>
                      <a:pt x="99753" y="5396"/>
                    </a:lnTo>
                    <a:lnTo>
                      <a:pt x="99228" y="4572"/>
                    </a:lnTo>
                    <a:lnTo>
                      <a:pt x="98629" y="3747"/>
                    </a:lnTo>
                    <a:lnTo>
                      <a:pt x="97954" y="3073"/>
                    </a:lnTo>
                    <a:lnTo>
                      <a:pt x="97205" y="2398"/>
                    </a:lnTo>
                    <a:lnTo>
                      <a:pt x="96455" y="1799"/>
                    </a:lnTo>
                    <a:lnTo>
                      <a:pt x="95556" y="1274"/>
                    </a:lnTo>
                    <a:lnTo>
                      <a:pt x="94657" y="824"/>
                    </a:lnTo>
                    <a:lnTo>
                      <a:pt x="93682" y="450"/>
                    </a:lnTo>
                    <a:lnTo>
                      <a:pt x="92708" y="225"/>
                    </a:lnTo>
                    <a:lnTo>
                      <a:pt x="91659" y="75"/>
                    </a:lnTo>
                    <a:lnTo>
                      <a:pt x="90610" y="0"/>
                    </a:lnTo>
                    <a:close/>
                  </a:path>
                </a:pathLst>
              </a:custGeom>
              <a:solidFill>
                <a:schemeClr val="lt1"/>
              </a:solidFill>
              <a:ln cap="flat" cmpd="sng" w="9525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48" name="Google Shape;448;p34"/>
              <p:cNvSpPr/>
              <p:nvPr/>
            </p:nvSpPr>
            <p:spPr>
              <a:xfrm>
                <a:off x="3557025" y="5147100"/>
                <a:ext cx="504050" cy="179900"/>
              </a:xfrm>
              <a:custGeom>
                <a:rect b="b" l="l" r="r" t="t"/>
                <a:pathLst>
                  <a:path extrusionOk="0" h="7196" w="20162">
                    <a:moveTo>
                      <a:pt x="3598" y="0"/>
                    </a:moveTo>
                    <a:lnTo>
                      <a:pt x="2849" y="75"/>
                    </a:lnTo>
                    <a:lnTo>
                      <a:pt x="2174" y="300"/>
                    </a:lnTo>
                    <a:lnTo>
                      <a:pt x="1575" y="600"/>
                    </a:lnTo>
                    <a:lnTo>
                      <a:pt x="1050" y="1050"/>
                    </a:lnTo>
                    <a:lnTo>
                      <a:pt x="600" y="1574"/>
                    </a:lnTo>
                    <a:lnTo>
                      <a:pt x="301" y="2174"/>
                    </a:lnTo>
                    <a:lnTo>
                      <a:pt x="76" y="2848"/>
                    </a:lnTo>
                    <a:lnTo>
                      <a:pt x="1" y="3598"/>
                    </a:lnTo>
                    <a:lnTo>
                      <a:pt x="76" y="4347"/>
                    </a:lnTo>
                    <a:lnTo>
                      <a:pt x="301" y="5022"/>
                    </a:lnTo>
                    <a:lnTo>
                      <a:pt x="600" y="5621"/>
                    </a:lnTo>
                    <a:lnTo>
                      <a:pt x="1050" y="6146"/>
                    </a:lnTo>
                    <a:lnTo>
                      <a:pt x="1575" y="6596"/>
                    </a:lnTo>
                    <a:lnTo>
                      <a:pt x="2174" y="6896"/>
                    </a:lnTo>
                    <a:lnTo>
                      <a:pt x="2849" y="7120"/>
                    </a:lnTo>
                    <a:lnTo>
                      <a:pt x="3598" y="7195"/>
                    </a:lnTo>
                    <a:lnTo>
                      <a:pt x="16639" y="7195"/>
                    </a:lnTo>
                    <a:lnTo>
                      <a:pt x="17313" y="7120"/>
                    </a:lnTo>
                    <a:lnTo>
                      <a:pt x="17988" y="6896"/>
                    </a:lnTo>
                    <a:lnTo>
                      <a:pt x="18587" y="6596"/>
                    </a:lnTo>
                    <a:lnTo>
                      <a:pt x="19112" y="6146"/>
                    </a:lnTo>
                    <a:lnTo>
                      <a:pt x="19562" y="5621"/>
                    </a:lnTo>
                    <a:lnTo>
                      <a:pt x="19861" y="5022"/>
                    </a:lnTo>
                    <a:lnTo>
                      <a:pt x="20086" y="4347"/>
                    </a:lnTo>
                    <a:lnTo>
                      <a:pt x="20161" y="3598"/>
                    </a:lnTo>
                    <a:lnTo>
                      <a:pt x="20086" y="2848"/>
                    </a:lnTo>
                    <a:lnTo>
                      <a:pt x="19861" y="2174"/>
                    </a:lnTo>
                    <a:lnTo>
                      <a:pt x="19562" y="1574"/>
                    </a:lnTo>
                    <a:lnTo>
                      <a:pt x="19112" y="1050"/>
                    </a:lnTo>
                    <a:lnTo>
                      <a:pt x="18587" y="600"/>
                    </a:lnTo>
                    <a:lnTo>
                      <a:pt x="17988" y="300"/>
                    </a:lnTo>
                    <a:lnTo>
                      <a:pt x="17313" y="75"/>
                    </a:lnTo>
                    <a:lnTo>
                      <a:pt x="16639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49" name="Google Shape;449;p34"/>
              <p:cNvSpPr/>
              <p:nvPr/>
            </p:nvSpPr>
            <p:spPr>
              <a:xfrm>
                <a:off x="3008050" y="423600"/>
                <a:ext cx="99325" cy="99325"/>
              </a:xfrm>
              <a:custGeom>
                <a:rect b="b" l="l" r="r" t="t"/>
                <a:pathLst>
                  <a:path extrusionOk="0" h="3973" w="3973">
                    <a:moveTo>
                      <a:pt x="2024" y="1"/>
                    </a:moveTo>
                    <a:lnTo>
                      <a:pt x="1575" y="76"/>
                    </a:lnTo>
                    <a:lnTo>
                      <a:pt x="1200" y="151"/>
                    </a:lnTo>
                    <a:lnTo>
                      <a:pt x="900" y="375"/>
                    </a:lnTo>
                    <a:lnTo>
                      <a:pt x="600" y="600"/>
                    </a:lnTo>
                    <a:lnTo>
                      <a:pt x="375" y="900"/>
                    </a:lnTo>
                    <a:lnTo>
                      <a:pt x="151" y="1200"/>
                    </a:lnTo>
                    <a:lnTo>
                      <a:pt x="76" y="1575"/>
                    </a:lnTo>
                    <a:lnTo>
                      <a:pt x="1" y="2024"/>
                    </a:lnTo>
                    <a:lnTo>
                      <a:pt x="76" y="2399"/>
                    </a:lnTo>
                    <a:lnTo>
                      <a:pt x="151" y="2774"/>
                    </a:lnTo>
                    <a:lnTo>
                      <a:pt x="375" y="3073"/>
                    </a:lnTo>
                    <a:lnTo>
                      <a:pt x="600" y="3373"/>
                    </a:lnTo>
                    <a:lnTo>
                      <a:pt x="900" y="3673"/>
                    </a:lnTo>
                    <a:lnTo>
                      <a:pt x="1200" y="3823"/>
                    </a:lnTo>
                    <a:lnTo>
                      <a:pt x="1575" y="3973"/>
                    </a:lnTo>
                    <a:lnTo>
                      <a:pt x="2399" y="3973"/>
                    </a:lnTo>
                    <a:lnTo>
                      <a:pt x="2774" y="3823"/>
                    </a:lnTo>
                    <a:lnTo>
                      <a:pt x="3073" y="3673"/>
                    </a:lnTo>
                    <a:lnTo>
                      <a:pt x="3373" y="3373"/>
                    </a:lnTo>
                    <a:lnTo>
                      <a:pt x="3598" y="3073"/>
                    </a:lnTo>
                    <a:lnTo>
                      <a:pt x="3823" y="2774"/>
                    </a:lnTo>
                    <a:lnTo>
                      <a:pt x="3898" y="2399"/>
                    </a:lnTo>
                    <a:lnTo>
                      <a:pt x="3973" y="2024"/>
                    </a:lnTo>
                    <a:lnTo>
                      <a:pt x="3898" y="1575"/>
                    </a:lnTo>
                    <a:lnTo>
                      <a:pt x="3823" y="1200"/>
                    </a:lnTo>
                    <a:lnTo>
                      <a:pt x="3598" y="900"/>
                    </a:lnTo>
                    <a:lnTo>
                      <a:pt x="3373" y="600"/>
                    </a:lnTo>
                    <a:lnTo>
                      <a:pt x="3073" y="375"/>
                    </a:lnTo>
                    <a:lnTo>
                      <a:pt x="2774" y="151"/>
                    </a:lnTo>
                    <a:lnTo>
                      <a:pt x="2399" y="76"/>
                    </a:lnTo>
                    <a:lnTo>
                      <a:pt x="2024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50" name="Google Shape;450;p34"/>
              <p:cNvSpPr/>
              <p:nvPr/>
            </p:nvSpPr>
            <p:spPr>
              <a:xfrm>
                <a:off x="3566400" y="434850"/>
                <a:ext cx="487175" cy="76850"/>
              </a:xfrm>
              <a:custGeom>
                <a:rect b="b" l="l" r="r" t="t"/>
                <a:pathLst>
                  <a:path extrusionOk="0" h="3074" w="19487">
                    <a:moveTo>
                      <a:pt x="1275" y="0"/>
                    </a:moveTo>
                    <a:lnTo>
                      <a:pt x="1050" y="75"/>
                    </a:lnTo>
                    <a:lnTo>
                      <a:pt x="750" y="150"/>
                    </a:lnTo>
                    <a:lnTo>
                      <a:pt x="525" y="300"/>
                    </a:lnTo>
                    <a:lnTo>
                      <a:pt x="375" y="450"/>
                    </a:lnTo>
                    <a:lnTo>
                      <a:pt x="225" y="675"/>
                    </a:lnTo>
                    <a:lnTo>
                      <a:pt x="75" y="975"/>
                    </a:lnTo>
                    <a:lnTo>
                      <a:pt x="1" y="1274"/>
                    </a:lnTo>
                    <a:lnTo>
                      <a:pt x="1" y="1574"/>
                    </a:lnTo>
                    <a:lnTo>
                      <a:pt x="1" y="1874"/>
                    </a:lnTo>
                    <a:lnTo>
                      <a:pt x="75" y="2174"/>
                    </a:lnTo>
                    <a:lnTo>
                      <a:pt x="225" y="2399"/>
                    </a:lnTo>
                    <a:lnTo>
                      <a:pt x="375" y="2623"/>
                    </a:lnTo>
                    <a:lnTo>
                      <a:pt x="525" y="2773"/>
                    </a:lnTo>
                    <a:lnTo>
                      <a:pt x="750" y="2923"/>
                    </a:lnTo>
                    <a:lnTo>
                      <a:pt x="1050" y="2998"/>
                    </a:lnTo>
                    <a:lnTo>
                      <a:pt x="1275" y="3073"/>
                    </a:lnTo>
                    <a:lnTo>
                      <a:pt x="18137" y="3073"/>
                    </a:lnTo>
                    <a:lnTo>
                      <a:pt x="18437" y="2998"/>
                    </a:lnTo>
                    <a:lnTo>
                      <a:pt x="18662" y="2923"/>
                    </a:lnTo>
                    <a:lnTo>
                      <a:pt x="18887" y="2773"/>
                    </a:lnTo>
                    <a:lnTo>
                      <a:pt x="19112" y="2623"/>
                    </a:lnTo>
                    <a:lnTo>
                      <a:pt x="19262" y="2399"/>
                    </a:lnTo>
                    <a:lnTo>
                      <a:pt x="19337" y="2174"/>
                    </a:lnTo>
                    <a:lnTo>
                      <a:pt x="19412" y="1874"/>
                    </a:lnTo>
                    <a:lnTo>
                      <a:pt x="19486" y="1574"/>
                    </a:lnTo>
                    <a:lnTo>
                      <a:pt x="19412" y="1274"/>
                    </a:lnTo>
                    <a:lnTo>
                      <a:pt x="19337" y="975"/>
                    </a:lnTo>
                    <a:lnTo>
                      <a:pt x="19262" y="675"/>
                    </a:lnTo>
                    <a:lnTo>
                      <a:pt x="19112" y="450"/>
                    </a:lnTo>
                    <a:lnTo>
                      <a:pt x="18887" y="300"/>
                    </a:lnTo>
                    <a:lnTo>
                      <a:pt x="18662" y="150"/>
                    </a:lnTo>
                    <a:lnTo>
                      <a:pt x="18437" y="75"/>
                    </a:lnTo>
                    <a:lnTo>
                      <a:pt x="18137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4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Google Shape;455;p35"/>
          <p:cNvSpPr txBox="1"/>
          <p:nvPr>
            <p:ph idx="12" type="sldNum"/>
          </p:nvPr>
        </p:nvSpPr>
        <p:spPr>
          <a:xfrm>
            <a:off x="8480575" y="4696933"/>
            <a:ext cx="548700" cy="31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56" name="Google Shape;456;p35"/>
          <p:cNvSpPr txBox="1"/>
          <p:nvPr/>
        </p:nvSpPr>
        <p:spPr>
          <a:xfrm>
            <a:off x="622025" y="2371650"/>
            <a:ext cx="2707200" cy="86174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en" sz="2200" u="none" cap="none" strike="noStrike">
                <a:solidFill>
                  <a:srgbClr val="0070C0"/>
                </a:solidFill>
                <a:latin typeface="Lato"/>
                <a:ea typeface="Lato"/>
                <a:cs typeface="Lato"/>
                <a:sym typeface="Lato"/>
              </a:rPr>
              <a:t>USER PAGE:</a:t>
            </a:r>
            <a:endParaRPr b="1" i="0" sz="2200" u="none" cap="none" strike="noStrike">
              <a:solidFill>
                <a:srgbClr val="0070C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t/>
            </a:r>
            <a:endParaRPr b="1" i="0" sz="2200" u="none" cap="none" strike="noStrike">
              <a:solidFill>
                <a:srgbClr val="0070C0"/>
              </a:solidFill>
              <a:latin typeface="Lato"/>
              <a:ea typeface="Lato"/>
              <a:cs typeface="Lato"/>
              <a:sym typeface="Lato"/>
            </a:endParaRPr>
          </a:p>
        </p:txBody>
      </p:sp>
      <p:grpSp>
        <p:nvGrpSpPr>
          <p:cNvPr id="457" name="Google Shape;457;p35"/>
          <p:cNvGrpSpPr/>
          <p:nvPr/>
        </p:nvGrpSpPr>
        <p:grpSpPr>
          <a:xfrm>
            <a:off x="2958614" y="297609"/>
            <a:ext cx="2119546" cy="4396359"/>
            <a:chOff x="2465621" y="373572"/>
            <a:chExt cx="2119546" cy="4396359"/>
          </a:xfrm>
        </p:grpSpPr>
        <p:pic>
          <p:nvPicPr>
            <p:cNvPr id="458" name="Google Shape;458;p35"/>
            <p:cNvPicPr preferRelativeResize="0"/>
            <p:nvPr/>
          </p:nvPicPr>
          <p:blipFill rotWithShape="1">
            <a:blip r:embed="rId3">
              <a:alphaModFix/>
            </a:blip>
            <a:srcRect b="29784" l="0" r="0" t="0"/>
            <a:stretch/>
          </p:blipFill>
          <p:spPr>
            <a:xfrm>
              <a:off x="2523096" y="753975"/>
              <a:ext cx="2002575" cy="3611076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459" name="Google Shape;459;p35"/>
            <p:cNvGrpSpPr/>
            <p:nvPr/>
          </p:nvGrpSpPr>
          <p:grpSpPr>
            <a:xfrm>
              <a:off x="2465621" y="373572"/>
              <a:ext cx="2119546" cy="4396359"/>
              <a:chOff x="2547150" y="238125"/>
              <a:chExt cx="2525675" cy="5238750"/>
            </a:xfrm>
          </p:grpSpPr>
          <p:sp>
            <p:nvSpPr>
              <p:cNvPr id="460" name="Google Shape;460;p35"/>
              <p:cNvSpPr/>
              <p:nvPr/>
            </p:nvSpPr>
            <p:spPr>
              <a:xfrm>
                <a:off x="2547150" y="238125"/>
                <a:ext cx="2525675" cy="5238750"/>
              </a:xfrm>
              <a:custGeom>
                <a:rect b="b" l="l" r="r" t="t"/>
                <a:pathLst>
                  <a:path extrusionOk="0" h="209550" w="101027">
                    <a:moveTo>
                      <a:pt x="98629" y="18886"/>
                    </a:moveTo>
                    <a:lnTo>
                      <a:pt x="98629" y="190364"/>
                    </a:lnTo>
                    <a:lnTo>
                      <a:pt x="2398" y="190364"/>
                    </a:lnTo>
                    <a:lnTo>
                      <a:pt x="2398" y="18886"/>
                    </a:lnTo>
                    <a:close/>
                    <a:moveTo>
                      <a:pt x="10343" y="0"/>
                    </a:moveTo>
                    <a:lnTo>
                      <a:pt x="9293" y="75"/>
                    </a:lnTo>
                    <a:lnTo>
                      <a:pt x="8244" y="225"/>
                    </a:lnTo>
                    <a:lnTo>
                      <a:pt x="7270" y="450"/>
                    </a:lnTo>
                    <a:lnTo>
                      <a:pt x="6295" y="824"/>
                    </a:lnTo>
                    <a:lnTo>
                      <a:pt x="5396" y="1274"/>
                    </a:lnTo>
                    <a:lnTo>
                      <a:pt x="4572" y="1799"/>
                    </a:lnTo>
                    <a:lnTo>
                      <a:pt x="3747" y="2398"/>
                    </a:lnTo>
                    <a:lnTo>
                      <a:pt x="2998" y="3073"/>
                    </a:lnTo>
                    <a:lnTo>
                      <a:pt x="2323" y="3747"/>
                    </a:lnTo>
                    <a:lnTo>
                      <a:pt x="1724" y="4572"/>
                    </a:lnTo>
                    <a:lnTo>
                      <a:pt x="1199" y="5396"/>
                    </a:lnTo>
                    <a:lnTo>
                      <a:pt x="824" y="6370"/>
                    </a:lnTo>
                    <a:lnTo>
                      <a:pt x="450" y="7270"/>
                    </a:lnTo>
                    <a:lnTo>
                      <a:pt x="225" y="8319"/>
                    </a:lnTo>
                    <a:lnTo>
                      <a:pt x="0" y="9293"/>
                    </a:lnTo>
                    <a:lnTo>
                      <a:pt x="0" y="10343"/>
                    </a:lnTo>
                    <a:lnTo>
                      <a:pt x="0" y="199207"/>
                    </a:lnTo>
                    <a:lnTo>
                      <a:pt x="0" y="200257"/>
                    </a:lnTo>
                    <a:lnTo>
                      <a:pt x="225" y="201231"/>
                    </a:lnTo>
                    <a:lnTo>
                      <a:pt x="450" y="202280"/>
                    </a:lnTo>
                    <a:lnTo>
                      <a:pt x="824" y="203180"/>
                    </a:lnTo>
                    <a:lnTo>
                      <a:pt x="1199" y="204154"/>
                    </a:lnTo>
                    <a:lnTo>
                      <a:pt x="1724" y="204978"/>
                    </a:lnTo>
                    <a:lnTo>
                      <a:pt x="2323" y="205803"/>
                    </a:lnTo>
                    <a:lnTo>
                      <a:pt x="2998" y="206477"/>
                    </a:lnTo>
                    <a:lnTo>
                      <a:pt x="3747" y="207152"/>
                    </a:lnTo>
                    <a:lnTo>
                      <a:pt x="4572" y="207751"/>
                    </a:lnTo>
                    <a:lnTo>
                      <a:pt x="5396" y="208276"/>
                    </a:lnTo>
                    <a:lnTo>
                      <a:pt x="6295" y="208726"/>
                    </a:lnTo>
                    <a:lnTo>
                      <a:pt x="7270" y="209100"/>
                    </a:lnTo>
                    <a:lnTo>
                      <a:pt x="8244" y="209325"/>
                    </a:lnTo>
                    <a:lnTo>
                      <a:pt x="9293" y="209475"/>
                    </a:lnTo>
                    <a:lnTo>
                      <a:pt x="10343" y="209550"/>
                    </a:lnTo>
                    <a:lnTo>
                      <a:pt x="90610" y="209550"/>
                    </a:lnTo>
                    <a:lnTo>
                      <a:pt x="91659" y="209475"/>
                    </a:lnTo>
                    <a:lnTo>
                      <a:pt x="92708" y="209325"/>
                    </a:lnTo>
                    <a:lnTo>
                      <a:pt x="93682" y="209100"/>
                    </a:lnTo>
                    <a:lnTo>
                      <a:pt x="94657" y="208726"/>
                    </a:lnTo>
                    <a:lnTo>
                      <a:pt x="95556" y="208276"/>
                    </a:lnTo>
                    <a:lnTo>
                      <a:pt x="96455" y="207751"/>
                    </a:lnTo>
                    <a:lnTo>
                      <a:pt x="97205" y="207152"/>
                    </a:lnTo>
                    <a:lnTo>
                      <a:pt x="97954" y="206477"/>
                    </a:lnTo>
                    <a:lnTo>
                      <a:pt x="98629" y="205803"/>
                    </a:lnTo>
                    <a:lnTo>
                      <a:pt x="99228" y="204978"/>
                    </a:lnTo>
                    <a:lnTo>
                      <a:pt x="99753" y="204154"/>
                    </a:lnTo>
                    <a:lnTo>
                      <a:pt x="100203" y="203180"/>
                    </a:lnTo>
                    <a:lnTo>
                      <a:pt x="100577" y="202280"/>
                    </a:lnTo>
                    <a:lnTo>
                      <a:pt x="100802" y="201231"/>
                    </a:lnTo>
                    <a:lnTo>
                      <a:pt x="100952" y="200257"/>
                    </a:lnTo>
                    <a:lnTo>
                      <a:pt x="101027" y="199207"/>
                    </a:lnTo>
                    <a:lnTo>
                      <a:pt x="101027" y="10343"/>
                    </a:lnTo>
                    <a:lnTo>
                      <a:pt x="100952" y="9293"/>
                    </a:lnTo>
                    <a:lnTo>
                      <a:pt x="100802" y="8319"/>
                    </a:lnTo>
                    <a:lnTo>
                      <a:pt x="100577" y="7270"/>
                    </a:lnTo>
                    <a:lnTo>
                      <a:pt x="100203" y="6370"/>
                    </a:lnTo>
                    <a:lnTo>
                      <a:pt x="99753" y="5396"/>
                    </a:lnTo>
                    <a:lnTo>
                      <a:pt x="99228" y="4572"/>
                    </a:lnTo>
                    <a:lnTo>
                      <a:pt x="98629" y="3747"/>
                    </a:lnTo>
                    <a:lnTo>
                      <a:pt x="97954" y="3073"/>
                    </a:lnTo>
                    <a:lnTo>
                      <a:pt x="97205" y="2398"/>
                    </a:lnTo>
                    <a:lnTo>
                      <a:pt x="96455" y="1799"/>
                    </a:lnTo>
                    <a:lnTo>
                      <a:pt x="95556" y="1274"/>
                    </a:lnTo>
                    <a:lnTo>
                      <a:pt x="94657" y="824"/>
                    </a:lnTo>
                    <a:lnTo>
                      <a:pt x="93682" y="450"/>
                    </a:lnTo>
                    <a:lnTo>
                      <a:pt x="92708" y="225"/>
                    </a:lnTo>
                    <a:lnTo>
                      <a:pt x="91659" y="75"/>
                    </a:lnTo>
                    <a:lnTo>
                      <a:pt x="90610" y="0"/>
                    </a:lnTo>
                    <a:close/>
                  </a:path>
                </a:pathLst>
              </a:custGeom>
              <a:solidFill>
                <a:schemeClr val="lt1"/>
              </a:solidFill>
              <a:ln cap="flat" cmpd="sng" w="9525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61" name="Google Shape;461;p35"/>
              <p:cNvSpPr/>
              <p:nvPr/>
            </p:nvSpPr>
            <p:spPr>
              <a:xfrm>
                <a:off x="3557025" y="5147100"/>
                <a:ext cx="504050" cy="179900"/>
              </a:xfrm>
              <a:custGeom>
                <a:rect b="b" l="l" r="r" t="t"/>
                <a:pathLst>
                  <a:path extrusionOk="0" h="7196" w="20162">
                    <a:moveTo>
                      <a:pt x="3598" y="0"/>
                    </a:moveTo>
                    <a:lnTo>
                      <a:pt x="2849" y="75"/>
                    </a:lnTo>
                    <a:lnTo>
                      <a:pt x="2174" y="300"/>
                    </a:lnTo>
                    <a:lnTo>
                      <a:pt x="1575" y="600"/>
                    </a:lnTo>
                    <a:lnTo>
                      <a:pt x="1050" y="1050"/>
                    </a:lnTo>
                    <a:lnTo>
                      <a:pt x="600" y="1574"/>
                    </a:lnTo>
                    <a:lnTo>
                      <a:pt x="301" y="2174"/>
                    </a:lnTo>
                    <a:lnTo>
                      <a:pt x="76" y="2848"/>
                    </a:lnTo>
                    <a:lnTo>
                      <a:pt x="1" y="3598"/>
                    </a:lnTo>
                    <a:lnTo>
                      <a:pt x="76" y="4347"/>
                    </a:lnTo>
                    <a:lnTo>
                      <a:pt x="301" y="5022"/>
                    </a:lnTo>
                    <a:lnTo>
                      <a:pt x="600" y="5621"/>
                    </a:lnTo>
                    <a:lnTo>
                      <a:pt x="1050" y="6146"/>
                    </a:lnTo>
                    <a:lnTo>
                      <a:pt x="1575" y="6596"/>
                    </a:lnTo>
                    <a:lnTo>
                      <a:pt x="2174" y="6896"/>
                    </a:lnTo>
                    <a:lnTo>
                      <a:pt x="2849" y="7120"/>
                    </a:lnTo>
                    <a:lnTo>
                      <a:pt x="3598" y="7195"/>
                    </a:lnTo>
                    <a:lnTo>
                      <a:pt x="16639" y="7195"/>
                    </a:lnTo>
                    <a:lnTo>
                      <a:pt x="17313" y="7120"/>
                    </a:lnTo>
                    <a:lnTo>
                      <a:pt x="17988" y="6896"/>
                    </a:lnTo>
                    <a:lnTo>
                      <a:pt x="18587" y="6596"/>
                    </a:lnTo>
                    <a:lnTo>
                      <a:pt x="19112" y="6146"/>
                    </a:lnTo>
                    <a:lnTo>
                      <a:pt x="19562" y="5621"/>
                    </a:lnTo>
                    <a:lnTo>
                      <a:pt x="19861" y="5022"/>
                    </a:lnTo>
                    <a:lnTo>
                      <a:pt x="20086" y="4347"/>
                    </a:lnTo>
                    <a:lnTo>
                      <a:pt x="20161" y="3598"/>
                    </a:lnTo>
                    <a:lnTo>
                      <a:pt x="20086" y="2848"/>
                    </a:lnTo>
                    <a:lnTo>
                      <a:pt x="19861" y="2174"/>
                    </a:lnTo>
                    <a:lnTo>
                      <a:pt x="19562" y="1574"/>
                    </a:lnTo>
                    <a:lnTo>
                      <a:pt x="19112" y="1050"/>
                    </a:lnTo>
                    <a:lnTo>
                      <a:pt x="18587" y="600"/>
                    </a:lnTo>
                    <a:lnTo>
                      <a:pt x="17988" y="300"/>
                    </a:lnTo>
                    <a:lnTo>
                      <a:pt x="17313" y="75"/>
                    </a:lnTo>
                    <a:lnTo>
                      <a:pt x="16639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62" name="Google Shape;462;p35"/>
              <p:cNvSpPr/>
              <p:nvPr/>
            </p:nvSpPr>
            <p:spPr>
              <a:xfrm>
                <a:off x="3008050" y="423600"/>
                <a:ext cx="99325" cy="99325"/>
              </a:xfrm>
              <a:custGeom>
                <a:rect b="b" l="l" r="r" t="t"/>
                <a:pathLst>
                  <a:path extrusionOk="0" h="3973" w="3973">
                    <a:moveTo>
                      <a:pt x="2024" y="1"/>
                    </a:moveTo>
                    <a:lnTo>
                      <a:pt x="1575" y="76"/>
                    </a:lnTo>
                    <a:lnTo>
                      <a:pt x="1200" y="151"/>
                    </a:lnTo>
                    <a:lnTo>
                      <a:pt x="900" y="375"/>
                    </a:lnTo>
                    <a:lnTo>
                      <a:pt x="600" y="600"/>
                    </a:lnTo>
                    <a:lnTo>
                      <a:pt x="375" y="900"/>
                    </a:lnTo>
                    <a:lnTo>
                      <a:pt x="151" y="1200"/>
                    </a:lnTo>
                    <a:lnTo>
                      <a:pt x="76" y="1575"/>
                    </a:lnTo>
                    <a:lnTo>
                      <a:pt x="1" y="2024"/>
                    </a:lnTo>
                    <a:lnTo>
                      <a:pt x="76" y="2399"/>
                    </a:lnTo>
                    <a:lnTo>
                      <a:pt x="151" y="2774"/>
                    </a:lnTo>
                    <a:lnTo>
                      <a:pt x="375" y="3073"/>
                    </a:lnTo>
                    <a:lnTo>
                      <a:pt x="600" y="3373"/>
                    </a:lnTo>
                    <a:lnTo>
                      <a:pt x="900" y="3673"/>
                    </a:lnTo>
                    <a:lnTo>
                      <a:pt x="1200" y="3823"/>
                    </a:lnTo>
                    <a:lnTo>
                      <a:pt x="1575" y="3973"/>
                    </a:lnTo>
                    <a:lnTo>
                      <a:pt x="2399" y="3973"/>
                    </a:lnTo>
                    <a:lnTo>
                      <a:pt x="2774" y="3823"/>
                    </a:lnTo>
                    <a:lnTo>
                      <a:pt x="3073" y="3673"/>
                    </a:lnTo>
                    <a:lnTo>
                      <a:pt x="3373" y="3373"/>
                    </a:lnTo>
                    <a:lnTo>
                      <a:pt x="3598" y="3073"/>
                    </a:lnTo>
                    <a:lnTo>
                      <a:pt x="3823" y="2774"/>
                    </a:lnTo>
                    <a:lnTo>
                      <a:pt x="3898" y="2399"/>
                    </a:lnTo>
                    <a:lnTo>
                      <a:pt x="3973" y="2024"/>
                    </a:lnTo>
                    <a:lnTo>
                      <a:pt x="3898" y="1575"/>
                    </a:lnTo>
                    <a:lnTo>
                      <a:pt x="3823" y="1200"/>
                    </a:lnTo>
                    <a:lnTo>
                      <a:pt x="3598" y="900"/>
                    </a:lnTo>
                    <a:lnTo>
                      <a:pt x="3373" y="600"/>
                    </a:lnTo>
                    <a:lnTo>
                      <a:pt x="3073" y="375"/>
                    </a:lnTo>
                    <a:lnTo>
                      <a:pt x="2774" y="151"/>
                    </a:lnTo>
                    <a:lnTo>
                      <a:pt x="2399" y="76"/>
                    </a:lnTo>
                    <a:lnTo>
                      <a:pt x="2024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63" name="Google Shape;463;p35"/>
              <p:cNvSpPr/>
              <p:nvPr/>
            </p:nvSpPr>
            <p:spPr>
              <a:xfrm>
                <a:off x="3566400" y="434850"/>
                <a:ext cx="487175" cy="76850"/>
              </a:xfrm>
              <a:custGeom>
                <a:rect b="b" l="l" r="r" t="t"/>
                <a:pathLst>
                  <a:path extrusionOk="0" h="3074" w="19487">
                    <a:moveTo>
                      <a:pt x="1275" y="0"/>
                    </a:moveTo>
                    <a:lnTo>
                      <a:pt x="1050" y="75"/>
                    </a:lnTo>
                    <a:lnTo>
                      <a:pt x="750" y="150"/>
                    </a:lnTo>
                    <a:lnTo>
                      <a:pt x="525" y="300"/>
                    </a:lnTo>
                    <a:lnTo>
                      <a:pt x="375" y="450"/>
                    </a:lnTo>
                    <a:lnTo>
                      <a:pt x="225" y="675"/>
                    </a:lnTo>
                    <a:lnTo>
                      <a:pt x="75" y="975"/>
                    </a:lnTo>
                    <a:lnTo>
                      <a:pt x="1" y="1274"/>
                    </a:lnTo>
                    <a:lnTo>
                      <a:pt x="1" y="1574"/>
                    </a:lnTo>
                    <a:lnTo>
                      <a:pt x="1" y="1874"/>
                    </a:lnTo>
                    <a:lnTo>
                      <a:pt x="75" y="2174"/>
                    </a:lnTo>
                    <a:lnTo>
                      <a:pt x="225" y="2399"/>
                    </a:lnTo>
                    <a:lnTo>
                      <a:pt x="375" y="2623"/>
                    </a:lnTo>
                    <a:lnTo>
                      <a:pt x="525" y="2773"/>
                    </a:lnTo>
                    <a:lnTo>
                      <a:pt x="750" y="2923"/>
                    </a:lnTo>
                    <a:lnTo>
                      <a:pt x="1050" y="2998"/>
                    </a:lnTo>
                    <a:lnTo>
                      <a:pt x="1275" y="3073"/>
                    </a:lnTo>
                    <a:lnTo>
                      <a:pt x="18137" y="3073"/>
                    </a:lnTo>
                    <a:lnTo>
                      <a:pt x="18437" y="2998"/>
                    </a:lnTo>
                    <a:lnTo>
                      <a:pt x="18662" y="2923"/>
                    </a:lnTo>
                    <a:lnTo>
                      <a:pt x="18887" y="2773"/>
                    </a:lnTo>
                    <a:lnTo>
                      <a:pt x="19112" y="2623"/>
                    </a:lnTo>
                    <a:lnTo>
                      <a:pt x="19262" y="2399"/>
                    </a:lnTo>
                    <a:lnTo>
                      <a:pt x="19337" y="2174"/>
                    </a:lnTo>
                    <a:lnTo>
                      <a:pt x="19412" y="1874"/>
                    </a:lnTo>
                    <a:lnTo>
                      <a:pt x="19486" y="1574"/>
                    </a:lnTo>
                    <a:lnTo>
                      <a:pt x="19412" y="1274"/>
                    </a:lnTo>
                    <a:lnTo>
                      <a:pt x="19337" y="975"/>
                    </a:lnTo>
                    <a:lnTo>
                      <a:pt x="19262" y="675"/>
                    </a:lnTo>
                    <a:lnTo>
                      <a:pt x="19112" y="450"/>
                    </a:lnTo>
                    <a:lnTo>
                      <a:pt x="18887" y="300"/>
                    </a:lnTo>
                    <a:lnTo>
                      <a:pt x="18662" y="150"/>
                    </a:lnTo>
                    <a:lnTo>
                      <a:pt x="18437" y="75"/>
                    </a:lnTo>
                    <a:lnTo>
                      <a:pt x="18137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464" name="Google Shape;464;p35"/>
          <p:cNvGrpSpPr/>
          <p:nvPr/>
        </p:nvGrpSpPr>
        <p:grpSpPr>
          <a:xfrm>
            <a:off x="5771397" y="297610"/>
            <a:ext cx="2119546" cy="4396359"/>
            <a:chOff x="5353200" y="373572"/>
            <a:chExt cx="2119546" cy="4396359"/>
          </a:xfrm>
        </p:grpSpPr>
        <p:pic>
          <p:nvPicPr>
            <p:cNvPr id="465" name="Google Shape;465;p35"/>
            <p:cNvPicPr preferRelativeResize="0"/>
            <p:nvPr/>
          </p:nvPicPr>
          <p:blipFill rotWithShape="1">
            <a:blip r:embed="rId4">
              <a:alphaModFix/>
            </a:blip>
            <a:srcRect b="30016" l="0" r="0" t="0"/>
            <a:stretch/>
          </p:blipFill>
          <p:spPr>
            <a:xfrm>
              <a:off x="5410675" y="777500"/>
              <a:ext cx="2002500" cy="3599674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466" name="Google Shape;466;p35"/>
            <p:cNvGrpSpPr/>
            <p:nvPr/>
          </p:nvGrpSpPr>
          <p:grpSpPr>
            <a:xfrm>
              <a:off x="5353200" y="373572"/>
              <a:ext cx="2119546" cy="4396359"/>
              <a:chOff x="2547150" y="238125"/>
              <a:chExt cx="2525675" cy="5238750"/>
            </a:xfrm>
          </p:grpSpPr>
          <p:sp>
            <p:nvSpPr>
              <p:cNvPr id="467" name="Google Shape;467;p35"/>
              <p:cNvSpPr/>
              <p:nvPr/>
            </p:nvSpPr>
            <p:spPr>
              <a:xfrm>
                <a:off x="2547150" y="238125"/>
                <a:ext cx="2525675" cy="5238750"/>
              </a:xfrm>
              <a:custGeom>
                <a:rect b="b" l="l" r="r" t="t"/>
                <a:pathLst>
                  <a:path extrusionOk="0" h="209550" w="101027">
                    <a:moveTo>
                      <a:pt x="98629" y="18886"/>
                    </a:moveTo>
                    <a:lnTo>
                      <a:pt x="98629" y="190364"/>
                    </a:lnTo>
                    <a:lnTo>
                      <a:pt x="2398" y="190364"/>
                    </a:lnTo>
                    <a:lnTo>
                      <a:pt x="2398" y="18886"/>
                    </a:lnTo>
                    <a:close/>
                    <a:moveTo>
                      <a:pt x="10343" y="0"/>
                    </a:moveTo>
                    <a:lnTo>
                      <a:pt x="9293" y="75"/>
                    </a:lnTo>
                    <a:lnTo>
                      <a:pt x="8244" y="225"/>
                    </a:lnTo>
                    <a:lnTo>
                      <a:pt x="7270" y="450"/>
                    </a:lnTo>
                    <a:lnTo>
                      <a:pt x="6295" y="824"/>
                    </a:lnTo>
                    <a:lnTo>
                      <a:pt x="5396" y="1274"/>
                    </a:lnTo>
                    <a:lnTo>
                      <a:pt x="4572" y="1799"/>
                    </a:lnTo>
                    <a:lnTo>
                      <a:pt x="3747" y="2398"/>
                    </a:lnTo>
                    <a:lnTo>
                      <a:pt x="2998" y="3073"/>
                    </a:lnTo>
                    <a:lnTo>
                      <a:pt x="2323" y="3747"/>
                    </a:lnTo>
                    <a:lnTo>
                      <a:pt x="1724" y="4572"/>
                    </a:lnTo>
                    <a:lnTo>
                      <a:pt x="1199" y="5396"/>
                    </a:lnTo>
                    <a:lnTo>
                      <a:pt x="824" y="6370"/>
                    </a:lnTo>
                    <a:lnTo>
                      <a:pt x="450" y="7270"/>
                    </a:lnTo>
                    <a:lnTo>
                      <a:pt x="225" y="8319"/>
                    </a:lnTo>
                    <a:lnTo>
                      <a:pt x="0" y="9293"/>
                    </a:lnTo>
                    <a:lnTo>
                      <a:pt x="0" y="10343"/>
                    </a:lnTo>
                    <a:lnTo>
                      <a:pt x="0" y="199207"/>
                    </a:lnTo>
                    <a:lnTo>
                      <a:pt x="0" y="200257"/>
                    </a:lnTo>
                    <a:lnTo>
                      <a:pt x="225" y="201231"/>
                    </a:lnTo>
                    <a:lnTo>
                      <a:pt x="450" y="202280"/>
                    </a:lnTo>
                    <a:lnTo>
                      <a:pt x="824" y="203180"/>
                    </a:lnTo>
                    <a:lnTo>
                      <a:pt x="1199" y="204154"/>
                    </a:lnTo>
                    <a:lnTo>
                      <a:pt x="1724" y="204978"/>
                    </a:lnTo>
                    <a:lnTo>
                      <a:pt x="2323" y="205803"/>
                    </a:lnTo>
                    <a:lnTo>
                      <a:pt x="2998" y="206477"/>
                    </a:lnTo>
                    <a:lnTo>
                      <a:pt x="3747" y="207152"/>
                    </a:lnTo>
                    <a:lnTo>
                      <a:pt x="4572" y="207751"/>
                    </a:lnTo>
                    <a:lnTo>
                      <a:pt x="5396" y="208276"/>
                    </a:lnTo>
                    <a:lnTo>
                      <a:pt x="6295" y="208726"/>
                    </a:lnTo>
                    <a:lnTo>
                      <a:pt x="7270" y="209100"/>
                    </a:lnTo>
                    <a:lnTo>
                      <a:pt x="8244" y="209325"/>
                    </a:lnTo>
                    <a:lnTo>
                      <a:pt x="9293" y="209475"/>
                    </a:lnTo>
                    <a:lnTo>
                      <a:pt x="10343" y="209550"/>
                    </a:lnTo>
                    <a:lnTo>
                      <a:pt x="90610" y="209550"/>
                    </a:lnTo>
                    <a:lnTo>
                      <a:pt x="91659" y="209475"/>
                    </a:lnTo>
                    <a:lnTo>
                      <a:pt x="92708" y="209325"/>
                    </a:lnTo>
                    <a:lnTo>
                      <a:pt x="93682" y="209100"/>
                    </a:lnTo>
                    <a:lnTo>
                      <a:pt x="94657" y="208726"/>
                    </a:lnTo>
                    <a:lnTo>
                      <a:pt x="95556" y="208276"/>
                    </a:lnTo>
                    <a:lnTo>
                      <a:pt x="96455" y="207751"/>
                    </a:lnTo>
                    <a:lnTo>
                      <a:pt x="97205" y="207152"/>
                    </a:lnTo>
                    <a:lnTo>
                      <a:pt x="97954" y="206477"/>
                    </a:lnTo>
                    <a:lnTo>
                      <a:pt x="98629" y="205803"/>
                    </a:lnTo>
                    <a:lnTo>
                      <a:pt x="99228" y="204978"/>
                    </a:lnTo>
                    <a:lnTo>
                      <a:pt x="99753" y="204154"/>
                    </a:lnTo>
                    <a:lnTo>
                      <a:pt x="100203" y="203180"/>
                    </a:lnTo>
                    <a:lnTo>
                      <a:pt x="100577" y="202280"/>
                    </a:lnTo>
                    <a:lnTo>
                      <a:pt x="100802" y="201231"/>
                    </a:lnTo>
                    <a:lnTo>
                      <a:pt x="100952" y="200257"/>
                    </a:lnTo>
                    <a:lnTo>
                      <a:pt x="101027" y="199207"/>
                    </a:lnTo>
                    <a:lnTo>
                      <a:pt x="101027" y="10343"/>
                    </a:lnTo>
                    <a:lnTo>
                      <a:pt x="100952" y="9293"/>
                    </a:lnTo>
                    <a:lnTo>
                      <a:pt x="100802" y="8319"/>
                    </a:lnTo>
                    <a:lnTo>
                      <a:pt x="100577" y="7270"/>
                    </a:lnTo>
                    <a:lnTo>
                      <a:pt x="100203" y="6370"/>
                    </a:lnTo>
                    <a:lnTo>
                      <a:pt x="99753" y="5396"/>
                    </a:lnTo>
                    <a:lnTo>
                      <a:pt x="99228" y="4572"/>
                    </a:lnTo>
                    <a:lnTo>
                      <a:pt x="98629" y="3747"/>
                    </a:lnTo>
                    <a:lnTo>
                      <a:pt x="97954" y="3073"/>
                    </a:lnTo>
                    <a:lnTo>
                      <a:pt x="97205" y="2398"/>
                    </a:lnTo>
                    <a:lnTo>
                      <a:pt x="96455" y="1799"/>
                    </a:lnTo>
                    <a:lnTo>
                      <a:pt x="95556" y="1274"/>
                    </a:lnTo>
                    <a:lnTo>
                      <a:pt x="94657" y="824"/>
                    </a:lnTo>
                    <a:lnTo>
                      <a:pt x="93682" y="450"/>
                    </a:lnTo>
                    <a:lnTo>
                      <a:pt x="92708" y="225"/>
                    </a:lnTo>
                    <a:lnTo>
                      <a:pt x="91659" y="75"/>
                    </a:lnTo>
                    <a:lnTo>
                      <a:pt x="90610" y="0"/>
                    </a:lnTo>
                    <a:close/>
                  </a:path>
                </a:pathLst>
              </a:custGeom>
              <a:solidFill>
                <a:schemeClr val="lt1"/>
              </a:solidFill>
              <a:ln cap="flat" cmpd="sng" w="9525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68" name="Google Shape;468;p35"/>
              <p:cNvSpPr/>
              <p:nvPr/>
            </p:nvSpPr>
            <p:spPr>
              <a:xfrm>
                <a:off x="3557025" y="5147100"/>
                <a:ext cx="504050" cy="179900"/>
              </a:xfrm>
              <a:custGeom>
                <a:rect b="b" l="l" r="r" t="t"/>
                <a:pathLst>
                  <a:path extrusionOk="0" h="7196" w="20162">
                    <a:moveTo>
                      <a:pt x="3598" y="0"/>
                    </a:moveTo>
                    <a:lnTo>
                      <a:pt x="2849" y="75"/>
                    </a:lnTo>
                    <a:lnTo>
                      <a:pt x="2174" y="300"/>
                    </a:lnTo>
                    <a:lnTo>
                      <a:pt x="1575" y="600"/>
                    </a:lnTo>
                    <a:lnTo>
                      <a:pt x="1050" y="1050"/>
                    </a:lnTo>
                    <a:lnTo>
                      <a:pt x="600" y="1574"/>
                    </a:lnTo>
                    <a:lnTo>
                      <a:pt x="301" y="2174"/>
                    </a:lnTo>
                    <a:lnTo>
                      <a:pt x="76" y="2848"/>
                    </a:lnTo>
                    <a:lnTo>
                      <a:pt x="1" y="3598"/>
                    </a:lnTo>
                    <a:lnTo>
                      <a:pt x="76" y="4347"/>
                    </a:lnTo>
                    <a:lnTo>
                      <a:pt x="301" y="5022"/>
                    </a:lnTo>
                    <a:lnTo>
                      <a:pt x="600" y="5621"/>
                    </a:lnTo>
                    <a:lnTo>
                      <a:pt x="1050" y="6146"/>
                    </a:lnTo>
                    <a:lnTo>
                      <a:pt x="1575" y="6596"/>
                    </a:lnTo>
                    <a:lnTo>
                      <a:pt x="2174" y="6896"/>
                    </a:lnTo>
                    <a:lnTo>
                      <a:pt x="2849" y="7120"/>
                    </a:lnTo>
                    <a:lnTo>
                      <a:pt x="3598" y="7195"/>
                    </a:lnTo>
                    <a:lnTo>
                      <a:pt x="16639" y="7195"/>
                    </a:lnTo>
                    <a:lnTo>
                      <a:pt x="17313" y="7120"/>
                    </a:lnTo>
                    <a:lnTo>
                      <a:pt x="17988" y="6896"/>
                    </a:lnTo>
                    <a:lnTo>
                      <a:pt x="18587" y="6596"/>
                    </a:lnTo>
                    <a:lnTo>
                      <a:pt x="19112" y="6146"/>
                    </a:lnTo>
                    <a:lnTo>
                      <a:pt x="19562" y="5621"/>
                    </a:lnTo>
                    <a:lnTo>
                      <a:pt x="19861" y="5022"/>
                    </a:lnTo>
                    <a:lnTo>
                      <a:pt x="20086" y="4347"/>
                    </a:lnTo>
                    <a:lnTo>
                      <a:pt x="20161" y="3598"/>
                    </a:lnTo>
                    <a:lnTo>
                      <a:pt x="20086" y="2848"/>
                    </a:lnTo>
                    <a:lnTo>
                      <a:pt x="19861" y="2174"/>
                    </a:lnTo>
                    <a:lnTo>
                      <a:pt x="19562" y="1574"/>
                    </a:lnTo>
                    <a:lnTo>
                      <a:pt x="19112" y="1050"/>
                    </a:lnTo>
                    <a:lnTo>
                      <a:pt x="18587" y="600"/>
                    </a:lnTo>
                    <a:lnTo>
                      <a:pt x="17988" y="300"/>
                    </a:lnTo>
                    <a:lnTo>
                      <a:pt x="17313" y="75"/>
                    </a:lnTo>
                    <a:lnTo>
                      <a:pt x="16639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69" name="Google Shape;469;p35"/>
              <p:cNvSpPr/>
              <p:nvPr/>
            </p:nvSpPr>
            <p:spPr>
              <a:xfrm>
                <a:off x="3008050" y="423600"/>
                <a:ext cx="99325" cy="99325"/>
              </a:xfrm>
              <a:custGeom>
                <a:rect b="b" l="l" r="r" t="t"/>
                <a:pathLst>
                  <a:path extrusionOk="0" h="3973" w="3973">
                    <a:moveTo>
                      <a:pt x="2024" y="1"/>
                    </a:moveTo>
                    <a:lnTo>
                      <a:pt x="1575" y="76"/>
                    </a:lnTo>
                    <a:lnTo>
                      <a:pt x="1200" y="151"/>
                    </a:lnTo>
                    <a:lnTo>
                      <a:pt x="900" y="375"/>
                    </a:lnTo>
                    <a:lnTo>
                      <a:pt x="600" y="600"/>
                    </a:lnTo>
                    <a:lnTo>
                      <a:pt x="375" y="900"/>
                    </a:lnTo>
                    <a:lnTo>
                      <a:pt x="151" y="1200"/>
                    </a:lnTo>
                    <a:lnTo>
                      <a:pt x="76" y="1575"/>
                    </a:lnTo>
                    <a:lnTo>
                      <a:pt x="1" y="2024"/>
                    </a:lnTo>
                    <a:lnTo>
                      <a:pt x="76" y="2399"/>
                    </a:lnTo>
                    <a:lnTo>
                      <a:pt x="151" y="2774"/>
                    </a:lnTo>
                    <a:lnTo>
                      <a:pt x="375" y="3073"/>
                    </a:lnTo>
                    <a:lnTo>
                      <a:pt x="600" y="3373"/>
                    </a:lnTo>
                    <a:lnTo>
                      <a:pt x="900" y="3673"/>
                    </a:lnTo>
                    <a:lnTo>
                      <a:pt x="1200" y="3823"/>
                    </a:lnTo>
                    <a:lnTo>
                      <a:pt x="1575" y="3973"/>
                    </a:lnTo>
                    <a:lnTo>
                      <a:pt x="2399" y="3973"/>
                    </a:lnTo>
                    <a:lnTo>
                      <a:pt x="2774" y="3823"/>
                    </a:lnTo>
                    <a:lnTo>
                      <a:pt x="3073" y="3673"/>
                    </a:lnTo>
                    <a:lnTo>
                      <a:pt x="3373" y="3373"/>
                    </a:lnTo>
                    <a:lnTo>
                      <a:pt x="3598" y="3073"/>
                    </a:lnTo>
                    <a:lnTo>
                      <a:pt x="3823" y="2774"/>
                    </a:lnTo>
                    <a:lnTo>
                      <a:pt x="3898" y="2399"/>
                    </a:lnTo>
                    <a:lnTo>
                      <a:pt x="3973" y="2024"/>
                    </a:lnTo>
                    <a:lnTo>
                      <a:pt x="3898" y="1575"/>
                    </a:lnTo>
                    <a:lnTo>
                      <a:pt x="3823" y="1200"/>
                    </a:lnTo>
                    <a:lnTo>
                      <a:pt x="3598" y="900"/>
                    </a:lnTo>
                    <a:lnTo>
                      <a:pt x="3373" y="600"/>
                    </a:lnTo>
                    <a:lnTo>
                      <a:pt x="3073" y="375"/>
                    </a:lnTo>
                    <a:lnTo>
                      <a:pt x="2774" y="151"/>
                    </a:lnTo>
                    <a:lnTo>
                      <a:pt x="2399" y="76"/>
                    </a:lnTo>
                    <a:lnTo>
                      <a:pt x="2024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70" name="Google Shape;470;p35"/>
              <p:cNvSpPr/>
              <p:nvPr/>
            </p:nvSpPr>
            <p:spPr>
              <a:xfrm>
                <a:off x="3566400" y="434850"/>
                <a:ext cx="487175" cy="76850"/>
              </a:xfrm>
              <a:custGeom>
                <a:rect b="b" l="l" r="r" t="t"/>
                <a:pathLst>
                  <a:path extrusionOk="0" h="3074" w="19487">
                    <a:moveTo>
                      <a:pt x="1275" y="0"/>
                    </a:moveTo>
                    <a:lnTo>
                      <a:pt x="1050" y="75"/>
                    </a:lnTo>
                    <a:lnTo>
                      <a:pt x="750" y="150"/>
                    </a:lnTo>
                    <a:lnTo>
                      <a:pt x="525" y="300"/>
                    </a:lnTo>
                    <a:lnTo>
                      <a:pt x="375" y="450"/>
                    </a:lnTo>
                    <a:lnTo>
                      <a:pt x="225" y="675"/>
                    </a:lnTo>
                    <a:lnTo>
                      <a:pt x="75" y="975"/>
                    </a:lnTo>
                    <a:lnTo>
                      <a:pt x="1" y="1274"/>
                    </a:lnTo>
                    <a:lnTo>
                      <a:pt x="1" y="1574"/>
                    </a:lnTo>
                    <a:lnTo>
                      <a:pt x="1" y="1874"/>
                    </a:lnTo>
                    <a:lnTo>
                      <a:pt x="75" y="2174"/>
                    </a:lnTo>
                    <a:lnTo>
                      <a:pt x="225" y="2399"/>
                    </a:lnTo>
                    <a:lnTo>
                      <a:pt x="375" y="2623"/>
                    </a:lnTo>
                    <a:lnTo>
                      <a:pt x="525" y="2773"/>
                    </a:lnTo>
                    <a:lnTo>
                      <a:pt x="750" y="2923"/>
                    </a:lnTo>
                    <a:lnTo>
                      <a:pt x="1050" y="2998"/>
                    </a:lnTo>
                    <a:lnTo>
                      <a:pt x="1275" y="3073"/>
                    </a:lnTo>
                    <a:lnTo>
                      <a:pt x="18137" y="3073"/>
                    </a:lnTo>
                    <a:lnTo>
                      <a:pt x="18437" y="2998"/>
                    </a:lnTo>
                    <a:lnTo>
                      <a:pt x="18662" y="2923"/>
                    </a:lnTo>
                    <a:lnTo>
                      <a:pt x="18887" y="2773"/>
                    </a:lnTo>
                    <a:lnTo>
                      <a:pt x="19112" y="2623"/>
                    </a:lnTo>
                    <a:lnTo>
                      <a:pt x="19262" y="2399"/>
                    </a:lnTo>
                    <a:lnTo>
                      <a:pt x="19337" y="2174"/>
                    </a:lnTo>
                    <a:lnTo>
                      <a:pt x="19412" y="1874"/>
                    </a:lnTo>
                    <a:lnTo>
                      <a:pt x="19486" y="1574"/>
                    </a:lnTo>
                    <a:lnTo>
                      <a:pt x="19412" y="1274"/>
                    </a:lnTo>
                    <a:lnTo>
                      <a:pt x="19337" y="975"/>
                    </a:lnTo>
                    <a:lnTo>
                      <a:pt x="19262" y="675"/>
                    </a:lnTo>
                    <a:lnTo>
                      <a:pt x="19112" y="450"/>
                    </a:lnTo>
                    <a:lnTo>
                      <a:pt x="18887" y="300"/>
                    </a:lnTo>
                    <a:lnTo>
                      <a:pt x="18662" y="150"/>
                    </a:lnTo>
                    <a:lnTo>
                      <a:pt x="18437" y="75"/>
                    </a:lnTo>
                    <a:lnTo>
                      <a:pt x="18137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4" name="Shape 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Google Shape;475;p36"/>
          <p:cNvSpPr txBox="1"/>
          <p:nvPr>
            <p:ph idx="12" type="sldNum"/>
          </p:nvPr>
        </p:nvSpPr>
        <p:spPr>
          <a:xfrm>
            <a:off x="8480575" y="4696933"/>
            <a:ext cx="548700" cy="31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76" name="Google Shape;476;p36"/>
          <p:cNvSpPr txBox="1"/>
          <p:nvPr/>
        </p:nvSpPr>
        <p:spPr>
          <a:xfrm>
            <a:off x="622025" y="2371650"/>
            <a:ext cx="2707200" cy="86174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en" sz="2200" u="none" cap="none" strike="noStrike">
                <a:solidFill>
                  <a:srgbClr val="0070C0"/>
                </a:solidFill>
                <a:latin typeface="Lato"/>
                <a:ea typeface="Lato"/>
                <a:cs typeface="Lato"/>
                <a:sym typeface="Lato"/>
              </a:rPr>
              <a:t>USER PAGE:</a:t>
            </a:r>
            <a:endParaRPr b="1" i="0" sz="2200" u="none" cap="none" strike="noStrike">
              <a:solidFill>
                <a:srgbClr val="0070C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t/>
            </a:r>
            <a:endParaRPr b="1" i="0" sz="2200" u="none" cap="none" strike="noStrike">
              <a:solidFill>
                <a:srgbClr val="0070C0"/>
              </a:solidFill>
              <a:latin typeface="Lato"/>
              <a:ea typeface="Lato"/>
              <a:cs typeface="Lato"/>
              <a:sym typeface="Lato"/>
            </a:endParaRPr>
          </a:p>
        </p:txBody>
      </p:sp>
      <p:grpSp>
        <p:nvGrpSpPr>
          <p:cNvPr id="477" name="Google Shape;477;p36"/>
          <p:cNvGrpSpPr/>
          <p:nvPr/>
        </p:nvGrpSpPr>
        <p:grpSpPr>
          <a:xfrm>
            <a:off x="2339847" y="361333"/>
            <a:ext cx="2119546" cy="4396359"/>
            <a:chOff x="2465621" y="373572"/>
            <a:chExt cx="2119546" cy="4396359"/>
          </a:xfrm>
        </p:grpSpPr>
        <p:pic>
          <p:nvPicPr>
            <p:cNvPr id="478" name="Google Shape;478;p36"/>
            <p:cNvPicPr preferRelativeResize="0"/>
            <p:nvPr/>
          </p:nvPicPr>
          <p:blipFill rotWithShape="1">
            <a:blip r:embed="rId3">
              <a:alphaModFix/>
            </a:blip>
            <a:srcRect b="29784" l="0" r="0" t="0"/>
            <a:stretch/>
          </p:blipFill>
          <p:spPr>
            <a:xfrm>
              <a:off x="2523096" y="753975"/>
              <a:ext cx="2002575" cy="3611076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479" name="Google Shape;479;p36"/>
            <p:cNvGrpSpPr/>
            <p:nvPr/>
          </p:nvGrpSpPr>
          <p:grpSpPr>
            <a:xfrm>
              <a:off x="2465621" y="373572"/>
              <a:ext cx="2119546" cy="4396359"/>
              <a:chOff x="2547150" y="238125"/>
              <a:chExt cx="2525675" cy="5238750"/>
            </a:xfrm>
          </p:grpSpPr>
          <p:sp>
            <p:nvSpPr>
              <p:cNvPr id="480" name="Google Shape;480;p36"/>
              <p:cNvSpPr/>
              <p:nvPr/>
            </p:nvSpPr>
            <p:spPr>
              <a:xfrm>
                <a:off x="2547150" y="238125"/>
                <a:ext cx="2525675" cy="5238750"/>
              </a:xfrm>
              <a:custGeom>
                <a:rect b="b" l="l" r="r" t="t"/>
                <a:pathLst>
                  <a:path extrusionOk="0" h="209550" w="101027">
                    <a:moveTo>
                      <a:pt x="98629" y="18886"/>
                    </a:moveTo>
                    <a:lnTo>
                      <a:pt x="98629" y="190364"/>
                    </a:lnTo>
                    <a:lnTo>
                      <a:pt x="2398" y="190364"/>
                    </a:lnTo>
                    <a:lnTo>
                      <a:pt x="2398" y="18886"/>
                    </a:lnTo>
                    <a:close/>
                    <a:moveTo>
                      <a:pt x="10343" y="0"/>
                    </a:moveTo>
                    <a:lnTo>
                      <a:pt x="9293" y="75"/>
                    </a:lnTo>
                    <a:lnTo>
                      <a:pt x="8244" y="225"/>
                    </a:lnTo>
                    <a:lnTo>
                      <a:pt x="7270" y="450"/>
                    </a:lnTo>
                    <a:lnTo>
                      <a:pt x="6295" y="824"/>
                    </a:lnTo>
                    <a:lnTo>
                      <a:pt x="5396" y="1274"/>
                    </a:lnTo>
                    <a:lnTo>
                      <a:pt x="4572" y="1799"/>
                    </a:lnTo>
                    <a:lnTo>
                      <a:pt x="3747" y="2398"/>
                    </a:lnTo>
                    <a:lnTo>
                      <a:pt x="2998" y="3073"/>
                    </a:lnTo>
                    <a:lnTo>
                      <a:pt x="2323" y="3747"/>
                    </a:lnTo>
                    <a:lnTo>
                      <a:pt x="1724" y="4572"/>
                    </a:lnTo>
                    <a:lnTo>
                      <a:pt x="1199" y="5396"/>
                    </a:lnTo>
                    <a:lnTo>
                      <a:pt x="824" y="6370"/>
                    </a:lnTo>
                    <a:lnTo>
                      <a:pt x="450" y="7270"/>
                    </a:lnTo>
                    <a:lnTo>
                      <a:pt x="225" y="8319"/>
                    </a:lnTo>
                    <a:lnTo>
                      <a:pt x="0" y="9293"/>
                    </a:lnTo>
                    <a:lnTo>
                      <a:pt x="0" y="10343"/>
                    </a:lnTo>
                    <a:lnTo>
                      <a:pt x="0" y="199207"/>
                    </a:lnTo>
                    <a:lnTo>
                      <a:pt x="0" y="200257"/>
                    </a:lnTo>
                    <a:lnTo>
                      <a:pt x="225" y="201231"/>
                    </a:lnTo>
                    <a:lnTo>
                      <a:pt x="450" y="202280"/>
                    </a:lnTo>
                    <a:lnTo>
                      <a:pt x="824" y="203180"/>
                    </a:lnTo>
                    <a:lnTo>
                      <a:pt x="1199" y="204154"/>
                    </a:lnTo>
                    <a:lnTo>
                      <a:pt x="1724" y="204978"/>
                    </a:lnTo>
                    <a:lnTo>
                      <a:pt x="2323" y="205803"/>
                    </a:lnTo>
                    <a:lnTo>
                      <a:pt x="2998" y="206477"/>
                    </a:lnTo>
                    <a:lnTo>
                      <a:pt x="3747" y="207152"/>
                    </a:lnTo>
                    <a:lnTo>
                      <a:pt x="4572" y="207751"/>
                    </a:lnTo>
                    <a:lnTo>
                      <a:pt x="5396" y="208276"/>
                    </a:lnTo>
                    <a:lnTo>
                      <a:pt x="6295" y="208726"/>
                    </a:lnTo>
                    <a:lnTo>
                      <a:pt x="7270" y="209100"/>
                    </a:lnTo>
                    <a:lnTo>
                      <a:pt x="8244" y="209325"/>
                    </a:lnTo>
                    <a:lnTo>
                      <a:pt x="9293" y="209475"/>
                    </a:lnTo>
                    <a:lnTo>
                      <a:pt x="10343" y="209550"/>
                    </a:lnTo>
                    <a:lnTo>
                      <a:pt x="90610" y="209550"/>
                    </a:lnTo>
                    <a:lnTo>
                      <a:pt x="91659" y="209475"/>
                    </a:lnTo>
                    <a:lnTo>
                      <a:pt x="92708" y="209325"/>
                    </a:lnTo>
                    <a:lnTo>
                      <a:pt x="93682" y="209100"/>
                    </a:lnTo>
                    <a:lnTo>
                      <a:pt x="94657" y="208726"/>
                    </a:lnTo>
                    <a:lnTo>
                      <a:pt x="95556" y="208276"/>
                    </a:lnTo>
                    <a:lnTo>
                      <a:pt x="96455" y="207751"/>
                    </a:lnTo>
                    <a:lnTo>
                      <a:pt x="97205" y="207152"/>
                    </a:lnTo>
                    <a:lnTo>
                      <a:pt x="97954" y="206477"/>
                    </a:lnTo>
                    <a:lnTo>
                      <a:pt x="98629" y="205803"/>
                    </a:lnTo>
                    <a:lnTo>
                      <a:pt x="99228" y="204978"/>
                    </a:lnTo>
                    <a:lnTo>
                      <a:pt x="99753" y="204154"/>
                    </a:lnTo>
                    <a:lnTo>
                      <a:pt x="100203" y="203180"/>
                    </a:lnTo>
                    <a:lnTo>
                      <a:pt x="100577" y="202280"/>
                    </a:lnTo>
                    <a:lnTo>
                      <a:pt x="100802" y="201231"/>
                    </a:lnTo>
                    <a:lnTo>
                      <a:pt x="100952" y="200257"/>
                    </a:lnTo>
                    <a:lnTo>
                      <a:pt x="101027" y="199207"/>
                    </a:lnTo>
                    <a:lnTo>
                      <a:pt x="101027" y="10343"/>
                    </a:lnTo>
                    <a:lnTo>
                      <a:pt x="100952" y="9293"/>
                    </a:lnTo>
                    <a:lnTo>
                      <a:pt x="100802" y="8319"/>
                    </a:lnTo>
                    <a:lnTo>
                      <a:pt x="100577" y="7270"/>
                    </a:lnTo>
                    <a:lnTo>
                      <a:pt x="100203" y="6370"/>
                    </a:lnTo>
                    <a:lnTo>
                      <a:pt x="99753" y="5396"/>
                    </a:lnTo>
                    <a:lnTo>
                      <a:pt x="99228" y="4572"/>
                    </a:lnTo>
                    <a:lnTo>
                      <a:pt x="98629" y="3747"/>
                    </a:lnTo>
                    <a:lnTo>
                      <a:pt x="97954" y="3073"/>
                    </a:lnTo>
                    <a:lnTo>
                      <a:pt x="97205" y="2398"/>
                    </a:lnTo>
                    <a:lnTo>
                      <a:pt x="96455" y="1799"/>
                    </a:lnTo>
                    <a:lnTo>
                      <a:pt x="95556" y="1274"/>
                    </a:lnTo>
                    <a:lnTo>
                      <a:pt x="94657" y="824"/>
                    </a:lnTo>
                    <a:lnTo>
                      <a:pt x="93682" y="450"/>
                    </a:lnTo>
                    <a:lnTo>
                      <a:pt x="92708" y="225"/>
                    </a:lnTo>
                    <a:lnTo>
                      <a:pt x="91659" y="75"/>
                    </a:lnTo>
                    <a:lnTo>
                      <a:pt x="90610" y="0"/>
                    </a:lnTo>
                    <a:close/>
                  </a:path>
                </a:pathLst>
              </a:custGeom>
              <a:solidFill>
                <a:schemeClr val="lt1"/>
              </a:solidFill>
              <a:ln cap="flat" cmpd="sng" w="9525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1" name="Google Shape;481;p36"/>
              <p:cNvSpPr/>
              <p:nvPr/>
            </p:nvSpPr>
            <p:spPr>
              <a:xfrm>
                <a:off x="3557025" y="5147100"/>
                <a:ext cx="504050" cy="179900"/>
              </a:xfrm>
              <a:custGeom>
                <a:rect b="b" l="l" r="r" t="t"/>
                <a:pathLst>
                  <a:path extrusionOk="0" h="7196" w="20162">
                    <a:moveTo>
                      <a:pt x="3598" y="0"/>
                    </a:moveTo>
                    <a:lnTo>
                      <a:pt x="2849" y="75"/>
                    </a:lnTo>
                    <a:lnTo>
                      <a:pt x="2174" y="300"/>
                    </a:lnTo>
                    <a:lnTo>
                      <a:pt x="1575" y="600"/>
                    </a:lnTo>
                    <a:lnTo>
                      <a:pt x="1050" y="1050"/>
                    </a:lnTo>
                    <a:lnTo>
                      <a:pt x="600" y="1574"/>
                    </a:lnTo>
                    <a:lnTo>
                      <a:pt x="301" y="2174"/>
                    </a:lnTo>
                    <a:lnTo>
                      <a:pt x="76" y="2848"/>
                    </a:lnTo>
                    <a:lnTo>
                      <a:pt x="1" y="3598"/>
                    </a:lnTo>
                    <a:lnTo>
                      <a:pt x="76" y="4347"/>
                    </a:lnTo>
                    <a:lnTo>
                      <a:pt x="301" y="5022"/>
                    </a:lnTo>
                    <a:lnTo>
                      <a:pt x="600" y="5621"/>
                    </a:lnTo>
                    <a:lnTo>
                      <a:pt x="1050" y="6146"/>
                    </a:lnTo>
                    <a:lnTo>
                      <a:pt x="1575" y="6596"/>
                    </a:lnTo>
                    <a:lnTo>
                      <a:pt x="2174" y="6896"/>
                    </a:lnTo>
                    <a:lnTo>
                      <a:pt x="2849" y="7120"/>
                    </a:lnTo>
                    <a:lnTo>
                      <a:pt x="3598" y="7195"/>
                    </a:lnTo>
                    <a:lnTo>
                      <a:pt x="16639" y="7195"/>
                    </a:lnTo>
                    <a:lnTo>
                      <a:pt x="17313" y="7120"/>
                    </a:lnTo>
                    <a:lnTo>
                      <a:pt x="17988" y="6896"/>
                    </a:lnTo>
                    <a:lnTo>
                      <a:pt x="18587" y="6596"/>
                    </a:lnTo>
                    <a:lnTo>
                      <a:pt x="19112" y="6146"/>
                    </a:lnTo>
                    <a:lnTo>
                      <a:pt x="19562" y="5621"/>
                    </a:lnTo>
                    <a:lnTo>
                      <a:pt x="19861" y="5022"/>
                    </a:lnTo>
                    <a:lnTo>
                      <a:pt x="20086" y="4347"/>
                    </a:lnTo>
                    <a:lnTo>
                      <a:pt x="20161" y="3598"/>
                    </a:lnTo>
                    <a:lnTo>
                      <a:pt x="20086" y="2848"/>
                    </a:lnTo>
                    <a:lnTo>
                      <a:pt x="19861" y="2174"/>
                    </a:lnTo>
                    <a:lnTo>
                      <a:pt x="19562" y="1574"/>
                    </a:lnTo>
                    <a:lnTo>
                      <a:pt x="19112" y="1050"/>
                    </a:lnTo>
                    <a:lnTo>
                      <a:pt x="18587" y="600"/>
                    </a:lnTo>
                    <a:lnTo>
                      <a:pt x="17988" y="300"/>
                    </a:lnTo>
                    <a:lnTo>
                      <a:pt x="17313" y="75"/>
                    </a:lnTo>
                    <a:lnTo>
                      <a:pt x="16639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2" name="Google Shape;482;p36"/>
              <p:cNvSpPr/>
              <p:nvPr/>
            </p:nvSpPr>
            <p:spPr>
              <a:xfrm>
                <a:off x="3008050" y="423600"/>
                <a:ext cx="99325" cy="99325"/>
              </a:xfrm>
              <a:custGeom>
                <a:rect b="b" l="l" r="r" t="t"/>
                <a:pathLst>
                  <a:path extrusionOk="0" h="3973" w="3973">
                    <a:moveTo>
                      <a:pt x="2024" y="1"/>
                    </a:moveTo>
                    <a:lnTo>
                      <a:pt x="1575" y="76"/>
                    </a:lnTo>
                    <a:lnTo>
                      <a:pt x="1200" y="151"/>
                    </a:lnTo>
                    <a:lnTo>
                      <a:pt x="900" y="375"/>
                    </a:lnTo>
                    <a:lnTo>
                      <a:pt x="600" y="600"/>
                    </a:lnTo>
                    <a:lnTo>
                      <a:pt x="375" y="900"/>
                    </a:lnTo>
                    <a:lnTo>
                      <a:pt x="151" y="1200"/>
                    </a:lnTo>
                    <a:lnTo>
                      <a:pt x="76" y="1575"/>
                    </a:lnTo>
                    <a:lnTo>
                      <a:pt x="1" y="2024"/>
                    </a:lnTo>
                    <a:lnTo>
                      <a:pt x="76" y="2399"/>
                    </a:lnTo>
                    <a:lnTo>
                      <a:pt x="151" y="2774"/>
                    </a:lnTo>
                    <a:lnTo>
                      <a:pt x="375" y="3073"/>
                    </a:lnTo>
                    <a:lnTo>
                      <a:pt x="600" y="3373"/>
                    </a:lnTo>
                    <a:lnTo>
                      <a:pt x="900" y="3673"/>
                    </a:lnTo>
                    <a:lnTo>
                      <a:pt x="1200" y="3823"/>
                    </a:lnTo>
                    <a:lnTo>
                      <a:pt x="1575" y="3973"/>
                    </a:lnTo>
                    <a:lnTo>
                      <a:pt x="2399" y="3973"/>
                    </a:lnTo>
                    <a:lnTo>
                      <a:pt x="2774" y="3823"/>
                    </a:lnTo>
                    <a:lnTo>
                      <a:pt x="3073" y="3673"/>
                    </a:lnTo>
                    <a:lnTo>
                      <a:pt x="3373" y="3373"/>
                    </a:lnTo>
                    <a:lnTo>
                      <a:pt x="3598" y="3073"/>
                    </a:lnTo>
                    <a:lnTo>
                      <a:pt x="3823" y="2774"/>
                    </a:lnTo>
                    <a:lnTo>
                      <a:pt x="3898" y="2399"/>
                    </a:lnTo>
                    <a:lnTo>
                      <a:pt x="3973" y="2024"/>
                    </a:lnTo>
                    <a:lnTo>
                      <a:pt x="3898" y="1575"/>
                    </a:lnTo>
                    <a:lnTo>
                      <a:pt x="3823" y="1200"/>
                    </a:lnTo>
                    <a:lnTo>
                      <a:pt x="3598" y="900"/>
                    </a:lnTo>
                    <a:lnTo>
                      <a:pt x="3373" y="600"/>
                    </a:lnTo>
                    <a:lnTo>
                      <a:pt x="3073" y="375"/>
                    </a:lnTo>
                    <a:lnTo>
                      <a:pt x="2774" y="151"/>
                    </a:lnTo>
                    <a:lnTo>
                      <a:pt x="2399" y="76"/>
                    </a:lnTo>
                    <a:lnTo>
                      <a:pt x="2024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3" name="Google Shape;483;p36"/>
              <p:cNvSpPr/>
              <p:nvPr/>
            </p:nvSpPr>
            <p:spPr>
              <a:xfrm>
                <a:off x="3566400" y="434850"/>
                <a:ext cx="487175" cy="76850"/>
              </a:xfrm>
              <a:custGeom>
                <a:rect b="b" l="l" r="r" t="t"/>
                <a:pathLst>
                  <a:path extrusionOk="0" h="3074" w="19487">
                    <a:moveTo>
                      <a:pt x="1275" y="0"/>
                    </a:moveTo>
                    <a:lnTo>
                      <a:pt x="1050" y="75"/>
                    </a:lnTo>
                    <a:lnTo>
                      <a:pt x="750" y="150"/>
                    </a:lnTo>
                    <a:lnTo>
                      <a:pt x="525" y="300"/>
                    </a:lnTo>
                    <a:lnTo>
                      <a:pt x="375" y="450"/>
                    </a:lnTo>
                    <a:lnTo>
                      <a:pt x="225" y="675"/>
                    </a:lnTo>
                    <a:lnTo>
                      <a:pt x="75" y="975"/>
                    </a:lnTo>
                    <a:lnTo>
                      <a:pt x="1" y="1274"/>
                    </a:lnTo>
                    <a:lnTo>
                      <a:pt x="1" y="1574"/>
                    </a:lnTo>
                    <a:lnTo>
                      <a:pt x="1" y="1874"/>
                    </a:lnTo>
                    <a:lnTo>
                      <a:pt x="75" y="2174"/>
                    </a:lnTo>
                    <a:lnTo>
                      <a:pt x="225" y="2399"/>
                    </a:lnTo>
                    <a:lnTo>
                      <a:pt x="375" y="2623"/>
                    </a:lnTo>
                    <a:lnTo>
                      <a:pt x="525" y="2773"/>
                    </a:lnTo>
                    <a:lnTo>
                      <a:pt x="750" y="2923"/>
                    </a:lnTo>
                    <a:lnTo>
                      <a:pt x="1050" y="2998"/>
                    </a:lnTo>
                    <a:lnTo>
                      <a:pt x="1275" y="3073"/>
                    </a:lnTo>
                    <a:lnTo>
                      <a:pt x="18137" y="3073"/>
                    </a:lnTo>
                    <a:lnTo>
                      <a:pt x="18437" y="2998"/>
                    </a:lnTo>
                    <a:lnTo>
                      <a:pt x="18662" y="2923"/>
                    </a:lnTo>
                    <a:lnTo>
                      <a:pt x="18887" y="2773"/>
                    </a:lnTo>
                    <a:lnTo>
                      <a:pt x="19112" y="2623"/>
                    </a:lnTo>
                    <a:lnTo>
                      <a:pt x="19262" y="2399"/>
                    </a:lnTo>
                    <a:lnTo>
                      <a:pt x="19337" y="2174"/>
                    </a:lnTo>
                    <a:lnTo>
                      <a:pt x="19412" y="1874"/>
                    </a:lnTo>
                    <a:lnTo>
                      <a:pt x="19486" y="1574"/>
                    </a:lnTo>
                    <a:lnTo>
                      <a:pt x="19412" y="1274"/>
                    </a:lnTo>
                    <a:lnTo>
                      <a:pt x="19337" y="975"/>
                    </a:lnTo>
                    <a:lnTo>
                      <a:pt x="19262" y="675"/>
                    </a:lnTo>
                    <a:lnTo>
                      <a:pt x="19112" y="450"/>
                    </a:lnTo>
                    <a:lnTo>
                      <a:pt x="18887" y="300"/>
                    </a:lnTo>
                    <a:lnTo>
                      <a:pt x="18662" y="150"/>
                    </a:lnTo>
                    <a:lnTo>
                      <a:pt x="18437" y="75"/>
                    </a:lnTo>
                    <a:lnTo>
                      <a:pt x="18137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484" name="Google Shape;484;p36"/>
          <p:cNvGrpSpPr/>
          <p:nvPr/>
        </p:nvGrpSpPr>
        <p:grpSpPr>
          <a:xfrm>
            <a:off x="4591326" y="351950"/>
            <a:ext cx="2119546" cy="4396359"/>
            <a:chOff x="5353200" y="373572"/>
            <a:chExt cx="2119546" cy="4396359"/>
          </a:xfrm>
        </p:grpSpPr>
        <p:pic>
          <p:nvPicPr>
            <p:cNvPr id="485" name="Google Shape;485;p36"/>
            <p:cNvPicPr preferRelativeResize="0"/>
            <p:nvPr/>
          </p:nvPicPr>
          <p:blipFill rotWithShape="1">
            <a:blip r:embed="rId4">
              <a:alphaModFix/>
            </a:blip>
            <a:srcRect b="30016" l="0" r="0" t="0"/>
            <a:stretch/>
          </p:blipFill>
          <p:spPr>
            <a:xfrm>
              <a:off x="5410675" y="777500"/>
              <a:ext cx="2002500" cy="3599674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486" name="Google Shape;486;p36"/>
            <p:cNvGrpSpPr/>
            <p:nvPr/>
          </p:nvGrpSpPr>
          <p:grpSpPr>
            <a:xfrm>
              <a:off x="5353200" y="373572"/>
              <a:ext cx="2119546" cy="4396359"/>
              <a:chOff x="2547150" y="238125"/>
              <a:chExt cx="2525675" cy="5238750"/>
            </a:xfrm>
          </p:grpSpPr>
          <p:sp>
            <p:nvSpPr>
              <p:cNvPr id="487" name="Google Shape;487;p36"/>
              <p:cNvSpPr/>
              <p:nvPr/>
            </p:nvSpPr>
            <p:spPr>
              <a:xfrm>
                <a:off x="2547150" y="238125"/>
                <a:ext cx="2525675" cy="5238750"/>
              </a:xfrm>
              <a:custGeom>
                <a:rect b="b" l="l" r="r" t="t"/>
                <a:pathLst>
                  <a:path extrusionOk="0" h="209550" w="101027">
                    <a:moveTo>
                      <a:pt x="98629" y="18886"/>
                    </a:moveTo>
                    <a:lnTo>
                      <a:pt x="98629" y="190364"/>
                    </a:lnTo>
                    <a:lnTo>
                      <a:pt x="2398" y="190364"/>
                    </a:lnTo>
                    <a:lnTo>
                      <a:pt x="2398" y="18886"/>
                    </a:lnTo>
                    <a:close/>
                    <a:moveTo>
                      <a:pt x="10343" y="0"/>
                    </a:moveTo>
                    <a:lnTo>
                      <a:pt x="9293" y="75"/>
                    </a:lnTo>
                    <a:lnTo>
                      <a:pt x="8244" y="225"/>
                    </a:lnTo>
                    <a:lnTo>
                      <a:pt x="7270" y="450"/>
                    </a:lnTo>
                    <a:lnTo>
                      <a:pt x="6295" y="824"/>
                    </a:lnTo>
                    <a:lnTo>
                      <a:pt x="5396" y="1274"/>
                    </a:lnTo>
                    <a:lnTo>
                      <a:pt x="4572" y="1799"/>
                    </a:lnTo>
                    <a:lnTo>
                      <a:pt x="3747" y="2398"/>
                    </a:lnTo>
                    <a:lnTo>
                      <a:pt x="2998" y="3073"/>
                    </a:lnTo>
                    <a:lnTo>
                      <a:pt x="2323" y="3747"/>
                    </a:lnTo>
                    <a:lnTo>
                      <a:pt x="1724" y="4572"/>
                    </a:lnTo>
                    <a:lnTo>
                      <a:pt x="1199" y="5396"/>
                    </a:lnTo>
                    <a:lnTo>
                      <a:pt x="824" y="6370"/>
                    </a:lnTo>
                    <a:lnTo>
                      <a:pt x="450" y="7270"/>
                    </a:lnTo>
                    <a:lnTo>
                      <a:pt x="225" y="8319"/>
                    </a:lnTo>
                    <a:lnTo>
                      <a:pt x="0" y="9293"/>
                    </a:lnTo>
                    <a:lnTo>
                      <a:pt x="0" y="10343"/>
                    </a:lnTo>
                    <a:lnTo>
                      <a:pt x="0" y="199207"/>
                    </a:lnTo>
                    <a:lnTo>
                      <a:pt x="0" y="200257"/>
                    </a:lnTo>
                    <a:lnTo>
                      <a:pt x="225" y="201231"/>
                    </a:lnTo>
                    <a:lnTo>
                      <a:pt x="450" y="202280"/>
                    </a:lnTo>
                    <a:lnTo>
                      <a:pt x="824" y="203180"/>
                    </a:lnTo>
                    <a:lnTo>
                      <a:pt x="1199" y="204154"/>
                    </a:lnTo>
                    <a:lnTo>
                      <a:pt x="1724" y="204978"/>
                    </a:lnTo>
                    <a:lnTo>
                      <a:pt x="2323" y="205803"/>
                    </a:lnTo>
                    <a:lnTo>
                      <a:pt x="2998" y="206477"/>
                    </a:lnTo>
                    <a:lnTo>
                      <a:pt x="3747" y="207152"/>
                    </a:lnTo>
                    <a:lnTo>
                      <a:pt x="4572" y="207751"/>
                    </a:lnTo>
                    <a:lnTo>
                      <a:pt x="5396" y="208276"/>
                    </a:lnTo>
                    <a:lnTo>
                      <a:pt x="6295" y="208726"/>
                    </a:lnTo>
                    <a:lnTo>
                      <a:pt x="7270" y="209100"/>
                    </a:lnTo>
                    <a:lnTo>
                      <a:pt x="8244" y="209325"/>
                    </a:lnTo>
                    <a:lnTo>
                      <a:pt x="9293" y="209475"/>
                    </a:lnTo>
                    <a:lnTo>
                      <a:pt x="10343" y="209550"/>
                    </a:lnTo>
                    <a:lnTo>
                      <a:pt x="90610" y="209550"/>
                    </a:lnTo>
                    <a:lnTo>
                      <a:pt x="91659" y="209475"/>
                    </a:lnTo>
                    <a:lnTo>
                      <a:pt x="92708" y="209325"/>
                    </a:lnTo>
                    <a:lnTo>
                      <a:pt x="93682" y="209100"/>
                    </a:lnTo>
                    <a:lnTo>
                      <a:pt x="94657" y="208726"/>
                    </a:lnTo>
                    <a:lnTo>
                      <a:pt x="95556" y="208276"/>
                    </a:lnTo>
                    <a:lnTo>
                      <a:pt x="96455" y="207751"/>
                    </a:lnTo>
                    <a:lnTo>
                      <a:pt x="97205" y="207152"/>
                    </a:lnTo>
                    <a:lnTo>
                      <a:pt x="97954" y="206477"/>
                    </a:lnTo>
                    <a:lnTo>
                      <a:pt x="98629" y="205803"/>
                    </a:lnTo>
                    <a:lnTo>
                      <a:pt x="99228" y="204978"/>
                    </a:lnTo>
                    <a:lnTo>
                      <a:pt x="99753" y="204154"/>
                    </a:lnTo>
                    <a:lnTo>
                      <a:pt x="100203" y="203180"/>
                    </a:lnTo>
                    <a:lnTo>
                      <a:pt x="100577" y="202280"/>
                    </a:lnTo>
                    <a:lnTo>
                      <a:pt x="100802" y="201231"/>
                    </a:lnTo>
                    <a:lnTo>
                      <a:pt x="100952" y="200257"/>
                    </a:lnTo>
                    <a:lnTo>
                      <a:pt x="101027" y="199207"/>
                    </a:lnTo>
                    <a:lnTo>
                      <a:pt x="101027" y="10343"/>
                    </a:lnTo>
                    <a:lnTo>
                      <a:pt x="100952" y="9293"/>
                    </a:lnTo>
                    <a:lnTo>
                      <a:pt x="100802" y="8319"/>
                    </a:lnTo>
                    <a:lnTo>
                      <a:pt x="100577" y="7270"/>
                    </a:lnTo>
                    <a:lnTo>
                      <a:pt x="100203" y="6370"/>
                    </a:lnTo>
                    <a:lnTo>
                      <a:pt x="99753" y="5396"/>
                    </a:lnTo>
                    <a:lnTo>
                      <a:pt x="99228" y="4572"/>
                    </a:lnTo>
                    <a:lnTo>
                      <a:pt x="98629" y="3747"/>
                    </a:lnTo>
                    <a:lnTo>
                      <a:pt x="97954" y="3073"/>
                    </a:lnTo>
                    <a:lnTo>
                      <a:pt x="97205" y="2398"/>
                    </a:lnTo>
                    <a:lnTo>
                      <a:pt x="96455" y="1799"/>
                    </a:lnTo>
                    <a:lnTo>
                      <a:pt x="95556" y="1274"/>
                    </a:lnTo>
                    <a:lnTo>
                      <a:pt x="94657" y="824"/>
                    </a:lnTo>
                    <a:lnTo>
                      <a:pt x="93682" y="450"/>
                    </a:lnTo>
                    <a:lnTo>
                      <a:pt x="92708" y="225"/>
                    </a:lnTo>
                    <a:lnTo>
                      <a:pt x="91659" y="75"/>
                    </a:lnTo>
                    <a:lnTo>
                      <a:pt x="90610" y="0"/>
                    </a:lnTo>
                    <a:close/>
                  </a:path>
                </a:pathLst>
              </a:custGeom>
              <a:solidFill>
                <a:schemeClr val="lt1"/>
              </a:solidFill>
              <a:ln cap="flat" cmpd="sng" w="9525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8" name="Google Shape;488;p36"/>
              <p:cNvSpPr/>
              <p:nvPr/>
            </p:nvSpPr>
            <p:spPr>
              <a:xfrm>
                <a:off x="3557025" y="5147100"/>
                <a:ext cx="504050" cy="179900"/>
              </a:xfrm>
              <a:custGeom>
                <a:rect b="b" l="l" r="r" t="t"/>
                <a:pathLst>
                  <a:path extrusionOk="0" h="7196" w="20162">
                    <a:moveTo>
                      <a:pt x="3598" y="0"/>
                    </a:moveTo>
                    <a:lnTo>
                      <a:pt x="2849" y="75"/>
                    </a:lnTo>
                    <a:lnTo>
                      <a:pt x="2174" y="300"/>
                    </a:lnTo>
                    <a:lnTo>
                      <a:pt x="1575" y="600"/>
                    </a:lnTo>
                    <a:lnTo>
                      <a:pt x="1050" y="1050"/>
                    </a:lnTo>
                    <a:lnTo>
                      <a:pt x="600" y="1574"/>
                    </a:lnTo>
                    <a:lnTo>
                      <a:pt x="301" y="2174"/>
                    </a:lnTo>
                    <a:lnTo>
                      <a:pt x="76" y="2848"/>
                    </a:lnTo>
                    <a:lnTo>
                      <a:pt x="1" y="3598"/>
                    </a:lnTo>
                    <a:lnTo>
                      <a:pt x="76" y="4347"/>
                    </a:lnTo>
                    <a:lnTo>
                      <a:pt x="301" y="5022"/>
                    </a:lnTo>
                    <a:lnTo>
                      <a:pt x="600" y="5621"/>
                    </a:lnTo>
                    <a:lnTo>
                      <a:pt x="1050" y="6146"/>
                    </a:lnTo>
                    <a:lnTo>
                      <a:pt x="1575" y="6596"/>
                    </a:lnTo>
                    <a:lnTo>
                      <a:pt x="2174" y="6896"/>
                    </a:lnTo>
                    <a:lnTo>
                      <a:pt x="2849" y="7120"/>
                    </a:lnTo>
                    <a:lnTo>
                      <a:pt x="3598" y="7195"/>
                    </a:lnTo>
                    <a:lnTo>
                      <a:pt x="16639" y="7195"/>
                    </a:lnTo>
                    <a:lnTo>
                      <a:pt x="17313" y="7120"/>
                    </a:lnTo>
                    <a:lnTo>
                      <a:pt x="17988" y="6896"/>
                    </a:lnTo>
                    <a:lnTo>
                      <a:pt x="18587" y="6596"/>
                    </a:lnTo>
                    <a:lnTo>
                      <a:pt x="19112" y="6146"/>
                    </a:lnTo>
                    <a:lnTo>
                      <a:pt x="19562" y="5621"/>
                    </a:lnTo>
                    <a:lnTo>
                      <a:pt x="19861" y="5022"/>
                    </a:lnTo>
                    <a:lnTo>
                      <a:pt x="20086" y="4347"/>
                    </a:lnTo>
                    <a:lnTo>
                      <a:pt x="20161" y="3598"/>
                    </a:lnTo>
                    <a:lnTo>
                      <a:pt x="20086" y="2848"/>
                    </a:lnTo>
                    <a:lnTo>
                      <a:pt x="19861" y="2174"/>
                    </a:lnTo>
                    <a:lnTo>
                      <a:pt x="19562" y="1574"/>
                    </a:lnTo>
                    <a:lnTo>
                      <a:pt x="19112" y="1050"/>
                    </a:lnTo>
                    <a:lnTo>
                      <a:pt x="18587" y="600"/>
                    </a:lnTo>
                    <a:lnTo>
                      <a:pt x="17988" y="300"/>
                    </a:lnTo>
                    <a:lnTo>
                      <a:pt x="17313" y="75"/>
                    </a:lnTo>
                    <a:lnTo>
                      <a:pt x="16639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9" name="Google Shape;489;p36"/>
              <p:cNvSpPr/>
              <p:nvPr/>
            </p:nvSpPr>
            <p:spPr>
              <a:xfrm>
                <a:off x="3008050" y="423600"/>
                <a:ext cx="99325" cy="99325"/>
              </a:xfrm>
              <a:custGeom>
                <a:rect b="b" l="l" r="r" t="t"/>
                <a:pathLst>
                  <a:path extrusionOk="0" h="3973" w="3973">
                    <a:moveTo>
                      <a:pt x="2024" y="1"/>
                    </a:moveTo>
                    <a:lnTo>
                      <a:pt x="1575" y="76"/>
                    </a:lnTo>
                    <a:lnTo>
                      <a:pt x="1200" y="151"/>
                    </a:lnTo>
                    <a:lnTo>
                      <a:pt x="900" y="375"/>
                    </a:lnTo>
                    <a:lnTo>
                      <a:pt x="600" y="600"/>
                    </a:lnTo>
                    <a:lnTo>
                      <a:pt x="375" y="900"/>
                    </a:lnTo>
                    <a:lnTo>
                      <a:pt x="151" y="1200"/>
                    </a:lnTo>
                    <a:lnTo>
                      <a:pt x="76" y="1575"/>
                    </a:lnTo>
                    <a:lnTo>
                      <a:pt x="1" y="2024"/>
                    </a:lnTo>
                    <a:lnTo>
                      <a:pt x="76" y="2399"/>
                    </a:lnTo>
                    <a:lnTo>
                      <a:pt x="151" y="2774"/>
                    </a:lnTo>
                    <a:lnTo>
                      <a:pt x="375" y="3073"/>
                    </a:lnTo>
                    <a:lnTo>
                      <a:pt x="600" y="3373"/>
                    </a:lnTo>
                    <a:lnTo>
                      <a:pt x="900" y="3673"/>
                    </a:lnTo>
                    <a:lnTo>
                      <a:pt x="1200" y="3823"/>
                    </a:lnTo>
                    <a:lnTo>
                      <a:pt x="1575" y="3973"/>
                    </a:lnTo>
                    <a:lnTo>
                      <a:pt x="2399" y="3973"/>
                    </a:lnTo>
                    <a:lnTo>
                      <a:pt x="2774" y="3823"/>
                    </a:lnTo>
                    <a:lnTo>
                      <a:pt x="3073" y="3673"/>
                    </a:lnTo>
                    <a:lnTo>
                      <a:pt x="3373" y="3373"/>
                    </a:lnTo>
                    <a:lnTo>
                      <a:pt x="3598" y="3073"/>
                    </a:lnTo>
                    <a:lnTo>
                      <a:pt x="3823" y="2774"/>
                    </a:lnTo>
                    <a:lnTo>
                      <a:pt x="3898" y="2399"/>
                    </a:lnTo>
                    <a:lnTo>
                      <a:pt x="3973" y="2024"/>
                    </a:lnTo>
                    <a:lnTo>
                      <a:pt x="3898" y="1575"/>
                    </a:lnTo>
                    <a:lnTo>
                      <a:pt x="3823" y="1200"/>
                    </a:lnTo>
                    <a:lnTo>
                      <a:pt x="3598" y="900"/>
                    </a:lnTo>
                    <a:lnTo>
                      <a:pt x="3373" y="600"/>
                    </a:lnTo>
                    <a:lnTo>
                      <a:pt x="3073" y="375"/>
                    </a:lnTo>
                    <a:lnTo>
                      <a:pt x="2774" y="151"/>
                    </a:lnTo>
                    <a:lnTo>
                      <a:pt x="2399" y="76"/>
                    </a:lnTo>
                    <a:lnTo>
                      <a:pt x="2024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90" name="Google Shape;490;p36"/>
              <p:cNvSpPr/>
              <p:nvPr/>
            </p:nvSpPr>
            <p:spPr>
              <a:xfrm>
                <a:off x="3566400" y="434850"/>
                <a:ext cx="487175" cy="76850"/>
              </a:xfrm>
              <a:custGeom>
                <a:rect b="b" l="l" r="r" t="t"/>
                <a:pathLst>
                  <a:path extrusionOk="0" h="3074" w="19487">
                    <a:moveTo>
                      <a:pt x="1275" y="0"/>
                    </a:moveTo>
                    <a:lnTo>
                      <a:pt x="1050" y="75"/>
                    </a:lnTo>
                    <a:lnTo>
                      <a:pt x="750" y="150"/>
                    </a:lnTo>
                    <a:lnTo>
                      <a:pt x="525" y="300"/>
                    </a:lnTo>
                    <a:lnTo>
                      <a:pt x="375" y="450"/>
                    </a:lnTo>
                    <a:lnTo>
                      <a:pt x="225" y="675"/>
                    </a:lnTo>
                    <a:lnTo>
                      <a:pt x="75" y="975"/>
                    </a:lnTo>
                    <a:lnTo>
                      <a:pt x="1" y="1274"/>
                    </a:lnTo>
                    <a:lnTo>
                      <a:pt x="1" y="1574"/>
                    </a:lnTo>
                    <a:lnTo>
                      <a:pt x="1" y="1874"/>
                    </a:lnTo>
                    <a:lnTo>
                      <a:pt x="75" y="2174"/>
                    </a:lnTo>
                    <a:lnTo>
                      <a:pt x="225" y="2399"/>
                    </a:lnTo>
                    <a:lnTo>
                      <a:pt x="375" y="2623"/>
                    </a:lnTo>
                    <a:lnTo>
                      <a:pt x="525" y="2773"/>
                    </a:lnTo>
                    <a:lnTo>
                      <a:pt x="750" y="2923"/>
                    </a:lnTo>
                    <a:lnTo>
                      <a:pt x="1050" y="2998"/>
                    </a:lnTo>
                    <a:lnTo>
                      <a:pt x="1275" y="3073"/>
                    </a:lnTo>
                    <a:lnTo>
                      <a:pt x="18137" y="3073"/>
                    </a:lnTo>
                    <a:lnTo>
                      <a:pt x="18437" y="2998"/>
                    </a:lnTo>
                    <a:lnTo>
                      <a:pt x="18662" y="2923"/>
                    </a:lnTo>
                    <a:lnTo>
                      <a:pt x="18887" y="2773"/>
                    </a:lnTo>
                    <a:lnTo>
                      <a:pt x="19112" y="2623"/>
                    </a:lnTo>
                    <a:lnTo>
                      <a:pt x="19262" y="2399"/>
                    </a:lnTo>
                    <a:lnTo>
                      <a:pt x="19337" y="2174"/>
                    </a:lnTo>
                    <a:lnTo>
                      <a:pt x="19412" y="1874"/>
                    </a:lnTo>
                    <a:lnTo>
                      <a:pt x="19486" y="1574"/>
                    </a:lnTo>
                    <a:lnTo>
                      <a:pt x="19412" y="1274"/>
                    </a:lnTo>
                    <a:lnTo>
                      <a:pt x="19337" y="975"/>
                    </a:lnTo>
                    <a:lnTo>
                      <a:pt x="19262" y="675"/>
                    </a:lnTo>
                    <a:lnTo>
                      <a:pt x="19112" y="450"/>
                    </a:lnTo>
                    <a:lnTo>
                      <a:pt x="18887" y="300"/>
                    </a:lnTo>
                    <a:lnTo>
                      <a:pt x="18662" y="150"/>
                    </a:lnTo>
                    <a:lnTo>
                      <a:pt x="18437" y="75"/>
                    </a:lnTo>
                    <a:lnTo>
                      <a:pt x="18137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491" name="Google Shape;491;p36"/>
          <p:cNvGrpSpPr/>
          <p:nvPr/>
        </p:nvGrpSpPr>
        <p:grpSpPr>
          <a:xfrm>
            <a:off x="6842805" y="361333"/>
            <a:ext cx="2119546" cy="4396359"/>
            <a:chOff x="5353200" y="373572"/>
            <a:chExt cx="2119546" cy="4396359"/>
          </a:xfrm>
        </p:grpSpPr>
        <p:pic>
          <p:nvPicPr>
            <p:cNvPr id="492" name="Google Shape;492;p36"/>
            <p:cNvPicPr preferRelativeResize="0"/>
            <p:nvPr/>
          </p:nvPicPr>
          <p:blipFill rotWithShape="1">
            <a:blip r:embed="rId5">
              <a:alphaModFix/>
            </a:blip>
            <a:srcRect b="29808" l="0" r="0" t="0"/>
            <a:stretch/>
          </p:blipFill>
          <p:spPr>
            <a:xfrm>
              <a:off x="5410675" y="765550"/>
              <a:ext cx="2029424" cy="3610299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493" name="Google Shape;493;p36"/>
            <p:cNvGrpSpPr/>
            <p:nvPr/>
          </p:nvGrpSpPr>
          <p:grpSpPr>
            <a:xfrm>
              <a:off x="5353200" y="373572"/>
              <a:ext cx="2119546" cy="4396359"/>
              <a:chOff x="2547150" y="238125"/>
              <a:chExt cx="2525675" cy="5238750"/>
            </a:xfrm>
          </p:grpSpPr>
          <p:sp>
            <p:nvSpPr>
              <p:cNvPr id="494" name="Google Shape;494;p36"/>
              <p:cNvSpPr/>
              <p:nvPr/>
            </p:nvSpPr>
            <p:spPr>
              <a:xfrm>
                <a:off x="2547150" y="238125"/>
                <a:ext cx="2525675" cy="5238750"/>
              </a:xfrm>
              <a:custGeom>
                <a:rect b="b" l="l" r="r" t="t"/>
                <a:pathLst>
                  <a:path extrusionOk="0" h="209550" w="101027">
                    <a:moveTo>
                      <a:pt x="98629" y="18886"/>
                    </a:moveTo>
                    <a:lnTo>
                      <a:pt x="98629" y="190364"/>
                    </a:lnTo>
                    <a:lnTo>
                      <a:pt x="2398" y="190364"/>
                    </a:lnTo>
                    <a:lnTo>
                      <a:pt x="2398" y="18886"/>
                    </a:lnTo>
                    <a:close/>
                    <a:moveTo>
                      <a:pt x="10343" y="0"/>
                    </a:moveTo>
                    <a:lnTo>
                      <a:pt x="9293" y="75"/>
                    </a:lnTo>
                    <a:lnTo>
                      <a:pt x="8244" y="225"/>
                    </a:lnTo>
                    <a:lnTo>
                      <a:pt x="7270" y="450"/>
                    </a:lnTo>
                    <a:lnTo>
                      <a:pt x="6295" y="824"/>
                    </a:lnTo>
                    <a:lnTo>
                      <a:pt x="5396" y="1274"/>
                    </a:lnTo>
                    <a:lnTo>
                      <a:pt x="4572" y="1799"/>
                    </a:lnTo>
                    <a:lnTo>
                      <a:pt x="3747" y="2398"/>
                    </a:lnTo>
                    <a:lnTo>
                      <a:pt x="2998" y="3073"/>
                    </a:lnTo>
                    <a:lnTo>
                      <a:pt x="2323" y="3747"/>
                    </a:lnTo>
                    <a:lnTo>
                      <a:pt x="1724" y="4572"/>
                    </a:lnTo>
                    <a:lnTo>
                      <a:pt x="1199" y="5396"/>
                    </a:lnTo>
                    <a:lnTo>
                      <a:pt x="824" y="6370"/>
                    </a:lnTo>
                    <a:lnTo>
                      <a:pt x="450" y="7270"/>
                    </a:lnTo>
                    <a:lnTo>
                      <a:pt x="225" y="8319"/>
                    </a:lnTo>
                    <a:lnTo>
                      <a:pt x="0" y="9293"/>
                    </a:lnTo>
                    <a:lnTo>
                      <a:pt x="0" y="10343"/>
                    </a:lnTo>
                    <a:lnTo>
                      <a:pt x="0" y="199207"/>
                    </a:lnTo>
                    <a:lnTo>
                      <a:pt x="0" y="200257"/>
                    </a:lnTo>
                    <a:lnTo>
                      <a:pt x="225" y="201231"/>
                    </a:lnTo>
                    <a:lnTo>
                      <a:pt x="450" y="202280"/>
                    </a:lnTo>
                    <a:lnTo>
                      <a:pt x="824" y="203180"/>
                    </a:lnTo>
                    <a:lnTo>
                      <a:pt x="1199" y="204154"/>
                    </a:lnTo>
                    <a:lnTo>
                      <a:pt x="1724" y="204978"/>
                    </a:lnTo>
                    <a:lnTo>
                      <a:pt x="2323" y="205803"/>
                    </a:lnTo>
                    <a:lnTo>
                      <a:pt x="2998" y="206477"/>
                    </a:lnTo>
                    <a:lnTo>
                      <a:pt x="3747" y="207152"/>
                    </a:lnTo>
                    <a:lnTo>
                      <a:pt x="4572" y="207751"/>
                    </a:lnTo>
                    <a:lnTo>
                      <a:pt x="5396" y="208276"/>
                    </a:lnTo>
                    <a:lnTo>
                      <a:pt x="6295" y="208726"/>
                    </a:lnTo>
                    <a:lnTo>
                      <a:pt x="7270" y="209100"/>
                    </a:lnTo>
                    <a:lnTo>
                      <a:pt x="8244" y="209325"/>
                    </a:lnTo>
                    <a:lnTo>
                      <a:pt x="9293" y="209475"/>
                    </a:lnTo>
                    <a:lnTo>
                      <a:pt x="10343" y="209550"/>
                    </a:lnTo>
                    <a:lnTo>
                      <a:pt x="90610" y="209550"/>
                    </a:lnTo>
                    <a:lnTo>
                      <a:pt x="91659" y="209475"/>
                    </a:lnTo>
                    <a:lnTo>
                      <a:pt x="92708" y="209325"/>
                    </a:lnTo>
                    <a:lnTo>
                      <a:pt x="93682" y="209100"/>
                    </a:lnTo>
                    <a:lnTo>
                      <a:pt x="94657" y="208726"/>
                    </a:lnTo>
                    <a:lnTo>
                      <a:pt x="95556" y="208276"/>
                    </a:lnTo>
                    <a:lnTo>
                      <a:pt x="96455" y="207751"/>
                    </a:lnTo>
                    <a:lnTo>
                      <a:pt x="97205" y="207152"/>
                    </a:lnTo>
                    <a:lnTo>
                      <a:pt x="97954" y="206477"/>
                    </a:lnTo>
                    <a:lnTo>
                      <a:pt x="98629" y="205803"/>
                    </a:lnTo>
                    <a:lnTo>
                      <a:pt x="99228" y="204978"/>
                    </a:lnTo>
                    <a:lnTo>
                      <a:pt x="99753" y="204154"/>
                    </a:lnTo>
                    <a:lnTo>
                      <a:pt x="100203" y="203180"/>
                    </a:lnTo>
                    <a:lnTo>
                      <a:pt x="100577" y="202280"/>
                    </a:lnTo>
                    <a:lnTo>
                      <a:pt x="100802" y="201231"/>
                    </a:lnTo>
                    <a:lnTo>
                      <a:pt x="100952" y="200257"/>
                    </a:lnTo>
                    <a:lnTo>
                      <a:pt x="101027" y="199207"/>
                    </a:lnTo>
                    <a:lnTo>
                      <a:pt x="101027" y="10343"/>
                    </a:lnTo>
                    <a:lnTo>
                      <a:pt x="100952" y="9293"/>
                    </a:lnTo>
                    <a:lnTo>
                      <a:pt x="100802" y="8319"/>
                    </a:lnTo>
                    <a:lnTo>
                      <a:pt x="100577" y="7270"/>
                    </a:lnTo>
                    <a:lnTo>
                      <a:pt x="100203" y="6370"/>
                    </a:lnTo>
                    <a:lnTo>
                      <a:pt x="99753" y="5396"/>
                    </a:lnTo>
                    <a:lnTo>
                      <a:pt x="99228" y="4572"/>
                    </a:lnTo>
                    <a:lnTo>
                      <a:pt x="98629" y="3747"/>
                    </a:lnTo>
                    <a:lnTo>
                      <a:pt x="97954" y="3073"/>
                    </a:lnTo>
                    <a:lnTo>
                      <a:pt x="97205" y="2398"/>
                    </a:lnTo>
                    <a:lnTo>
                      <a:pt x="96455" y="1799"/>
                    </a:lnTo>
                    <a:lnTo>
                      <a:pt x="95556" y="1274"/>
                    </a:lnTo>
                    <a:lnTo>
                      <a:pt x="94657" y="824"/>
                    </a:lnTo>
                    <a:lnTo>
                      <a:pt x="93682" y="450"/>
                    </a:lnTo>
                    <a:lnTo>
                      <a:pt x="92708" y="225"/>
                    </a:lnTo>
                    <a:lnTo>
                      <a:pt x="91659" y="75"/>
                    </a:lnTo>
                    <a:lnTo>
                      <a:pt x="90610" y="0"/>
                    </a:lnTo>
                    <a:close/>
                  </a:path>
                </a:pathLst>
              </a:custGeom>
              <a:solidFill>
                <a:schemeClr val="lt1"/>
              </a:solidFill>
              <a:ln cap="flat" cmpd="sng" w="9525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95" name="Google Shape;495;p36"/>
              <p:cNvSpPr/>
              <p:nvPr/>
            </p:nvSpPr>
            <p:spPr>
              <a:xfrm>
                <a:off x="3557025" y="5147100"/>
                <a:ext cx="504050" cy="179900"/>
              </a:xfrm>
              <a:custGeom>
                <a:rect b="b" l="l" r="r" t="t"/>
                <a:pathLst>
                  <a:path extrusionOk="0" h="7196" w="20162">
                    <a:moveTo>
                      <a:pt x="3598" y="0"/>
                    </a:moveTo>
                    <a:lnTo>
                      <a:pt x="2849" y="75"/>
                    </a:lnTo>
                    <a:lnTo>
                      <a:pt x="2174" y="300"/>
                    </a:lnTo>
                    <a:lnTo>
                      <a:pt x="1575" y="600"/>
                    </a:lnTo>
                    <a:lnTo>
                      <a:pt x="1050" y="1050"/>
                    </a:lnTo>
                    <a:lnTo>
                      <a:pt x="600" y="1574"/>
                    </a:lnTo>
                    <a:lnTo>
                      <a:pt x="301" y="2174"/>
                    </a:lnTo>
                    <a:lnTo>
                      <a:pt x="76" y="2848"/>
                    </a:lnTo>
                    <a:lnTo>
                      <a:pt x="1" y="3598"/>
                    </a:lnTo>
                    <a:lnTo>
                      <a:pt x="76" y="4347"/>
                    </a:lnTo>
                    <a:lnTo>
                      <a:pt x="301" y="5022"/>
                    </a:lnTo>
                    <a:lnTo>
                      <a:pt x="600" y="5621"/>
                    </a:lnTo>
                    <a:lnTo>
                      <a:pt x="1050" y="6146"/>
                    </a:lnTo>
                    <a:lnTo>
                      <a:pt x="1575" y="6596"/>
                    </a:lnTo>
                    <a:lnTo>
                      <a:pt x="2174" y="6896"/>
                    </a:lnTo>
                    <a:lnTo>
                      <a:pt x="2849" y="7120"/>
                    </a:lnTo>
                    <a:lnTo>
                      <a:pt x="3598" y="7195"/>
                    </a:lnTo>
                    <a:lnTo>
                      <a:pt x="16639" y="7195"/>
                    </a:lnTo>
                    <a:lnTo>
                      <a:pt x="17313" y="7120"/>
                    </a:lnTo>
                    <a:lnTo>
                      <a:pt x="17988" y="6896"/>
                    </a:lnTo>
                    <a:lnTo>
                      <a:pt x="18587" y="6596"/>
                    </a:lnTo>
                    <a:lnTo>
                      <a:pt x="19112" y="6146"/>
                    </a:lnTo>
                    <a:lnTo>
                      <a:pt x="19562" y="5621"/>
                    </a:lnTo>
                    <a:lnTo>
                      <a:pt x="19861" y="5022"/>
                    </a:lnTo>
                    <a:lnTo>
                      <a:pt x="20086" y="4347"/>
                    </a:lnTo>
                    <a:lnTo>
                      <a:pt x="20161" y="3598"/>
                    </a:lnTo>
                    <a:lnTo>
                      <a:pt x="20086" y="2848"/>
                    </a:lnTo>
                    <a:lnTo>
                      <a:pt x="19861" y="2174"/>
                    </a:lnTo>
                    <a:lnTo>
                      <a:pt x="19562" y="1574"/>
                    </a:lnTo>
                    <a:lnTo>
                      <a:pt x="19112" y="1050"/>
                    </a:lnTo>
                    <a:lnTo>
                      <a:pt x="18587" y="600"/>
                    </a:lnTo>
                    <a:lnTo>
                      <a:pt x="17988" y="300"/>
                    </a:lnTo>
                    <a:lnTo>
                      <a:pt x="17313" y="75"/>
                    </a:lnTo>
                    <a:lnTo>
                      <a:pt x="16639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96" name="Google Shape;496;p36"/>
              <p:cNvSpPr/>
              <p:nvPr/>
            </p:nvSpPr>
            <p:spPr>
              <a:xfrm>
                <a:off x="3008050" y="423600"/>
                <a:ext cx="99325" cy="99325"/>
              </a:xfrm>
              <a:custGeom>
                <a:rect b="b" l="l" r="r" t="t"/>
                <a:pathLst>
                  <a:path extrusionOk="0" h="3973" w="3973">
                    <a:moveTo>
                      <a:pt x="2024" y="1"/>
                    </a:moveTo>
                    <a:lnTo>
                      <a:pt x="1575" y="76"/>
                    </a:lnTo>
                    <a:lnTo>
                      <a:pt x="1200" y="151"/>
                    </a:lnTo>
                    <a:lnTo>
                      <a:pt x="900" y="375"/>
                    </a:lnTo>
                    <a:lnTo>
                      <a:pt x="600" y="600"/>
                    </a:lnTo>
                    <a:lnTo>
                      <a:pt x="375" y="900"/>
                    </a:lnTo>
                    <a:lnTo>
                      <a:pt x="151" y="1200"/>
                    </a:lnTo>
                    <a:lnTo>
                      <a:pt x="76" y="1575"/>
                    </a:lnTo>
                    <a:lnTo>
                      <a:pt x="1" y="2024"/>
                    </a:lnTo>
                    <a:lnTo>
                      <a:pt x="76" y="2399"/>
                    </a:lnTo>
                    <a:lnTo>
                      <a:pt x="151" y="2774"/>
                    </a:lnTo>
                    <a:lnTo>
                      <a:pt x="375" y="3073"/>
                    </a:lnTo>
                    <a:lnTo>
                      <a:pt x="600" y="3373"/>
                    </a:lnTo>
                    <a:lnTo>
                      <a:pt x="900" y="3673"/>
                    </a:lnTo>
                    <a:lnTo>
                      <a:pt x="1200" y="3823"/>
                    </a:lnTo>
                    <a:lnTo>
                      <a:pt x="1575" y="3973"/>
                    </a:lnTo>
                    <a:lnTo>
                      <a:pt x="2399" y="3973"/>
                    </a:lnTo>
                    <a:lnTo>
                      <a:pt x="2774" y="3823"/>
                    </a:lnTo>
                    <a:lnTo>
                      <a:pt x="3073" y="3673"/>
                    </a:lnTo>
                    <a:lnTo>
                      <a:pt x="3373" y="3373"/>
                    </a:lnTo>
                    <a:lnTo>
                      <a:pt x="3598" y="3073"/>
                    </a:lnTo>
                    <a:lnTo>
                      <a:pt x="3823" y="2774"/>
                    </a:lnTo>
                    <a:lnTo>
                      <a:pt x="3898" y="2399"/>
                    </a:lnTo>
                    <a:lnTo>
                      <a:pt x="3973" y="2024"/>
                    </a:lnTo>
                    <a:lnTo>
                      <a:pt x="3898" y="1575"/>
                    </a:lnTo>
                    <a:lnTo>
                      <a:pt x="3823" y="1200"/>
                    </a:lnTo>
                    <a:lnTo>
                      <a:pt x="3598" y="900"/>
                    </a:lnTo>
                    <a:lnTo>
                      <a:pt x="3373" y="600"/>
                    </a:lnTo>
                    <a:lnTo>
                      <a:pt x="3073" y="375"/>
                    </a:lnTo>
                    <a:lnTo>
                      <a:pt x="2774" y="151"/>
                    </a:lnTo>
                    <a:lnTo>
                      <a:pt x="2399" y="76"/>
                    </a:lnTo>
                    <a:lnTo>
                      <a:pt x="2024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97" name="Google Shape;497;p36"/>
              <p:cNvSpPr/>
              <p:nvPr/>
            </p:nvSpPr>
            <p:spPr>
              <a:xfrm>
                <a:off x="3566400" y="434850"/>
                <a:ext cx="487175" cy="76850"/>
              </a:xfrm>
              <a:custGeom>
                <a:rect b="b" l="l" r="r" t="t"/>
                <a:pathLst>
                  <a:path extrusionOk="0" h="3074" w="19487">
                    <a:moveTo>
                      <a:pt x="1275" y="0"/>
                    </a:moveTo>
                    <a:lnTo>
                      <a:pt x="1050" y="75"/>
                    </a:lnTo>
                    <a:lnTo>
                      <a:pt x="750" y="150"/>
                    </a:lnTo>
                    <a:lnTo>
                      <a:pt x="525" y="300"/>
                    </a:lnTo>
                    <a:lnTo>
                      <a:pt x="375" y="450"/>
                    </a:lnTo>
                    <a:lnTo>
                      <a:pt x="225" y="675"/>
                    </a:lnTo>
                    <a:lnTo>
                      <a:pt x="75" y="975"/>
                    </a:lnTo>
                    <a:lnTo>
                      <a:pt x="1" y="1274"/>
                    </a:lnTo>
                    <a:lnTo>
                      <a:pt x="1" y="1574"/>
                    </a:lnTo>
                    <a:lnTo>
                      <a:pt x="1" y="1874"/>
                    </a:lnTo>
                    <a:lnTo>
                      <a:pt x="75" y="2174"/>
                    </a:lnTo>
                    <a:lnTo>
                      <a:pt x="225" y="2399"/>
                    </a:lnTo>
                    <a:lnTo>
                      <a:pt x="375" y="2623"/>
                    </a:lnTo>
                    <a:lnTo>
                      <a:pt x="525" y="2773"/>
                    </a:lnTo>
                    <a:lnTo>
                      <a:pt x="750" y="2923"/>
                    </a:lnTo>
                    <a:lnTo>
                      <a:pt x="1050" y="2998"/>
                    </a:lnTo>
                    <a:lnTo>
                      <a:pt x="1275" y="3073"/>
                    </a:lnTo>
                    <a:lnTo>
                      <a:pt x="18137" y="3073"/>
                    </a:lnTo>
                    <a:lnTo>
                      <a:pt x="18437" y="2998"/>
                    </a:lnTo>
                    <a:lnTo>
                      <a:pt x="18662" y="2923"/>
                    </a:lnTo>
                    <a:lnTo>
                      <a:pt x="18887" y="2773"/>
                    </a:lnTo>
                    <a:lnTo>
                      <a:pt x="19112" y="2623"/>
                    </a:lnTo>
                    <a:lnTo>
                      <a:pt x="19262" y="2399"/>
                    </a:lnTo>
                    <a:lnTo>
                      <a:pt x="19337" y="2174"/>
                    </a:lnTo>
                    <a:lnTo>
                      <a:pt x="19412" y="1874"/>
                    </a:lnTo>
                    <a:lnTo>
                      <a:pt x="19486" y="1574"/>
                    </a:lnTo>
                    <a:lnTo>
                      <a:pt x="19412" y="1274"/>
                    </a:lnTo>
                    <a:lnTo>
                      <a:pt x="19337" y="975"/>
                    </a:lnTo>
                    <a:lnTo>
                      <a:pt x="19262" y="675"/>
                    </a:lnTo>
                    <a:lnTo>
                      <a:pt x="19112" y="450"/>
                    </a:lnTo>
                    <a:lnTo>
                      <a:pt x="18887" y="300"/>
                    </a:lnTo>
                    <a:lnTo>
                      <a:pt x="18662" y="150"/>
                    </a:lnTo>
                    <a:lnTo>
                      <a:pt x="18437" y="75"/>
                    </a:lnTo>
                    <a:lnTo>
                      <a:pt x="18137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1" name="Shape 5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" name="Google Shape;502;p37"/>
          <p:cNvSpPr txBox="1"/>
          <p:nvPr>
            <p:ph idx="12" type="sldNum"/>
          </p:nvPr>
        </p:nvSpPr>
        <p:spPr>
          <a:xfrm>
            <a:off x="8480575" y="4696933"/>
            <a:ext cx="548700" cy="31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03" name="Google Shape;503;p37"/>
          <p:cNvSpPr txBox="1"/>
          <p:nvPr/>
        </p:nvSpPr>
        <p:spPr>
          <a:xfrm>
            <a:off x="622025" y="2371650"/>
            <a:ext cx="2707200" cy="52319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200" u="none" cap="none" strike="noStrike">
                <a:solidFill>
                  <a:srgbClr val="0070C0"/>
                </a:solidFill>
                <a:latin typeface="Lato"/>
                <a:ea typeface="Lato"/>
                <a:cs typeface="Lato"/>
                <a:sym typeface="Lato"/>
              </a:rPr>
              <a:t>ADMIN PAGE:</a:t>
            </a:r>
            <a:endParaRPr b="1" i="0" sz="2200" u="none" cap="none" strike="noStrike">
              <a:solidFill>
                <a:srgbClr val="0070C0"/>
              </a:solidFill>
              <a:latin typeface="Lato"/>
              <a:ea typeface="Lato"/>
              <a:cs typeface="Lato"/>
              <a:sym typeface="Lato"/>
            </a:endParaRPr>
          </a:p>
        </p:txBody>
      </p:sp>
      <p:grpSp>
        <p:nvGrpSpPr>
          <p:cNvPr id="504" name="Google Shape;504;p37"/>
          <p:cNvGrpSpPr/>
          <p:nvPr/>
        </p:nvGrpSpPr>
        <p:grpSpPr>
          <a:xfrm>
            <a:off x="5497579" y="373572"/>
            <a:ext cx="2119546" cy="4396359"/>
            <a:chOff x="5353200" y="373572"/>
            <a:chExt cx="2119546" cy="4396359"/>
          </a:xfrm>
        </p:grpSpPr>
        <p:pic>
          <p:nvPicPr>
            <p:cNvPr id="505" name="Google Shape;505;p37"/>
            <p:cNvPicPr preferRelativeResize="0"/>
            <p:nvPr/>
          </p:nvPicPr>
          <p:blipFill rotWithShape="1">
            <a:blip r:embed="rId3">
              <a:alphaModFix/>
            </a:blip>
            <a:srcRect b="6759" l="0" r="0" t="0"/>
            <a:stretch/>
          </p:blipFill>
          <p:spPr>
            <a:xfrm>
              <a:off x="5409925" y="765550"/>
              <a:ext cx="2040701" cy="3620926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506" name="Google Shape;506;p37"/>
            <p:cNvGrpSpPr/>
            <p:nvPr/>
          </p:nvGrpSpPr>
          <p:grpSpPr>
            <a:xfrm>
              <a:off x="5353200" y="373572"/>
              <a:ext cx="2119546" cy="4396359"/>
              <a:chOff x="2547150" y="238125"/>
              <a:chExt cx="2525675" cy="5238750"/>
            </a:xfrm>
          </p:grpSpPr>
          <p:sp>
            <p:nvSpPr>
              <p:cNvPr id="507" name="Google Shape;507;p37"/>
              <p:cNvSpPr/>
              <p:nvPr/>
            </p:nvSpPr>
            <p:spPr>
              <a:xfrm>
                <a:off x="2547150" y="238125"/>
                <a:ext cx="2525675" cy="5238750"/>
              </a:xfrm>
              <a:custGeom>
                <a:rect b="b" l="l" r="r" t="t"/>
                <a:pathLst>
                  <a:path extrusionOk="0" h="209550" w="101027">
                    <a:moveTo>
                      <a:pt x="98629" y="18886"/>
                    </a:moveTo>
                    <a:lnTo>
                      <a:pt x="98629" y="190364"/>
                    </a:lnTo>
                    <a:lnTo>
                      <a:pt x="2398" y="190364"/>
                    </a:lnTo>
                    <a:lnTo>
                      <a:pt x="2398" y="18886"/>
                    </a:lnTo>
                    <a:close/>
                    <a:moveTo>
                      <a:pt x="10343" y="0"/>
                    </a:moveTo>
                    <a:lnTo>
                      <a:pt x="9293" y="75"/>
                    </a:lnTo>
                    <a:lnTo>
                      <a:pt x="8244" y="225"/>
                    </a:lnTo>
                    <a:lnTo>
                      <a:pt x="7270" y="450"/>
                    </a:lnTo>
                    <a:lnTo>
                      <a:pt x="6295" y="824"/>
                    </a:lnTo>
                    <a:lnTo>
                      <a:pt x="5396" y="1274"/>
                    </a:lnTo>
                    <a:lnTo>
                      <a:pt x="4572" y="1799"/>
                    </a:lnTo>
                    <a:lnTo>
                      <a:pt x="3747" y="2398"/>
                    </a:lnTo>
                    <a:lnTo>
                      <a:pt x="2998" y="3073"/>
                    </a:lnTo>
                    <a:lnTo>
                      <a:pt x="2323" y="3747"/>
                    </a:lnTo>
                    <a:lnTo>
                      <a:pt x="1724" y="4572"/>
                    </a:lnTo>
                    <a:lnTo>
                      <a:pt x="1199" y="5396"/>
                    </a:lnTo>
                    <a:lnTo>
                      <a:pt x="824" y="6370"/>
                    </a:lnTo>
                    <a:lnTo>
                      <a:pt x="450" y="7270"/>
                    </a:lnTo>
                    <a:lnTo>
                      <a:pt x="225" y="8319"/>
                    </a:lnTo>
                    <a:lnTo>
                      <a:pt x="0" y="9293"/>
                    </a:lnTo>
                    <a:lnTo>
                      <a:pt x="0" y="10343"/>
                    </a:lnTo>
                    <a:lnTo>
                      <a:pt x="0" y="199207"/>
                    </a:lnTo>
                    <a:lnTo>
                      <a:pt x="0" y="200257"/>
                    </a:lnTo>
                    <a:lnTo>
                      <a:pt x="225" y="201231"/>
                    </a:lnTo>
                    <a:lnTo>
                      <a:pt x="450" y="202280"/>
                    </a:lnTo>
                    <a:lnTo>
                      <a:pt x="824" y="203180"/>
                    </a:lnTo>
                    <a:lnTo>
                      <a:pt x="1199" y="204154"/>
                    </a:lnTo>
                    <a:lnTo>
                      <a:pt x="1724" y="204978"/>
                    </a:lnTo>
                    <a:lnTo>
                      <a:pt x="2323" y="205803"/>
                    </a:lnTo>
                    <a:lnTo>
                      <a:pt x="2998" y="206477"/>
                    </a:lnTo>
                    <a:lnTo>
                      <a:pt x="3747" y="207152"/>
                    </a:lnTo>
                    <a:lnTo>
                      <a:pt x="4572" y="207751"/>
                    </a:lnTo>
                    <a:lnTo>
                      <a:pt x="5396" y="208276"/>
                    </a:lnTo>
                    <a:lnTo>
                      <a:pt x="6295" y="208726"/>
                    </a:lnTo>
                    <a:lnTo>
                      <a:pt x="7270" y="209100"/>
                    </a:lnTo>
                    <a:lnTo>
                      <a:pt x="8244" y="209325"/>
                    </a:lnTo>
                    <a:lnTo>
                      <a:pt x="9293" y="209475"/>
                    </a:lnTo>
                    <a:lnTo>
                      <a:pt x="10343" y="209550"/>
                    </a:lnTo>
                    <a:lnTo>
                      <a:pt x="90610" y="209550"/>
                    </a:lnTo>
                    <a:lnTo>
                      <a:pt x="91659" y="209475"/>
                    </a:lnTo>
                    <a:lnTo>
                      <a:pt x="92708" y="209325"/>
                    </a:lnTo>
                    <a:lnTo>
                      <a:pt x="93682" y="209100"/>
                    </a:lnTo>
                    <a:lnTo>
                      <a:pt x="94657" y="208726"/>
                    </a:lnTo>
                    <a:lnTo>
                      <a:pt x="95556" y="208276"/>
                    </a:lnTo>
                    <a:lnTo>
                      <a:pt x="96455" y="207751"/>
                    </a:lnTo>
                    <a:lnTo>
                      <a:pt x="97205" y="207152"/>
                    </a:lnTo>
                    <a:lnTo>
                      <a:pt x="97954" y="206477"/>
                    </a:lnTo>
                    <a:lnTo>
                      <a:pt x="98629" y="205803"/>
                    </a:lnTo>
                    <a:lnTo>
                      <a:pt x="99228" y="204978"/>
                    </a:lnTo>
                    <a:lnTo>
                      <a:pt x="99753" y="204154"/>
                    </a:lnTo>
                    <a:lnTo>
                      <a:pt x="100203" y="203180"/>
                    </a:lnTo>
                    <a:lnTo>
                      <a:pt x="100577" y="202280"/>
                    </a:lnTo>
                    <a:lnTo>
                      <a:pt x="100802" y="201231"/>
                    </a:lnTo>
                    <a:lnTo>
                      <a:pt x="100952" y="200257"/>
                    </a:lnTo>
                    <a:lnTo>
                      <a:pt x="101027" y="199207"/>
                    </a:lnTo>
                    <a:lnTo>
                      <a:pt x="101027" y="10343"/>
                    </a:lnTo>
                    <a:lnTo>
                      <a:pt x="100952" y="9293"/>
                    </a:lnTo>
                    <a:lnTo>
                      <a:pt x="100802" y="8319"/>
                    </a:lnTo>
                    <a:lnTo>
                      <a:pt x="100577" y="7270"/>
                    </a:lnTo>
                    <a:lnTo>
                      <a:pt x="100203" y="6370"/>
                    </a:lnTo>
                    <a:lnTo>
                      <a:pt x="99753" y="5396"/>
                    </a:lnTo>
                    <a:lnTo>
                      <a:pt x="99228" y="4572"/>
                    </a:lnTo>
                    <a:lnTo>
                      <a:pt x="98629" y="3747"/>
                    </a:lnTo>
                    <a:lnTo>
                      <a:pt x="97954" y="3073"/>
                    </a:lnTo>
                    <a:lnTo>
                      <a:pt x="97205" y="2398"/>
                    </a:lnTo>
                    <a:lnTo>
                      <a:pt x="96455" y="1799"/>
                    </a:lnTo>
                    <a:lnTo>
                      <a:pt x="95556" y="1274"/>
                    </a:lnTo>
                    <a:lnTo>
                      <a:pt x="94657" y="824"/>
                    </a:lnTo>
                    <a:lnTo>
                      <a:pt x="93682" y="450"/>
                    </a:lnTo>
                    <a:lnTo>
                      <a:pt x="92708" y="225"/>
                    </a:lnTo>
                    <a:lnTo>
                      <a:pt x="91659" y="75"/>
                    </a:lnTo>
                    <a:lnTo>
                      <a:pt x="90610" y="0"/>
                    </a:lnTo>
                    <a:close/>
                  </a:path>
                </a:pathLst>
              </a:custGeom>
              <a:solidFill>
                <a:schemeClr val="lt1"/>
              </a:solidFill>
              <a:ln cap="flat" cmpd="sng" w="9525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08" name="Google Shape;508;p37"/>
              <p:cNvSpPr/>
              <p:nvPr/>
            </p:nvSpPr>
            <p:spPr>
              <a:xfrm>
                <a:off x="3557025" y="5147100"/>
                <a:ext cx="504050" cy="179900"/>
              </a:xfrm>
              <a:custGeom>
                <a:rect b="b" l="l" r="r" t="t"/>
                <a:pathLst>
                  <a:path extrusionOk="0" h="7196" w="20162">
                    <a:moveTo>
                      <a:pt x="3598" y="0"/>
                    </a:moveTo>
                    <a:lnTo>
                      <a:pt x="2849" y="75"/>
                    </a:lnTo>
                    <a:lnTo>
                      <a:pt x="2174" y="300"/>
                    </a:lnTo>
                    <a:lnTo>
                      <a:pt x="1575" y="600"/>
                    </a:lnTo>
                    <a:lnTo>
                      <a:pt x="1050" y="1050"/>
                    </a:lnTo>
                    <a:lnTo>
                      <a:pt x="600" y="1574"/>
                    </a:lnTo>
                    <a:lnTo>
                      <a:pt x="301" y="2174"/>
                    </a:lnTo>
                    <a:lnTo>
                      <a:pt x="76" y="2848"/>
                    </a:lnTo>
                    <a:lnTo>
                      <a:pt x="1" y="3598"/>
                    </a:lnTo>
                    <a:lnTo>
                      <a:pt x="76" y="4347"/>
                    </a:lnTo>
                    <a:lnTo>
                      <a:pt x="301" y="5022"/>
                    </a:lnTo>
                    <a:lnTo>
                      <a:pt x="600" y="5621"/>
                    </a:lnTo>
                    <a:lnTo>
                      <a:pt x="1050" y="6146"/>
                    </a:lnTo>
                    <a:lnTo>
                      <a:pt x="1575" y="6596"/>
                    </a:lnTo>
                    <a:lnTo>
                      <a:pt x="2174" y="6896"/>
                    </a:lnTo>
                    <a:lnTo>
                      <a:pt x="2849" y="7120"/>
                    </a:lnTo>
                    <a:lnTo>
                      <a:pt x="3598" y="7195"/>
                    </a:lnTo>
                    <a:lnTo>
                      <a:pt x="16639" y="7195"/>
                    </a:lnTo>
                    <a:lnTo>
                      <a:pt x="17313" y="7120"/>
                    </a:lnTo>
                    <a:lnTo>
                      <a:pt x="17988" y="6896"/>
                    </a:lnTo>
                    <a:lnTo>
                      <a:pt x="18587" y="6596"/>
                    </a:lnTo>
                    <a:lnTo>
                      <a:pt x="19112" y="6146"/>
                    </a:lnTo>
                    <a:lnTo>
                      <a:pt x="19562" y="5621"/>
                    </a:lnTo>
                    <a:lnTo>
                      <a:pt x="19861" y="5022"/>
                    </a:lnTo>
                    <a:lnTo>
                      <a:pt x="20086" y="4347"/>
                    </a:lnTo>
                    <a:lnTo>
                      <a:pt x="20161" y="3598"/>
                    </a:lnTo>
                    <a:lnTo>
                      <a:pt x="20086" y="2848"/>
                    </a:lnTo>
                    <a:lnTo>
                      <a:pt x="19861" y="2174"/>
                    </a:lnTo>
                    <a:lnTo>
                      <a:pt x="19562" y="1574"/>
                    </a:lnTo>
                    <a:lnTo>
                      <a:pt x="19112" y="1050"/>
                    </a:lnTo>
                    <a:lnTo>
                      <a:pt x="18587" y="600"/>
                    </a:lnTo>
                    <a:lnTo>
                      <a:pt x="17988" y="300"/>
                    </a:lnTo>
                    <a:lnTo>
                      <a:pt x="17313" y="75"/>
                    </a:lnTo>
                    <a:lnTo>
                      <a:pt x="16639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09" name="Google Shape;509;p37"/>
              <p:cNvSpPr/>
              <p:nvPr/>
            </p:nvSpPr>
            <p:spPr>
              <a:xfrm>
                <a:off x="3008050" y="423600"/>
                <a:ext cx="99325" cy="99325"/>
              </a:xfrm>
              <a:custGeom>
                <a:rect b="b" l="l" r="r" t="t"/>
                <a:pathLst>
                  <a:path extrusionOk="0" h="3973" w="3973">
                    <a:moveTo>
                      <a:pt x="2024" y="1"/>
                    </a:moveTo>
                    <a:lnTo>
                      <a:pt x="1575" y="76"/>
                    </a:lnTo>
                    <a:lnTo>
                      <a:pt x="1200" y="151"/>
                    </a:lnTo>
                    <a:lnTo>
                      <a:pt x="900" y="375"/>
                    </a:lnTo>
                    <a:lnTo>
                      <a:pt x="600" y="600"/>
                    </a:lnTo>
                    <a:lnTo>
                      <a:pt x="375" y="900"/>
                    </a:lnTo>
                    <a:lnTo>
                      <a:pt x="151" y="1200"/>
                    </a:lnTo>
                    <a:lnTo>
                      <a:pt x="76" y="1575"/>
                    </a:lnTo>
                    <a:lnTo>
                      <a:pt x="1" y="2024"/>
                    </a:lnTo>
                    <a:lnTo>
                      <a:pt x="76" y="2399"/>
                    </a:lnTo>
                    <a:lnTo>
                      <a:pt x="151" y="2774"/>
                    </a:lnTo>
                    <a:lnTo>
                      <a:pt x="375" y="3073"/>
                    </a:lnTo>
                    <a:lnTo>
                      <a:pt x="600" y="3373"/>
                    </a:lnTo>
                    <a:lnTo>
                      <a:pt x="900" y="3673"/>
                    </a:lnTo>
                    <a:lnTo>
                      <a:pt x="1200" y="3823"/>
                    </a:lnTo>
                    <a:lnTo>
                      <a:pt x="1575" y="3973"/>
                    </a:lnTo>
                    <a:lnTo>
                      <a:pt x="2399" y="3973"/>
                    </a:lnTo>
                    <a:lnTo>
                      <a:pt x="2774" y="3823"/>
                    </a:lnTo>
                    <a:lnTo>
                      <a:pt x="3073" y="3673"/>
                    </a:lnTo>
                    <a:lnTo>
                      <a:pt x="3373" y="3373"/>
                    </a:lnTo>
                    <a:lnTo>
                      <a:pt x="3598" y="3073"/>
                    </a:lnTo>
                    <a:lnTo>
                      <a:pt x="3823" y="2774"/>
                    </a:lnTo>
                    <a:lnTo>
                      <a:pt x="3898" y="2399"/>
                    </a:lnTo>
                    <a:lnTo>
                      <a:pt x="3973" y="2024"/>
                    </a:lnTo>
                    <a:lnTo>
                      <a:pt x="3898" y="1575"/>
                    </a:lnTo>
                    <a:lnTo>
                      <a:pt x="3823" y="1200"/>
                    </a:lnTo>
                    <a:lnTo>
                      <a:pt x="3598" y="900"/>
                    </a:lnTo>
                    <a:lnTo>
                      <a:pt x="3373" y="600"/>
                    </a:lnTo>
                    <a:lnTo>
                      <a:pt x="3073" y="375"/>
                    </a:lnTo>
                    <a:lnTo>
                      <a:pt x="2774" y="151"/>
                    </a:lnTo>
                    <a:lnTo>
                      <a:pt x="2399" y="76"/>
                    </a:lnTo>
                    <a:lnTo>
                      <a:pt x="2024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0" name="Google Shape;510;p37"/>
              <p:cNvSpPr/>
              <p:nvPr/>
            </p:nvSpPr>
            <p:spPr>
              <a:xfrm>
                <a:off x="3566400" y="434850"/>
                <a:ext cx="487175" cy="76850"/>
              </a:xfrm>
              <a:custGeom>
                <a:rect b="b" l="l" r="r" t="t"/>
                <a:pathLst>
                  <a:path extrusionOk="0" h="3074" w="19487">
                    <a:moveTo>
                      <a:pt x="1275" y="0"/>
                    </a:moveTo>
                    <a:lnTo>
                      <a:pt x="1050" y="75"/>
                    </a:lnTo>
                    <a:lnTo>
                      <a:pt x="750" y="150"/>
                    </a:lnTo>
                    <a:lnTo>
                      <a:pt x="525" y="300"/>
                    </a:lnTo>
                    <a:lnTo>
                      <a:pt x="375" y="450"/>
                    </a:lnTo>
                    <a:lnTo>
                      <a:pt x="225" y="675"/>
                    </a:lnTo>
                    <a:lnTo>
                      <a:pt x="75" y="975"/>
                    </a:lnTo>
                    <a:lnTo>
                      <a:pt x="1" y="1274"/>
                    </a:lnTo>
                    <a:lnTo>
                      <a:pt x="1" y="1574"/>
                    </a:lnTo>
                    <a:lnTo>
                      <a:pt x="1" y="1874"/>
                    </a:lnTo>
                    <a:lnTo>
                      <a:pt x="75" y="2174"/>
                    </a:lnTo>
                    <a:lnTo>
                      <a:pt x="225" y="2399"/>
                    </a:lnTo>
                    <a:lnTo>
                      <a:pt x="375" y="2623"/>
                    </a:lnTo>
                    <a:lnTo>
                      <a:pt x="525" y="2773"/>
                    </a:lnTo>
                    <a:lnTo>
                      <a:pt x="750" y="2923"/>
                    </a:lnTo>
                    <a:lnTo>
                      <a:pt x="1050" y="2998"/>
                    </a:lnTo>
                    <a:lnTo>
                      <a:pt x="1275" y="3073"/>
                    </a:lnTo>
                    <a:lnTo>
                      <a:pt x="18137" y="3073"/>
                    </a:lnTo>
                    <a:lnTo>
                      <a:pt x="18437" y="2998"/>
                    </a:lnTo>
                    <a:lnTo>
                      <a:pt x="18662" y="2923"/>
                    </a:lnTo>
                    <a:lnTo>
                      <a:pt x="18887" y="2773"/>
                    </a:lnTo>
                    <a:lnTo>
                      <a:pt x="19112" y="2623"/>
                    </a:lnTo>
                    <a:lnTo>
                      <a:pt x="19262" y="2399"/>
                    </a:lnTo>
                    <a:lnTo>
                      <a:pt x="19337" y="2174"/>
                    </a:lnTo>
                    <a:lnTo>
                      <a:pt x="19412" y="1874"/>
                    </a:lnTo>
                    <a:lnTo>
                      <a:pt x="19486" y="1574"/>
                    </a:lnTo>
                    <a:lnTo>
                      <a:pt x="19412" y="1274"/>
                    </a:lnTo>
                    <a:lnTo>
                      <a:pt x="19337" y="975"/>
                    </a:lnTo>
                    <a:lnTo>
                      <a:pt x="19262" y="675"/>
                    </a:lnTo>
                    <a:lnTo>
                      <a:pt x="19112" y="450"/>
                    </a:lnTo>
                    <a:lnTo>
                      <a:pt x="18887" y="300"/>
                    </a:lnTo>
                    <a:lnTo>
                      <a:pt x="18662" y="150"/>
                    </a:lnTo>
                    <a:lnTo>
                      <a:pt x="18437" y="75"/>
                    </a:lnTo>
                    <a:lnTo>
                      <a:pt x="18137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4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p38"/>
          <p:cNvSpPr txBox="1"/>
          <p:nvPr>
            <p:ph idx="12" type="sldNum"/>
          </p:nvPr>
        </p:nvSpPr>
        <p:spPr>
          <a:xfrm>
            <a:off x="8480575" y="4696933"/>
            <a:ext cx="548700" cy="31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16" name="Google Shape;516;p38"/>
          <p:cNvSpPr txBox="1"/>
          <p:nvPr/>
        </p:nvSpPr>
        <p:spPr>
          <a:xfrm>
            <a:off x="622025" y="2371650"/>
            <a:ext cx="2707200" cy="52319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200" u="none" cap="none" strike="noStrike">
                <a:solidFill>
                  <a:srgbClr val="0070C0"/>
                </a:solidFill>
                <a:latin typeface="Lato"/>
                <a:ea typeface="Lato"/>
                <a:cs typeface="Lato"/>
                <a:sym typeface="Lato"/>
              </a:rPr>
              <a:t>ADMIN PAGE:</a:t>
            </a:r>
            <a:endParaRPr b="1" i="0" sz="2200" u="none" cap="none" strike="noStrike">
              <a:solidFill>
                <a:srgbClr val="0070C0"/>
              </a:solidFill>
              <a:latin typeface="Lato"/>
              <a:ea typeface="Lato"/>
              <a:cs typeface="Lato"/>
              <a:sym typeface="Lato"/>
            </a:endParaRPr>
          </a:p>
        </p:txBody>
      </p:sp>
      <p:grpSp>
        <p:nvGrpSpPr>
          <p:cNvPr id="517" name="Google Shape;517;p38"/>
          <p:cNvGrpSpPr/>
          <p:nvPr/>
        </p:nvGrpSpPr>
        <p:grpSpPr>
          <a:xfrm>
            <a:off x="3266638" y="291085"/>
            <a:ext cx="2119546" cy="4396359"/>
            <a:chOff x="5353200" y="373572"/>
            <a:chExt cx="2119546" cy="4396359"/>
          </a:xfrm>
        </p:grpSpPr>
        <p:pic>
          <p:nvPicPr>
            <p:cNvPr id="518" name="Google Shape;518;p38"/>
            <p:cNvPicPr preferRelativeResize="0"/>
            <p:nvPr/>
          </p:nvPicPr>
          <p:blipFill rotWithShape="1">
            <a:blip r:embed="rId3">
              <a:alphaModFix/>
            </a:blip>
            <a:srcRect b="6759" l="0" r="0" t="0"/>
            <a:stretch/>
          </p:blipFill>
          <p:spPr>
            <a:xfrm>
              <a:off x="5409925" y="765550"/>
              <a:ext cx="2040701" cy="3620926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519" name="Google Shape;519;p38"/>
            <p:cNvGrpSpPr/>
            <p:nvPr/>
          </p:nvGrpSpPr>
          <p:grpSpPr>
            <a:xfrm>
              <a:off x="5353200" y="373572"/>
              <a:ext cx="2119546" cy="4396359"/>
              <a:chOff x="2547150" y="238125"/>
              <a:chExt cx="2525675" cy="5238750"/>
            </a:xfrm>
          </p:grpSpPr>
          <p:sp>
            <p:nvSpPr>
              <p:cNvPr id="520" name="Google Shape;520;p38"/>
              <p:cNvSpPr/>
              <p:nvPr/>
            </p:nvSpPr>
            <p:spPr>
              <a:xfrm>
                <a:off x="2547150" y="238125"/>
                <a:ext cx="2525675" cy="5238750"/>
              </a:xfrm>
              <a:custGeom>
                <a:rect b="b" l="l" r="r" t="t"/>
                <a:pathLst>
                  <a:path extrusionOk="0" h="209550" w="101027">
                    <a:moveTo>
                      <a:pt x="98629" y="18886"/>
                    </a:moveTo>
                    <a:lnTo>
                      <a:pt x="98629" y="190364"/>
                    </a:lnTo>
                    <a:lnTo>
                      <a:pt x="2398" y="190364"/>
                    </a:lnTo>
                    <a:lnTo>
                      <a:pt x="2398" y="18886"/>
                    </a:lnTo>
                    <a:close/>
                    <a:moveTo>
                      <a:pt x="10343" y="0"/>
                    </a:moveTo>
                    <a:lnTo>
                      <a:pt x="9293" y="75"/>
                    </a:lnTo>
                    <a:lnTo>
                      <a:pt x="8244" y="225"/>
                    </a:lnTo>
                    <a:lnTo>
                      <a:pt x="7270" y="450"/>
                    </a:lnTo>
                    <a:lnTo>
                      <a:pt x="6295" y="824"/>
                    </a:lnTo>
                    <a:lnTo>
                      <a:pt x="5396" y="1274"/>
                    </a:lnTo>
                    <a:lnTo>
                      <a:pt x="4572" y="1799"/>
                    </a:lnTo>
                    <a:lnTo>
                      <a:pt x="3747" y="2398"/>
                    </a:lnTo>
                    <a:lnTo>
                      <a:pt x="2998" y="3073"/>
                    </a:lnTo>
                    <a:lnTo>
                      <a:pt x="2323" y="3747"/>
                    </a:lnTo>
                    <a:lnTo>
                      <a:pt x="1724" y="4572"/>
                    </a:lnTo>
                    <a:lnTo>
                      <a:pt x="1199" y="5396"/>
                    </a:lnTo>
                    <a:lnTo>
                      <a:pt x="824" y="6370"/>
                    </a:lnTo>
                    <a:lnTo>
                      <a:pt x="450" y="7270"/>
                    </a:lnTo>
                    <a:lnTo>
                      <a:pt x="225" y="8319"/>
                    </a:lnTo>
                    <a:lnTo>
                      <a:pt x="0" y="9293"/>
                    </a:lnTo>
                    <a:lnTo>
                      <a:pt x="0" y="10343"/>
                    </a:lnTo>
                    <a:lnTo>
                      <a:pt x="0" y="199207"/>
                    </a:lnTo>
                    <a:lnTo>
                      <a:pt x="0" y="200257"/>
                    </a:lnTo>
                    <a:lnTo>
                      <a:pt x="225" y="201231"/>
                    </a:lnTo>
                    <a:lnTo>
                      <a:pt x="450" y="202280"/>
                    </a:lnTo>
                    <a:lnTo>
                      <a:pt x="824" y="203180"/>
                    </a:lnTo>
                    <a:lnTo>
                      <a:pt x="1199" y="204154"/>
                    </a:lnTo>
                    <a:lnTo>
                      <a:pt x="1724" y="204978"/>
                    </a:lnTo>
                    <a:lnTo>
                      <a:pt x="2323" y="205803"/>
                    </a:lnTo>
                    <a:lnTo>
                      <a:pt x="2998" y="206477"/>
                    </a:lnTo>
                    <a:lnTo>
                      <a:pt x="3747" y="207152"/>
                    </a:lnTo>
                    <a:lnTo>
                      <a:pt x="4572" y="207751"/>
                    </a:lnTo>
                    <a:lnTo>
                      <a:pt x="5396" y="208276"/>
                    </a:lnTo>
                    <a:lnTo>
                      <a:pt x="6295" y="208726"/>
                    </a:lnTo>
                    <a:lnTo>
                      <a:pt x="7270" y="209100"/>
                    </a:lnTo>
                    <a:lnTo>
                      <a:pt x="8244" y="209325"/>
                    </a:lnTo>
                    <a:lnTo>
                      <a:pt x="9293" y="209475"/>
                    </a:lnTo>
                    <a:lnTo>
                      <a:pt x="10343" y="209550"/>
                    </a:lnTo>
                    <a:lnTo>
                      <a:pt x="90610" y="209550"/>
                    </a:lnTo>
                    <a:lnTo>
                      <a:pt x="91659" y="209475"/>
                    </a:lnTo>
                    <a:lnTo>
                      <a:pt x="92708" y="209325"/>
                    </a:lnTo>
                    <a:lnTo>
                      <a:pt x="93682" y="209100"/>
                    </a:lnTo>
                    <a:lnTo>
                      <a:pt x="94657" y="208726"/>
                    </a:lnTo>
                    <a:lnTo>
                      <a:pt x="95556" y="208276"/>
                    </a:lnTo>
                    <a:lnTo>
                      <a:pt x="96455" y="207751"/>
                    </a:lnTo>
                    <a:lnTo>
                      <a:pt x="97205" y="207152"/>
                    </a:lnTo>
                    <a:lnTo>
                      <a:pt x="97954" y="206477"/>
                    </a:lnTo>
                    <a:lnTo>
                      <a:pt x="98629" y="205803"/>
                    </a:lnTo>
                    <a:lnTo>
                      <a:pt x="99228" y="204978"/>
                    </a:lnTo>
                    <a:lnTo>
                      <a:pt x="99753" y="204154"/>
                    </a:lnTo>
                    <a:lnTo>
                      <a:pt x="100203" y="203180"/>
                    </a:lnTo>
                    <a:lnTo>
                      <a:pt x="100577" y="202280"/>
                    </a:lnTo>
                    <a:lnTo>
                      <a:pt x="100802" y="201231"/>
                    </a:lnTo>
                    <a:lnTo>
                      <a:pt x="100952" y="200257"/>
                    </a:lnTo>
                    <a:lnTo>
                      <a:pt x="101027" y="199207"/>
                    </a:lnTo>
                    <a:lnTo>
                      <a:pt x="101027" y="10343"/>
                    </a:lnTo>
                    <a:lnTo>
                      <a:pt x="100952" y="9293"/>
                    </a:lnTo>
                    <a:lnTo>
                      <a:pt x="100802" y="8319"/>
                    </a:lnTo>
                    <a:lnTo>
                      <a:pt x="100577" y="7270"/>
                    </a:lnTo>
                    <a:lnTo>
                      <a:pt x="100203" y="6370"/>
                    </a:lnTo>
                    <a:lnTo>
                      <a:pt x="99753" y="5396"/>
                    </a:lnTo>
                    <a:lnTo>
                      <a:pt x="99228" y="4572"/>
                    </a:lnTo>
                    <a:lnTo>
                      <a:pt x="98629" y="3747"/>
                    </a:lnTo>
                    <a:lnTo>
                      <a:pt x="97954" y="3073"/>
                    </a:lnTo>
                    <a:lnTo>
                      <a:pt x="97205" y="2398"/>
                    </a:lnTo>
                    <a:lnTo>
                      <a:pt x="96455" y="1799"/>
                    </a:lnTo>
                    <a:lnTo>
                      <a:pt x="95556" y="1274"/>
                    </a:lnTo>
                    <a:lnTo>
                      <a:pt x="94657" y="824"/>
                    </a:lnTo>
                    <a:lnTo>
                      <a:pt x="93682" y="450"/>
                    </a:lnTo>
                    <a:lnTo>
                      <a:pt x="92708" y="225"/>
                    </a:lnTo>
                    <a:lnTo>
                      <a:pt x="91659" y="75"/>
                    </a:lnTo>
                    <a:lnTo>
                      <a:pt x="90610" y="0"/>
                    </a:lnTo>
                    <a:close/>
                  </a:path>
                </a:pathLst>
              </a:custGeom>
              <a:solidFill>
                <a:schemeClr val="lt1"/>
              </a:solidFill>
              <a:ln cap="flat" cmpd="sng" w="9525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21" name="Google Shape;521;p38"/>
              <p:cNvSpPr/>
              <p:nvPr/>
            </p:nvSpPr>
            <p:spPr>
              <a:xfrm>
                <a:off x="3557025" y="5147100"/>
                <a:ext cx="504050" cy="179900"/>
              </a:xfrm>
              <a:custGeom>
                <a:rect b="b" l="l" r="r" t="t"/>
                <a:pathLst>
                  <a:path extrusionOk="0" h="7196" w="20162">
                    <a:moveTo>
                      <a:pt x="3598" y="0"/>
                    </a:moveTo>
                    <a:lnTo>
                      <a:pt x="2849" y="75"/>
                    </a:lnTo>
                    <a:lnTo>
                      <a:pt x="2174" y="300"/>
                    </a:lnTo>
                    <a:lnTo>
                      <a:pt x="1575" y="600"/>
                    </a:lnTo>
                    <a:lnTo>
                      <a:pt x="1050" y="1050"/>
                    </a:lnTo>
                    <a:lnTo>
                      <a:pt x="600" y="1574"/>
                    </a:lnTo>
                    <a:lnTo>
                      <a:pt x="301" y="2174"/>
                    </a:lnTo>
                    <a:lnTo>
                      <a:pt x="76" y="2848"/>
                    </a:lnTo>
                    <a:lnTo>
                      <a:pt x="1" y="3598"/>
                    </a:lnTo>
                    <a:lnTo>
                      <a:pt x="76" y="4347"/>
                    </a:lnTo>
                    <a:lnTo>
                      <a:pt x="301" y="5022"/>
                    </a:lnTo>
                    <a:lnTo>
                      <a:pt x="600" y="5621"/>
                    </a:lnTo>
                    <a:lnTo>
                      <a:pt x="1050" y="6146"/>
                    </a:lnTo>
                    <a:lnTo>
                      <a:pt x="1575" y="6596"/>
                    </a:lnTo>
                    <a:lnTo>
                      <a:pt x="2174" y="6896"/>
                    </a:lnTo>
                    <a:lnTo>
                      <a:pt x="2849" y="7120"/>
                    </a:lnTo>
                    <a:lnTo>
                      <a:pt x="3598" y="7195"/>
                    </a:lnTo>
                    <a:lnTo>
                      <a:pt x="16639" y="7195"/>
                    </a:lnTo>
                    <a:lnTo>
                      <a:pt x="17313" y="7120"/>
                    </a:lnTo>
                    <a:lnTo>
                      <a:pt x="17988" y="6896"/>
                    </a:lnTo>
                    <a:lnTo>
                      <a:pt x="18587" y="6596"/>
                    </a:lnTo>
                    <a:lnTo>
                      <a:pt x="19112" y="6146"/>
                    </a:lnTo>
                    <a:lnTo>
                      <a:pt x="19562" y="5621"/>
                    </a:lnTo>
                    <a:lnTo>
                      <a:pt x="19861" y="5022"/>
                    </a:lnTo>
                    <a:lnTo>
                      <a:pt x="20086" y="4347"/>
                    </a:lnTo>
                    <a:lnTo>
                      <a:pt x="20161" y="3598"/>
                    </a:lnTo>
                    <a:lnTo>
                      <a:pt x="20086" y="2848"/>
                    </a:lnTo>
                    <a:lnTo>
                      <a:pt x="19861" y="2174"/>
                    </a:lnTo>
                    <a:lnTo>
                      <a:pt x="19562" y="1574"/>
                    </a:lnTo>
                    <a:lnTo>
                      <a:pt x="19112" y="1050"/>
                    </a:lnTo>
                    <a:lnTo>
                      <a:pt x="18587" y="600"/>
                    </a:lnTo>
                    <a:lnTo>
                      <a:pt x="17988" y="300"/>
                    </a:lnTo>
                    <a:lnTo>
                      <a:pt x="17313" y="75"/>
                    </a:lnTo>
                    <a:lnTo>
                      <a:pt x="16639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22" name="Google Shape;522;p38"/>
              <p:cNvSpPr/>
              <p:nvPr/>
            </p:nvSpPr>
            <p:spPr>
              <a:xfrm>
                <a:off x="3008050" y="423600"/>
                <a:ext cx="99325" cy="99325"/>
              </a:xfrm>
              <a:custGeom>
                <a:rect b="b" l="l" r="r" t="t"/>
                <a:pathLst>
                  <a:path extrusionOk="0" h="3973" w="3973">
                    <a:moveTo>
                      <a:pt x="2024" y="1"/>
                    </a:moveTo>
                    <a:lnTo>
                      <a:pt x="1575" y="76"/>
                    </a:lnTo>
                    <a:lnTo>
                      <a:pt x="1200" y="151"/>
                    </a:lnTo>
                    <a:lnTo>
                      <a:pt x="900" y="375"/>
                    </a:lnTo>
                    <a:lnTo>
                      <a:pt x="600" y="600"/>
                    </a:lnTo>
                    <a:lnTo>
                      <a:pt x="375" y="900"/>
                    </a:lnTo>
                    <a:lnTo>
                      <a:pt x="151" y="1200"/>
                    </a:lnTo>
                    <a:lnTo>
                      <a:pt x="76" y="1575"/>
                    </a:lnTo>
                    <a:lnTo>
                      <a:pt x="1" y="2024"/>
                    </a:lnTo>
                    <a:lnTo>
                      <a:pt x="76" y="2399"/>
                    </a:lnTo>
                    <a:lnTo>
                      <a:pt x="151" y="2774"/>
                    </a:lnTo>
                    <a:lnTo>
                      <a:pt x="375" y="3073"/>
                    </a:lnTo>
                    <a:lnTo>
                      <a:pt x="600" y="3373"/>
                    </a:lnTo>
                    <a:lnTo>
                      <a:pt x="900" y="3673"/>
                    </a:lnTo>
                    <a:lnTo>
                      <a:pt x="1200" y="3823"/>
                    </a:lnTo>
                    <a:lnTo>
                      <a:pt x="1575" y="3973"/>
                    </a:lnTo>
                    <a:lnTo>
                      <a:pt x="2399" y="3973"/>
                    </a:lnTo>
                    <a:lnTo>
                      <a:pt x="2774" y="3823"/>
                    </a:lnTo>
                    <a:lnTo>
                      <a:pt x="3073" y="3673"/>
                    </a:lnTo>
                    <a:lnTo>
                      <a:pt x="3373" y="3373"/>
                    </a:lnTo>
                    <a:lnTo>
                      <a:pt x="3598" y="3073"/>
                    </a:lnTo>
                    <a:lnTo>
                      <a:pt x="3823" y="2774"/>
                    </a:lnTo>
                    <a:lnTo>
                      <a:pt x="3898" y="2399"/>
                    </a:lnTo>
                    <a:lnTo>
                      <a:pt x="3973" y="2024"/>
                    </a:lnTo>
                    <a:lnTo>
                      <a:pt x="3898" y="1575"/>
                    </a:lnTo>
                    <a:lnTo>
                      <a:pt x="3823" y="1200"/>
                    </a:lnTo>
                    <a:lnTo>
                      <a:pt x="3598" y="900"/>
                    </a:lnTo>
                    <a:lnTo>
                      <a:pt x="3373" y="600"/>
                    </a:lnTo>
                    <a:lnTo>
                      <a:pt x="3073" y="375"/>
                    </a:lnTo>
                    <a:lnTo>
                      <a:pt x="2774" y="151"/>
                    </a:lnTo>
                    <a:lnTo>
                      <a:pt x="2399" y="76"/>
                    </a:lnTo>
                    <a:lnTo>
                      <a:pt x="2024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23" name="Google Shape;523;p38"/>
              <p:cNvSpPr/>
              <p:nvPr/>
            </p:nvSpPr>
            <p:spPr>
              <a:xfrm>
                <a:off x="3566400" y="434850"/>
                <a:ext cx="487175" cy="76850"/>
              </a:xfrm>
              <a:custGeom>
                <a:rect b="b" l="l" r="r" t="t"/>
                <a:pathLst>
                  <a:path extrusionOk="0" h="3074" w="19487">
                    <a:moveTo>
                      <a:pt x="1275" y="0"/>
                    </a:moveTo>
                    <a:lnTo>
                      <a:pt x="1050" y="75"/>
                    </a:lnTo>
                    <a:lnTo>
                      <a:pt x="750" y="150"/>
                    </a:lnTo>
                    <a:lnTo>
                      <a:pt x="525" y="300"/>
                    </a:lnTo>
                    <a:lnTo>
                      <a:pt x="375" y="450"/>
                    </a:lnTo>
                    <a:lnTo>
                      <a:pt x="225" y="675"/>
                    </a:lnTo>
                    <a:lnTo>
                      <a:pt x="75" y="975"/>
                    </a:lnTo>
                    <a:lnTo>
                      <a:pt x="1" y="1274"/>
                    </a:lnTo>
                    <a:lnTo>
                      <a:pt x="1" y="1574"/>
                    </a:lnTo>
                    <a:lnTo>
                      <a:pt x="1" y="1874"/>
                    </a:lnTo>
                    <a:lnTo>
                      <a:pt x="75" y="2174"/>
                    </a:lnTo>
                    <a:lnTo>
                      <a:pt x="225" y="2399"/>
                    </a:lnTo>
                    <a:lnTo>
                      <a:pt x="375" y="2623"/>
                    </a:lnTo>
                    <a:lnTo>
                      <a:pt x="525" y="2773"/>
                    </a:lnTo>
                    <a:lnTo>
                      <a:pt x="750" y="2923"/>
                    </a:lnTo>
                    <a:lnTo>
                      <a:pt x="1050" y="2998"/>
                    </a:lnTo>
                    <a:lnTo>
                      <a:pt x="1275" y="3073"/>
                    </a:lnTo>
                    <a:lnTo>
                      <a:pt x="18137" y="3073"/>
                    </a:lnTo>
                    <a:lnTo>
                      <a:pt x="18437" y="2998"/>
                    </a:lnTo>
                    <a:lnTo>
                      <a:pt x="18662" y="2923"/>
                    </a:lnTo>
                    <a:lnTo>
                      <a:pt x="18887" y="2773"/>
                    </a:lnTo>
                    <a:lnTo>
                      <a:pt x="19112" y="2623"/>
                    </a:lnTo>
                    <a:lnTo>
                      <a:pt x="19262" y="2399"/>
                    </a:lnTo>
                    <a:lnTo>
                      <a:pt x="19337" y="2174"/>
                    </a:lnTo>
                    <a:lnTo>
                      <a:pt x="19412" y="1874"/>
                    </a:lnTo>
                    <a:lnTo>
                      <a:pt x="19486" y="1574"/>
                    </a:lnTo>
                    <a:lnTo>
                      <a:pt x="19412" y="1274"/>
                    </a:lnTo>
                    <a:lnTo>
                      <a:pt x="19337" y="975"/>
                    </a:lnTo>
                    <a:lnTo>
                      <a:pt x="19262" y="675"/>
                    </a:lnTo>
                    <a:lnTo>
                      <a:pt x="19112" y="450"/>
                    </a:lnTo>
                    <a:lnTo>
                      <a:pt x="18887" y="300"/>
                    </a:lnTo>
                    <a:lnTo>
                      <a:pt x="18662" y="150"/>
                    </a:lnTo>
                    <a:lnTo>
                      <a:pt x="18437" y="75"/>
                    </a:lnTo>
                    <a:lnTo>
                      <a:pt x="18137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524" name="Google Shape;524;p38"/>
          <p:cNvGrpSpPr/>
          <p:nvPr/>
        </p:nvGrpSpPr>
        <p:grpSpPr>
          <a:xfrm>
            <a:off x="5749277" y="291084"/>
            <a:ext cx="2119546" cy="4396359"/>
            <a:chOff x="5353200" y="373572"/>
            <a:chExt cx="2119546" cy="4396359"/>
          </a:xfrm>
        </p:grpSpPr>
        <p:pic>
          <p:nvPicPr>
            <p:cNvPr id="525" name="Google Shape;525;p38"/>
            <p:cNvPicPr preferRelativeResize="0"/>
            <p:nvPr/>
          </p:nvPicPr>
          <p:blipFill rotWithShape="1">
            <a:blip r:embed="rId4">
              <a:alphaModFix/>
            </a:blip>
            <a:srcRect b="7739" l="0" r="0" t="0"/>
            <a:stretch/>
          </p:blipFill>
          <p:spPr>
            <a:xfrm>
              <a:off x="5415400" y="753575"/>
              <a:ext cx="2023325" cy="3607650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526" name="Google Shape;526;p38"/>
            <p:cNvGrpSpPr/>
            <p:nvPr/>
          </p:nvGrpSpPr>
          <p:grpSpPr>
            <a:xfrm>
              <a:off x="5353200" y="373572"/>
              <a:ext cx="2119546" cy="4396359"/>
              <a:chOff x="2547150" y="238125"/>
              <a:chExt cx="2525675" cy="5238750"/>
            </a:xfrm>
          </p:grpSpPr>
          <p:sp>
            <p:nvSpPr>
              <p:cNvPr id="527" name="Google Shape;527;p38"/>
              <p:cNvSpPr/>
              <p:nvPr/>
            </p:nvSpPr>
            <p:spPr>
              <a:xfrm>
                <a:off x="2547150" y="238125"/>
                <a:ext cx="2525675" cy="5238750"/>
              </a:xfrm>
              <a:custGeom>
                <a:rect b="b" l="l" r="r" t="t"/>
                <a:pathLst>
                  <a:path extrusionOk="0" h="209550" w="101027">
                    <a:moveTo>
                      <a:pt x="98629" y="18886"/>
                    </a:moveTo>
                    <a:lnTo>
                      <a:pt x="98629" y="190364"/>
                    </a:lnTo>
                    <a:lnTo>
                      <a:pt x="2398" y="190364"/>
                    </a:lnTo>
                    <a:lnTo>
                      <a:pt x="2398" y="18886"/>
                    </a:lnTo>
                    <a:close/>
                    <a:moveTo>
                      <a:pt x="10343" y="0"/>
                    </a:moveTo>
                    <a:lnTo>
                      <a:pt x="9293" y="75"/>
                    </a:lnTo>
                    <a:lnTo>
                      <a:pt x="8244" y="225"/>
                    </a:lnTo>
                    <a:lnTo>
                      <a:pt x="7270" y="450"/>
                    </a:lnTo>
                    <a:lnTo>
                      <a:pt x="6295" y="824"/>
                    </a:lnTo>
                    <a:lnTo>
                      <a:pt x="5396" y="1274"/>
                    </a:lnTo>
                    <a:lnTo>
                      <a:pt x="4572" y="1799"/>
                    </a:lnTo>
                    <a:lnTo>
                      <a:pt x="3747" y="2398"/>
                    </a:lnTo>
                    <a:lnTo>
                      <a:pt x="2998" y="3073"/>
                    </a:lnTo>
                    <a:lnTo>
                      <a:pt x="2323" y="3747"/>
                    </a:lnTo>
                    <a:lnTo>
                      <a:pt x="1724" y="4572"/>
                    </a:lnTo>
                    <a:lnTo>
                      <a:pt x="1199" y="5396"/>
                    </a:lnTo>
                    <a:lnTo>
                      <a:pt x="824" y="6370"/>
                    </a:lnTo>
                    <a:lnTo>
                      <a:pt x="450" y="7270"/>
                    </a:lnTo>
                    <a:lnTo>
                      <a:pt x="225" y="8319"/>
                    </a:lnTo>
                    <a:lnTo>
                      <a:pt x="0" y="9293"/>
                    </a:lnTo>
                    <a:lnTo>
                      <a:pt x="0" y="10343"/>
                    </a:lnTo>
                    <a:lnTo>
                      <a:pt x="0" y="199207"/>
                    </a:lnTo>
                    <a:lnTo>
                      <a:pt x="0" y="200257"/>
                    </a:lnTo>
                    <a:lnTo>
                      <a:pt x="225" y="201231"/>
                    </a:lnTo>
                    <a:lnTo>
                      <a:pt x="450" y="202280"/>
                    </a:lnTo>
                    <a:lnTo>
                      <a:pt x="824" y="203180"/>
                    </a:lnTo>
                    <a:lnTo>
                      <a:pt x="1199" y="204154"/>
                    </a:lnTo>
                    <a:lnTo>
                      <a:pt x="1724" y="204978"/>
                    </a:lnTo>
                    <a:lnTo>
                      <a:pt x="2323" y="205803"/>
                    </a:lnTo>
                    <a:lnTo>
                      <a:pt x="2998" y="206477"/>
                    </a:lnTo>
                    <a:lnTo>
                      <a:pt x="3747" y="207152"/>
                    </a:lnTo>
                    <a:lnTo>
                      <a:pt x="4572" y="207751"/>
                    </a:lnTo>
                    <a:lnTo>
                      <a:pt x="5396" y="208276"/>
                    </a:lnTo>
                    <a:lnTo>
                      <a:pt x="6295" y="208726"/>
                    </a:lnTo>
                    <a:lnTo>
                      <a:pt x="7270" y="209100"/>
                    </a:lnTo>
                    <a:lnTo>
                      <a:pt x="8244" y="209325"/>
                    </a:lnTo>
                    <a:lnTo>
                      <a:pt x="9293" y="209475"/>
                    </a:lnTo>
                    <a:lnTo>
                      <a:pt x="10343" y="209550"/>
                    </a:lnTo>
                    <a:lnTo>
                      <a:pt x="90610" y="209550"/>
                    </a:lnTo>
                    <a:lnTo>
                      <a:pt x="91659" y="209475"/>
                    </a:lnTo>
                    <a:lnTo>
                      <a:pt x="92708" y="209325"/>
                    </a:lnTo>
                    <a:lnTo>
                      <a:pt x="93682" y="209100"/>
                    </a:lnTo>
                    <a:lnTo>
                      <a:pt x="94657" y="208726"/>
                    </a:lnTo>
                    <a:lnTo>
                      <a:pt x="95556" y="208276"/>
                    </a:lnTo>
                    <a:lnTo>
                      <a:pt x="96455" y="207751"/>
                    </a:lnTo>
                    <a:lnTo>
                      <a:pt x="97205" y="207152"/>
                    </a:lnTo>
                    <a:lnTo>
                      <a:pt x="97954" y="206477"/>
                    </a:lnTo>
                    <a:lnTo>
                      <a:pt x="98629" y="205803"/>
                    </a:lnTo>
                    <a:lnTo>
                      <a:pt x="99228" y="204978"/>
                    </a:lnTo>
                    <a:lnTo>
                      <a:pt x="99753" y="204154"/>
                    </a:lnTo>
                    <a:lnTo>
                      <a:pt x="100203" y="203180"/>
                    </a:lnTo>
                    <a:lnTo>
                      <a:pt x="100577" y="202280"/>
                    </a:lnTo>
                    <a:lnTo>
                      <a:pt x="100802" y="201231"/>
                    </a:lnTo>
                    <a:lnTo>
                      <a:pt x="100952" y="200257"/>
                    </a:lnTo>
                    <a:lnTo>
                      <a:pt x="101027" y="199207"/>
                    </a:lnTo>
                    <a:lnTo>
                      <a:pt x="101027" y="10343"/>
                    </a:lnTo>
                    <a:lnTo>
                      <a:pt x="100952" y="9293"/>
                    </a:lnTo>
                    <a:lnTo>
                      <a:pt x="100802" y="8319"/>
                    </a:lnTo>
                    <a:lnTo>
                      <a:pt x="100577" y="7270"/>
                    </a:lnTo>
                    <a:lnTo>
                      <a:pt x="100203" y="6370"/>
                    </a:lnTo>
                    <a:lnTo>
                      <a:pt x="99753" y="5396"/>
                    </a:lnTo>
                    <a:lnTo>
                      <a:pt x="99228" y="4572"/>
                    </a:lnTo>
                    <a:lnTo>
                      <a:pt x="98629" y="3747"/>
                    </a:lnTo>
                    <a:lnTo>
                      <a:pt x="97954" y="3073"/>
                    </a:lnTo>
                    <a:lnTo>
                      <a:pt x="97205" y="2398"/>
                    </a:lnTo>
                    <a:lnTo>
                      <a:pt x="96455" y="1799"/>
                    </a:lnTo>
                    <a:lnTo>
                      <a:pt x="95556" y="1274"/>
                    </a:lnTo>
                    <a:lnTo>
                      <a:pt x="94657" y="824"/>
                    </a:lnTo>
                    <a:lnTo>
                      <a:pt x="93682" y="450"/>
                    </a:lnTo>
                    <a:lnTo>
                      <a:pt x="92708" y="225"/>
                    </a:lnTo>
                    <a:lnTo>
                      <a:pt x="91659" y="75"/>
                    </a:lnTo>
                    <a:lnTo>
                      <a:pt x="90610" y="0"/>
                    </a:lnTo>
                    <a:close/>
                  </a:path>
                </a:pathLst>
              </a:custGeom>
              <a:solidFill>
                <a:schemeClr val="lt1"/>
              </a:solidFill>
              <a:ln cap="flat" cmpd="sng" w="9525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28" name="Google Shape;528;p38"/>
              <p:cNvSpPr/>
              <p:nvPr/>
            </p:nvSpPr>
            <p:spPr>
              <a:xfrm>
                <a:off x="3557025" y="5147100"/>
                <a:ext cx="504050" cy="179900"/>
              </a:xfrm>
              <a:custGeom>
                <a:rect b="b" l="l" r="r" t="t"/>
                <a:pathLst>
                  <a:path extrusionOk="0" h="7196" w="20162">
                    <a:moveTo>
                      <a:pt x="3598" y="0"/>
                    </a:moveTo>
                    <a:lnTo>
                      <a:pt x="2849" y="75"/>
                    </a:lnTo>
                    <a:lnTo>
                      <a:pt x="2174" y="300"/>
                    </a:lnTo>
                    <a:lnTo>
                      <a:pt x="1575" y="600"/>
                    </a:lnTo>
                    <a:lnTo>
                      <a:pt x="1050" y="1050"/>
                    </a:lnTo>
                    <a:lnTo>
                      <a:pt x="600" y="1574"/>
                    </a:lnTo>
                    <a:lnTo>
                      <a:pt x="301" y="2174"/>
                    </a:lnTo>
                    <a:lnTo>
                      <a:pt x="76" y="2848"/>
                    </a:lnTo>
                    <a:lnTo>
                      <a:pt x="1" y="3598"/>
                    </a:lnTo>
                    <a:lnTo>
                      <a:pt x="76" y="4347"/>
                    </a:lnTo>
                    <a:lnTo>
                      <a:pt x="301" y="5022"/>
                    </a:lnTo>
                    <a:lnTo>
                      <a:pt x="600" y="5621"/>
                    </a:lnTo>
                    <a:lnTo>
                      <a:pt x="1050" y="6146"/>
                    </a:lnTo>
                    <a:lnTo>
                      <a:pt x="1575" y="6596"/>
                    </a:lnTo>
                    <a:lnTo>
                      <a:pt x="2174" y="6896"/>
                    </a:lnTo>
                    <a:lnTo>
                      <a:pt x="2849" y="7120"/>
                    </a:lnTo>
                    <a:lnTo>
                      <a:pt x="3598" y="7195"/>
                    </a:lnTo>
                    <a:lnTo>
                      <a:pt x="16639" y="7195"/>
                    </a:lnTo>
                    <a:lnTo>
                      <a:pt x="17313" y="7120"/>
                    </a:lnTo>
                    <a:lnTo>
                      <a:pt x="17988" y="6896"/>
                    </a:lnTo>
                    <a:lnTo>
                      <a:pt x="18587" y="6596"/>
                    </a:lnTo>
                    <a:lnTo>
                      <a:pt x="19112" y="6146"/>
                    </a:lnTo>
                    <a:lnTo>
                      <a:pt x="19562" y="5621"/>
                    </a:lnTo>
                    <a:lnTo>
                      <a:pt x="19861" y="5022"/>
                    </a:lnTo>
                    <a:lnTo>
                      <a:pt x="20086" y="4347"/>
                    </a:lnTo>
                    <a:lnTo>
                      <a:pt x="20161" y="3598"/>
                    </a:lnTo>
                    <a:lnTo>
                      <a:pt x="20086" y="2848"/>
                    </a:lnTo>
                    <a:lnTo>
                      <a:pt x="19861" y="2174"/>
                    </a:lnTo>
                    <a:lnTo>
                      <a:pt x="19562" y="1574"/>
                    </a:lnTo>
                    <a:lnTo>
                      <a:pt x="19112" y="1050"/>
                    </a:lnTo>
                    <a:lnTo>
                      <a:pt x="18587" y="600"/>
                    </a:lnTo>
                    <a:lnTo>
                      <a:pt x="17988" y="300"/>
                    </a:lnTo>
                    <a:lnTo>
                      <a:pt x="17313" y="75"/>
                    </a:lnTo>
                    <a:lnTo>
                      <a:pt x="16639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29" name="Google Shape;529;p38"/>
              <p:cNvSpPr/>
              <p:nvPr/>
            </p:nvSpPr>
            <p:spPr>
              <a:xfrm>
                <a:off x="3008050" y="423600"/>
                <a:ext cx="99325" cy="99325"/>
              </a:xfrm>
              <a:custGeom>
                <a:rect b="b" l="l" r="r" t="t"/>
                <a:pathLst>
                  <a:path extrusionOk="0" h="3973" w="3973">
                    <a:moveTo>
                      <a:pt x="2024" y="1"/>
                    </a:moveTo>
                    <a:lnTo>
                      <a:pt x="1575" y="76"/>
                    </a:lnTo>
                    <a:lnTo>
                      <a:pt x="1200" y="151"/>
                    </a:lnTo>
                    <a:lnTo>
                      <a:pt x="900" y="375"/>
                    </a:lnTo>
                    <a:lnTo>
                      <a:pt x="600" y="600"/>
                    </a:lnTo>
                    <a:lnTo>
                      <a:pt x="375" y="900"/>
                    </a:lnTo>
                    <a:lnTo>
                      <a:pt x="151" y="1200"/>
                    </a:lnTo>
                    <a:lnTo>
                      <a:pt x="76" y="1575"/>
                    </a:lnTo>
                    <a:lnTo>
                      <a:pt x="1" y="2024"/>
                    </a:lnTo>
                    <a:lnTo>
                      <a:pt x="76" y="2399"/>
                    </a:lnTo>
                    <a:lnTo>
                      <a:pt x="151" y="2774"/>
                    </a:lnTo>
                    <a:lnTo>
                      <a:pt x="375" y="3073"/>
                    </a:lnTo>
                    <a:lnTo>
                      <a:pt x="600" y="3373"/>
                    </a:lnTo>
                    <a:lnTo>
                      <a:pt x="900" y="3673"/>
                    </a:lnTo>
                    <a:lnTo>
                      <a:pt x="1200" y="3823"/>
                    </a:lnTo>
                    <a:lnTo>
                      <a:pt x="1575" y="3973"/>
                    </a:lnTo>
                    <a:lnTo>
                      <a:pt x="2399" y="3973"/>
                    </a:lnTo>
                    <a:lnTo>
                      <a:pt x="2774" y="3823"/>
                    </a:lnTo>
                    <a:lnTo>
                      <a:pt x="3073" y="3673"/>
                    </a:lnTo>
                    <a:lnTo>
                      <a:pt x="3373" y="3373"/>
                    </a:lnTo>
                    <a:lnTo>
                      <a:pt x="3598" y="3073"/>
                    </a:lnTo>
                    <a:lnTo>
                      <a:pt x="3823" y="2774"/>
                    </a:lnTo>
                    <a:lnTo>
                      <a:pt x="3898" y="2399"/>
                    </a:lnTo>
                    <a:lnTo>
                      <a:pt x="3973" y="2024"/>
                    </a:lnTo>
                    <a:lnTo>
                      <a:pt x="3898" y="1575"/>
                    </a:lnTo>
                    <a:lnTo>
                      <a:pt x="3823" y="1200"/>
                    </a:lnTo>
                    <a:lnTo>
                      <a:pt x="3598" y="900"/>
                    </a:lnTo>
                    <a:lnTo>
                      <a:pt x="3373" y="600"/>
                    </a:lnTo>
                    <a:lnTo>
                      <a:pt x="3073" y="375"/>
                    </a:lnTo>
                    <a:lnTo>
                      <a:pt x="2774" y="151"/>
                    </a:lnTo>
                    <a:lnTo>
                      <a:pt x="2399" y="76"/>
                    </a:lnTo>
                    <a:lnTo>
                      <a:pt x="2024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30" name="Google Shape;530;p38"/>
              <p:cNvSpPr/>
              <p:nvPr/>
            </p:nvSpPr>
            <p:spPr>
              <a:xfrm>
                <a:off x="3566400" y="434850"/>
                <a:ext cx="487175" cy="76850"/>
              </a:xfrm>
              <a:custGeom>
                <a:rect b="b" l="l" r="r" t="t"/>
                <a:pathLst>
                  <a:path extrusionOk="0" h="3074" w="19487">
                    <a:moveTo>
                      <a:pt x="1275" y="0"/>
                    </a:moveTo>
                    <a:lnTo>
                      <a:pt x="1050" y="75"/>
                    </a:lnTo>
                    <a:lnTo>
                      <a:pt x="750" y="150"/>
                    </a:lnTo>
                    <a:lnTo>
                      <a:pt x="525" y="300"/>
                    </a:lnTo>
                    <a:lnTo>
                      <a:pt x="375" y="450"/>
                    </a:lnTo>
                    <a:lnTo>
                      <a:pt x="225" y="675"/>
                    </a:lnTo>
                    <a:lnTo>
                      <a:pt x="75" y="975"/>
                    </a:lnTo>
                    <a:lnTo>
                      <a:pt x="1" y="1274"/>
                    </a:lnTo>
                    <a:lnTo>
                      <a:pt x="1" y="1574"/>
                    </a:lnTo>
                    <a:lnTo>
                      <a:pt x="1" y="1874"/>
                    </a:lnTo>
                    <a:lnTo>
                      <a:pt x="75" y="2174"/>
                    </a:lnTo>
                    <a:lnTo>
                      <a:pt x="225" y="2399"/>
                    </a:lnTo>
                    <a:lnTo>
                      <a:pt x="375" y="2623"/>
                    </a:lnTo>
                    <a:lnTo>
                      <a:pt x="525" y="2773"/>
                    </a:lnTo>
                    <a:lnTo>
                      <a:pt x="750" y="2923"/>
                    </a:lnTo>
                    <a:lnTo>
                      <a:pt x="1050" y="2998"/>
                    </a:lnTo>
                    <a:lnTo>
                      <a:pt x="1275" y="3073"/>
                    </a:lnTo>
                    <a:lnTo>
                      <a:pt x="18137" y="3073"/>
                    </a:lnTo>
                    <a:lnTo>
                      <a:pt x="18437" y="2998"/>
                    </a:lnTo>
                    <a:lnTo>
                      <a:pt x="18662" y="2923"/>
                    </a:lnTo>
                    <a:lnTo>
                      <a:pt x="18887" y="2773"/>
                    </a:lnTo>
                    <a:lnTo>
                      <a:pt x="19112" y="2623"/>
                    </a:lnTo>
                    <a:lnTo>
                      <a:pt x="19262" y="2399"/>
                    </a:lnTo>
                    <a:lnTo>
                      <a:pt x="19337" y="2174"/>
                    </a:lnTo>
                    <a:lnTo>
                      <a:pt x="19412" y="1874"/>
                    </a:lnTo>
                    <a:lnTo>
                      <a:pt x="19486" y="1574"/>
                    </a:lnTo>
                    <a:lnTo>
                      <a:pt x="19412" y="1274"/>
                    </a:lnTo>
                    <a:lnTo>
                      <a:pt x="19337" y="975"/>
                    </a:lnTo>
                    <a:lnTo>
                      <a:pt x="19262" y="675"/>
                    </a:lnTo>
                    <a:lnTo>
                      <a:pt x="19112" y="450"/>
                    </a:lnTo>
                    <a:lnTo>
                      <a:pt x="18887" y="300"/>
                    </a:lnTo>
                    <a:lnTo>
                      <a:pt x="18662" y="150"/>
                    </a:lnTo>
                    <a:lnTo>
                      <a:pt x="18437" y="75"/>
                    </a:lnTo>
                    <a:lnTo>
                      <a:pt x="18137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4"/>
          <p:cNvSpPr txBox="1"/>
          <p:nvPr>
            <p:ph type="title"/>
          </p:nvPr>
        </p:nvSpPr>
        <p:spPr>
          <a:xfrm>
            <a:off x="893700" y="358388"/>
            <a:ext cx="6462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PROBLEMS</a:t>
            </a:r>
            <a:r>
              <a:rPr lang="en"/>
              <a:t>:</a:t>
            </a:r>
            <a:endParaRPr/>
          </a:p>
        </p:txBody>
      </p:sp>
      <p:sp>
        <p:nvSpPr>
          <p:cNvPr id="120" name="Google Shape;120;p4"/>
          <p:cNvSpPr txBox="1"/>
          <p:nvPr>
            <p:ph idx="1" type="body"/>
          </p:nvPr>
        </p:nvSpPr>
        <p:spPr>
          <a:xfrm>
            <a:off x="893700" y="1373588"/>
            <a:ext cx="6462600" cy="355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▷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The street system in Palestine is unclear and undefined.</a:t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▷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The customers are not present at the time of delivery at their homes.</a:t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▷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Efforts to contact customers via phone calls.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21" name="Google Shape;121;p4"/>
          <p:cNvSpPr txBox="1"/>
          <p:nvPr>
            <p:ph idx="12" type="sldNum"/>
          </p:nvPr>
        </p:nvSpPr>
        <p:spPr>
          <a:xfrm>
            <a:off x="8480575" y="4696933"/>
            <a:ext cx="548700" cy="31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4" name="Shape 5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5" name="Google Shape;535;p39"/>
          <p:cNvSpPr txBox="1"/>
          <p:nvPr>
            <p:ph idx="12" type="sldNum"/>
          </p:nvPr>
        </p:nvSpPr>
        <p:spPr>
          <a:xfrm>
            <a:off x="8480575" y="4696933"/>
            <a:ext cx="548700" cy="31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36" name="Google Shape;536;p39"/>
          <p:cNvSpPr txBox="1"/>
          <p:nvPr/>
        </p:nvSpPr>
        <p:spPr>
          <a:xfrm>
            <a:off x="432911" y="2337671"/>
            <a:ext cx="2707200" cy="52319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200" u="none" cap="none" strike="noStrike">
                <a:solidFill>
                  <a:srgbClr val="0070C0"/>
                </a:solidFill>
                <a:latin typeface="Lato"/>
                <a:ea typeface="Lato"/>
                <a:cs typeface="Lato"/>
                <a:sym typeface="Lato"/>
              </a:rPr>
              <a:t>ADMIN PAGE:</a:t>
            </a:r>
            <a:endParaRPr b="1" i="0" sz="2200" u="none" cap="none" strike="noStrike">
              <a:solidFill>
                <a:srgbClr val="0070C0"/>
              </a:solidFill>
              <a:latin typeface="Lato"/>
              <a:ea typeface="Lato"/>
              <a:cs typeface="Lato"/>
              <a:sym typeface="Lato"/>
            </a:endParaRPr>
          </a:p>
        </p:txBody>
      </p:sp>
      <p:grpSp>
        <p:nvGrpSpPr>
          <p:cNvPr id="537" name="Google Shape;537;p39"/>
          <p:cNvGrpSpPr/>
          <p:nvPr/>
        </p:nvGrpSpPr>
        <p:grpSpPr>
          <a:xfrm>
            <a:off x="2385225" y="401087"/>
            <a:ext cx="2119546" cy="4396359"/>
            <a:chOff x="5353200" y="373572"/>
            <a:chExt cx="2119546" cy="4396359"/>
          </a:xfrm>
        </p:grpSpPr>
        <p:pic>
          <p:nvPicPr>
            <p:cNvPr id="538" name="Google Shape;538;p39"/>
            <p:cNvPicPr preferRelativeResize="0"/>
            <p:nvPr/>
          </p:nvPicPr>
          <p:blipFill rotWithShape="1">
            <a:blip r:embed="rId3">
              <a:alphaModFix/>
            </a:blip>
            <a:srcRect b="6759" l="0" r="0" t="0"/>
            <a:stretch/>
          </p:blipFill>
          <p:spPr>
            <a:xfrm>
              <a:off x="5409925" y="765550"/>
              <a:ext cx="2040701" cy="3620926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539" name="Google Shape;539;p39"/>
            <p:cNvGrpSpPr/>
            <p:nvPr/>
          </p:nvGrpSpPr>
          <p:grpSpPr>
            <a:xfrm>
              <a:off x="5353200" y="373572"/>
              <a:ext cx="2119546" cy="4396359"/>
              <a:chOff x="2547150" y="238125"/>
              <a:chExt cx="2525675" cy="5238750"/>
            </a:xfrm>
          </p:grpSpPr>
          <p:sp>
            <p:nvSpPr>
              <p:cNvPr id="540" name="Google Shape;540;p39"/>
              <p:cNvSpPr/>
              <p:nvPr/>
            </p:nvSpPr>
            <p:spPr>
              <a:xfrm>
                <a:off x="2547150" y="238125"/>
                <a:ext cx="2525675" cy="5238750"/>
              </a:xfrm>
              <a:custGeom>
                <a:rect b="b" l="l" r="r" t="t"/>
                <a:pathLst>
                  <a:path extrusionOk="0" h="209550" w="101027">
                    <a:moveTo>
                      <a:pt x="98629" y="18886"/>
                    </a:moveTo>
                    <a:lnTo>
                      <a:pt x="98629" y="190364"/>
                    </a:lnTo>
                    <a:lnTo>
                      <a:pt x="2398" y="190364"/>
                    </a:lnTo>
                    <a:lnTo>
                      <a:pt x="2398" y="18886"/>
                    </a:lnTo>
                    <a:close/>
                    <a:moveTo>
                      <a:pt x="10343" y="0"/>
                    </a:moveTo>
                    <a:lnTo>
                      <a:pt x="9293" y="75"/>
                    </a:lnTo>
                    <a:lnTo>
                      <a:pt x="8244" y="225"/>
                    </a:lnTo>
                    <a:lnTo>
                      <a:pt x="7270" y="450"/>
                    </a:lnTo>
                    <a:lnTo>
                      <a:pt x="6295" y="824"/>
                    </a:lnTo>
                    <a:lnTo>
                      <a:pt x="5396" y="1274"/>
                    </a:lnTo>
                    <a:lnTo>
                      <a:pt x="4572" y="1799"/>
                    </a:lnTo>
                    <a:lnTo>
                      <a:pt x="3747" y="2398"/>
                    </a:lnTo>
                    <a:lnTo>
                      <a:pt x="2998" y="3073"/>
                    </a:lnTo>
                    <a:lnTo>
                      <a:pt x="2323" y="3747"/>
                    </a:lnTo>
                    <a:lnTo>
                      <a:pt x="1724" y="4572"/>
                    </a:lnTo>
                    <a:lnTo>
                      <a:pt x="1199" y="5396"/>
                    </a:lnTo>
                    <a:lnTo>
                      <a:pt x="824" y="6370"/>
                    </a:lnTo>
                    <a:lnTo>
                      <a:pt x="450" y="7270"/>
                    </a:lnTo>
                    <a:lnTo>
                      <a:pt x="225" y="8319"/>
                    </a:lnTo>
                    <a:lnTo>
                      <a:pt x="0" y="9293"/>
                    </a:lnTo>
                    <a:lnTo>
                      <a:pt x="0" y="10343"/>
                    </a:lnTo>
                    <a:lnTo>
                      <a:pt x="0" y="199207"/>
                    </a:lnTo>
                    <a:lnTo>
                      <a:pt x="0" y="200257"/>
                    </a:lnTo>
                    <a:lnTo>
                      <a:pt x="225" y="201231"/>
                    </a:lnTo>
                    <a:lnTo>
                      <a:pt x="450" y="202280"/>
                    </a:lnTo>
                    <a:lnTo>
                      <a:pt x="824" y="203180"/>
                    </a:lnTo>
                    <a:lnTo>
                      <a:pt x="1199" y="204154"/>
                    </a:lnTo>
                    <a:lnTo>
                      <a:pt x="1724" y="204978"/>
                    </a:lnTo>
                    <a:lnTo>
                      <a:pt x="2323" y="205803"/>
                    </a:lnTo>
                    <a:lnTo>
                      <a:pt x="2998" y="206477"/>
                    </a:lnTo>
                    <a:lnTo>
                      <a:pt x="3747" y="207152"/>
                    </a:lnTo>
                    <a:lnTo>
                      <a:pt x="4572" y="207751"/>
                    </a:lnTo>
                    <a:lnTo>
                      <a:pt x="5396" y="208276"/>
                    </a:lnTo>
                    <a:lnTo>
                      <a:pt x="6295" y="208726"/>
                    </a:lnTo>
                    <a:lnTo>
                      <a:pt x="7270" y="209100"/>
                    </a:lnTo>
                    <a:lnTo>
                      <a:pt x="8244" y="209325"/>
                    </a:lnTo>
                    <a:lnTo>
                      <a:pt x="9293" y="209475"/>
                    </a:lnTo>
                    <a:lnTo>
                      <a:pt x="10343" y="209550"/>
                    </a:lnTo>
                    <a:lnTo>
                      <a:pt x="90610" y="209550"/>
                    </a:lnTo>
                    <a:lnTo>
                      <a:pt x="91659" y="209475"/>
                    </a:lnTo>
                    <a:lnTo>
                      <a:pt x="92708" y="209325"/>
                    </a:lnTo>
                    <a:lnTo>
                      <a:pt x="93682" y="209100"/>
                    </a:lnTo>
                    <a:lnTo>
                      <a:pt x="94657" y="208726"/>
                    </a:lnTo>
                    <a:lnTo>
                      <a:pt x="95556" y="208276"/>
                    </a:lnTo>
                    <a:lnTo>
                      <a:pt x="96455" y="207751"/>
                    </a:lnTo>
                    <a:lnTo>
                      <a:pt x="97205" y="207152"/>
                    </a:lnTo>
                    <a:lnTo>
                      <a:pt x="97954" y="206477"/>
                    </a:lnTo>
                    <a:lnTo>
                      <a:pt x="98629" y="205803"/>
                    </a:lnTo>
                    <a:lnTo>
                      <a:pt x="99228" y="204978"/>
                    </a:lnTo>
                    <a:lnTo>
                      <a:pt x="99753" y="204154"/>
                    </a:lnTo>
                    <a:lnTo>
                      <a:pt x="100203" y="203180"/>
                    </a:lnTo>
                    <a:lnTo>
                      <a:pt x="100577" y="202280"/>
                    </a:lnTo>
                    <a:lnTo>
                      <a:pt x="100802" y="201231"/>
                    </a:lnTo>
                    <a:lnTo>
                      <a:pt x="100952" y="200257"/>
                    </a:lnTo>
                    <a:lnTo>
                      <a:pt x="101027" y="199207"/>
                    </a:lnTo>
                    <a:lnTo>
                      <a:pt x="101027" y="10343"/>
                    </a:lnTo>
                    <a:lnTo>
                      <a:pt x="100952" y="9293"/>
                    </a:lnTo>
                    <a:lnTo>
                      <a:pt x="100802" y="8319"/>
                    </a:lnTo>
                    <a:lnTo>
                      <a:pt x="100577" y="7270"/>
                    </a:lnTo>
                    <a:lnTo>
                      <a:pt x="100203" y="6370"/>
                    </a:lnTo>
                    <a:lnTo>
                      <a:pt x="99753" y="5396"/>
                    </a:lnTo>
                    <a:lnTo>
                      <a:pt x="99228" y="4572"/>
                    </a:lnTo>
                    <a:lnTo>
                      <a:pt x="98629" y="3747"/>
                    </a:lnTo>
                    <a:lnTo>
                      <a:pt x="97954" y="3073"/>
                    </a:lnTo>
                    <a:lnTo>
                      <a:pt x="97205" y="2398"/>
                    </a:lnTo>
                    <a:lnTo>
                      <a:pt x="96455" y="1799"/>
                    </a:lnTo>
                    <a:lnTo>
                      <a:pt x="95556" y="1274"/>
                    </a:lnTo>
                    <a:lnTo>
                      <a:pt x="94657" y="824"/>
                    </a:lnTo>
                    <a:lnTo>
                      <a:pt x="93682" y="450"/>
                    </a:lnTo>
                    <a:lnTo>
                      <a:pt x="92708" y="225"/>
                    </a:lnTo>
                    <a:lnTo>
                      <a:pt x="91659" y="75"/>
                    </a:lnTo>
                    <a:lnTo>
                      <a:pt x="90610" y="0"/>
                    </a:lnTo>
                    <a:close/>
                  </a:path>
                </a:pathLst>
              </a:custGeom>
              <a:solidFill>
                <a:schemeClr val="lt1"/>
              </a:solidFill>
              <a:ln cap="flat" cmpd="sng" w="9525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41" name="Google Shape;541;p39"/>
              <p:cNvSpPr/>
              <p:nvPr/>
            </p:nvSpPr>
            <p:spPr>
              <a:xfrm>
                <a:off x="3557025" y="5147100"/>
                <a:ext cx="504050" cy="179900"/>
              </a:xfrm>
              <a:custGeom>
                <a:rect b="b" l="l" r="r" t="t"/>
                <a:pathLst>
                  <a:path extrusionOk="0" h="7196" w="20162">
                    <a:moveTo>
                      <a:pt x="3598" y="0"/>
                    </a:moveTo>
                    <a:lnTo>
                      <a:pt x="2849" y="75"/>
                    </a:lnTo>
                    <a:lnTo>
                      <a:pt x="2174" y="300"/>
                    </a:lnTo>
                    <a:lnTo>
                      <a:pt x="1575" y="600"/>
                    </a:lnTo>
                    <a:lnTo>
                      <a:pt x="1050" y="1050"/>
                    </a:lnTo>
                    <a:lnTo>
                      <a:pt x="600" y="1574"/>
                    </a:lnTo>
                    <a:lnTo>
                      <a:pt x="301" y="2174"/>
                    </a:lnTo>
                    <a:lnTo>
                      <a:pt x="76" y="2848"/>
                    </a:lnTo>
                    <a:lnTo>
                      <a:pt x="1" y="3598"/>
                    </a:lnTo>
                    <a:lnTo>
                      <a:pt x="76" y="4347"/>
                    </a:lnTo>
                    <a:lnTo>
                      <a:pt x="301" y="5022"/>
                    </a:lnTo>
                    <a:lnTo>
                      <a:pt x="600" y="5621"/>
                    </a:lnTo>
                    <a:lnTo>
                      <a:pt x="1050" y="6146"/>
                    </a:lnTo>
                    <a:lnTo>
                      <a:pt x="1575" y="6596"/>
                    </a:lnTo>
                    <a:lnTo>
                      <a:pt x="2174" y="6896"/>
                    </a:lnTo>
                    <a:lnTo>
                      <a:pt x="2849" y="7120"/>
                    </a:lnTo>
                    <a:lnTo>
                      <a:pt x="3598" y="7195"/>
                    </a:lnTo>
                    <a:lnTo>
                      <a:pt x="16639" y="7195"/>
                    </a:lnTo>
                    <a:lnTo>
                      <a:pt x="17313" y="7120"/>
                    </a:lnTo>
                    <a:lnTo>
                      <a:pt x="17988" y="6896"/>
                    </a:lnTo>
                    <a:lnTo>
                      <a:pt x="18587" y="6596"/>
                    </a:lnTo>
                    <a:lnTo>
                      <a:pt x="19112" y="6146"/>
                    </a:lnTo>
                    <a:lnTo>
                      <a:pt x="19562" y="5621"/>
                    </a:lnTo>
                    <a:lnTo>
                      <a:pt x="19861" y="5022"/>
                    </a:lnTo>
                    <a:lnTo>
                      <a:pt x="20086" y="4347"/>
                    </a:lnTo>
                    <a:lnTo>
                      <a:pt x="20161" y="3598"/>
                    </a:lnTo>
                    <a:lnTo>
                      <a:pt x="20086" y="2848"/>
                    </a:lnTo>
                    <a:lnTo>
                      <a:pt x="19861" y="2174"/>
                    </a:lnTo>
                    <a:lnTo>
                      <a:pt x="19562" y="1574"/>
                    </a:lnTo>
                    <a:lnTo>
                      <a:pt x="19112" y="1050"/>
                    </a:lnTo>
                    <a:lnTo>
                      <a:pt x="18587" y="600"/>
                    </a:lnTo>
                    <a:lnTo>
                      <a:pt x="17988" y="300"/>
                    </a:lnTo>
                    <a:lnTo>
                      <a:pt x="17313" y="75"/>
                    </a:lnTo>
                    <a:lnTo>
                      <a:pt x="16639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42" name="Google Shape;542;p39"/>
              <p:cNvSpPr/>
              <p:nvPr/>
            </p:nvSpPr>
            <p:spPr>
              <a:xfrm>
                <a:off x="3008050" y="423600"/>
                <a:ext cx="99325" cy="99325"/>
              </a:xfrm>
              <a:custGeom>
                <a:rect b="b" l="l" r="r" t="t"/>
                <a:pathLst>
                  <a:path extrusionOk="0" h="3973" w="3973">
                    <a:moveTo>
                      <a:pt x="2024" y="1"/>
                    </a:moveTo>
                    <a:lnTo>
                      <a:pt x="1575" y="76"/>
                    </a:lnTo>
                    <a:lnTo>
                      <a:pt x="1200" y="151"/>
                    </a:lnTo>
                    <a:lnTo>
                      <a:pt x="900" y="375"/>
                    </a:lnTo>
                    <a:lnTo>
                      <a:pt x="600" y="600"/>
                    </a:lnTo>
                    <a:lnTo>
                      <a:pt x="375" y="900"/>
                    </a:lnTo>
                    <a:lnTo>
                      <a:pt x="151" y="1200"/>
                    </a:lnTo>
                    <a:lnTo>
                      <a:pt x="76" y="1575"/>
                    </a:lnTo>
                    <a:lnTo>
                      <a:pt x="1" y="2024"/>
                    </a:lnTo>
                    <a:lnTo>
                      <a:pt x="76" y="2399"/>
                    </a:lnTo>
                    <a:lnTo>
                      <a:pt x="151" y="2774"/>
                    </a:lnTo>
                    <a:lnTo>
                      <a:pt x="375" y="3073"/>
                    </a:lnTo>
                    <a:lnTo>
                      <a:pt x="600" y="3373"/>
                    </a:lnTo>
                    <a:lnTo>
                      <a:pt x="900" y="3673"/>
                    </a:lnTo>
                    <a:lnTo>
                      <a:pt x="1200" y="3823"/>
                    </a:lnTo>
                    <a:lnTo>
                      <a:pt x="1575" y="3973"/>
                    </a:lnTo>
                    <a:lnTo>
                      <a:pt x="2399" y="3973"/>
                    </a:lnTo>
                    <a:lnTo>
                      <a:pt x="2774" y="3823"/>
                    </a:lnTo>
                    <a:lnTo>
                      <a:pt x="3073" y="3673"/>
                    </a:lnTo>
                    <a:lnTo>
                      <a:pt x="3373" y="3373"/>
                    </a:lnTo>
                    <a:lnTo>
                      <a:pt x="3598" y="3073"/>
                    </a:lnTo>
                    <a:lnTo>
                      <a:pt x="3823" y="2774"/>
                    </a:lnTo>
                    <a:lnTo>
                      <a:pt x="3898" y="2399"/>
                    </a:lnTo>
                    <a:lnTo>
                      <a:pt x="3973" y="2024"/>
                    </a:lnTo>
                    <a:lnTo>
                      <a:pt x="3898" y="1575"/>
                    </a:lnTo>
                    <a:lnTo>
                      <a:pt x="3823" y="1200"/>
                    </a:lnTo>
                    <a:lnTo>
                      <a:pt x="3598" y="900"/>
                    </a:lnTo>
                    <a:lnTo>
                      <a:pt x="3373" y="600"/>
                    </a:lnTo>
                    <a:lnTo>
                      <a:pt x="3073" y="375"/>
                    </a:lnTo>
                    <a:lnTo>
                      <a:pt x="2774" y="151"/>
                    </a:lnTo>
                    <a:lnTo>
                      <a:pt x="2399" y="76"/>
                    </a:lnTo>
                    <a:lnTo>
                      <a:pt x="2024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43" name="Google Shape;543;p39"/>
              <p:cNvSpPr/>
              <p:nvPr/>
            </p:nvSpPr>
            <p:spPr>
              <a:xfrm>
                <a:off x="3566400" y="434850"/>
                <a:ext cx="487175" cy="76850"/>
              </a:xfrm>
              <a:custGeom>
                <a:rect b="b" l="l" r="r" t="t"/>
                <a:pathLst>
                  <a:path extrusionOk="0" h="3074" w="19487">
                    <a:moveTo>
                      <a:pt x="1275" y="0"/>
                    </a:moveTo>
                    <a:lnTo>
                      <a:pt x="1050" y="75"/>
                    </a:lnTo>
                    <a:lnTo>
                      <a:pt x="750" y="150"/>
                    </a:lnTo>
                    <a:lnTo>
                      <a:pt x="525" y="300"/>
                    </a:lnTo>
                    <a:lnTo>
                      <a:pt x="375" y="450"/>
                    </a:lnTo>
                    <a:lnTo>
                      <a:pt x="225" y="675"/>
                    </a:lnTo>
                    <a:lnTo>
                      <a:pt x="75" y="975"/>
                    </a:lnTo>
                    <a:lnTo>
                      <a:pt x="1" y="1274"/>
                    </a:lnTo>
                    <a:lnTo>
                      <a:pt x="1" y="1574"/>
                    </a:lnTo>
                    <a:lnTo>
                      <a:pt x="1" y="1874"/>
                    </a:lnTo>
                    <a:lnTo>
                      <a:pt x="75" y="2174"/>
                    </a:lnTo>
                    <a:lnTo>
                      <a:pt x="225" y="2399"/>
                    </a:lnTo>
                    <a:lnTo>
                      <a:pt x="375" y="2623"/>
                    </a:lnTo>
                    <a:lnTo>
                      <a:pt x="525" y="2773"/>
                    </a:lnTo>
                    <a:lnTo>
                      <a:pt x="750" y="2923"/>
                    </a:lnTo>
                    <a:lnTo>
                      <a:pt x="1050" y="2998"/>
                    </a:lnTo>
                    <a:lnTo>
                      <a:pt x="1275" y="3073"/>
                    </a:lnTo>
                    <a:lnTo>
                      <a:pt x="18137" y="3073"/>
                    </a:lnTo>
                    <a:lnTo>
                      <a:pt x="18437" y="2998"/>
                    </a:lnTo>
                    <a:lnTo>
                      <a:pt x="18662" y="2923"/>
                    </a:lnTo>
                    <a:lnTo>
                      <a:pt x="18887" y="2773"/>
                    </a:lnTo>
                    <a:lnTo>
                      <a:pt x="19112" y="2623"/>
                    </a:lnTo>
                    <a:lnTo>
                      <a:pt x="19262" y="2399"/>
                    </a:lnTo>
                    <a:lnTo>
                      <a:pt x="19337" y="2174"/>
                    </a:lnTo>
                    <a:lnTo>
                      <a:pt x="19412" y="1874"/>
                    </a:lnTo>
                    <a:lnTo>
                      <a:pt x="19486" y="1574"/>
                    </a:lnTo>
                    <a:lnTo>
                      <a:pt x="19412" y="1274"/>
                    </a:lnTo>
                    <a:lnTo>
                      <a:pt x="19337" y="975"/>
                    </a:lnTo>
                    <a:lnTo>
                      <a:pt x="19262" y="675"/>
                    </a:lnTo>
                    <a:lnTo>
                      <a:pt x="19112" y="450"/>
                    </a:lnTo>
                    <a:lnTo>
                      <a:pt x="18887" y="300"/>
                    </a:lnTo>
                    <a:lnTo>
                      <a:pt x="18662" y="150"/>
                    </a:lnTo>
                    <a:lnTo>
                      <a:pt x="18437" y="75"/>
                    </a:lnTo>
                    <a:lnTo>
                      <a:pt x="18137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544" name="Google Shape;544;p39"/>
          <p:cNvGrpSpPr/>
          <p:nvPr/>
        </p:nvGrpSpPr>
        <p:grpSpPr>
          <a:xfrm>
            <a:off x="4599645" y="401087"/>
            <a:ext cx="2119546" cy="4396359"/>
            <a:chOff x="5353200" y="373572"/>
            <a:chExt cx="2119546" cy="4396359"/>
          </a:xfrm>
        </p:grpSpPr>
        <p:pic>
          <p:nvPicPr>
            <p:cNvPr id="545" name="Google Shape;545;p39"/>
            <p:cNvPicPr preferRelativeResize="0"/>
            <p:nvPr/>
          </p:nvPicPr>
          <p:blipFill rotWithShape="1">
            <a:blip r:embed="rId4">
              <a:alphaModFix/>
            </a:blip>
            <a:srcRect b="7739" l="0" r="0" t="0"/>
            <a:stretch/>
          </p:blipFill>
          <p:spPr>
            <a:xfrm>
              <a:off x="5415400" y="753575"/>
              <a:ext cx="2023325" cy="3607650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546" name="Google Shape;546;p39"/>
            <p:cNvGrpSpPr/>
            <p:nvPr/>
          </p:nvGrpSpPr>
          <p:grpSpPr>
            <a:xfrm>
              <a:off x="5353200" y="373572"/>
              <a:ext cx="2119546" cy="4396359"/>
              <a:chOff x="2547150" y="238125"/>
              <a:chExt cx="2525675" cy="5238750"/>
            </a:xfrm>
          </p:grpSpPr>
          <p:sp>
            <p:nvSpPr>
              <p:cNvPr id="547" name="Google Shape;547;p39"/>
              <p:cNvSpPr/>
              <p:nvPr/>
            </p:nvSpPr>
            <p:spPr>
              <a:xfrm>
                <a:off x="2547150" y="238125"/>
                <a:ext cx="2525675" cy="5238750"/>
              </a:xfrm>
              <a:custGeom>
                <a:rect b="b" l="l" r="r" t="t"/>
                <a:pathLst>
                  <a:path extrusionOk="0" h="209550" w="101027">
                    <a:moveTo>
                      <a:pt x="98629" y="18886"/>
                    </a:moveTo>
                    <a:lnTo>
                      <a:pt x="98629" y="190364"/>
                    </a:lnTo>
                    <a:lnTo>
                      <a:pt x="2398" y="190364"/>
                    </a:lnTo>
                    <a:lnTo>
                      <a:pt x="2398" y="18886"/>
                    </a:lnTo>
                    <a:close/>
                    <a:moveTo>
                      <a:pt x="10343" y="0"/>
                    </a:moveTo>
                    <a:lnTo>
                      <a:pt x="9293" y="75"/>
                    </a:lnTo>
                    <a:lnTo>
                      <a:pt x="8244" y="225"/>
                    </a:lnTo>
                    <a:lnTo>
                      <a:pt x="7270" y="450"/>
                    </a:lnTo>
                    <a:lnTo>
                      <a:pt x="6295" y="824"/>
                    </a:lnTo>
                    <a:lnTo>
                      <a:pt x="5396" y="1274"/>
                    </a:lnTo>
                    <a:lnTo>
                      <a:pt x="4572" y="1799"/>
                    </a:lnTo>
                    <a:lnTo>
                      <a:pt x="3747" y="2398"/>
                    </a:lnTo>
                    <a:lnTo>
                      <a:pt x="2998" y="3073"/>
                    </a:lnTo>
                    <a:lnTo>
                      <a:pt x="2323" y="3747"/>
                    </a:lnTo>
                    <a:lnTo>
                      <a:pt x="1724" y="4572"/>
                    </a:lnTo>
                    <a:lnTo>
                      <a:pt x="1199" y="5396"/>
                    </a:lnTo>
                    <a:lnTo>
                      <a:pt x="824" y="6370"/>
                    </a:lnTo>
                    <a:lnTo>
                      <a:pt x="450" y="7270"/>
                    </a:lnTo>
                    <a:lnTo>
                      <a:pt x="225" y="8319"/>
                    </a:lnTo>
                    <a:lnTo>
                      <a:pt x="0" y="9293"/>
                    </a:lnTo>
                    <a:lnTo>
                      <a:pt x="0" y="10343"/>
                    </a:lnTo>
                    <a:lnTo>
                      <a:pt x="0" y="199207"/>
                    </a:lnTo>
                    <a:lnTo>
                      <a:pt x="0" y="200257"/>
                    </a:lnTo>
                    <a:lnTo>
                      <a:pt x="225" y="201231"/>
                    </a:lnTo>
                    <a:lnTo>
                      <a:pt x="450" y="202280"/>
                    </a:lnTo>
                    <a:lnTo>
                      <a:pt x="824" y="203180"/>
                    </a:lnTo>
                    <a:lnTo>
                      <a:pt x="1199" y="204154"/>
                    </a:lnTo>
                    <a:lnTo>
                      <a:pt x="1724" y="204978"/>
                    </a:lnTo>
                    <a:lnTo>
                      <a:pt x="2323" y="205803"/>
                    </a:lnTo>
                    <a:lnTo>
                      <a:pt x="2998" y="206477"/>
                    </a:lnTo>
                    <a:lnTo>
                      <a:pt x="3747" y="207152"/>
                    </a:lnTo>
                    <a:lnTo>
                      <a:pt x="4572" y="207751"/>
                    </a:lnTo>
                    <a:lnTo>
                      <a:pt x="5396" y="208276"/>
                    </a:lnTo>
                    <a:lnTo>
                      <a:pt x="6295" y="208726"/>
                    </a:lnTo>
                    <a:lnTo>
                      <a:pt x="7270" y="209100"/>
                    </a:lnTo>
                    <a:lnTo>
                      <a:pt x="8244" y="209325"/>
                    </a:lnTo>
                    <a:lnTo>
                      <a:pt x="9293" y="209475"/>
                    </a:lnTo>
                    <a:lnTo>
                      <a:pt x="10343" y="209550"/>
                    </a:lnTo>
                    <a:lnTo>
                      <a:pt x="90610" y="209550"/>
                    </a:lnTo>
                    <a:lnTo>
                      <a:pt x="91659" y="209475"/>
                    </a:lnTo>
                    <a:lnTo>
                      <a:pt x="92708" y="209325"/>
                    </a:lnTo>
                    <a:lnTo>
                      <a:pt x="93682" y="209100"/>
                    </a:lnTo>
                    <a:lnTo>
                      <a:pt x="94657" y="208726"/>
                    </a:lnTo>
                    <a:lnTo>
                      <a:pt x="95556" y="208276"/>
                    </a:lnTo>
                    <a:lnTo>
                      <a:pt x="96455" y="207751"/>
                    </a:lnTo>
                    <a:lnTo>
                      <a:pt x="97205" y="207152"/>
                    </a:lnTo>
                    <a:lnTo>
                      <a:pt x="97954" y="206477"/>
                    </a:lnTo>
                    <a:lnTo>
                      <a:pt x="98629" y="205803"/>
                    </a:lnTo>
                    <a:lnTo>
                      <a:pt x="99228" y="204978"/>
                    </a:lnTo>
                    <a:lnTo>
                      <a:pt x="99753" y="204154"/>
                    </a:lnTo>
                    <a:lnTo>
                      <a:pt x="100203" y="203180"/>
                    </a:lnTo>
                    <a:lnTo>
                      <a:pt x="100577" y="202280"/>
                    </a:lnTo>
                    <a:lnTo>
                      <a:pt x="100802" y="201231"/>
                    </a:lnTo>
                    <a:lnTo>
                      <a:pt x="100952" y="200257"/>
                    </a:lnTo>
                    <a:lnTo>
                      <a:pt x="101027" y="199207"/>
                    </a:lnTo>
                    <a:lnTo>
                      <a:pt x="101027" y="10343"/>
                    </a:lnTo>
                    <a:lnTo>
                      <a:pt x="100952" y="9293"/>
                    </a:lnTo>
                    <a:lnTo>
                      <a:pt x="100802" y="8319"/>
                    </a:lnTo>
                    <a:lnTo>
                      <a:pt x="100577" y="7270"/>
                    </a:lnTo>
                    <a:lnTo>
                      <a:pt x="100203" y="6370"/>
                    </a:lnTo>
                    <a:lnTo>
                      <a:pt x="99753" y="5396"/>
                    </a:lnTo>
                    <a:lnTo>
                      <a:pt x="99228" y="4572"/>
                    </a:lnTo>
                    <a:lnTo>
                      <a:pt x="98629" y="3747"/>
                    </a:lnTo>
                    <a:lnTo>
                      <a:pt x="97954" y="3073"/>
                    </a:lnTo>
                    <a:lnTo>
                      <a:pt x="97205" y="2398"/>
                    </a:lnTo>
                    <a:lnTo>
                      <a:pt x="96455" y="1799"/>
                    </a:lnTo>
                    <a:lnTo>
                      <a:pt x="95556" y="1274"/>
                    </a:lnTo>
                    <a:lnTo>
                      <a:pt x="94657" y="824"/>
                    </a:lnTo>
                    <a:lnTo>
                      <a:pt x="93682" y="450"/>
                    </a:lnTo>
                    <a:lnTo>
                      <a:pt x="92708" y="225"/>
                    </a:lnTo>
                    <a:lnTo>
                      <a:pt x="91659" y="75"/>
                    </a:lnTo>
                    <a:lnTo>
                      <a:pt x="90610" y="0"/>
                    </a:lnTo>
                    <a:close/>
                  </a:path>
                </a:pathLst>
              </a:custGeom>
              <a:solidFill>
                <a:schemeClr val="lt1"/>
              </a:solidFill>
              <a:ln cap="flat" cmpd="sng" w="9525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48" name="Google Shape;548;p39"/>
              <p:cNvSpPr/>
              <p:nvPr/>
            </p:nvSpPr>
            <p:spPr>
              <a:xfrm>
                <a:off x="3557025" y="5147100"/>
                <a:ext cx="504050" cy="179900"/>
              </a:xfrm>
              <a:custGeom>
                <a:rect b="b" l="l" r="r" t="t"/>
                <a:pathLst>
                  <a:path extrusionOk="0" h="7196" w="20162">
                    <a:moveTo>
                      <a:pt x="3598" y="0"/>
                    </a:moveTo>
                    <a:lnTo>
                      <a:pt x="2849" y="75"/>
                    </a:lnTo>
                    <a:lnTo>
                      <a:pt x="2174" y="300"/>
                    </a:lnTo>
                    <a:lnTo>
                      <a:pt x="1575" y="600"/>
                    </a:lnTo>
                    <a:lnTo>
                      <a:pt x="1050" y="1050"/>
                    </a:lnTo>
                    <a:lnTo>
                      <a:pt x="600" y="1574"/>
                    </a:lnTo>
                    <a:lnTo>
                      <a:pt x="301" y="2174"/>
                    </a:lnTo>
                    <a:lnTo>
                      <a:pt x="76" y="2848"/>
                    </a:lnTo>
                    <a:lnTo>
                      <a:pt x="1" y="3598"/>
                    </a:lnTo>
                    <a:lnTo>
                      <a:pt x="76" y="4347"/>
                    </a:lnTo>
                    <a:lnTo>
                      <a:pt x="301" y="5022"/>
                    </a:lnTo>
                    <a:lnTo>
                      <a:pt x="600" y="5621"/>
                    </a:lnTo>
                    <a:lnTo>
                      <a:pt x="1050" y="6146"/>
                    </a:lnTo>
                    <a:lnTo>
                      <a:pt x="1575" y="6596"/>
                    </a:lnTo>
                    <a:lnTo>
                      <a:pt x="2174" y="6896"/>
                    </a:lnTo>
                    <a:lnTo>
                      <a:pt x="2849" y="7120"/>
                    </a:lnTo>
                    <a:lnTo>
                      <a:pt x="3598" y="7195"/>
                    </a:lnTo>
                    <a:lnTo>
                      <a:pt x="16639" y="7195"/>
                    </a:lnTo>
                    <a:lnTo>
                      <a:pt x="17313" y="7120"/>
                    </a:lnTo>
                    <a:lnTo>
                      <a:pt x="17988" y="6896"/>
                    </a:lnTo>
                    <a:lnTo>
                      <a:pt x="18587" y="6596"/>
                    </a:lnTo>
                    <a:lnTo>
                      <a:pt x="19112" y="6146"/>
                    </a:lnTo>
                    <a:lnTo>
                      <a:pt x="19562" y="5621"/>
                    </a:lnTo>
                    <a:lnTo>
                      <a:pt x="19861" y="5022"/>
                    </a:lnTo>
                    <a:lnTo>
                      <a:pt x="20086" y="4347"/>
                    </a:lnTo>
                    <a:lnTo>
                      <a:pt x="20161" y="3598"/>
                    </a:lnTo>
                    <a:lnTo>
                      <a:pt x="20086" y="2848"/>
                    </a:lnTo>
                    <a:lnTo>
                      <a:pt x="19861" y="2174"/>
                    </a:lnTo>
                    <a:lnTo>
                      <a:pt x="19562" y="1574"/>
                    </a:lnTo>
                    <a:lnTo>
                      <a:pt x="19112" y="1050"/>
                    </a:lnTo>
                    <a:lnTo>
                      <a:pt x="18587" y="600"/>
                    </a:lnTo>
                    <a:lnTo>
                      <a:pt x="17988" y="300"/>
                    </a:lnTo>
                    <a:lnTo>
                      <a:pt x="17313" y="75"/>
                    </a:lnTo>
                    <a:lnTo>
                      <a:pt x="16639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49" name="Google Shape;549;p39"/>
              <p:cNvSpPr/>
              <p:nvPr/>
            </p:nvSpPr>
            <p:spPr>
              <a:xfrm>
                <a:off x="3008050" y="423600"/>
                <a:ext cx="99325" cy="99325"/>
              </a:xfrm>
              <a:custGeom>
                <a:rect b="b" l="l" r="r" t="t"/>
                <a:pathLst>
                  <a:path extrusionOk="0" h="3973" w="3973">
                    <a:moveTo>
                      <a:pt x="2024" y="1"/>
                    </a:moveTo>
                    <a:lnTo>
                      <a:pt x="1575" y="76"/>
                    </a:lnTo>
                    <a:lnTo>
                      <a:pt x="1200" y="151"/>
                    </a:lnTo>
                    <a:lnTo>
                      <a:pt x="900" y="375"/>
                    </a:lnTo>
                    <a:lnTo>
                      <a:pt x="600" y="600"/>
                    </a:lnTo>
                    <a:lnTo>
                      <a:pt x="375" y="900"/>
                    </a:lnTo>
                    <a:lnTo>
                      <a:pt x="151" y="1200"/>
                    </a:lnTo>
                    <a:lnTo>
                      <a:pt x="76" y="1575"/>
                    </a:lnTo>
                    <a:lnTo>
                      <a:pt x="1" y="2024"/>
                    </a:lnTo>
                    <a:lnTo>
                      <a:pt x="76" y="2399"/>
                    </a:lnTo>
                    <a:lnTo>
                      <a:pt x="151" y="2774"/>
                    </a:lnTo>
                    <a:lnTo>
                      <a:pt x="375" y="3073"/>
                    </a:lnTo>
                    <a:lnTo>
                      <a:pt x="600" y="3373"/>
                    </a:lnTo>
                    <a:lnTo>
                      <a:pt x="900" y="3673"/>
                    </a:lnTo>
                    <a:lnTo>
                      <a:pt x="1200" y="3823"/>
                    </a:lnTo>
                    <a:lnTo>
                      <a:pt x="1575" y="3973"/>
                    </a:lnTo>
                    <a:lnTo>
                      <a:pt x="2399" y="3973"/>
                    </a:lnTo>
                    <a:lnTo>
                      <a:pt x="2774" y="3823"/>
                    </a:lnTo>
                    <a:lnTo>
                      <a:pt x="3073" y="3673"/>
                    </a:lnTo>
                    <a:lnTo>
                      <a:pt x="3373" y="3373"/>
                    </a:lnTo>
                    <a:lnTo>
                      <a:pt x="3598" y="3073"/>
                    </a:lnTo>
                    <a:lnTo>
                      <a:pt x="3823" y="2774"/>
                    </a:lnTo>
                    <a:lnTo>
                      <a:pt x="3898" y="2399"/>
                    </a:lnTo>
                    <a:lnTo>
                      <a:pt x="3973" y="2024"/>
                    </a:lnTo>
                    <a:lnTo>
                      <a:pt x="3898" y="1575"/>
                    </a:lnTo>
                    <a:lnTo>
                      <a:pt x="3823" y="1200"/>
                    </a:lnTo>
                    <a:lnTo>
                      <a:pt x="3598" y="900"/>
                    </a:lnTo>
                    <a:lnTo>
                      <a:pt x="3373" y="600"/>
                    </a:lnTo>
                    <a:lnTo>
                      <a:pt x="3073" y="375"/>
                    </a:lnTo>
                    <a:lnTo>
                      <a:pt x="2774" y="151"/>
                    </a:lnTo>
                    <a:lnTo>
                      <a:pt x="2399" y="76"/>
                    </a:lnTo>
                    <a:lnTo>
                      <a:pt x="2024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50" name="Google Shape;550;p39"/>
              <p:cNvSpPr/>
              <p:nvPr/>
            </p:nvSpPr>
            <p:spPr>
              <a:xfrm>
                <a:off x="3566400" y="434850"/>
                <a:ext cx="487175" cy="76850"/>
              </a:xfrm>
              <a:custGeom>
                <a:rect b="b" l="l" r="r" t="t"/>
                <a:pathLst>
                  <a:path extrusionOk="0" h="3074" w="19487">
                    <a:moveTo>
                      <a:pt x="1275" y="0"/>
                    </a:moveTo>
                    <a:lnTo>
                      <a:pt x="1050" y="75"/>
                    </a:lnTo>
                    <a:lnTo>
                      <a:pt x="750" y="150"/>
                    </a:lnTo>
                    <a:lnTo>
                      <a:pt x="525" y="300"/>
                    </a:lnTo>
                    <a:lnTo>
                      <a:pt x="375" y="450"/>
                    </a:lnTo>
                    <a:lnTo>
                      <a:pt x="225" y="675"/>
                    </a:lnTo>
                    <a:lnTo>
                      <a:pt x="75" y="975"/>
                    </a:lnTo>
                    <a:lnTo>
                      <a:pt x="1" y="1274"/>
                    </a:lnTo>
                    <a:lnTo>
                      <a:pt x="1" y="1574"/>
                    </a:lnTo>
                    <a:lnTo>
                      <a:pt x="1" y="1874"/>
                    </a:lnTo>
                    <a:lnTo>
                      <a:pt x="75" y="2174"/>
                    </a:lnTo>
                    <a:lnTo>
                      <a:pt x="225" y="2399"/>
                    </a:lnTo>
                    <a:lnTo>
                      <a:pt x="375" y="2623"/>
                    </a:lnTo>
                    <a:lnTo>
                      <a:pt x="525" y="2773"/>
                    </a:lnTo>
                    <a:lnTo>
                      <a:pt x="750" y="2923"/>
                    </a:lnTo>
                    <a:lnTo>
                      <a:pt x="1050" y="2998"/>
                    </a:lnTo>
                    <a:lnTo>
                      <a:pt x="1275" y="3073"/>
                    </a:lnTo>
                    <a:lnTo>
                      <a:pt x="18137" y="3073"/>
                    </a:lnTo>
                    <a:lnTo>
                      <a:pt x="18437" y="2998"/>
                    </a:lnTo>
                    <a:lnTo>
                      <a:pt x="18662" y="2923"/>
                    </a:lnTo>
                    <a:lnTo>
                      <a:pt x="18887" y="2773"/>
                    </a:lnTo>
                    <a:lnTo>
                      <a:pt x="19112" y="2623"/>
                    </a:lnTo>
                    <a:lnTo>
                      <a:pt x="19262" y="2399"/>
                    </a:lnTo>
                    <a:lnTo>
                      <a:pt x="19337" y="2174"/>
                    </a:lnTo>
                    <a:lnTo>
                      <a:pt x="19412" y="1874"/>
                    </a:lnTo>
                    <a:lnTo>
                      <a:pt x="19486" y="1574"/>
                    </a:lnTo>
                    <a:lnTo>
                      <a:pt x="19412" y="1274"/>
                    </a:lnTo>
                    <a:lnTo>
                      <a:pt x="19337" y="975"/>
                    </a:lnTo>
                    <a:lnTo>
                      <a:pt x="19262" y="675"/>
                    </a:lnTo>
                    <a:lnTo>
                      <a:pt x="19112" y="450"/>
                    </a:lnTo>
                    <a:lnTo>
                      <a:pt x="18887" y="300"/>
                    </a:lnTo>
                    <a:lnTo>
                      <a:pt x="18662" y="150"/>
                    </a:lnTo>
                    <a:lnTo>
                      <a:pt x="18437" y="75"/>
                    </a:lnTo>
                    <a:lnTo>
                      <a:pt x="18137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551" name="Google Shape;551;p39"/>
          <p:cNvGrpSpPr/>
          <p:nvPr/>
        </p:nvGrpSpPr>
        <p:grpSpPr>
          <a:xfrm>
            <a:off x="6841513" y="386735"/>
            <a:ext cx="2119546" cy="4396359"/>
            <a:chOff x="6922036" y="401113"/>
            <a:chExt cx="2119546" cy="4396359"/>
          </a:xfrm>
        </p:grpSpPr>
        <p:pic>
          <p:nvPicPr>
            <p:cNvPr id="552" name="Google Shape;552;p39"/>
            <p:cNvPicPr preferRelativeResize="0"/>
            <p:nvPr/>
          </p:nvPicPr>
          <p:blipFill rotWithShape="1">
            <a:blip r:embed="rId5">
              <a:alphaModFix/>
            </a:blip>
            <a:srcRect b="7251" l="0" r="0" t="0"/>
            <a:stretch/>
          </p:blipFill>
          <p:spPr>
            <a:xfrm>
              <a:off x="6979511" y="793066"/>
              <a:ext cx="2024650" cy="3598351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553" name="Google Shape;553;p39"/>
            <p:cNvGrpSpPr/>
            <p:nvPr/>
          </p:nvGrpSpPr>
          <p:grpSpPr>
            <a:xfrm>
              <a:off x="6922036" y="401113"/>
              <a:ext cx="2119546" cy="4396359"/>
              <a:chOff x="2547150" y="238125"/>
              <a:chExt cx="2525675" cy="5238750"/>
            </a:xfrm>
          </p:grpSpPr>
          <p:sp>
            <p:nvSpPr>
              <p:cNvPr id="554" name="Google Shape;554;p39"/>
              <p:cNvSpPr/>
              <p:nvPr/>
            </p:nvSpPr>
            <p:spPr>
              <a:xfrm>
                <a:off x="2547150" y="238125"/>
                <a:ext cx="2525675" cy="5238750"/>
              </a:xfrm>
              <a:custGeom>
                <a:rect b="b" l="l" r="r" t="t"/>
                <a:pathLst>
                  <a:path extrusionOk="0" h="209550" w="101027">
                    <a:moveTo>
                      <a:pt x="98629" y="18886"/>
                    </a:moveTo>
                    <a:lnTo>
                      <a:pt x="98629" y="190364"/>
                    </a:lnTo>
                    <a:lnTo>
                      <a:pt x="2398" y="190364"/>
                    </a:lnTo>
                    <a:lnTo>
                      <a:pt x="2398" y="18886"/>
                    </a:lnTo>
                    <a:close/>
                    <a:moveTo>
                      <a:pt x="10343" y="0"/>
                    </a:moveTo>
                    <a:lnTo>
                      <a:pt x="9293" y="75"/>
                    </a:lnTo>
                    <a:lnTo>
                      <a:pt x="8244" y="225"/>
                    </a:lnTo>
                    <a:lnTo>
                      <a:pt x="7270" y="450"/>
                    </a:lnTo>
                    <a:lnTo>
                      <a:pt x="6295" y="824"/>
                    </a:lnTo>
                    <a:lnTo>
                      <a:pt x="5396" y="1274"/>
                    </a:lnTo>
                    <a:lnTo>
                      <a:pt x="4572" y="1799"/>
                    </a:lnTo>
                    <a:lnTo>
                      <a:pt x="3747" y="2398"/>
                    </a:lnTo>
                    <a:lnTo>
                      <a:pt x="2998" y="3073"/>
                    </a:lnTo>
                    <a:lnTo>
                      <a:pt x="2323" y="3747"/>
                    </a:lnTo>
                    <a:lnTo>
                      <a:pt x="1724" y="4572"/>
                    </a:lnTo>
                    <a:lnTo>
                      <a:pt x="1199" y="5396"/>
                    </a:lnTo>
                    <a:lnTo>
                      <a:pt x="824" y="6370"/>
                    </a:lnTo>
                    <a:lnTo>
                      <a:pt x="450" y="7270"/>
                    </a:lnTo>
                    <a:lnTo>
                      <a:pt x="225" y="8319"/>
                    </a:lnTo>
                    <a:lnTo>
                      <a:pt x="0" y="9293"/>
                    </a:lnTo>
                    <a:lnTo>
                      <a:pt x="0" y="10343"/>
                    </a:lnTo>
                    <a:lnTo>
                      <a:pt x="0" y="199207"/>
                    </a:lnTo>
                    <a:lnTo>
                      <a:pt x="0" y="200257"/>
                    </a:lnTo>
                    <a:lnTo>
                      <a:pt x="225" y="201231"/>
                    </a:lnTo>
                    <a:lnTo>
                      <a:pt x="450" y="202280"/>
                    </a:lnTo>
                    <a:lnTo>
                      <a:pt x="824" y="203180"/>
                    </a:lnTo>
                    <a:lnTo>
                      <a:pt x="1199" y="204154"/>
                    </a:lnTo>
                    <a:lnTo>
                      <a:pt x="1724" y="204978"/>
                    </a:lnTo>
                    <a:lnTo>
                      <a:pt x="2323" y="205803"/>
                    </a:lnTo>
                    <a:lnTo>
                      <a:pt x="2998" y="206477"/>
                    </a:lnTo>
                    <a:lnTo>
                      <a:pt x="3747" y="207152"/>
                    </a:lnTo>
                    <a:lnTo>
                      <a:pt x="4572" y="207751"/>
                    </a:lnTo>
                    <a:lnTo>
                      <a:pt x="5396" y="208276"/>
                    </a:lnTo>
                    <a:lnTo>
                      <a:pt x="6295" y="208726"/>
                    </a:lnTo>
                    <a:lnTo>
                      <a:pt x="7270" y="209100"/>
                    </a:lnTo>
                    <a:lnTo>
                      <a:pt x="8244" y="209325"/>
                    </a:lnTo>
                    <a:lnTo>
                      <a:pt x="9293" y="209475"/>
                    </a:lnTo>
                    <a:lnTo>
                      <a:pt x="10343" y="209550"/>
                    </a:lnTo>
                    <a:lnTo>
                      <a:pt x="90610" y="209550"/>
                    </a:lnTo>
                    <a:lnTo>
                      <a:pt x="91659" y="209475"/>
                    </a:lnTo>
                    <a:lnTo>
                      <a:pt x="92708" y="209325"/>
                    </a:lnTo>
                    <a:lnTo>
                      <a:pt x="93682" y="209100"/>
                    </a:lnTo>
                    <a:lnTo>
                      <a:pt x="94657" y="208726"/>
                    </a:lnTo>
                    <a:lnTo>
                      <a:pt x="95556" y="208276"/>
                    </a:lnTo>
                    <a:lnTo>
                      <a:pt x="96455" y="207751"/>
                    </a:lnTo>
                    <a:lnTo>
                      <a:pt x="97205" y="207152"/>
                    </a:lnTo>
                    <a:lnTo>
                      <a:pt x="97954" y="206477"/>
                    </a:lnTo>
                    <a:lnTo>
                      <a:pt x="98629" y="205803"/>
                    </a:lnTo>
                    <a:lnTo>
                      <a:pt x="99228" y="204978"/>
                    </a:lnTo>
                    <a:lnTo>
                      <a:pt x="99753" y="204154"/>
                    </a:lnTo>
                    <a:lnTo>
                      <a:pt x="100203" y="203180"/>
                    </a:lnTo>
                    <a:lnTo>
                      <a:pt x="100577" y="202280"/>
                    </a:lnTo>
                    <a:lnTo>
                      <a:pt x="100802" y="201231"/>
                    </a:lnTo>
                    <a:lnTo>
                      <a:pt x="100952" y="200257"/>
                    </a:lnTo>
                    <a:lnTo>
                      <a:pt x="101027" y="199207"/>
                    </a:lnTo>
                    <a:lnTo>
                      <a:pt x="101027" y="10343"/>
                    </a:lnTo>
                    <a:lnTo>
                      <a:pt x="100952" y="9293"/>
                    </a:lnTo>
                    <a:lnTo>
                      <a:pt x="100802" y="8319"/>
                    </a:lnTo>
                    <a:lnTo>
                      <a:pt x="100577" y="7270"/>
                    </a:lnTo>
                    <a:lnTo>
                      <a:pt x="100203" y="6370"/>
                    </a:lnTo>
                    <a:lnTo>
                      <a:pt x="99753" y="5396"/>
                    </a:lnTo>
                    <a:lnTo>
                      <a:pt x="99228" y="4572"/>
                    </a:lnTo>
                    <a:lnTo>
                      <a:pt x="98629" y="3747"/>
                    </a:lnTo>
                    <a:lnTo>
                      <a:pt x="97954" y="3073"/>
                    </a:lnTo>
                    <a:lnTo>
                      <a:pt x="97205" y="2398"/>
                    </a:lnTo>
                    <a:lnTo>
                      <a:pt x="96455" y="1799"/>
                    </a:lnTo>
                    <a:lnTo>
                      <a:pt x="95556" y="1274"/>
                    </a:lnTo>
                    <a:lnTo>
                      <a:pt x="94657" y="824"/>
                    </a:lnTo>
                    <a:lnTo>
                      <a:pt x="93682" y="450"/>
                    </a:lnTo>
                    <a:lnTo>
                      <a:pt x="92708" y="225"/>
                    </a:lnTo>
                    <a:lnTo>
                      <a:pt x="91659" y="75"/>
                    </a:lnTo>
                    <a:lnTo>
                      <a:pt x="90610" y="0"/>
                    </a:lnTo>
                    <a:close/>
                  </a:path>
                </a:pathLst>
              </a:custGeom>
              <a:solidFill>
                <a:schemeClr val="lt1"/>
              </a:solidFill>
              <a:ln cap="flat" cmpd="sng" w="9525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55" name="Google Shape;555;p39"/>
              <p:cNvSpPr/>
              <p:nvPr/>
            </p:nvSpPr>
            <p:spPr>
              <a:xfrm>
                <a:off x="3557025" y="5147100"/>
                <a:ext cx="504050" cy="179900"/>
              </a:xfrm>
              <a:custGeom>
                <a:rect b="b" l="l" r="r" t="t"/>
                <a:pathLst>
                  <a:path extrusionOk="0" h="7196" w="20162">
                    <a:moveTo>
                      <a:pt x="3598" y="0"/>
                    </a:moveTo>
                    <a:lnTo>
                      <a:pt x="2849" y="75"/>
                    </a:lnTo>
                    <a:lnTo>
                      <a:pt x="2174" y="300"/>
                    </a:lnTo>
                    <a:lnTo>
                      <a:pt x="1575" y="600"/>
                    </a:lnTo>
                    <a:lnTo>
                      <a:pt x="1050" y="1050"/>
                    </a:lnTo>
                    <a:lnTo>
                      <a:pt x="600" y="1574"/>
                    </a:lnTo>
                    <a:lnTo>
                      <a:pt x="301" y="2174"/>
                    </a:lnTo>
                    <a:lnTo>
                      <a:pt x="76" y="2848"/>
                    </a:lnTo>
                    <a:lnTo>
                      <a:pt x="1" y="3598"/>
                    </a:lnTo>
                    <a:lnTo>
                      <a:pt x="76" y="4347"/>
                    </a:lnTo>
                    <a:lnTo>
                      <a:pt x="301" y="5022"/>
                    </a:lnTo>
                    <a:lnTo>
                      <a:pt x="600" y="5621"/>
                    </a:lnTo>
                    <a:lnTo>
                      <a:pt x="1050" y="6146"/>
                    </a:lnTo>
                    <a:lnTo>
                      <a:pt x="1575" y="6596"/>
                    </a:lnTo>
                    <a:lnTo>
                      <a:pt x="2174" y="6896"/>
                    </a:lnTo>
                    <a:lnTo>
                      <a:pt x="2849" y="7120"/>
                    </a:lnTo>
                    <a:lnTo>
                      <a:pt x="3598" y="7195"/>
                    </a:lnTo>
                    <a:lnTo>
                      <a:pt x="16639" y="7195"/>
                    </a:lnTo>
                    <a:lnTo>
                      <a:pt x="17313" y="7120"/>
                    </a:lnTo>
                    <a:lnTo>
                      <a:pt x="17988" y="6896"/>
                    </a:lnTo>
                    <a:lnTo>
                      <a:pt x="18587" y="6596"/>
                    </a:lnTo>
                    <a:lnTo>
                      <a:pt x="19112" y="6146"/>
                    </a:lnTo>
                    <a:lnTo>
                      <a:pt x="19562" y="5621"/>
                    </a:lnTo>
                    <a:lnTo>
                      <a:pt x="19861" y="5022"/>
                    </a:lnTo>
                    <a:lnTo>
                      <a:pt x="20086" y="4347"/>
                    </a:lnTo>
                    <a:lnTo>
                      <a:pt x="20161" y="3598"/>
                    </a:lnTo>
                    <a:lnTo>
                      <a:pt x="20086" y="2848"/>
                    </a:lnTo>
                    <a:lnTo>
                      <a:pt x="19861" y="2174"/>
                    </a:lnTo>
                    <a:lnTo>
                      <a:pt x="19562" y="1574"/>
                    </a:lnTo>
                    <a:lnTo>
                      <a:pt x="19112" y="1050"/>
                    </a:lnTo>
                    <a:lnTo>
                      <a:pt x="18587" y="600"/>
                    </a:lnTo>
                    <a:lnTo>
                      <a:pt x="17988" y="300"/>
                    </a:lnTo>
                    <a:lnTo>
                      <a:pt x="17313" y="75"/>
                    </a:lnTo>
                    <a:lnTo>
                      <a:pt x="16639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56" name="Google Shape;556;p39"/>
              <p:cNvSpPr/>
              <p:nvPr/>
            </p:nvSpPr>
            <p:spPr>
              <a:xfrm>
                <a:off x="3008050" y="423600"/>
                <a:ext cx="99325" cy="99325"/>
              </a:xfrm>
              <a:custGeom>
                <a:rect b="b" l="l" r="r" t="t"/>
                <a:pathLst>
                  <a:path extrusionOk="0" h="3973" w="3973">
                    <a:moveTo>
                      <a:pt x="2024" y="1"/>
                    </a:moveTo>
                    <a:lnTo>
                      <a:pt x="1575" y="76"/>
                    </a:lnTo>
                    <a:lnTo>
                      <a:pt x="1200" y="151"/>
                    </a:lnTo>
                    <a:lnTo>
                      <a:pt x="900" y="375"/>
                    </a:lnTo>
                    <a:lnTo>
                      <a:pt x="600" y="600"/>
                    </a:lnTo>
                    <a:lnTo>
                      <a:pt x="375" y="900"/>
                    </a:lnTo>
                    <a:lnTo>
                      <a:pt x="151" y="1200"/>
                    </a:lnTo>
                    <a:lnTo>
                      <a:pt x="76" y="1575"/>
                    </a:lnTo>
                    <a:lnTo>
                      <a:pt x="1" y="2024"/>
                    </a:lnTo>
                    <a:lnTo>
                      <a:pt x="76" y="2399"/>
                    </a:lnTo>
                    <a:lnTo>
                      <a:pt x="151" y="2774"/>
                    </a:lnTo>
                    <a:lnTo>
                      <a:pt x="375" y="3073"/>
                    </a:lnTo>
                    <a:lnTo>
                      <a:pt x="600" y="3373"/>
                    </a:lnTo>
                    <a:lnTo>
                      <a:pt x="900" y="3673"/>
                    </a:lnTo>
                    <a:lnTo>
                      <a:pt x="1200" y="3823"/>
                    </a:lnTo>
                    <a:lnTo>
                      <a:pt x="1575" y="3973"/>
                    </a:lnTo>
                    <a:lnTo>
                      <a:pt x="2399" y="3973"/>
                    </a:lnTo>
                    <a:lnTo>
                      <a:pt x="2774" y="3823"/>
                    </a:lnTo>
                    <a:lnTo>
                      <a:pt x="3073" y="3673"/>
                    </a:lnTo>
                    <a:lnTo>
                      <a:pt x="3373" y="3373"/>
                    </a:lnTo>
                    <a:lnTo>
                      <a:pt x="3598" y="3073"/>
                    </a:lnTo>
                    <a:lnTo>
                      <a:pt x="3823" y="2774"/>
                    </a:lnTo>
                    <a:lnTo>
                      <a:pt x="3898" y="2399"/>
                    </a:lnTo>
                    <a:lnTo>
                      <a:pt x="3973" y="2024"/>
                    </a:lnTo>
                    <a:lnTo>
                      <a:pt x="3898" y="1575"/>
                    </a:lnTo>
                    <a:lnTo>
                      <a:pt x="3823" y="1200"/>
                    </a:lnTo>
                    <a:lnTo>
                      <a:pt x="3598" y="900"/>
                    </a:lnTo>
                    <a:lnTo>
                      <a:pt x="3373" y="600"/>
                    </a:lnTo>
                    <a:lnTo>
                      <a:pt x="3073" y="375"/>
                    </a:lnTo>
                    <a:lnTo>
                      <a:pt x="2774" y="151"/>
                    </a:lnTo>
                    <a:lnTo>
                      <a:pt x="2399" y="76"/>
                    </a:lnTo>
                    <a:lnTo>
                      <a:pt x="2024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57" name="Google Shape;557;p39"/>
              <p:cNvSpPr/>
              <p:nvPr/>
            </p:nvSpPr>
            <p:spPr>
              <a:xfrm>
                <a:off x="3566400" y="434850"/>
                <a:ext cx="487175" cy="76850"/>
              </a:xfrm>
              <a:custGeom>
                <a:rect b="b" l="l" r="r" t="t"/>
                <a:pathLst>
                  <a:path extrusionOk="0" h="3074" w="19487">
                    <a:moveTo>
                      <a:pt x="1275" y="0"/>
                    </a:moveTo>
                    <a:lnTo>
                      <a:pt x="1050" y="75"/>
                    </a:lnTo>
                    <a:lnTo>
                      <a:pt x="750" y="150"/>
                    </a:lnTo>
                    <a:lnTo>
                      <a:pt x="525" y="300"/>
                    </a:lnTo>
                    <a:lnTo>
                      <a:pt x="375" y="450"/>
                    </a:lnTo>
                    <a:lnTo>
                      <a:pt x="225" y="675"/>
                    </a:lnTo>
                    <a:lnTo>
                      <a:pt x="75" y="975"/>
                    </a:lnTo>
                    <a:lnTo>
                      <a:pt x="1" y="1274"/>
                    </a:lnTo>
                    <a:lnTo>
                      <a:pt x="1" y="1574"/>
                    </a:lnTo>
                    <a:lnTo>
                      <a:pt x="1" y="1874"/>
                    </a:lnTo>
                    <a:lnTo>
                      <a:pt x="75" y="2174"/>
                    </a:lnTo>
                    <a:lnTo>
                      <a:pt x="225" y="2399"/>
                    </a:lnTo>
                    <a:lnTo>
                      <a:pt x="375" y="2623"/>
                    </a:lnTo>
                    <a:lnTo>
                      <a:pt x="525" y="2773"/>
                    </a:lnTo>
                    <a:lnTo>
                      <a:pt x="750" y="2923"/>
                    </a:lnTo>
                    <a:lnTo>
                      <a:pt x="1050" y="2998"/>
                    </a:lnTo>
                    <a:lnTo>
                      <a:pt x="1275" y="3073"/>
                    </a:lnTo>
                    <a:lnTo>
                      <a:pt x="18137" y="3073"/>
                    </a:lnTo>
                    <a:lnTo>
                      <a:pt x="18437" y="2998"/>
                    </a:lnTo>
                    <a:lnTo>
                      <a:pt x="18662" y="2923"/>
                    </a:lnTo>
                    <a:lnTo>
                      <a:pt x="18887" y="2773"/>
                    </a:lnTo>
                    <a:lnTo>
                      <a:pt x="19112" y="2623"/>
                    </a:lnTo>
                    <a:lnTo>
                      <a:pt x="19262" y="2399"/>
                    </a:lnTo>
                    <a:lnTo>
                      <a:pt x="19337" y="2174"/>
                    </a:lnTo>
                    <a:lnTo>
                      <a:pt x="19412" y="1874"/>
                    </a:lnTo>
                    <a:lnTo>
                      <a:pt x="19486" y="1574"/>
                    </a:lnTo>
                    <a:lnTo>
                      <a:pt x="19412" y="1274"/>
                    </a:lnTo>
                    <a:lnTo>
                      <a:pt x="19337" y="975"/>
                    </a:lnTo>
                    <a:lnTo>
                      <a:pt x="19262" y="675"/>
                    </a:lnTo>
                    <a:lnTo>
                      <a:pt x="19112" y="450"/>
                    </a:lnTo>
                    <a:lnTo>
                      <a:pt x="18887" y="300"/>
                    </a:lnTo>
                    <a:lnTo>
                      <a:pt x="18662" y="150"/>
                    </a:lnTo>
                    <a:lnTo>
                      <a:pt x="18437" y="75"/>
                    </a:lnTo>
                    <a:lnTo>
                      <a:pt x="18137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61" name="Shape 5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2" name="Google Shape;562;p40"/>
          <p:cNvSpPr txBox="1"/>
          <p:nvPr>
            <p:ph type="ctrTitle"/>
          </p:nvPr>
        </p:nvSpPr>
        <p:spPr>
          <a:xfrm>
            <a:off x="685800" y="1583342"/>
            <a:ext cx="7772400" cy="1159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n">
                <a:solidFill>
                  <a:schemeClr val="accent2"/>
                </a:solidFill>
              </a:rPr>
              <a:t>5.</a:t>
            </a:r>
            <a:endParaRPr>
              <a:solidFill>
                <a:schemeClr val="accent2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n"/>
              <a:t>Constraints </a:t>
            </a:r>
            <a:endParaRPr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66" name="Shape 5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7" name="Google Shape;567;p41"/>
          <p:cNvSpPr txBox="1"/>
          <p:nvPr>
            <p:ph idx="12" type="sldNum"/>
          </p:nvPr>
        </p:nvSpPr>
        <p:spPr>
          <a:xfrm>
            <a:off x="8480575" y="4696933"/>
            <a:ext cx="548700" cy="31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68" name="Google Shape;568;p41"/>
          <p:cNvSpPr/>
          <p:nvPr/>
        </p:nvSpPr>
        <p:spPr>
          <a:xfrm>
            <a:off x="1377336" y="861282"/>
            <a:ext cx="7383741" cy="4282218"/>
          </a:xfrm>
          <a:custGeom>
            <a:rect b="b" l="l" r="r" t="t"/>
            <a:pathLst>
              <a:path extrusionOk="0" h="11419247" w="19689976">
                <a:moveTo>
                  <a:pt x="19689976" y="0"/>
                </a:moveTo>
                <a:lnTo>
                  <a:pt x="19689976" y="215360"/>
                </a:lnTo>
                <a:lnTo>
                  <a:pt x="19640824" y="221250"/>
                </a:lnTo>
                <a:cubicBezTo>
                  <a:pt x="19165614" y="279469"/>
                  <a:pt x="18661146" y="345262"/>
                  <a:pt x="18150068" y="418216"/>
                </a:cubicBezTo>
                <a:cubicBezTo>
                  <a:pt x="16554828" y="644095"/>
                  <a:pt x="15231118" y="890864"/>
                  <a:pt x="14262486" y="1151996"/>
                </a:cubicBezTo>
                <a:cubicBezTo>
                  <a:pt x="13663292" y="1312592"/>
                  <a:pt x="13201168" y="1479717"/>
                  <a:pt x="12902224" y="1649452"/>
                </a:cubicBezTo>
                <a:cubicBezTo>
                  <a:pt x="12579782" y="1829634"/>
                  <a:pt x="12446626" y="2012426"/>
                  <a:pt x="12522342" y="2191301"/>
                </a:cubicBezTo>
                <a:cubicBezTo>
                  <a:pt x="12664634" y="2528161"/>
                  <a:pt x="12938776" y="2686147"/>
                  <a:pt x="13244246" y="2861105"/>
                </a:cubicBezTo>
                <a:cubicBezTo>
                  <a:pt x="13557552" y="3041286"/>
                  <a:pt x="13933518" y="3256720"/>
                  <a:pt x="14164578" y="3682364"/>
                </a:cubicBezTo>
                <a:cubicBezTo>
                  <a:pt x="14304260" y="3936968"/>
                  <a:pt x="14279456" y="4303858"/>
                  <a:pt x="13289938" y="4510152"/>
                </a:cubicBezTo>
                <a:cubicBezTo>
                  <a:pt x="12692050" y="4635495"/>
                  <a:pt x="11886596" y="4673360"/>
                  <a:pt x="11102031" y="4711224"/>
                </a:cubicBezTo>
                <a:cubicBezTo>
                  <a:pt x="9361888" y="4793481"/>
                  <a:pt x="8619096" y="4882265"/>
                  <a:pt x="8578627" y="5240016"/>
                </a:cubicBezTo>
                <a:cubicBezTo>
                  <a:pt x="8578627" y="5241321"/>
                  <a:pt x="8578627" y="5287020"/>
                  <a:pt x="8707865" y="5413668"/>
                </a:cubicBezTo>
                <a:cubicBezTo>
                  <a:pt x="8824050" y="5527261"/>
                  <a:pt x="9000283" y="5663049"/>
                  <a:pt x="9190877" y="5809283"/>
                </a:cubicBezTo>
                <a:cubicBezTo>
                  <a:pt x="9767877" y="6253207"/>
                  <a:pt x="10558970" y="6860339"/>
                  <a:pt x="10620326" y="7638511"/>
                </a:cubicBezTo>
                <a:cubicBezTo>
                  <a:pt x="10646434" y="7980595"/>
                  <a:pt x="10515891" y="8317455"/>
                  <a:pt x="10219558" y="8637341"/>
                </a:cubicBezTo>
                <a:cubicBezTo>
                  <a:pt x="9971525" y="8905001"/>
                  <a:pt x="9615142" y="9155688"/>
                  <a:pt x="9122993" y="9402458"/>
                </a:cubicBezTo>
                <a:cubicBezTo>
                  <a:pt x="8269240" y="9829408"/>
                  <a:pt x="7126985" y="10180631"/>
                  <a:pt x="5967761" y="10538381"/>
                </a:cubicBezTo>
                <a:cubicBezTo>
                  <a:pt x="5127224" y="10796901"/>
                  <a:pt x="4244282" y="11068458"/>
                  <a:pt x="3430250" y="11382727"/>
                </a:cubicBezTo>
                <a:lnTo>
                  <a:pt x="3339249" y="11419247"/>
                </a:lnTo>
                <a:lnTo>
                  <a:pt x="0" y="11419247"/>
                </a:lnTo>
                <a:lnTo>
                  <a:pt x="410611" y="11137047"/>
                </a:lnTo>
                <a:cubicBezTo>
                  <a:pt x="877630" y="10836969"/>
                  <a:pt x="1387973" y="10569391"/>
                  <a:pt x="1954857" y="10321642"/>
                </a:cubicBezTo>
                <a:cubicBezTo>
                  <a:pt x="3148024" y="9800684"/>
                  <a:pt x="4450846" y="9440322"/>
                  <a:pt x="5650540" y="9108684"/>
                </a:cubicBezTo>
                <a:cubicBezTo>
                  <a:pt x="6664861" y="8826662"/>
                  <a:pt x="7586498" y="8572058"/>
                  <a:pt x="8232687" y="8284813"/>
                </a:cubicBezTo>
                <a:cubicBezTo>
                  <a:pt x="8980701" y="7949259"/>
                  <a:pt x="8993755" y="7722074"/>
                  <a:pt x="8997672" y="7638511"/>
                </a:cubicBezTo>
                <a:cubicBezTo>
                  <a:pt x="9021170" y="7205033"/>
                  <a:pt x="8474193" y="6723245"/>
                  <a:pt x="8026430" y="6327629"/>
                </a:cubicBezTo>
                <a:cubicBezTo>
                  <a:pt x="7582582" y="5934627"/>
                  <a:pt x="7190951" y="5588627"/>
                  <a:pt x="7275805" y="5240016"/>
                </a:cubicBezTo>
                <a:cubicBezTo>
                  <a:pt x="7355436" y="4908378"/>
                  <a:pt x="7684405" y="4497096"/>
                  <a:pt x="8788802" y="4293413"/>
                </a:cubicBezTo>
                <a:cubicBezTo>
                  <a:pt x="9408883" y="4179821"/>
                  <a:pt x="10172562" y="4145874"/>
                  <a:pt x="10904910" y="4113232"/>
                </a:cubicBezTo>
                <a:cubicBezTo>
                  <a:pt x="12532786" y="4042727"/>
                  <a:pt x="13185502" y="3964386"/>
                  <a:pt x="13069318" y="3682364"/>
                </a:cubicBezTo>
                <a:cubicBezTo>
                  <a:pt x="12940082" y="3370311"/>
                  <a:pt x="12714242" y="3229300"/>
                  <a:pt x="12440100" y="3055648"/>
                </a:cubicBezTo>
                <a:cubicBezTo>
                  <a:pt x="12105910" y="2845437"/>
                  <a:pt x="11748220" y="2622169"/>
                  <a:pt x="11622899" y="2191301"/>
                </a:cubicBezTo>
                <a:cubicBezTo>
                  <a:pt x="11549795" y="1938004"/>
                  <a:pt x="11750831" y="1695151"/>
                  <a:pt x="12190762" y="1470577"/>
                </a:cubicBezTo>
                <a:cubicBezTo>
                  <a:pt x="12541924" y="1290396"/>
                  <a:pt x="13058876" y="1116743"/>
                  <a:pt x="13711594" y="952230"/>
                </a:cubicBezTo>
                <a:cubicBezTo>
                  <a:pt x="14716778" y="698932"/>
                  <a:pt x="16065290" y="461302"/>
                  <a:pt x="17676196" y="244563"/>
                </a:cubicBezTo>
                <a:cubicBezTo>
                  <a:pt x="18356326" y="153167"/>
                  <a:pt x="19022098" y="73848"/>
                  <a:pt x="19621618" y="7423"/>
                </a:cubicBezTo>
                <a:close/>
              </a:path>
            </a:pathLst>
          </a:custGeom>
          <a:solidFill>
            <a:srgbClr val="D9D9D9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AAAAAA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569" name="Google Shape;569;p41"/>
          <p:cNvSpPr/>
          <p:nvPr/>
        </p:nvSpPr>
        <p:spPr>
          <a:xfrm>
            <a:off x="1888859" y="898172"/>
            <a:ext cx="6872352" cy="4245328"/>
          </a:xfrm>
          <a:custGeom>
            <a:rect b="b" l="l" r="r" t="t"/>
            <a:pathLst>
              <a:path extrusionOk="0" h="11320874" w="18326271">
                <a:moveTo>
                  <a:pt x="18326271" y="0"/>
                </a:moveTo>
                <a:lnTo>
                  <a:pt x="18326271" y="9721"/>
                </a:lnTo>
                <a:lnTo>
                  <a:pt x="18075965" y="38759"/>
                </a:lnTo>
                <a:cubicBezTo>
                  <a:pt x="17601945" y="94950"/>
                  <a:pt x="17098043" y="158461"/>
                  <a:pt x="16586433" y="228947"/>
                </a:cubicBezTo>
                <a:cubicBezTo>
                  <a:pt x="14977999" y="452153"/>
                  <a:pt x="13635897" y="693633"/>
                  <a:pt x="12646293" y="950776"/>
                </a:cubicBezTo>
                <a:cubicBezTo>
                  <a:pt x="11280689" y="1305817"/>
                  <a:pt x="10588750" y="1689574"/>
                  <a:pt x="10732361" y="2090301"/>
                </a:cubicBezTo>
                <a:cubicBezTo>
                  <a:pt x="10869443" y="2472753"/>
                  <a:pt x="11184081" y="2659410"/>
                  <a:pt x="11503939" y="2851288"/>
                </a:cubicBezTo>
                <a:cubicBezTo>
                  <a:pt x="11805521" y="3031419"/>
                  <a:pt x="12101879" y="3210246"/>
                  <a:pt x="12280739" y="3580950"/>
                </a:cubicBezTo>
                <a:cubicBezTo>
                  <a:pt x="12407377" y="3840704"/>
                  <a:pt x="12197185" y="4027361"/>
                  <a:pt x="11624049" y="4143533"/>
                </a:cubicBezTo>
                <a:cubicBezTo>
                  <a:pt x="11108357" y="4247956"/>
                  <a:pt x="10366807" y="4281894"/>
                  <a:pt x="9643535" y="4314526"/>
                </a:cubicBezTo>
                <a:cubicBezTo>
                  <a:pt x="8928095" y="4347158"/>
                  <a:pt x="8181322" y="4381096"/>
                  <a:pt x="7623854" y="4486826"/>
                </a:cubicBezTo>
                <a:cubicBezTo>
                  <a:pt x="6981525" y="4609524"/>
                  <a:pt x="6652527" y="4811845"/>
                  <a:pt x="6595083" y="5138168"/>
                </a:cubicBezTo>
                <a:cubicBezTo>
                  <a:pt x="6558527" y="5350932"/>
                  <a:pt x="6901886" y="5632876"/>
                  <a:pt x="7288328" y="5948758"/>
                </a:cubicBezTo>
                <a:cubicBezTo>
                  <a:pt x="7818381" y="6383421"/>
                  <a:pt x="8475070" y="6919898"/>
                  <a:pt x="8484209" y="7535998"/>
                </a:cubicBezTo>
                <a:cubicBezTo>
                  <a:pt x="8490737" y="7965441"/>
                  <a:pt x="8119961" y="8363556"/>
                  <a:pt x="7317051" y="8742092"/>
                </a:cubicBezTo>
                <a:cubicBezTo>
                  <a:pt x="6566362" y="9097133"/>
                  <a:pt x="5559784" y="9390825"/>
                  <a:pt x="4447459" y="9715844"/>
                </a:cubicBezTo>
                <a:cubicBezTo>
                  <a:pt x="3055094" y="10122607"/>
                  <a:pt x="1548717" y="10562823"/>
                  <a:pt x="285001" y="11239536"/>
                </a:cubicBezTo>
                <a:lnTo>
                  <a:pt x="142245" y="11320874"/>
                </a:lnTo>
                <a:lnTo>
                  <a:pt x="0" y="11320874"/>
                </a:lnTo>
                <a:lnTo>
                  <a:pt x="227877" y="11190623"/>
                </a:lnTo>
                <a:cubicBezTo>
                  <a:pt x="1509204" y="10502464"/>
                  <a:pt x="3028982" y="10060687"/>
                  <a:pt x="4433097" y="9653190"/>
                </a:cubicBezTo>
                <a:cubicBezTo>
                  <a:pt x="6567666" y="9031868"/>
                  <a:pt x="8420237" y="8492781"/>
                  <a:pt x="8412404" y="7535998"/>
                </a:cubicBezTo>
                <a:cubicBezTo>
                  <a:pt x="8405876" y="6935562"/>
                  <a:pt x="7759631" y="6403000"/>
                  <a:pt x="7236106" y="5972253"/>
                </a:cubicBezTo>
                <a:cubicBezTo>
                  <a:pt x="6828776" y="5635486"/>
                  <a:pt x="6495861" y="5362680"/>
                  <a:pt x="6537639" y="5138168"/>
                </a:cubicBezTo>
                <a:cubicBezTo>
                  <a:pt x="6597694" y="4802707"/>
                  <a:pt x="6950193" y="4586028"/>
                  <a:pt x="7605576" y="4460719"/>
                </a:cubicBezTo>
                <a:cubicBezTo>
                  <a:pt x="8169572" y="4353685"/>
                  <a:pt x="8917651" y="4321052"/>
                  <a:pt x="9635701" y="4287115"/>
                </a:cubicBezTo>
                <a:cubicBezTo>
                  <a:pt x="10352446" y="4255788"/>
                  <a:pt x="11087469" y="4221850"/>
                  <a:pt x="11596633" y="4118731"/>
                </a:cubicBezTo>
                <a:cubicBezTo>
                  <a:pt x="12155407" y="4006476"/>
                  <a:pt x="12352545" y="3832872"/>
                  <a:pt x="12232433" y="3580950"/>
                </a:cubicBezTo>
                <a:cubicBezTo>
                  <a:pt x="12057491" y="3215466"/>
                  <a:pt x="11765049" y="3039252"/>
                  <a:pt x="11468689" y="2860425"/>
                </a:cubicBezTo>
                <a:cubicBezTo>
                  <a:pt x="11146219" y="2667241"/>
                  <a:pt x="10828971" y="2475363"/>
                  <a:pt x="10691889" y="2090301"/>
                </a:cubicBezTo>
                <a:cubicBezTo>
                  <a:pt x="10614861" y="1871010"/>
                  <a:pt x="10781971" y="1656942"/>
                  <a:pt x="11167109" y="1452010"/>
                </a:cubicBezTo>
                <a:cubicBezTo>
                  <a:pt x="11494801" y="1277100"/>
                  <a:pt x="11989601" y="1106106"/>
                  <a:pt x="12620181" y="942944"/>
                </a:cubicBezTo>
                <a:cubicBezTo>
                  <a:pt x="13611091" y="685801"/>
                  <a:pt x="14954499" y="443016"/>
                  <a:pt x="16564239" y="222420"/>
                </a:cubicBezTo>
                <a:cubicBezTo>
                  <a:pt x="17075361" y="151934"/>
                  <a:pt x="17578771" y="88240"/>
                  <a:pt x="18052371" y="3188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AAAAAA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570" name="Google Shape;570;p41"/>
          <p:cNvSpPr txBox="1"/>
          <p:nvPr/>
        </p:nvSpPr>
        <p:spPr>
          <a:xfrm>
            <a:off x="6535500" y="1058325"/>
            <a:ext cx="2608500" cy="1280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1" i="0" lang="en" sz="1700" u="none" cap="none" strike="noStrike">
                <a:solidFill>
                  <a:srgbClr val="001E5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Providing power to the various components.</a:t>
            </a:r>
            <a:r>
              <a:rPr b="1" i="0" lang="en" sz="1700" u="none" cap="none" strike="noStrike">
                <a:solidFill>
                  <a:srgbClr val="CC69BB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b="1" i="0" sz="1700" u="none" cap="none" strike="noStrike">
              <a:solidFill>
                <a:srgbClr val="CC69BB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71" name="Google Shape;571;p41"/>
          <p:cNvSpPr/>
          <p:nvPr/>
        </p:nvSpPr>
        <p:spPr>
          <a:xfrm flipH="1" rot="4852626">
            <a:off x="9233348" y="187693"/>
            <a:ext cx="83253" cy="1252198"/>
          </a:xfrm>
          <a:prstGeom prst="triangle">
            <a:avLst>
              <a:gd fmla="val 50000" name="adj"/>
            </a:avLst>
          </a:prstGeom>
          <a:solidFill>
            <a:srgbClr val="D9D9D9"/>
          </a:solidFill>
          <a:ln cap="flat" cmpd="sng" w="9525">
            <a:solidFill>
              <a:srgbClr val="D9D9D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2" name="Google Shape;572;p41"/>
          <p:cNvSpPr txBox="1"/>
          <p:nvPr/>
        </p:nvSpPr>
        <p:spPr>
          <a:xfrm>
            <a:off x="5059300" y="2398550"/>
            <a:ext cx="2205300" cy="78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1" i="0" lang="en" sz="1700" u="none" cap="none" strike="noStrike">
                <a:solidFill>
                  <a:schemeClr val="accent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ESP32 damage.</a:t>
            </a:r>
            <a:endParaRPr b="1" i="0" sz="1700" u="none" cap="none" strike="noStrike">
              <a:solidFill>
                <a:schemeClr val="accent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73" name="Google Shape;573;p41"/>
          <p:cNvSpPr txBox="1"/>
          <p:nvPr/>
        </p:nvSpPr>
        <p:spPr>
          <a:xfrm>
            <a:off x="5322475" y="3652350"/>
            <a:ext cx="3086400" cy="736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en" sz="1700" u="none" cap="none" strike="noStrike">
                <a:solidFill>
                  <a:schemeClr val="accen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Low signal problem with the GSM.</a:t>
            </a:r>
            <a:endParaRPr b="1" i="0" sz="1700" u="none" cap="none" strike="noStrike">
              <a:solidFill>
                <a:schemeClr val="accen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grpSp>
        <p:nvGrpSpPr>
          <p:cNvPr id="574" name="Google Shape;574;p41"/>
          <p:cNvGrpSpPr/>
          <p:nvPr/>
        </p:nvGrpSpPr>
        <p:grpSpPr>
          <a:xfrm>
            <a:off x="4086264" y="3116414"/>
            <a:ext cx="971468" cy="971110"/>
            <a:chOff x="2024214" y="3759664"/>
            <a:chExt cx="971468" cy="971110"/>
          </a:xfrm>
        </p:grpSpPr>
        <p:grpSp>
          <p:nvGrpSpPr>
            <p:cNvPr id="575" name="Google Shape;575;p41"/>
            <p:cNvGrpSpPr/>
            <p:nvPr/>
          </p:nvGrpSpPr>
          <p:grpSpPr>
            <a:xfrm>
              <a:off x="2024214" y="3759664"/>
              <a:ext cx="971468" cy="971110"/>
              <a:chOff x="5680518" y="5545035"/>
              <a:chExt cx="3574200" cy="3574200"/>
            </a:xfrm>
          </p:grpSpPr>
          <p:sp>
            <p:nvSpPr>
              <p:cNvPr id="576" name="Google Shape;576;p41"/>
              <p:cNvSpPr/>
              <p:nvPr/>
            </p:nvSpPr>
            <p:spPr>
              <a:xfrm rot="8100000">
                <a:off x="6203947" y="6068464"/>
                <a:ext cx="2527341" cy="2527341"/>
              </a:xfrm>
              <a:prstGeom prst="teardrop">
                <a:avLst>
                  <a:gd fmla="val 118365" name="adj"/>
                </a:avLst>
              </a:pr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17150" lIns="34300" spcFirstLastPara="1" rIns="34300" wrap="square" tIns="1715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800"/>
                  <a:buFont typeface="Arial"/>
                  <a:buNone/>
                </a:pPr>
                <a:r>
                  <a:t/>
                </a:r>
                <a:endParaRPr b="0" i="0" sz="800" u="none" cap="none" strike="noStrike">
                  <a:solidFill>
                    <a:srgbClr val="FFFFFF"/>
                  </a:solidFill>
                  <a:latin typeface="Lato Light"/>
                  <a:ea typeface="Lato Light"/>
                  <a:cs typeface="Lato Light"/>
                  <a:sym typeface="Lato Light"/>
                </a:endParaRPr>
              </a:p>
            </p:txBody>
          </p:sp>
          <p:sp>
            <p:nvSpPr>
              <p:cNvPr id="577" name="Google Shape;577;p41"/>
              <p:cNvSpPr/>
              <p:nvPr/>
            </p:nvSpPr>
            <p:spPr>
              <a:xfrm>
                <a:off x="6369481" y="6230072"/>
                <a:ext cx="2195100" cy="219510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17150" lIns="34300" spcFirstLastPara="1" rIns="34300" wrap="square" tIns="1715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800"/>
                  <a:buFont typeface="Arial"/>
                  <a:buNone/>
                </a:pPr>
                <a:r>
                  <a:t/>
                </a:r>
                <a:endParaRPr b="0" i="0" sz="800" u="none" cap="none" strike="noStrike">
                  <a:solidFill>
                    <a:srgbClr val="FFFFFF"/>
                  </a:solidFill>
                  <a:latin typeface="Lato Light"/>
                  <a:ea typeface="Lato Light"/>
                  <a:cs typeface="Lato Light"/>
                  <a:sym typeface="Lato Light"/>
                </a:endParaRPr>
              </a:p>
            </p:txBody>
          </p:sp>
        </p:grpSp>
        <p:sp>
          <p:nvSpPr>
            <p:cNvPr id="578" name="Google Shape;578;p41"/>
            <p:cNvSpPr txBox="1"/>
            <p:nvPr/>
          </p:nvSpPr>
          <p:spPr>
            <a:xfrm>
              <a:off x="2409845" y="4128793"/>
              <a:ext cx="362100" cy="230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7150" lIns="34300" spcFirstLastPara="1" rIns="34300" wrap="square" tIns="171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200"/>
                <a:buFont typeface="Arial"/>
                <a:buNone/>
              </a:pPr>
              <a:r>
                <a:rPr b="0" i="0" lang="en" sz="2200" u="none" cap="none" strike="noStrike">
                  <a:solidFill>
                    <a:schemeClr val="accent1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2</a:t>
              </a:r>
              <a:endParaRPr b="0" i="0" sz="1500" u="none" cap="none" strike="noStrike">
                <a:solidFill>
                  <a:schemeClr val="accent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</p:grpSp>
      <p:sp>
        <p:nvSpPr>
          <p:cNvPr id="579" name="Google Shape;579;p41"/>
          <p:cNvSpPr txBox="1"/>
          <p:nvPr/>
        </p:nvSpPr>
        <p:spPr>
          <a:xfrm rot="1742">
            <a:off x="291100" y="229475"/>
            <a:ext cx="2368500" cy="63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" sz="2900" u="none" cap="none" strike="noStrike">
                <a:solidFill>
                  <a:schemeClr val="accen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Constraints</a:t>
            </a:r>
            <a:endParaRPr b="0" i="0" sz="4000" u="none" cap="none" strike="noStrike">
              <a:solidFill>
                <a:schemeClr val="accen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grpSp>
        <p:nvGrpSpPr>
          <p:cNvPr id="580" name="Google Shape;580;p41"/>
          <p:cNvGrpSpPr/>
          <p:nvPr/>
        </p:nvGrpSpPr>
        <p:grpSpPr>
          <a:xfrm>
            <a:off x="3685950" y="1370244"/>
            <a:ext cx="1339848" cy="1339258"/>
            <a:chOff x="2024214" y="3759664"/>
            <a:chExt cx="971468" cy="971110"/>
          </a:xfrm>
        </p:grpSpPr>
        <p:grpSp>
          <p:nvGrpSpPr>
            <p:cNvPr id="581" name="Google Shape;581;p41"/>
            <p:cNvGrpSpPr/>
            <p:nvPr/>
          </p:nvGrpSpPr>
          <p:grpSpPr>
            <a:xfrm>
              <a:off x="2024214" y="3759664"/>
              <a:ext cx="971468" cy="971110"/>
              <a:chOff x="5680518" y="5545035"/>
              <a:chExt cx="3574200" cy="3574200"/>
            </a:xfrm>
          </p:grpSpPr>
          <p:sp>
            <p:nvSpPr>
              <p:cNvPr id="582" name="Google Shape;582;p41"/>
              <p:cNvSpPr/>
              <p:nvPr/>
            </p:nvSpPr>
            <p:spPr>
              <a:xfrm rot="8100000">
                <a:off x="6203947" y="6068464"/>
                <a:ext cx="2527341" cy="2527341"/>
              </a:xfrm>
              <a:prstGeom prst="teardrop">
                <a:avLst>
                  <a:gd fmla="val 118365" name="adj"/>
                </a:avLst>
              </a:pr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17150" lIns="34300" spcFirstLastPara="1" rIns="34300" wrap="square" tIns="1715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800"/>
                  <a:buFont typeface="Arial"/>
                  <a:buNone/>
                </a:pPr>
                <a:r>
                  <a:t/>
                </a:r>
                <a:endParaRPr b="0" i="0" sz="800" u="none" cap="none" strike="noStrike">
                  <a:solidFill>
                    <a:srgbClr val="FFFFFF"/>
                  </a:solidFill>
                  <a:latin typeface="Lato Light"/>
                  <a:ea typeface="Lato Light"/>
                  <a:cs typeface="Lato Light"/>
                  <a:sym typeface="Lato Light"/>
                </a:endParaRPr>
              </a:p>
            </p:txBody>
          </p:sp>
          <p:sp>
            <p:nvSpPr>
              <p:cNvPr id="583" name="Google Shape;583;p41"/>
              <p:cNvSpPr/>
              <p:nvPr/>
            </p:nvSpPr>
            <p:spPr>
              <a:xfrm>
                <a:off x="6369481" y="6230072"/>
                <a:ext cx="2195100" cy="219510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17150" lIns="34300" spcFirstLastPara="1" rIns="34300" wrap="square" tIns="1715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800"/>
                  <a:buFont typeface="Arial"/>
                  <a:buNone/>
                </a:pPr>
                <a:r>
                  <a:t/>
                </a:r>
                <a:endParaRPr b="0" i="0" sz="800" u="none" cap="none" strike="noStrike">
                  <a:solidFill>
                    <a:srgbClr val="FFFFFF"/>
                  </a:solidFill>
                  <a:latin typeface="Lato Light"/>
                  <a:ea typeface="Lato Light"/>
                  <a:cs typeface="Lato Light"/>
                  <a:sym typeface="Lato Light"/>
                </a:endParaRPr>
              </a:p>
            </p:txBody>
          </p:sp>
        </p:grpSp>
        <p:sp>
          <p:nvSpPr>
            <p:cNvPr id="584" name="Google Shape;584;p41"/>
            <p:cNvSpPr txBox="1"/>
            <p:nvPr/>
          </p:nvSpPr>
          <p:spPr>
            <a:xfrm>
              <a:off x="2186025" y="4164575"/>
              <a:ext cx="622200" cy="158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7150" lIns="34300" spcFirstLastPara="1" rIns="34300" wrap="square" tIns="1715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None/>
              </a:pPr>
              <a:r>
                <a:rPr b="0" i="0" lang="en" sz="2800" u="none" cap="none" strike="noStrike">
                  <a:solidFill>
                    <a:schemeClr val="accent5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3</a:t>
              </a:r>
              <a:endParaRPr b="0" i="0" sz="3000" u="none" cap="none" strike="noStrike">
                <a:solidFill>
                  <a:schemeClr val="accent5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</p:grpSp>
      <p:grpSp>
        <p:nvGrpSpPr>
          <p:cNvPr id="585" name="Google Shape;585;p41"/>
          <p:cNvGrpSpPr/>
          <p:nvPr/>
        </p:nvGrpSpPr>
        <p:grpSpPr>
          <a:xfrm>
            <a:off x="5190894" y="101632"/>
            <a:ext cx="1445447" cy="1423939"/>
            <a:chOff x="2024214" y="3759664"/>
            <a:chExt cx="971468" cy="971110"/>
          </a:xfrm>
        </p:grpSpPr>
        <p:grpSp>
          <p:nvGrpSpPr>
            <p:cNvPr id="586" name="Google Shape;586;p41"/>
            <p:cNvGrpSpPr/>
            <p:nvPr/>
          </p:nvGrpSpPr>
          <p:grpSpPr>
            <a:xfrm>
              <a:off x="2024214" y="3759664"/>
              <a:ext cx="971468" cy="971110"/>
              <a:chOff x="5680518" y="5545035"/>
              <a:chExt cx="3574200" cy="3574200"/>
            </a:xfrm>
          </p:grpSpPr>
          <p:sp>
            <p:nvSpPr>
              <p:cNvPr id="587" name="Google Shape;587;p41"/>
              <p:cNvSpPr/>
              <p:nvPr/>
            </p:nvSpPr>
            <p:spPr>
              <a:xfrm rot="8100000">
                <a:off x="6203947" y="6068464"/>
                <a:ext cx="2527341" cy="2527341"/>
              </a:xfrm>
              <a:prstGeom prst="teardrop">
                <a:avLst>
                  <a:gd fmla="val 118365" name="adj"/>
                </a:avLst>
              </a:prstGeom>
              <a:solidFill>
                <a:srgbClr val="001E52"/>
              </a:solidFill>
              <a:ln>
                <a:noFill/>
              </a:ln>
            </p:spPr>
            <p:txBody>
              <a:bodyPr anchorCtr="0" anchor="ctr" bIns="17150" lIns="34300" spcFirstLastPara="1" rIns="34300" wrap="square" tIns="1715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800"/>
                  <a:buFont typeface="Arial"/>
                  <a:buNone/>
                </a:pPr>
                <a:r>
                  <a:t/>
                </a:r>
                <a:endParaRPr b="0" i="0" sz="800" u="none" cap="none" strike="noStrike">
                  <a:solidFill>
                    <a:srgbClr val="FFFFFF"/>
                  </a:solidFill>
                  <a:latin typeface="Lato Light"/>
                  <a:ea typeface="Lato Light"/>
                  <a:cs typeface="Lato Light"/>
                  <a:sym typeface="Lato Light"/>
                </a:endParaRPr>
              </a:p>
            </p:txBody>
          </p:sp>
          <p:sp>
            <p:nvSpPr>
              <p:cNvPr id="588" name="Google Shape;588;p41"/>
              <p:cNvSpPr/>
              <p:nvPr/>
            </p:nvSpPr>
            <p:spPr>
              <a:xfrm>
                <a:off x="6369481" y="6230072"/>
                <a:ext cx="2195100" cy="219510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17150" lIns="34300" spcFirstLastPara="1" rIns="34300" wrap="square" tIns="1715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800"/>
                  <a:buFont typeface="Arial"/>
                  <a:buNone/>
                </a:pPr>
                <a:r>
                  <a:t/>
                </a:r>
                <a:endParaRPr b="0" i="0" sz="800" u="none" cap="none" strike="noStrike">
                  <a:solidFill>
                    <a:srgbClr val="FFFFFF"/>
                  </a:solidFill>
                  <a:latin typeface="Lato Light"/>
                  <a:ea typeface="Lato Light"/>
                  <a:cs typeface="Lato Light"/>
                  <a:sym typeface="Lato Light"/>
                </a:endParaRPr>
              </a:p>
            </p:txBody>
          </p:sp>
        </p:grpSp>
        <p:sp>
          <p:nvSpPr>
            <p:cNvPr id="589" name="Google Shape;589;p41"/>
            <p:cNvSpPr txBox="1"/>
            <p:nvPr/>
          </p:nvSpPr>
          <p:spPr>
            <a:xfrm>
              <a:off x="2414231" y="4164641"/>
              <a:ext cx="271500" cy="158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7150" lIns="34300" spcFirstLastPara="1" rIns="34300" wrap="square" tIns="171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Arial"/>
                <a:buNone/>
              </a:pPr>
              <a:r>
                <a:rPr b="0" i="0" lang="en" sz="3200" u="none" cap="none" strike="noStrike">
                  <a:solidFill>
                    <a:srgbClr val="001E52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4</a:t>
              </a:r>
              <a:endParaRPr b="0" i="0" sz="2500" u="none" cap="none" strike="noStrike">
                <a:solidFill>
                  <a:srgbClr val="001E5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</p:grpSp>
      <p:grpSp>
        <p:nvGrpSpPr>
          <p:cNvPr id="590" name="Google Shape;590;p41"/>
          <p:cNvGrpSpPr/>
          <p:nvPr/>
        </p:nvGrpSpPr>
        <p:grpSpPr>
          <a:xfrm>
            <a:off x="2855689" y="3886258"/>
            <a:ext cx="698777" cy="679097"/>
            <a:chOff x="2024214" y="3759664"/>
            <a:chExt cx="971468" cy="971110"/>
          </a:xfrm>
        </p:grpSpPr>
        <p:grpSp>
          <p:nvGrpSpPr>
            <p:cNvPr id="591" name="Google Shape;591;p41"/>
            <p:cNvGrpSpPr/>
            <p:nvPr/>
          </p:nvGrpSpPr>
          <p:grpSpPr>
            <a:xfrm>
              <a:off x="2024214" y="3759664"/>
              <a:ext cx="971468" cy="971110"/>
              <a:chOff x="5680518" y="5545035"/>
              <a:chExt cx="3574200" cy="3574200"/>
            </a:xfrm>
          </p:grpSpPr>
          <p:sp>
            <p:nvSpPr>
              <p:cNvPr id="592" name="Google Shape;592;p41"/>
              <p:cNvSpPr/>
              <p:nvPr/>
            </p:nvSpPr>
            <p:spPr>
              <a:xfrm rot="8100000">
                <a:off x="6203947" y="6068464"/>
                <a:ext cx="2527341" cy="2527341"/>
              </a:xfrm>
              <a:prstGeom prst="teardrop">
                <a:avLst>
                  <a:gd fmla="val 118365" name="adj"/>
                </a:avLst>
              </a:pr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17150" lIns="34300" spcFirstLastPara="1" rIns="34300" wrap="square" tIns="1715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800"/>
                  <a:buFont typeface="Arial"/>
                  <a:buNone/>
                </a:pPr>
                <a:r>
                  <a:t/>
                </a:r>
                <a:endParaRPr b="0" i="0" sz="800" u="none" cap="none" strike="noStrike">
                  <a:solidFill>
                    <a:srgbClr val="FFFFFF"/>
                  </a:solidFill>
                  <a:latin typeface="Lato Light"/>
                  <a:ea typeface="Lato Light"/>
                  <a:cs typeface="Lato Light"/>
                  <a:sym typeface="Lato Light"/>
                </a:endParaRPr>
              </a:p>
            </p:txBody>
          </p:sp>
          <p:sp>
            <p:nvSpPr>
              <p:cNvPr id="593" name="Google Shape;593;p41"/>
              <p:cNvSpPr/>
              <p:nvPr/>
            </p:nvSpPr>
            <p:spPr>
              <a:xfrm>
                <a:off x="6369481" y="6230072"/>
                <a:ext cx="2195100" cy="219510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17150" lIns="34300" spcFirstLastPara="1" rIns="34300" wrap="square" tIns="1715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800"/>
                  <a:buFont typeface="Arial"/>
                  <a:buNone/>
                </a:pPr>
                <a:r>
                  <a:t/>
                </a:r>
                <a:endParaRPr b="0" i="0" sz="800" u="none" cap="none" strike="noStrike">
                  <a:solidFill>
                    <a:srgbClr val="FFFFFF"/>
                  </a:solidFill>
                  <a:latin typeface="Lato Light"/>
                  <a:ea typeface="Lato Light"/>
                  <a:cs typeface="Lato Light"/>
                  <a:sym typeface="Lato Light"/>
                </a:endParaRPr>
              </a:p>
            </p:txBody>
          </p:sp>
        </p:grpSp>
        <p:sp>
          <p:nvSpPr>
            <p:cNvPr id="594" name="Google Shape;594;p41"/>
            <p:cNvSpPr txBox="1"/>
            <p:nvPr/>
          </p:nvSpPr>
          <p:spPr>
            <a:xfrm>
              <a:off x="2211374" y="4045779"/>
              <a:ext cx="596700" cy="396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7150" lIns="34300" spcFirstLastPara="1" rIns="34300" wrap="square" tIns="1715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" sz="1800" u="none" cap="none" strike="noStrike">
                  <a:solidFill>
                    <a:schemeClr val="accent2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1</a:t>
              </a:r>
              <a:endParaRPr b="0" i="0" sz="1100" u="none" cap="none" strike="noStrike">
                <a:solidFill>
                  <a:schemeClr val="accen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</p:grpSp>
      <p:sp>
        <p:nvSpPr>
          <p:cNvPr id="595" name="Google Shape;595;p41"/>
          <p:cNvSpPr txBox="1"/>
          <p:nvPr/>
        </p:nvSpPr>
        <p:spPr>
          <a:xfrm>
            <a:off x="4297825" y="4388850"/>
            <a:ext cx="30864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en" sz="1600" u="none" cap="none" strike="noStrike">
                <a:solidFill>
                  <a:schemeClr val="accen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App inventor with Blynk.</a:t>
            </a:r>
            <a:endParaRPr b="1" i="0" sz="1600" u="none" cap="none" strike="noStrike">
              <a:solidFill>
                <a:schemeClr val="accent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mc:AlternateContent>
    <mc:Choice Requires="p14">
      <p:transition spd="slow" p14:dur="1600">
        <p14:prism dir="l"/>
      </p:transition>
    </mc:Choice>
    <mc:Fallback>
      <p:transition spd="slow">
        <p:fade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9" name="Shape 5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" name="Google Shape;600;p42"/>
          <p:cNvSpPr txBox="1"/>
          <p:nvPr>
            <p:ph type="ctrTitle"/>
          </p:nvPr>
        </p:nvSpPr>
        <p:spPr>
          <a:xfrm>
            <a:off x="685800" y="1583342"/>
            <a:ext cx="7772400" cy="1159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n">
                <a:solidFill>
                  <a:schemeClr val="accent2"/>
                </a:solidFill>
              </a:rPr>
              <a:t>6.</a:t>
            </a:r>
            <a:endParaRPr>
              <a:solidFill>
                <a:schemeClr val="accent2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n"/>
              <a:t>Future Work </a:t>
            </a:r>
            <a:endParaRPr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4" name="Shape 6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5" name="Google Shape;605;p43"/>
          <p:cNvSpPr txBox="1"/>
          <p:nvPr>
            <p:ph idx="12" type="sldNum"/>
          </p:nvPr>
        </p:nvSpPr>
        <p:spPr>
          <a:xfrm>
            <a:off x="8480575" y="4696933"/>
            <a:ext cx="548700" cy="31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06" name="Google Shape;606;p43"/>
          <p:cNvSpPr txBox="1"/>
          <p:nvPr/>
        </p:nvSpPr>
        <p:spPr>
          <a:xfrm>
            <a:off x="1046100" y="510788"/>
            <a:ext cx="6462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r>
              <a:rPr b="0" i="0" lang="en" sz="2900" u="none" cap="none" strike="noStrike">
                <a:solidFill>
                  <a:schemeClr val="accen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Future Work:</a:t>
            </a:r>
            <a:endParaRPr b="0" i="0" sz="2900" u="none" cap="none" strike="noStrike">
              <a:solidFill>
                <a:schemeClr val="accent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607" name="Google Shape;607;p43"/>
          <p:cNvSpPr txBox="1"/>
          <p:nvPr/>
        </p:nvSpPr>
        <p:spPr>
          <a:xfrm>
            <a:off x="1046100" y="1526000"/>
            <a:ext cx="7725900" cy="355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97ABBC"/>
              </a:buClr>
              <a:buSzPts val="1800"/>
              <a:buFont typeface="Lato"/>
              <a:buChar char="▷"/>
            </a:pPr>
            <a:r>
              <a:rPr b="0" i="0" lang="en" sz="2400" u="none" cap="none" strike="noStrike">
                <a:solidFill>
                  <a:srgbClr val="67748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Improve the mobile application.</a:t>
            </a:r>
            <a:endParaRPr b="0" i="0" sz="2400" u="none" cap="none" strike="noStrike">
              <a:solidFill>
                <a:srgbClr val="67748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97ABBC"/>
              </a:buClr>
              <a:buSzPts val="1800"/>
              <a:buFont typeface="Lato"/>
              <a:buChar char="▷"/>
            </a:pPr>
            <a:r>
              <a:rPr b="0" i="0" lang="en" sz="2400" u="none" cap="none" strike="noStrike">
                <a:solidFill>
                  <a:srgbClr val="67748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Add a door on the parcel entry section.</a:t>
            </a:r>
            <a:endParaRPr b="0" i="0" sz="2400" u="none" cap="none" strike="noStrike">
              <a:solidFill>
                <a:srgbClr val="67748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97ABBC"/>
              </a:buClr>
              <a:buSzPts val="1800"/>
              <a:buFont typeface="Lato"/>
              <a:buChar char="▷"/>
            </a:pPr>
            <a:r>
              <a:rPr b="0" i="0" lang="en" sz="2400" u="none" cap="none" strike="noStrike">
                <a:solidFill>
                  <a:srgbClr val="67748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Use material stronger than wood for more security.</a:t>
            </a:r>
            <a:endParaRPr/>
          </a:p>
          <a:p>
            <a: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97ABBC"/>
              </a:buClr>
              <a:buSzPts val="1800"/>
              <a:buFont typeface="Lato"/>
              <a:buChar char="▷"/>
            </a:pPr>
            <a:r>
              <a:rPr b="0" i="0" lang="en" sz="2400" u="none" cap="none" strike="noStrike">
                <a:solidFill>
                  <a:srgbClr val="67748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Cash payment.</a:t>
            </a:r>
            <a:endParaRPr b="0" i="0" sz="2400" u="none" cap="none" strike="noStrike">
              <a:solidFill>
                <a:srgbClr val="67748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1143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67748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286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67748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286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67748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1" name="Shape 6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2" name="Google Shape;612;p44"/>
          <p:cNvSpPr txBox="1"/>
          <p:nvPr>
            <p:ph idx="4294967295" type="ctrTitle"/>
          </p:nvPr>
        </p:nvSpPr>
        <p:spPr>
          <a:xfrm>
            <a:off x="916025" y="726094"/>
            <a:ext cx="5561100" cy="1159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Raleway"/>
              <a:buNone/>
            </a:pPr>
            <a:r>
              <a:rPr b="0" i="0" lang="en" sz="6000" u="none" cap="none" strike="noStrike">
                <a:solidFill>
                  <a:schemeClr val="accent2"/>
                </a:solidFill>
                <a:latin typeface="Raleway"/>
                <a:ea typeface="Raleway"/>
                <a:cs typeface="Raleway"/>
                <a:sym typeface="Raleway"/>
              </a:rPr>
              <a:t>Thanks!</a:t>
            </a:r>
            <a:endParaRPr b="0" i="0" sz="6000" u="none" cap="none" strike="noStrike">
              <a:solidFill>
                <a:schemeClr val="accent2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613" name="Google Shape;613;p44"/>
          <p:cNvSpPr txBox="1"/>
          <p:nvPr>
            <p:ph idx="4294967295" type="subTitle"/>
          </p:nvPr>
        </p:nvSpPr>
        <p:spPr>
          <a:xfrm>
            <a:off x="916025" y="1754213"/>
            <a:ext cx="5561100" cy="7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6"/>
              </a:buClr>
              <a:buSzPts val="2400"/>
              <a:buFont typeface="Lato"/>
              <a:buNone/>
            </a:pPr>
            <a:r>
              <a:rPr b="1" i="0" lang="en" sz="48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Any questions?</a:t>
            </a:r>
            <a:endParaRPr b="1" i="0" sz="4800" u="none" cap="none" strike="noStrike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614" name="Google Shape;614;p44"/>
          <p:cNvSpPr txBox="1"/>
          <p:nvPr>
            <p:ph idx="4294967295" type="body"/>
          </p:nvPr>
        </p:nvSpPr>
        <p:spPr>
          <a:xfrm>
            <a:off x="916025" y="2759006"/>
            <a:ext cx="5561100" cy="199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 sz="2400">
              <a:solidFill>
                <a:schemeClr val="lt1"/>
              </a:solidFill>
            </a:endParaRPr>
          </a:p>
        </p:txBody>
      </p:sp>
      <p:sp>
        <p:nvSpPr>
          <p:cNvPr id="615" name="Google Shape;615;p44"/>
          <p:cNvSpPr txBox="1"/>
          <p:nvPr>
            <p:ph idx="12" type="sldNum"/>
          </p:nvPr>
        </p:nvSpPr>
        <p:spPr>
          <a:xfrm>
            <a:off x="8480575" y="4696933"/>
            <a:ext cx="548700" cy="31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5"/>
          <p:cNvSpPr txBox="1"/>
          <p:nvPr>
            <p:ph type="title"/>
          </p:nvPr>
        </p:nvSpPr>
        <p:spPr>
          <a:xfrm>
            <a:off x="893700" y="358388"/>
            <a:ext cx="6462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OBJECTIVES:</a:t>
            </a:r>
            <a:endParaRPr/>
          </a:p>
        </p:txBody>
      </p:sp>
      <p:sp>
        <p:nvSpPr>
          <p:cNvPr id="127" name="Google Shape;127;p5"/>
          <p:cNvSpPr txBox="1"/>
          <p:nvPr>
            <p:ph idx="1" type="body"/>
          </p:nvPr>
        </p:nvSpPr>
        <p:spPr>
          <a:xfrm>
            <a:off x="893700" y="1373588"/>
            <a:ext cx="6462600" cy="355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▷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Accuracy.</a:t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▷"/>
            </a:pPr>
            <a:r>
              <a:rPr lang="en"/>
              <a:t>Time saving.</a:t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▷"/>
            </a:pPr>
            <a:r>
              <a:rPr lang="en"/>
              <a:t>24/7 availability.</a:t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▷"/>
            </a:pPr>
            <a:r>
              <a:rPr lang="en"/>
              <a:t> Efficient route planning.</a:t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▷"/>
            </a:pPr>
            <a:r>
              <a:rPr lang="en"/>
              <a:t>Environmental impact.</a:t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▷"/>
            </a:pPr>
            <a:r>
              <a:rPr lang="en"/>
              <a:t>Secure storage.</a:t>
            </a:r>
            <a:endParaRPr/>
          </a:p>
          <a:p>
            <a:pPr indent="0" lvl="0" marL="1143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-22860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-22860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28" name="Google Shape;128;p5"/>
          <p:cNvSpPr txBox="1"/>
          <p:nvPr>
            <p:ph idx="12" type="sldNum"/>
          </p:nvPr>
        </p:nvSpPr>
        <p:spPr>
          <a:xfrm>
            <a:off x="8480575" y="4696933"/>
            <a:ext cx="548700" cy="31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27ae96588e6_2_7"/>
          <p:cNvSpPr txBox="1"/>
          <p:nvPr>
            <p:ph idx="12" type="sldNum"/>
          </p:nvPr>
        </p:nvSpPr>
        <p:spPr>
          <a:xfrm>
            <a:off x="-125" y="4830281"/>
            <a:ext cx="9144000" cy="31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34" name="Google Shape;134;g27ae96588e6_2_7"/>
          <p:cNvSpPr txBox="1"/>
          <p:nvPr>
            <p:ph idx="1" type="body"/>
          </p:nvPr>
        </p:nvSpPr>
        <p:spPr>
          <a:xfrm>
            <a:off x="1710425" y="2161800"/>
            <a:ext cx="5723700" cy="8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rPr lang="en" sz="3400"/>
              <a:t>Pick at Locker</a:t>
            </a:r>
            <a:endParaRPr sz="3400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3400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Google Shape;135;g27ae96588e6_2_7"/>
          <p:cNvSpPr txBox="1"/>
          <p:nvPr>
            <p:ph idx="1" type="body"/>
          </p:nvPr>
        </p:nvSpPr>
        <p:spPr>
          <a:xfrm>
            <a:off x="1340975" y="2981692"/>
            <a:ext cx="6462600" cy="125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Where recipients can receive their</a:t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parcels from public lockers at any time.</a:t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6"/>
          <p:cNvSpPr/>
          <p:nvPr/>
        </p:nvSpPr>
        <p:spPr>
          <a:xfrm>
            <a:off x="893700" y="2675"/>
            <a:ext cx="2483700" cy="2343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p6"/>
          <p:cNvSpPr txBox="1"/>
          <p:nvPr>
            <p:ph idx="4294967295" type="ctrTitle"/>
          </p:nvPr>
        </p:nvSpPr>
        <p:spPr>
          <a:xfrm>
            <a:off x="778225" y="2383444"/>
            <a:ext cx="7609504" cy="1159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Raleway"/>
              <a:buNone/>
            </a:pPr>
            <a:r>
              <a:rPr b="0" i="0" lang="en" sz="7200" u="none" cap="none" strike="noStrike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rPr>
              <a:t>Project Execution</a:t>
            </a:r>
            <a:endParaRPr b="0" i="0" sz="7200" u="none" cap="none" strike="noStrike">
              <a:solidFill>
                <a:schemeClr val="lt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42" name="Google Shape;142;p6"/>
          <p:cNvSpPr txBox="1"/>
          <p:nvPr>
            <p:ph idx="4294967295" type="subTitle"/>
          </p:nvPr>
        </p:nvSpPr>
        <p:spPr>
          <a:xfrm>
            <a:off x="778225" y="3697313"/>
            <a:ext cx="6623100" cy="7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6"/>
              </a:buClr>
              <a:buSzPts val="2400"/>
              <a:buFont typeface="Lato"/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grpSp>
        <p:nvGrpSpPr>
          <p:cNvPr id="143" name="Google Shape;143;p6"/>
          <p:cNvGrpSpPr/>
          <p:nvPr/>
        </p:nvGrpSpPr>
        <p:grpSpPr>
          <a:xfrm>
            <a:off x="1276606" y="336278"/>
            <a:ext cx="1717876" cy="1676832"/>
            <a:chOff x="570875" y="4322250"/>
            <a:chExt cx="443300" cy="443325"/>
          </a:xfrm>
        </p:grpSpPr>
        <p:sp>
          <p:nvSpPr>
            <p:cNvPr id="144" name="Google Shape;144;p6"/>
            <p:cNvSpPr/>
            <p:nvPr/>
          </p:nvSpPr>
          <p:spPr>
            <a:xfrm>
              <a:off x="570875" y="4322250"/>
              <a:ext cx="443300" cy="443325"/>
            </a:xfrm>
            <a:custGeom>
              <a:rect b="b" l="l" r="r" t="t"/>
              <a:pathLst>
                <a:path extrusionOk="0" h="17733" w="17732">
                  <a:moveTo>
                    <a:pt x="13091" y="2712"/>
                  </a:moveTo>
                  <a:lnTo>
                    <a:pt x="13286" y="2736"/>
                  </a:lnTo>
                  <a:lnTo>
                    <a:pt x="13506" y="2785"/>
                  </a:lnTo>
                  <a:lnTo>
                    <a:pt x="13702" y="2858"/>
                  </a:lnTo>
                  <a:lnTo>
                    <a:pt x="13873" y="2956"/>
                  </a:lnTo>
                  <a:lnTo>
                    <a:pt x="14068" y="3054"/>
                  </a:lnTo>
                  <a:lnTo>
                    <a:pt x="14239" y="3176"/>
                  </a:lnTo>
                  <a:lnTo>
                    <a:pt x="14410" y="3323"/>
                  </a:lnTo>
                  <a:lnTo>
                    <a:pt x="14556" y="3493"/>
                  </a:lnTo>
                  <a:lnTo>
                    <a:pt x="14679" y="3664"/>
                  </a:lnTo>
                  <a:lnTo>
                    <a:pt x="14776" y="3860"/>
                  </a:lnTo>
                  <a:lnTo>
                    <a:pt x="14874" y="4031"/>
                  </a:lnTo>
                  <a:lnTo>
                    <a:pt x="14947" y="4226"/>
                  </a:lnTo>
                  <a:lnTo>
                    <a:pt x="14996" y="4446"/>
                  </a:lnTo>
                  <a:lnTo>
                    <a:pt x="15021" y="4641"/>
                  </a:lnTo>
                  <a:lnTo>
                    <a:pt x="15021" y="4861"/>
                  </a:lnTo>
                  <a:lnTo>
                    <a:pt x="15021" y="5057"/>
                  </a:lnTo>
                  <a:lnTo>
                    <a:pt x="14996" y="5252"/>
                  </a:lnTo>
                  <a:lnTo>
                    <a:pt x="14947" y="5472"/>
                  </a:lnTo>
                  <a:lnTo>
                    <a:pt x="14874" y="5667"/>
                  </a:lnTo>
                  <a:lnTo>
                    <a:pt x="14776" y="5838"/>
                  </a:lnTo>
                  <a:lnTo>
                    <a:pt x="14679" y="6033"/>
                  </a:lnTo>
                  <a:lnTo>
                    <a:pt x="14556" y="6204"/>
                  </a:lnTo>
                  <a:lnTo>
                    <a:pt x="14410" y="6375"/>
                  </a:lnTo>
                  <a:lnTo>
                    <a:pt x="13433" y="7328"/>
                  </a:lnTo>
                  <a:lnTo>
                    <a:pt x="13311" y="7426"/>
                  </a:lnTo>
                  <a:lnTo>
                    <a:pt x="13189" y="7499"/>
                  </a:lnTo>
                  <a:lnTo>
                    <a:pt x="13042" y="7548"/>
                  </a:lnTo>
                  <a:lnTo>
                    <a:pt x="12871" y="7572"/>
                  </a:lnTo>
                  <a:lnTo>
                    <a:pt x="12725" y="7548"/>
                  </a:lnTo>
                  <a:lnTo>
                    <a:pt x="12578" y="7499"/>
                  </a:lnTo>
                  <a:lnTo>
                    <a:pt x="12456" y="7426"/>
                  </a:lnTo>
                  <a:lnTo>
                    <a:pt x="12334" y="7328"/>
                  </a:lnTo>
                  <a:lnTo>
                    <a:pt x="10405" y="5398"/>
                  </a:lnTo>
                  <a:lnTo>
                    <a:pt x="10307" y="5276"/>
                  </a:lnTo>
                  <a:lnTo>
                    <a:pt x="10234" y="5154"/>
                  </a:lnTo>
                  <a:lnTo>
                    <a:pt x="10185" y="5008"/>
                  </a:lnTo>
                  <a:lnTo>
                    <a:pt x="10160" y="4861"/>
                  </a:lnTo>
                  <a:lnTo>
                    <a:pt x="10185" y="4690"/>
                  </a:lnTo>
                  <a:lnTo>
                    <a:pt x="10234" y="4544"/>
                  </a:lnTo>
                  <a:lnTo>
                    <a:pt x="10307" y="4422"/>
                  </a:lnTo>
                  <a:lnTo>
                    <a:pt x="10405" y="4299"/>
                  </a:lnTo>
                  <a:lnTo>
                    <a:pt x="11357" y="3323"/>
                  </a:lnTo>
                  <a:lnTo>
                    <a:pt x="11528" y="3176"/>
                  </a:lnTo>
                  <a:lnTo>
                    <a:pt x="11699" y="3054"/>
                  </a:lnTo>
                  <a:lnTo>
                    <a:pt x="11894" y="2956"/>
                  </a:lnTo>
                  <a:lnTo>
                    <a:pt x="12065" y="2858"/>
                  </a:lnTo>
                  <a:lnTo>
                    <a:pt x="12261" y="2785"/>
                  </a:lnTo>
                  <a:lnTo>
                    <a:pt x="12481" y="2736"/>
                  </a:lnTo>
                  <a:lnTo>
                    <a:pt x="12676" y="2712"/>
                  </a:lnTo>
                  <a:close/>
                  <a:moveTo>
                    <a:pt x="8377" y="8867"/>
                  </a:moveTo>
                  <a:lnTo>
                    <a:pt x="8475" y="8891"/>
                  </a:lnTo>
                  <a:lnTo>
                    <a:pt x="8548" y="8915"/>
                  </a:lnTo>
                  <a:lnTo>
                    <a:pt x="8646" y="8964"/>
                  </a:lnTo>
                  <a:lnTo>
                    <a:pt x="8719" y="9013"/>
                  </a:lnTo>
                  <a:lnTo>
                    <a:pt x="8768" y="9086"/>
                  </a:lnTo>
                  <a:lnTo>
                    <a:pt x="8817" y="9184"/>
                  </a:lnTo>
                  <a:lnTo>
                    <a:pt x="8841" y="9257"/>
                  </a:lnTo>
                  <a:lnTo>
                    <a:pt x="8866" y="9355"/>
                  </a:lnTo>
                  <a:lnTo>
                    <a:pt x="8841" y="9453"/>
                  </a:lnTo>
                  <a:lnTo>
                    <a:pt x="8817" y="9550"/>
                  </a:lnTo>
                  <a:lnTo>
                    <a:pt x="8768" y="9624"/>
                  </a:lnTo>
                  <a:lnTo>
                    <a:pt x="8719" y="9697"/>
                  </a:lnTo>
                  <a:lnTo>
                    <a:pt x="6179" y="12237"/>
                  </a:lnTo>
                  <a:lnTo>
                    <a:pt x="6106" y="12310"/>
                  </a:lnTo>
                  <a:lnTo>
                    <a:pt x="6033" y="12359"/>
                  </a:lnTo>
                  <a:lnTo>
                    <a:pt x="5935" y="12383"/>
                  </a:lnTo>
                  <a:lnTo>
                    <a:pt x="5740" y="12383"/>
                  </a:lnTo>
                  <a:lnTo>
                    <a:pt x="5642" y="12359"/>
                  </a:lnTo>
                  <a:lnTo>
                    <a:pt x="5569" y="12310"/>
                  </a:lnTo>
                  <a:lnTo>
                    <a:pt x="5496" y="12237"/>
                  </a:lnTo>
                  <a:lnTo>
                    <a:pt x="5422" y="12164"/>
                  </a:lnTo>
                  <a:lnTo>
                    <a:pt x="5373" y="12090"/>
                  </a:lnTo>
                  <a:lnTo>
                    <a:pt x="5349" y="11993"/>
                  </a:lnTo>
                  <a:lnTo>
                    <a:pt x="5349" y="11895"/>
                  </a:lnTo>
                  <a:lnTo>
                    <a:pt x="5349" y="11797"/>
                  </a:lnTo>
                  <a:lnTo>
                    <a:pt x="5373" y="11700"/>
                  </a:lnTo>
                  <a:lnTo>
                    <a:pt x="5422" y="11626"/>
                  </a:lnTo>
                  <a:lnTo>
                    <a:pt x="5496" y="11553"/>
                  </a:lnTo>
                  <a:lnTo>
                    <a:pt x="8036" y="9013"/>
                  </a:lnTo>
                  <a:lnTo>
                    <a:pt x="8109" y="8964"/>
                  </a:lnTo>
                  <a:lnTo>
                    <a:pt x="8182" y="8915"/>
                  </a:lnTo>
                  <a:lnTo>
                    <a:pt x="8280" y="8891"/>
                  </a:lnTo>
                  <a:lnTo>
                    <a:pt x="8377" y="8867"/>
                  </a:lnTo>
                  <a:close/>
                  <a:moveTo>
                    <a:pt x="14825" y="1"/>
                  </a:moveTo>
                  <a:lnTo>
                    <a:pt x="14288" y="25"/>
                  </a:lnTo>
                  <a:lnTo>
                    <a:pt x="13751" y="50"/>
                  </a:lnTo>
                  <a:lnTo>
                    <a:pt x="13213" y="123"/>
                  </a:lnTo>
                  <a:lnTo>
                    <a:pt x="12676" y="245"/>
                  </a:lnTo>
                  <a:lnTo>
                    <a:pt x="12163" y="367"/>
                  </a:lnTo>
                  <a:lnTo>
                    <a:pt x="11675" y="538"/>
                  </a:lnTo>
                  <a:lnTo>
                    <a:pt x="11235" y="758"/>
                  </a:lnTo>
                  <a:lnTo>
                    <a:pt x="11015" y="856"/>
                  </a:lnTo>
                  <a:lnTo>
                    <a:pt x="10844" y="1002"/>
                  </a:lnTo>
                  <a:lnTo>
                    <a:pt x="10649" y="1124"/>
                  </a:lnTo>
                  <a:lnTo>
                    <a:pt x="10502" y="1271"/>
                  </a:lnTo>
                  <a:lnTo>
                    <a:pt x="5544" y="6229"/>
                  </a:lnTo>
                  <a:lnTo>
                    <a:pt x="391" y="6229"/>
                  </a:lnTo>
                  <a:lnTo>
                    <a:pt x="245" y="6253"/>
                  </a:lnTo>
                  <a:lnTo>
                    <a:pt x="147" y="6278"/>
                  </a:lnTo>
                  <a:lnTo>
                    <a:pt x="49" y="6327"/>
                  </a:lnTo>
                  <a:lnTo>
                    <a:pt x="0" y="6400"/>
                  </a:lnTo>
                  <a:lnTo>
                    <a:pt x="0" y="6473"/>
                  </a:lnTo>
                  <a:lnTo>
                    <a:pt x="25" y="6571"/>
                  </a:lnTo>
                  <a:lnTo>
                    <a:pt x="74" y="6668"/>
                  </a:lnTo>
                  <a:lnTo>
                    <a:pt x="171" y="6791"/>
                  </a:lnTo>
                  <a:lnTo>
                    <a:pt x="2589" y="9184"/>
                  </a:lnTo>
                  <a:lnTo>
                    <a:pt x="2272" y="9502"/>
                  </a:lnTo>
                  <a:lnTo>
                    <a:pt x="953" y="9746"/>
                  </a:lnTo>
                  <a:lnTo>
                    <a:pt x="806" y="9795"/>
                  </a:lnTo>
                  <a:lnTo>
                    <a:pt x="684" y="9843"/>
                  </a:lnTo>
                  <a:lnTo>
                    <a:pt x="611" y="9941"/>
                  </a:lnTo>
                  <a:lnTo>
                    <a:pt x="562" y="10014"/>
                  </a:lnTo>
                  <a:lnTo>
                    <a:pt x="562" y="10112"/>
                  </a:lnTo>
                  <a:lnTo>
                    <a:pt x="586" y="10234"/>
                  </a:lnTo>
                  <a:lnTo>
                    <a:pt x="635" y="10332"/>
                  </a:lnTo>
                  <a:lnTo>
                    <a:pt x="733" y="10454"/>
                  </a:lnTo>
                  <a:lnTo>
                    <a:pt x="7278" y="16999"/>
                  </a:lnTo>
                  <a:lnTo>
                    <a:pt x="7401" y="17097"/>
                  </a:lnTo>
                  <a:lnTo>
                    <a:pt x="7498" y="17146"/>
                  </a:lnTo>
                  <a:lnTo>
                    <a:pt x="7620" y="17170"/>
                  </a:lnTo>
                  <a:lnTo>
                    <a:pt x="7718" y="17170"/>
                  </a:lnTo>
                  <a:lnTo>
                    <a:pt x="7791" y="17122"/>
                  </a:lnTo>
                  <a:lnTo>
                    <a:pt x="7889" y="17048"/>
                  </a:lnTo>
                  <a:lnTo>
                    <a:pt x="7938" y="16926"/>
                  </a:lnTo>
                  <a:lnTo>
                    <a:pt x="7987" y="16780"/>
                  </a:lnTo>
                  <a:lnTo>
                    <a:pt x="8231" y="15461"/>
                  </a:lnTo>
                  <a:lnTo>
                    <a:pt x="8548" y="15143"/>
                  </a:lnTo>
                  <a:lnTo>
                    <a:pt x="10942" y="17561"/>
                  </a:lnTo>
                  <a:lnTo>
                    <a:pt x="11064" y="17659"/>
                  </a:lnTo>
                  <a:lnTo>
                    <a:pt x="11162" y="17708"/>
                  </a:lnTo>
                  <a:lnTo>
                    <a:pt x="11259" y="17732"/>
                  </a:lnTo>
                  <a:lnTo>
                    <a:pt x="11333" y="17732"/>
                  </a:lnTo>
                  <a:lnTo>
                    <a:pt x="11406" y="17683"/>
                  </a:lnTo>
                  <a:lnTo>
                    <a:pt x="11455" y="17586"/>
                  </a:lnTo>
                  <a:lnTo>
                    <a:pt x="11479" y="17488"/>
                  </a:lnTo>
                  <a:lnTo>
                    <a:pt x="11504" y="17341"/>
                  </a:lnTo>
                  <a:lnTo>
                    <a:pt x="11504" y="12188"/>
                  </a:lnTo>
                  <a:lnTo>
                    <a:pt x="16461" y="7230"/>
                  </a:lnTo>
                  <a:lnTo>
                    <a:pt x="16608" y="7084"/>
                  </a:lnTo>
                  <a:lnTo>
                    <a:pt x="16730" y="6888"/>
                  </a:lnTo>
                  <a:lnTo>
                    <a:pt x="16877" y="6693"/>
                  </a:lnTo>
                  <a:lnTo>
                    <a:pt x="16974" y="6498"/>
                  </a:lnTo>
                  <a:lnTo>
                    <a:pt x="17194" y="6058"/>
                  </a:lnTo>
                  <a:lnTo>
                    <a:pt x="17365" y="5569"/>
                  </a:lnTo>
                  <a:lnTo>
                    <a:pt x="17487" y="5057"/>
                  </a:lnTo>
                  <a:lnTo>
                    <a:pt x="17609" y="4519"/>
                  </a:lnTo>
                  <a:lnTo>
                    <a:pt x="17683" y="3982"/>
                  </a:lnTo>
                  <a:lnTo>
                    <a:pt x="17707" y="3445"/>
                  </a:lnTo>
                  <a:lnTo>
                    <a:pt x="17731" y="2907"/>
                  </a:lnTo>
                  <a:lnTo>
                    <a:pt x="17731" y="2419"/>
                  </a:lnTo>
                  <a:lnTo>
                    <a:pt x="17707" y="1955"/>
                  </a:lnTo>
                  <a:lnTo>
                    <a:pt x="17658" y="1515"/>
                  </a:lnTo>
                  <a:lnTo>
                    <a:pt x="17585" y="1149"/>
                  </a:lnTo>
                  <a:lnTo>
                    <a:pt x="17512" y="831"/>
                  </a:lnTo>
                  <a:lnTo>
                    <a:pt x="17414" y="587"/>
                  </a:lnTo>
                  <a:lnTo>
                    <a:pt x="17341" y="489"/>
                  </a:lnTo>
                  <a:lnTo>
                    <a:pt x="17292" y="441"/>
                  </a:lnTo>
                  <a:lnTo>
                    <a:pt x="17243" y="392"/>
                  </a:lnTo>
                  <a:lnTo>
                    <a:pt x="17145" y="318"/>
                  </a:lnTo>
                  <a:lnTo>
                    <a:pt x="16901" y="221"/>
                  </a:lnTo>
                  <a:lnTo>
                    <a:pt x="16584" y="148"/>
                  </a:lnTo>
                  <a:lnTo>
                    <a:pt x="16217" y="74"/>
                  </a:lnTo>
                  <a:lnTo>
                    <a:pt x="15778" y="25"/>
                  </a:lnTo>
                  <a:lnTo>
                    <a:pt x="1531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" name="Google Shape;145;p6"/>
            <p:cNvSpPr/>
            <p:nvPr/>
          </p:nvSpPr>
          <p:spPr>
            <a:xfrm>
              <a:off x="597725" y="4665400"/>
              <a:ext cx="73300" cy="73300"/>
            </a:xfrm>
            <a:custGeom>
              <a:rect b="b" l="l" r="r" t="t"/>
              <a:pathLst>
                <a:path extrusionOk="0" h="2932" w="2932">
                  <a:moveTo>
                    <a:pt x="2028" y="1"/>
                  </a:moveTo>
                  <a:lnTo>
                    <a:pt x="1857" y="25"/>
                  </a:lnTo>
                  <a:lnTo>
                    <a:pt x="1686" y="74"/>
                  </a:lnTo>
                  <a:lnTo>
                    <a:pt x="1515" y="147"/>
                  </a:lnTo>
                  <a:lnTo>
                    <a:pt x="1369" y="269"/>
                  </a:lnTo>
                  <a:lnTo>
                    <a:pt x="1222" y="489"/>
                  </a:lnTo>
                  <a:lnTo>
                    <a:pt x="1002" y="831"/>
                  </a:lnTo>
                  <a:lnTo>
                    <a:pt x="563" y="1735"/>
                  </a:lnTo>
                  <a:lnTo>
                    <a:pt x="172" y="2565"/>
                  </a:lnTo>
                  <a:lnTo>
                    <a:pt x="1" y="2932"/>
                  </a:lnTo>
                  <a:lnTo>
                    <a:pt x="1" y="2932"/>
                  </a:lnTo>
                  <a:lnTo>
                    <a:pt x="367" y="2761"/>
                  </a:lnTo>
                  <a:lnTo>
                    <a:pt x="1198" y="2370"/>
                  </a:lnTo>
                  <a:lnTo>
                    <a:pt x="2101" y="1930"/>
                  </a:lnTo>
                  <a:lnTo>
                    <a:pt x="2443" y="1710"/>
                  </a:lnTo>
                  <a:lnTo>
                    <a:pt x="2663" y="1564"/>
                  </a:lnTo>
                  <a:lnTo>
                    <a:pt x="2785" y="1417"/>
                  </a:lnTo>
                  <a:lnTo>
                    <a:pt x="2858" y="1246"/>
                  </a:lnTo>
                  <a:lnTo>
                    <a:pt x="2907" y="1075"/>
                  </a:lnTo>
                  <a:lnTo>
                    <a:pt x="2932" y="904"/>
                  </a:lnTo>
                  <a:lnTo>
                    <a:pt x="2907" y="733"/>
                  </a:lnTo>
                  <a:lnTo>
                    <a:pt x="2858" y="562"/>
                  </a:lnTo>
                  <a:lnTo>
                    <a:pt x="2785" y="416"/>
                  </a:lnTo>
                  <a:lnTo>
                    <a:pt x="2663" y="269"/>
                  </a:lnTo>
                  <a:lnTo>
                    <a:pt x="2517" y="147"/>
                  </a:lnTo>
                  <a:lnTo>
                    <a:pt x="2370" y="74"/>
                  </a:lnTo>
                  <a:lnTo>
                    <a:pt x="2199" y="25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" name="Google Shape;146;p6"/>
            <p:cNvSpPr/>
            <p:nvPr/>
          </p:nvSpPr>
          <p:spPr>
            <a:xfrm>
              <a:off x="654525" y="4708150"/>
              <a:ext cx="47025" cy="47025"/>
            </a:xfrm>
            <a:custGeom>
              <a:rect b="b" l="l" r="r" t="t"/>
              <a:pathLst>
                <a:path extrusionOk="0" h="1881" w="1881">
                  <a:moveTo>
                    <a:pt x="1124" y="0"/>
                  </a:moveTo>
                  <a:lnTo>
                    <a:pt x="977" y="25"/>
                  </a:lnTo>
                  <a:lnTo>
                    <a:pt x="831" y="74"/>
                  </a:lnTo>
                  <a:lnTo>
                    <a:pt x="709" y="147"/>
                  </a:lnTo>
                  <a:lnTo>
                    <a:pt x="586" y="245"/>
                  </a:lnTo>
                  <a:lnTo>
                    <a:pt x="464" y="391"/>
                  </a:lnTo>
                  <a:lnTo>
                    <a:pt x="367" y="611"/>
                  </a:lnTo>
                  <a:lnTo>
                    <a:pt x="269" y="880"/>
                  </a:lnTo>
                  <a:lnTo>
                    <a:pt x="171" y="1173"/>
                  </a:lnTo>
                  <a:lnTo>
                    <a:pt x="49" y="1686"/>
                  </a:lnTo>
                  <a:lnTo>
                    <a:pt x="0" y="1881"/>
                  </a:lnTo>
                  <a:lnTo>
                    <a:pt x="0" y="1881"/>
                  </a:lnTo>
                  <a:lnTo>
                    <a:pt x="220" y="1857"/>
                  </a:lnTo>
                  <a:lnTo>
                    <a:pt x="733" y="1710"/>
                  </a:lnTo>
                  <a:lnTo>
                    <a:pt x="1002" y="1637"/>
                  </a:lnTo>
                  <a:lnTo>
                    <a:pt x="1270" y="1539"/>
                  </a:lnTo>
                  <a:lnTo>
                    <a:pt x="1515" y="1417"/>
                  </a:lnTo>
                  <a:lnTo>
                    <a:pt x="1661" y="1319"/>
                  </a:lnTo>
                  <a:lnTo>
                    <a:pt x="1759" y="1197"/>
                  </a:lnTo>
                  <a:lnTo>
                    <a:pt x="1832" y="1051"/>
                  </a:lnTo>
                  <a:lnTo>
                    <a:pt x="1881" y="928"/>
                  </a:lnTo>
                  <a:lnTo>
                    <a:pt x="1881" y="782"/>
                  </a:lnTo>
                  <a:lnTo>
                    <a:pt x="1881" y="635"/>
                  </a:lnTo>
                  <a:lnTo>
                    <a:pt x="1832" y="489"/>
                  </a:lnTo>
                  <a:lnTo>
                    <a:pt x="1759" y="367"/>
                  </a:lnTo>
                  <a:lnTo>
                    <a:pt x="1661" y="245"/>
                  </a:lnTo>
                  <a:lnTo>
                    <a:pt x="1539" y="147"/>
                  </a:lnTo>
                  <a:lnTo>
                    <a:pt x="1417" y="74"/>
                  </a:lnTo>
                  <a:lnTo>
                    <a:pt x="1270" y="25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" name="Google Shape;147;p6"/>
            <p:cNvSpPr/>
            <p:nvPr/>
          </p:nvSpPr>
          <p:spPr>
            <a:xfrm>
              <a:off x="581250" y="4634875"/>
              <a:ext cx="47050" cy="47050"/>
            </a:xfrm>
            <a:custGeom>
              <a:rect b="b" l="l" r="r" t="t"/>
              <a:pathLst>
                <a:path extrusionOk="0" h="1882" w="1882">
                  <a:moveTo>
                    <a:pt x="953" y="1"/>
                  </a:moveTo>
                  <a:lnTo>
                    <a:pt x="831" y="49"/>
                  </a:lnTo>
                  <a:lnTo>
                    <a:pt x="684" y="123"/>
                  </a:lnTo>
                  <a:lnTo>
                    <a:pt x="562" y="220"/>
                  </a:lnTo>
                  <a:lnTo>
                    <a:pt x="465" y="367"/>
                  </a:lnTo>
                  <a:lnTo>
                    <a:pt x="342" y="611"/>
                  </a:lnTo>
                  <a:lnTo>
                    <a:pt x="245" y="880"/>
                  </a:lnTo>
                  <a:lnTo>
                    <a:pt x="171" y="1148"/>
                  </a:lnTo>
                  <a:lnTo>
                    <a:pt x="25" y="1661"/>
                  </a:lnTo>
                  <a:lnTo>
                    <a:pt x="1" y="1881"/>
                  </a:lnTo>
                  <a:lnTo>
                    <a:pt x="196" y="1832"/>
                  </a:lnTo>
                  <a:lnTo>
                    <a:pt x="709" y="1710"/>
                  </a:lnTo>
                  <a:lnTo>
                    <a:pt x="1002" y="1613"/>
                  </a:lnTo>
                  <a:lnTo>
                    <a:pt x="1271" y="1515"/>
                  </a:lnTo>
                  <a:lnTo>
                    <a:pt x="1490" y="1417"/>
                  </a:lnTo>
                  <a:lnTo>
                    <a:pt x="1637" y="1295"/>
                  </a:lnTo>
                  <a:lnTo>
                    <a:pt x="1735" y="1173"/>
                  </a:lnTo>
                  <a:lnTo>
                    <a:pt x="1808" y="1051"/>
                  </a:lnTo>
                  <a:lnTo>
                    <a:pt x="1857" y="904"/>
                  </a:lnTo>
                  <a:lnTo>
                    <a:pt x="1881" y="758"/>
                  </a:lnTo>
                  <a:lnTo>
                    <a:pt x="1857" y="611"/>
                  </a:lnTo>
                  <a:lnTo>
                    <a:pt x="1808" y="465"/>
                  </a:lnTo>
                  <a:lnTo>
                    <a:pt x="1735" y="343"/>
                  </a:lnTo>
                  <a:lnTo>
                    <a:pt x="1637" y="220"/>
                  </a:lnTo>
                  <a:lnTo>
                    <a:pt x="1515" y="123"/>
                  </a:lnTo>
                  <a:lnTo>
                    <a:pt x="1393" y="49"/>
                  </a:lnTo>
                  <a:lnTo>
                    <a:pt x="124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48" name="Google Shape;148;p6"/>
          <p:cNvSpPr txBox="1"/>
          <p:nvPr>
            <p:ph idx="12" type="sldNum"/>
          </p:nvPr>
        </p:nvSpPr>
        <p:spPr>
          <a:xfrm>
            <a:off x="8480575" y="4696933"/>
            <a:ext cx="548700" cy="31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7"/>
          <p:cNvSpPr txBox="1"/>
          <p:nvPr>
            <p:ph idx="1" type="body"/>
          </p:nvPr>
        </p:nvSpPr>
        <p:spPr>
          <a:xfrm>
            <a:off x="893700" y="1581056"/>
            <a:ext cx="3136800" cy="316688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  <a:buNone/>
            </a:pPr>
            <a:r>
              <a:rPr b="1" lang="en"/>
              <a:t>First Design:</a:t>
            </a:r>
            <a:endParaRPr/>
          </a:p>
          <a:p>
            <a:pPr indent="-342900" lvl="0" marL="3429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  <a:buFont typeface="Courier New"/>
              <a:buChar char="o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Three sanding belts.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3429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  <a:buFont typeface="Courier New"/>
              <a:buChar char="o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One Stepper motor for the Y-axis.</a:t>
            </a:r>
            <a:endParaRPr/>
          </a:p>
          <a:p>
            <a:pPr indent="-342900" lvl="0" marL="3429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  <a:buFont typeface="Courier New"/>
              <a:buChar char="o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Three servo motors attached to each belt rotate 360˚.</a:t>
            </a:r>
            <a:endParaRPr/>
          </a:p>
          <a:p>
            <a:pPr indent="-342900" lvl="0" marL="3429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  <a:buFont typeface="Courier New"/>
              <a:buChar char="o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Three servo motors to place the parcel.</a:t>
            </a:r>
            <a:endParaRPr/>
          </a:p>
          <a:p>
            <a:pPr indent="-215900" lvl="0" marL="3429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  <a:buFont typeface="Courier New"/>
              <a:buNone/>
            </a:pPr>
            <a:r>
              <a:t/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15900" lvl="0" marL="3429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  <a:buFont typeface="Courier New"/>
              <a:buNone/>
            </a:pPr>
            <a:r>
              <a:t/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54" name="Google Shape;154;p7"/>
          <p:cNvSpPr txBox="1"/>
          <p:nvPr>
            <p:ph type="title"/>
          </p:nvPr>
        </p:nvSpPr>
        <p:spPr>
          <a:xfrm>
            <a:off x="893700" y="720338"/>
            <a:ext cx="6462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"/>
              <a:t>Initial Ideas: </a:t>
            </a:r>
            <a:endParaRPr/>
          </a:p>
        </p:txBody>
      </p:sp>
      <p:sp>
        <p:nvSpPr>
          <p:cNvPr id="155" name="Google Shape;155;p7"/>
          <p:cNvSpPr txBox="1"/>
          <p:nvPr>
            <p:ph idx="2" type="body"/>
          </p:nvPr>
        </p:nvSpPr>
        <p:spPr>
          <a:xfrm>
            <a:off x="4219500" y="1577738"/>
            <a:ext cx="3136800" cy="316688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  <a:buNone/>
            </a:pPr>
            <a:r>
              <a:rPr b="1" lang="en"/>
              <a:t>Second Design:</a:t>
            </a:r>
            <a:endParaRPr/>
          </a:p>
          <a:p>
            <a:pPr indent="-342900" lvl="0" marL="3429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  <a:buFont typeface="Courier New"/>
              <a:buChar char="o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Two stepper motors for the X-axis and Y-axis.</a:t>
            </a:r>
            <a:endParaRPr/>
          </a:p>
          <a:p>
            <a:pPr indent="-342900" lvl="0" marL="3429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  <a:buFont typeface="Courier New"/>
              <a:buChar char="o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One servo motor to place the parcel.</a:t>
            </a:r>
            <a:endParaRPr/>
          </a:p>
          <a:p>
            <a:pPr indent="-342900" lvl="0" marL="3429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  <a:buFont typeface="Courier New"/>
              <a:buChar char="o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One CNC XY LINEAR MOTION.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15900" lvl="0" marL="3429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  <a:buFont typeface="Courier New"/>
              <a:buNone/>
            </a:pPr>
            <a:r>
              <a:t/>
            </a:r>
            <a:endParaRPr b="1"/>
          </a:p>
        </p:txBody>
      </p:sp>
      <p:sp>
        <p:nvSpPr>
          <p:cNvPr id="156" name="Google Shape;156;p7"/>
          <p:cNvSpPr txBox="1"/>
          <p:nvPr>
            <p:ph idx="12" type="sldNum"/>
          </p:nvPr>
        </p:nvSpPr>
        <p:spPr>
          <a:xfrm>
            <a:off x="8480575" y="4696933"/>
            <a:ext cx="548700" cy="31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8"/>
          <p:cNvSpPr txBox="1"/>
          <p:nvPr/>
        </p:nvSpPr>
        <p:spPr>
          <a:xfrm>
            <a:off x="893700" y="720338"/>
            <a:ext cx="6462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3200" u="none" cap="none" strike="noStrike">
                <a:solidFill>
                  <a:srgbClr val="97ABBC"/>
                </a:solidFill>
                <a:latin typeface="Raleway"/>
                <a:ea typeface="Raleway"/>
                <a:cs typeface="Raleway"/>
                <a:sym typeface="Raleway"/>
              </a:rPr>
              <a:t>Initial Ideas: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" name="Google Shape;162;p8"/>
          <p:cNvSpPr txBox="1"/>
          <p:nvPr/>
        </p:nvSpPr>
        <p:spPr>
          <a:xfrm>
            <a:off x="2530069" y="1615434"/>
            <a:ext cx="3465095" cy="316688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b="1" i="0" lang="en" sz="20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Second Design: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ourier New"/>
              <a:buChar char="o"/>
            </a:pPr>
            <a:r>
              <a:rPr b="0" i="0" lang="en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Two stepper motors for the X-axis and Y-axis.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ourier New"/>
              <a:buChar char="o"/>
            </a:pPr>
            <a:r>
              <a:rPr b="0" i="0" lang="en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One servo motor to place the parcel.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ourier New"/>
              <a:buChar char="o"/>
            </a:pPr>
            <a:r>
              <a:rPr b="0" i="0" lang="en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One CNC XY LINEAR MOTION.</a:t>
            </a:r>
            <a:endParaRPr/>
          </a:p>
          <a:p>
            <a:pPr indent="-2540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ourier New"/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8"/>
          <p:cNvSpPr txBox="1"/>
          <p:nvPr>
            <p:ph idx="12" type="sldNum"/>
          </p:nvPr>
        </p:nvSpPr>
        <p:spPr>
          <a:xfrm>
            <a:off x="8480575" y="4696933"/>
            <a:ext cx="548700" cy="31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64" name="Google Shape;164;p8"/>
          <p:cNvSpPr/>
          <p:nvPr/>
        </p:nvSpPr>
        <p:spPr>
          <a:xfrm>
            <a:off x="2138183" y="1615434"/>
            <a:ext cx="4042500" cy="2963400"/>
          </a:xfrm>
          <a:prstGeom prst="rect">
            <a:avLst/>
          </a:prstGeom>
          <a:noFill/>
          <a:ln cap="flat" cmpd="sng" w="5715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Antonio template">
  <a:themeElements>
    <a:clrScheme name="Custom 347">
      <a:dk1>
        <a:srgbClr val="677480"/>
      </a:dk1>
      <a:lt1>
        <a:srgbClr val="FFFFFF"/>
      </a:lt1>
      <a:dk2>
        <a:srgbClr val="2185C5"/>
      </a:dk2>
      <a:lt2>
        <a:srgbClr val="DEE2E6"/>
      </a:lt2>
      <a:accent1>
        <a:srgbClr val="2185C5"/>
      </a:accent1>
      <a:accent2>
        <a:srgbClr val="7ECEFD"/>
      </a:accent2>
      <a:accent3>
        <a:srgbClr val="F20253"/>
      </a:accent3>
      <a:accent4>
        <a:srgbClr val="FF9715"/>
      </a:accent4>
      <a:accent5>
        <a:srgbClr val="1C3AA9"/>
      </a:accent5>
      <a:accent6>
        <a:srgbClr val="97ABBC"/>
      </a:accent6>
      <a:hlink>
        <a:srgbClr val="2185C5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