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ell\Downloads\design-after-fix-problems-for-nodes-at-min-time.csv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wnloads\design-after-fix-problems-for-nodes-at-max-time.csv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wnloads\design-after-fix-problems-for-pipes-at-min-time.csv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wnloads\design-after-fix-problems-for-pipes-at-max-time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000" b="1" i="0" baseline="0" dirty="0">
                <a:effectLst/>
              </a:rPr>
              <a:t>Pressure (mH2O) at 2:00 AM</a:t>
            </a:r>
            <a:endParaRPr lang="en-US" sz="2000" dirty="0">
              <a:effectLst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tx>
            <c:v>Pressure VS Junction Number</c:v>
          </c:tx>
          <c:spPr>
            <a:ln w="28575">
              <a:noFill/>
            </a:ln>
          </c:spPr>
          <c:marker>
            <c:symbol val="circle"/>
            <c:size val="3"/>
          </c:marker>
          <c:xVal>
            <c:strRef>
              <c:f>'design-after-fix-problems-for-n'!$B$2:$B$359</c:f>
              <c:strCache>
                <c:ptCount val="358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J-11</c:v>
                </c:pt>
                <c:pt idx="10">
                  <c:v>J-12</c:v>
                </c:pt>
                <c:pt idx="11">
                  <c:v>J-13</c:v>
                </c:pt>
                <c:pt idx="12">
                  <c:v>J-14</c:v>
                </c:pt>
                <c:pt idx="13">
                  <c:v>J-15</c:v>
                </c:pt>
                <c:pt idx="14">
                  <c:v>J-16</c:v>
                </c:pt>
                <c:pt idx="15">
                  <c:v>J-17</c:v>
                </c:pt>
                <c:pt idx="16">
                  <c:v>J-18</c:v>
                </c:pt>
                <c:pt idx="17">
                  <c:v>J-19</c:v>
                </c:pt>
                <c:pt idx="18">
                  <c:v>J-20</c:v>
                </c:pt>
                <c:pt idx="19">
                  <c:v>J-21</c:v>
                </c:pt>
                <c:pt idx="20">
                  <c:v>J-22</c:v>
                </c:pt>
                <c:pt idx="21">
                  <c:v>J-23</c:v>
                </c:pt>
                <c:pt idx="22">
                  <c:v>J-24</c:v>
                </c:pt>
                <c:pt idx="23">
                  <c:v>J-25</c:v>
                </c:pt>
                <c:pt idx="24">
                  <c:v>J-26</c:v>
                </c:pt>
                <c:pt idx="25">
                  <c:v>J-27</c:v>
                </c:pt>
                <c:pt idx="26">
                  <c:v>J-28</c:v>
                </c:pt>
                <c:pt idx="27">
                  <c:v>J-29</c:v>
                </c:pt>
                <c:pt idx="28">
                  <c:v>J-30</c:v>
                </c:pt>
                <c:pt idx="29">
                  <c:v>J-31</c:v>
                </c:pt>
                <c:pt idx="30">
                  <c:v>J-32</c:v>
                </c:pt>
                <c:pt idx="31">
                  <c:v>J-33</c:v>
                </c:pt>
                <c:pt idx="32">
                  <c:v>J-34</c:v>
                </c:pt>
                <c:pt idx="33">
                  <c:v>J-35</c:v>
                </c:pt>
                <c:pt idx="34">
                  <c:v>J-36</c:v>
                </c:pt>
                <c:pt idx="35">
                  <c:v>J-37</c:v>
                </c:pt>
                <c:pt idx="36">
                  <c:v>J-38</c:v>
                </c:pt>
                <c:pt idx="37">
                  <c:v>J-39</c:v>
                </c:pt>
                <c:pt idx="38">
                  <c:v>J-40</c:v>
                </c:pt>
                <c:pt idx="39">
                  <c:v>J-41</c:v>
                </c:pt>
                <c:pt idx="40">
                  <c:v>J-42</c:v>
                </c:pt>
                <c:pt idx="41">
                  <c:v>J-43</c:v>
                </c:pt>
                <c:pt idx="42">
                  <c:v>J-44</c:v>
                </c:pt>
                <c:pt idx="43">
                  <c:v>J-45</c:v>
                </c:pt>
                <c:pt idx="44">
                  <c:v>J-46</c:v>
                </c:pt>
                <c:pt idx="45">
                  <c:v>J-46</c:v>
                </c:pt>
                <c:pt idx="46">
                  <c:v>J-47</c:v>
                </c:pt>
                <c:pt idx="47">
                  <c:v>J-47</c:v>
                </c:pt>
                <c:pt idx="48">
                  <c:v>J-48</c:v>
                </c:pt>
                <c:pt idx="49">
                  <c:v>J-48</c:v>
                </c:pt>
                <c:pt idx="50">
                  <c:v>J-49</c:v>
                </c:pt>
                <c:pt idx="51">
                  <c:v>J-50</c:v>
                </c:pt>
                <c:pt idx="52">
                  <c:v>J-51</c:v>
                </c:pt>
                <c:pt idx="53">
                  <c:v>J-52</c:v>
                </c:pt>
                <c:pt idx="54">
                  <c:v>J-53</c:v>
                </c:pt>
                <c:pt idx="55">
                  <c:v>J-54</c:v>
                </c:pt>
                <c:pt idx="56">
                  <c:v>J-55</c:v>
                </c:pt>
                <c:pt idx="57">
                  <c:v>J-56</c:v>
                </c:pt>
                <c:pt idx="58">
                  <c:v>J-57</c:v>
                </c:pt>
                <c:pt idx="59">
                  <c:v>J-58</c:v>
                </c:pt>
                <c:pt idx="60">
                  <c:v>J-59</c:v>
                </c:pt>
                <c:pt idx="61">
                  <c:v>J-60</c:v>
                </c:pt>
                <c:pt idx="62">
                  <c:v>J-60</c:v>
                </c:pt>
                <c:pt idx="63">
                  <c:v>J-61</c:v>
                </c:pt>
                <c:pt idx="64">
                  <c:v>J-62</c:v>
                </c:pt>
                <c:pt idx="65">
                  <c:v>J-63</c:v>
                </c:pt>
                <c:pt idx="66">
                  <c:v>J-64</c:v>
                </c:pt>
                <c:pt idx="67">
                  <c:v>J-65</c:v>
                </c:pt>
                <c:pt idx="68">
                  <c:v>J-66</c:v>
                </c:pt>
                <c:pt idx="69">
                  <c:v>J-67</c:v>
                </c:pt>
                <c:pt idx="70">
                  <c:v>J-68</c:v>
                </c:pt>
                <c:pt idx="71">
                  <c:v>J-69</c:v>
                </c:pt>
                <c:pt idx="72">
                  <c:v>J-70</c:v>
                </c:pt>
                <c:pt idx="73">
                  <c:v>J-71</c:v>
                </c:pt>
                <c:pt idx="74">
                  <c:v>J-72</c:v>
                </c:pt>
                <c:pt idx="75">
                  <c:v>J-73</c:v>
                </c:pt>
                <c:pt idx="76">
                  <c:v>J-74</c:v>
                </c:pt>
                <c:pt idx="77">
                  <c:v>J-75</c:v>
                </c:pt>
                <c:pt idx="78">
                  <c:v>J-76</c:v>
                </c:pt>
                <c:pt idx="79">
                  <c:v>J-77</c:v>
                </c:pt>
                <c:pt idx="80">
                  <c:v>J-78</c:v>
                </c:pt>
                <c:pt idx="81">
                  <c:v>J-79</c:v>
                </c:pt>
                <c:pt idx="82">
                  <c:v>J-80</c:v>
                </c:pt>
                <c:pt idx="83">
                  <c:v>J-81</c:v>
                </c:pt>
                <c:pt idx="84">
                  <c:v>J-82</c:v>
                </c:pt>
                <c:pt idx="85">
                  <c:v>J-83</c:v>
                </c:pt>
                <c:pt idx="86">
                  <c:v>J-84</c:v>
                </c:pt>
                <c:pt idx="87">
                  <c:v>J-85</c:v>
                </c:pt>
                <c:pt idx="88">
                  <c:v>J-86</c:v>
                </c:pt>
                <c:pt idx="89">
                  <c:v>J-87</c:v>
                </c:pt>
                <c:pt idx="90">
                  <c:v>J-88</c:v>
                </c:pt>
                <c:pt idx="91">
                  <c:v>J-89</c:v>
                </c:pt>
                <c:pt idx="92">
                  <c:v>J-90</c:v>
                </c:pt>
                <c:pt idx="93">
                  <c:v>J-91</c:v>
                </c:pt>
                <c:pt idx="94">
                  <c:v>J-92</c:v>
                </c:pt>
                <c:pt idx="95">
                  <c:v>J-92</c:v>
                </c:pt>
                <c:pt idx="96">
                  <c:v>J-93</c:v>
                </c:pt>
                <c:pt idx="97">
                  <c:v>J-94</c:v>
                </c:pt>
                <c:pt idx="98">
                  <c:v>J-96</c:v>
                </c:pt>
                <c:pt idx="99">
                  <c:v>J-97</c:v>
                </c:pt>
                <c:pt idx="100">
                  <c:v>J-98</c:v>
                </c:pt>
                <c:pt idx="101">
                  <c:v>J-99</c:v>
                </c:pt>
                <c:pt idx="102">
                  <c:v>J-100</c:v>
                </c:pt>
                <c:pt idx="103">
                  <c:v>J-101</c:v>
                </c:pt>
                <c:pt idx="104">
                  <c:v>J-102</c:v>
                </c:pt>
                <c:pt idx="105">
                  <c:v>J-103</c:v>
                </c:pt>
                <c:pt idx="106">
                  <c:v>J-104</c:v>
                </c:pt>
                <c:pt idx="107">
                  <c:v>J-105</c:v>
                </c:pt>
                <c:pt idx="108">
                  <c:v>J-106</c:v>
                </c:pt>
                <c:pt idx="109">
                  <c:v>J-107</c:v>
                </c:pt>
                <c:pt idx="110">
                  <c:v>J-108</c:v>
                </c:pt>
                <c:pt idx="111">
                  <c:v>J-109</c:v>
                </c:pt>
                <c:pt idx="112">
                  <c:v>J-110</c:v>
                </c:pt>
                <c:pt idx="113">
                  <c:v>J-111</c:v>
                </c:pt>
                <c:pt idx="114">
                  <c:v>J-113</c:v>
                </c:pt>
                <c:pt idx="115">
                  <c:v>J-114</c:v>
                </c:pt>
                <c:pt idx="116">
                  <c:v>J-115</c:v>
                </c:pt>
                <c:pt idx="117">
                  <c:v>J-116</c:v>
                </c:pt>
                <c:pt idx="118">
                  <c:v>J-117</c:v>
                </c:pt>
                <c:pt idx="119">
                  <c:v>J-118</c:v>
                </c:pt>
                <c:pt idx="120">
                  <c:v>J-119</c:v>
                </c:pt>
                <c:pt idx="121">
                  <c:v>J-120</c:v>
                </c:pt>
                <c:pt idx="122">
                  <c:v>J-121</c:v>
                </c:pt>
                <c:pt idx="123">
                  <c:v>J-122</c:v>
                </c:pt>
                <c:pt idx="124">
                  <c:v>J-124</c:v>
                </c:pt>
                <c:pt idx="125">
                  <c:v>J-125</c:v>
                </c:pt>
                <c:pt idx="126">
                  <c:v>J-126</c:v>
                </c:pt>
                <c:pt idx="127">
                  <c:v>J-127</c:v>
                </c:pt>
                <c:pt idx="128">
                  <c:v>J-128</c:v>
                </c:pt>
                <c:pt idx="129">
                  <c:v>J-129</c:v>
                </c:pt>
                <c:pt idx="130">
                  <c:v>J-130</c:v>
                </c:pt>
                <c:pt idx="131">
                  <c:v>J-131</c:v>
                </c:pt>
                <c:pt idx="132">
                  <c:v>J-132</c:v>
                </c:pt>
                <c:pt idx="133">
                  <c:v>J-133</c:v>
                </c:pt>
                <c:pt idx="134">
                  <c:v>J-134</c:v>
                </c:pt>
                <c:pt idx="135">
                  <c:v>J-135</c:v>
                </c:pt>
                <c:pt idx="136">
                  <c:v>J-136</c:v>
                </c:pt>
                <c:pt idx="137">
                  <c:v>J-137</c:v>
                </c:pt>
                <c:pt idx="138">
                  <c:v>J-138</c:v>
                </c:pt>
                <c:pt idx="139">
                  <c:v>J-139</c:v>
                </c:pt>
                <c:pt idx="140">
                  <c:v>J-140</c:v>
                </c:pt>
                <c:pt idx="141">
                  <c:v>J-141</c:v>
                </c:pt>
                <c:pt idx="142">
                  <c:v>J-142</c:v>
                </c:pt>
                <c:pt idx="143">
                  <c:v>J-143</c:v>
                </c:pt>
                <c:pt idx="144">
                  <c:v>J-144</c:v>
                </c:pt>
                <c:pt idx="145">
                  <c:v>J-145</c:v>
                </c:pt>
                <c:pt idx="146">
                  <c:v>J-146</c:v>
                </c:pt>
                <c:pt idx="147">
                  <c:v>J-147</c:v>
                </c:pt>
                <c:pt idx="148">
                  <c:v>J-148</c:v>
                </c:pt>
                <c:pt idx="149">
                  <c:v>J-149</c:v>
                </c:pt>
                <c:pt idx="150">
                  <c:v>J-150</c:v>
                </c:pt>
                <c:pt idx="151">
                  <c:v>J-151</c:v>
                </c:pt>
                <c:pt idx="152">
                  <c:v>J-152</c:v>
                </c:pt>
                <c:pt idx="153">
                  <c:v>J-153</c:v>
                </c:pt>
                <c:pt idx="154">
                  <c:v>J-154</c:v>
                </c:pt>
                <c:pt idx="155">
                  <c:v>J-155</c:v>
                </c:pt>
                <c:pt idx="156">
                  <c:v>J-156</c:v>
                </c:pt>
                <c:pt idx="157">
                  <c:v>J-157</c:v>
                </c:pt>
                <c:pt idx="158">
                  <c:v>J-158</c:v>
                </c:pt>
                <c:pt idx="159">
                  <c:v>J-159</c:v>
                </c:pt>
                <c:pt idx="160">
                  <c:v>J-160</c:v>
                </c:pt>
                <c:pt idx="161">
                  <c:v>J-161</c:v>
                </c:pt>
                <c:pt idx="162">
                  <c:v>J-162</c:v>
                </c:pt>
                <c:pt idx="163">
                  <c:v>J-163</c:v>
                </c:pt>
                <c:pt idx="164">
                  <c:v>J-164</c:v>
                </c:pt>
                <c:pt idx="165">
                  <c:v>J-165</c:v>
                </c:pt>
                <c:pt idx="166">
                  <c:v>J-166</c:v>
                </c:pt>
                <c:pt idx="167">
                  <c:v>J-167</c:v>
                </c:pt>
                <c:pt idx="168">
                  <c:v>J-168</c:v>
                </c:pt>
                <c:pt idx="169">
                  <c:v>J-169</c:v>
                </c:pt>
                <c:pt idx="170">
                  <c:v>J-170</c:v>
                </c:pt>
                <c:pt idx="171">
                  <c:v>J-171</c:v>
                </c:pt>
                <c:pt idx="172">
                  <c:v>J-172</c:v>
                </c:pt>
                <c:pt idx="173">
                  <c:v>J-173</c:v>
                </c:pt>
                <c:pt idx="174">
                  <c:v>J-174</c:v>
                </c:pt>
                <c:pt idx="175">
                  <c:v>J-175</c:v>
                </c:pt>
                <c:pt idx="176">
                  <c:v>J-176</c:v>
                </c:pt>
                <c:pt idx="177">
                  <c:v>J-177</c:v>
                </c:pt>
                <c:pt idx="178">
                  <c:v>J-178</c:v>
                </c:pt>
                <c:pt idx="179">
                  <c:v>J-179</c:v>
                </c:pt>
                <c:pt idx="180">
                  <c:v>J-180</c:v>
                </c:pt>
                <c:pt idx="181">
                  <c:v>J-181</c:v>
                </c:pt>
                <c:pt idx="182">
                  <c:v>J-182</c:v>
                </c:pt>
                <c:pt idx="183">
                  <c:v>J-183</c:v>
                </c:pt>
                <c:pt idx="184">
                  <c:v>J-184</c:v>
                </c:pt>
                <c:pt idx="185">
                  <c:v>J-185</c:v>
                </c:pt>
                <c:pt idx="186">
                  <c:v>J-186</c:v>
                </c:pt>
                <c:pt idx="187">
                  <c:v>J-187</c:v>
                </c:pt>
                <c:pt idx="188">
                  <c:v>J-188</c:v>
                </c:pt>
                <c:pt idx="189">
                  <c:v>J-189</c:v>
                </c:pt>
                <c:pt idx="190">
                  <c:v>J-190</c:v>
                </c:pt>
                <c:pt idx="191">
                  <c:v>J-191</c:v>
                </c:pt>
                <c:pt idx="192">
                  <c:v>J-192</c:v>
                </c:pt>
                <c:pt idx="193">
                  <c:v>J-193</c:v>
                </c:pt>
                <c:pt idx="194">
                  <c:v>J-194</c:v>
                </c:pt>
                <c:pt idx="195">
                  <c:v>J-195</c:v>
                </c:pt>
                <c:pt idx="196">
                  <c:v>J-196</c:v>
                </c:pt>
                <c:pt idx="197">
                  <c:v>J-197</c:v>
                </c:pt>
                <c:pt idx="198">
                  <c:v>J-198</c:v>
                </c:pt>
                <c:pt idx="199">
                  <c:v>J-199</c:v>
                </c:pt>
                <c:pt idx="200">
                  <c:v>J-200</c:v>
                </c:pt>
                <c:pt idx="201">
                  <c:v>J-201</c:v>
                </c:pt>
                <c:pt idx="202">
                  <c:v>J-202</c:v>
                </c:pt>
                <c:pt idx="203">
                  <c:v>J-203</c:v>
                </c:pt>
                <c:pt idx="204">
                  <c:v>J-204</c:v>
                </c:pt>
                <c:pt idx="205">
                  <c:v>J-205</c:v>
                </c:pt>
                <c:pt idx="206">
                  <c:v>J-206</c:v>
                </c:pt>
                <c:pt idx="207">
                  <c:v>J-207</c:v>
                </c:pt>
                <c:pt idx="208">
                  <c:v>J-208</c:v>
                </c:pt>
                <c:pt idx="209">
                  <c:v>J-209</c:v>
                </c:pt>
                <c:pt idx="210">
                  <c:v>J-210</c:v>
                </c:pt>
                <c:pt idx="211">
                  <c:v>J-212</c:v>
                </c:pt>
                <c:pt idx="212">
                  <c:v>J-213</c:v>
                </c:pt>
                <c:pt idx="213">
                  <c:v>J-214</c:v>
                </c:pt>
                <c:pt idx="214">
                  <c:v>J-215</c:v>
                </c:pt>
                <c:pt idx="215">
                  <c:v>J-216</c:v>
                </c:pt>
                <c:pt idx="216">
                  <c:v>J-217</c:v>
                </c:pt>
                <c:pt idx="217">
                  <c:v>J-218</c:v>
                </c:pt>
                <c:pt idx="218">
                  <c:v>J-224</c:v>
                </c:pt>
                <c:pt idx="219">
                  <c:v>J-225</c:v>
                </c:pt>
                <c:pt idx="220">
                  <c:v>J-226</c:v>
                </c:pt>
                <c:pt idx="221">
                  <c:v>J-227</c:v>
                </c:pt>
                <c:pt idx="222">
                  <c:v>J-228</c:v>
                </c:pt>
                <c:pt idx="223">
                  <c:v>J-229</c:v>
                </c:pt>
                <c:pt idx="224">
                  <c:v>J-230</c:v>
                </c:pt>
                <c:pt idx="225">
                  <c:v>J-231</c:v>
                </c:pt>
                <c:pt idx="226">
                  <c:v>J-232</c:v>
                </c:pt>
                <c:pt idx="227">
                  <c:v>J-233</c:v>
                </c:pt>
                <c:pt idx="228">
                  <c:v>J-234</c:v>
                </c:pt>
                <c:pt idx="229">
                  <c:v>J-235</c:v>
                </c:pt>
                <c:pt idx="230">
                  <c:v>J-236</c:v>
                </c:pt>
                <c:pt idx="231">
                  <c:v>J-237</c:v>
                </c:pt>
                <c:pt idx="232">
                  <c:v>J-238</c:v>
                </c:pt>
                <c:pt idx="233">
                  <c:v>J-239</c:v>
                </c:pt>
                <c:pt idx="234">
                  <c:v>J-240</c:v>
                </c:pt>
                <c:pt idx="235">
                  <c:v>J-241</c:v>
                </c:pt>
                <c:pt idx="236">
                  <c:v>J-242</c:v>
                </c:pt>
                <c:pt idx="237">
                  <c:v>J-243</c:v>
                </c:pt>
                <c:pt idx="238">
                  <c:v>J-244</c:v>
                </c:pt>
                <c:pt idx="239">
                  <c:v>J-245</c:v>
                </c:pt>
                <c:pt idx="240">
                  <c:v>J-246</c:v>
                </c:pt>
                <c:pt idx="241">
                  <c:v>J-247</c:v>
                </c:pt>
                <c:pt idx="242">
                  <c:v>J-248</c:v>
                </c:pt>
                <c:pt idx="243">
                  <c:v>J-249</c:v>
                </c:pt>
                <c:pt idx="244">
                  <c:v>J-250</c:v>
                </c:pt>
                <c:pt idx="245">
                  <c:v>J-251</c:v>
                </c:pt>
                <c:pt idx="246">
                  <c:v>J-252</c:v>
                </c:pt>
                <c:pt idx="247">
                  <c:v>J-253</c:v>
                </c:pt>
                <c:pt idx="248">
                  <c:v>J-254</c:v>
                </c:pt>
                <c:pt idx="249">
                  <c:v>J-255</c:v>
                </c:pt>
                <c:pt idx="250">
                  <c:v>J-256</c:v>
                </c:pt>
                <c:pt idx="251">
                  <c:v>J-257</c:v>
                </c:pt>
                <c:pt idx="252">
                  <c:v>J-258</c:v>
                </c:pt>
                <c:pt idx="253">
                  <c:v>J-259</c:v>
                </c:pt>
                <c:pt idx="254">
                  <c:v>J-260</c:v>
                </c:pt>
                <c:pt idx="255">
                  <c:v>J-261</c:v>
                </c:pt>
                <c:pt idx="256">
                  <c:v>J-262</c:v>
                </c:pt>
                <c:pt idx="257">
                  <c:v>J-263</c:v>
                </c:pt>
                <c:pt idx="258">
                  <c:v>J-265</c:v>
                </c:pt>
                <c:pt idx="259">
                  <c:v>J-266</c:v>
                </c:pt>
                <c:pt idx="260">
                  <c:v>J-267</c:v>
                </c:pt>
                <c:pt idx="261">
                  <c:v>J-268</c:v>
                </c:pt>
                <c:pt idx="262">
                  <c:v>J-269</c:v>
                </c:pt>
                <c:pt idx="263">
                  <c:v>J-270</c:v>
                </c:pt>
                <c:pt idx="264">
                  <c:v>J-271</c:v>
                </c:pt>
                <c:pt idx="265">
                  <c:v>J-272</c:v>
                </c:pt>
                <c:pt idx="266">
                  <c:v>J-273</c:v>
                </c:pt>
                <c:pt idx="267">
                  <c:v>J-274</c:v>
                </c:pt>
                <c:pt idx="268">
                  <c:v>J-275</c:v>
                </c:pt>
                <c:pt idx="269">
                  <c:v>J-276</c:v>
                </c:pt>
                <c:pt idx="270">
                  <c:v>J-277</c:v>
                </c:pt>
                <c:pt idx="271">
                  <c:v>J-278</c:v>
                </c:pt>
                <c:pt idx="272">
                  <c:v>J-279</c:v>
                </c:pt>
                <c:pt idx="273">
                  <c:v>J-280</c:v>
                </c:pt>
                <c:pt idx="274">
                  <c:v>J-281</c:v>
                </c:pt>
                <c:pt idx="275">
                  <c:v>J-282</c:v>
                </c:pt>
                <c:pt idx="276">
                  <c:v>J-283</c:v>
                </c:pt>
                <c:pt idx="277">
                  <c:v>J-284</c:v>
                </c:pt>
                <c:pt idx="278">
                  <c:v>J-285</c:v>
                </c:pt>
                <c:pt idx="279">
                  <c:v>J-286</c:v>
                </c:pt>
                <c:pt idx="280">
                  <c:v>J-287</c:v>
                </c:pt>
                <c:pt idx="281">
                  <c:v>J-288</c:v>
                </c:pt>
                <c:pt idx="282">
                  <c:v>J-289</c:v>
                </c:pt>
                <c:pt idx="283">
                  <c:v>J-290</c:v>
                </c:pt>
                <c:pt idx="284">
                  <c:v>J-291</c:v>
                </c:pt>
                <c:pt idx="285">
                  <c:v>J-292</c:v>
                </c:pt>
                <c:pt idx="286">
                  <c:v>J-293</c:v>
                </c:pt>
                <c:pt idx="287">
                  <c:v>J-294</c:v>
                </c:pt>
                <c:pt idx="288">
                  <c:v>J-295</c:v>
                </c:pt>
                <c:pt idx="289">
                  <c:v>J-296</c:v>
                </c:pt>
                <c:pt idx="290">
                  <c:v>J-297</c:v>
                </c:pt>
                <c:pt idx="291">
                  <c:v>J-298</c:v>
                </c:pt>
                <c:pt idx="292">
                  <c:v>J-299</c:v>
                </c:pt>
                <c:pt idx="293">
                  <c:v>J-300</c:v>
                </c:pt>
                <c:pt idx="294">
                  <c:v>J-301</c:v>
                </c:pt>
                <c:pt idx="295">
                  <c:v>J-302</c:v>
                </c:pt>
                <c:pt idx="296">
                  <c:v>J-303</c:v>
                </c:pt>
                <c:pt idx="297">
                  <c:v>J-304</c:v>
                </c:pt>
                <c:pt idx="298">
                  <c:v>J-305</c:v>
                </c:pt>
                <c:pt idx="299">
                  <c:v>J-306</c:v>
                </c:pt>
                <c:pt idx="300">
                  <c:v>J-307</c:v>
                </c:pt>
                <c:pt idx="301">
                  <c:v>J-308</c:v>
                </c:pt>
                <c:pt idx="302">
                  <c:v>J-309</c:v>
                </c:pt>
                <c:pt idx="303">
                  <c:v>J-310</c:v>
                </c:pt>
                <c:pt idx="304">
                  <c:v>J-311</c:v>
                </c:pt>
                <c:pt idx="305">
                  <c:v>J-312</c:v>
                </c:pt>
                <c:pt idx="306">
                  <c:v>J-313</c:v>
                </c:pt>
                <c:pt idx="307">
                  <c:v>J-314</c:v>
                </c:pt>
                <c:pt idx="308">
                  <c:v>J-315</c:v>
                </c:pt>
                <c:pt idx="309">
                  <c:v>J-316</c:v>
                </c:pt>
                <c:pt idx="310">
                  <c:v>J-317</c:v>
                </c:pt>
                <c:pt idx="311">
                  <c:v>J-318</c:v>
                </c:pt>
                <c:pt idx="312">
                  <c:v>J-319</c:v>
                </c:pt>
                <c:pt idx="313">
                  <c:v>J-320</c:v>
                </c:pt>
                <c:pt idx="314">
                  <c:v>J-321</c:v>
                </c:pt>
                <c:pt idx="315">
                  <c:v>J-322</c:v>
                </c:pt>
                <c:pt idx="316">
                  <c:v>J-323</c:v>
                </c:pt>
                <c:pt idx="317">
                  <c:v>J-324</c:v>
                </c:pt>
                <c:pt idx="318">
                  <c:v>J-325</c:v>
                </c:pt>
                <c:pt idx="319">
                  <c:v>J-326</c:v>
                </c:pt>
                <c:pt idx="320">
                  <c:v>J-327</c:v>
                </c:pt>
                <c:pt idx="321">
                  <c:v>J-328</c:v>
                </c:pt>
                <c:pt idx="322">
                  <c:v>J-329</c:v>
                </c:pt>
                <c:pt idx="323">
                  <c:v>J-330</c:v>
                </c:pt>
                <c:pt idx="324">
                  <c:v>J-331</c:v>
                </c:pt>
                <c:pt idx="325">
                  <c:v>J-332</c:v>
                </c:pt>
                <c:pt idx="326">
                  <c:v>J-333</c:v>
                </c:pt>
                <c:pt idx="327">
                  <c:v>J-334</c:v>
                </c:pt>
                <c:pt idx="328">
                  <c:v>J-335</c:v>
                </c:pt>
                <c:pt idx="329">
                  <c:v>J-336</c:v>
                </c:pt>
                <c:pt idx="330">
                  <c:v>J-337</c:v>
                </c:pt>
                <c:pt idx="331">
                  <c:v>J-338</c:v>
                </c:pt>
                <c:pt idx="332">
                  <c:v>J-339</c:v>
                </c:pt>
                <c:pt idx="333">
                  <c:v>J-340</c:v>
                </c:pt>
                <c:pt idx="334">
                  <c:v>J-341</c:v>
                </c:pt>
                <c:pt idx="335">
                  <c:v>J-342</c:v>
                </c:pt>
                <c:pt idx="336">
                  <c:v>J-343</c:v>
                </c:pt>
                <c:pt idx="337">
                  <c:v>J-344</c:v>
                </c:pt>
                <c:pt idx="338">
                  <c:v>J-345</c:v>
                </c:pt>
                <c:pt idx="339">
                  <c:v>J-346</c:v>
                </c:pt>
                <c:pt idx="340">
                  <c:v>J-347</c:v>
                </c:pt>
                <c:pt idx="341">
                  <c:v>J-348</c:v>
                </c:pt>
                <c:pt idx="342">
                  <c:v>J-349</c:v>
                </c:pt>
                <c:pt idx="343">
                  <c:v>J-350</c:v>
                </c:pt>
                <c:pt idx="344">
                  <c:v>J-351</c:v>
                </c:pt>
                <c:pt idx="345">
                  <c:v>J-352</c:v>
                </c:pt>
                <c:pt idx="346">
                  <c:v>J-353</c:v>
                </c:pt>
                <c:pt idx="347">
                  <c:v>J-354</c:v>
                </c:pt>
                <c:pt idx="348">
                  <c:v>J-355</c:v>
                </c:pt>
                <c:pt idx="349">
                  <c:v>J-356</c:v>
                </c:pt>
                <c:pt idx="350">
                  <c:v>J-357</c:v>
                </c:pt>
                <c:pt idx="351">
                  <c:v>J-358</c:v>
                </c:pt>
                <c:pt idx="352">
                  <c:v>J-359</c:v>
                </c:pt>
                <c:pt idx="353">
                  <c:v>J-360</c:v>
                </c:pt>
                <c:pt idx="354">
                  <c:v>J-364</c:v>
                </c:pt>
                <c:pt idx="355">
                  <c:v>J-365</c:v>
                </c:pt>
                <c:pt idx="356">
                  <c:v>J-366</c:v>
                </c:pt>
                <c:pt idx="357">
                  <c:v>J-367</c:v>
                </c:pt>
              </c:strCache>
            </c:strRef>
          </c:xVal>
          <c:yVal>
            <c:numRef>
              <c:f>'design-after-fix-problems-for-n'!$H$2:$H$359</c:f>
              <c:numCache>
                <c:formatCode>General</c:formatCode>
                <c:ptCount val="358"/>
                <c:pt idx="0">
                  <c:v>26</c:v>
                </c:pt>
                <c:pt idx="1">
                  <c:v>35</c:v>
                </c:pt>
                <c:pt idx="2">
                  <c:v>41</c:v>
                </c:pt>
                <c:pt idx="3">
                  <c:v>26</c:v>
                </c:pt>
                <c:pt idx="4">
                  <c:v>27</c:v>
                </c:pt>
                <c:pt idx="5">
                  <c:v>33</c:v>
                </c:pt>
                <c:pt idx="6">
                  <c:v>37</c:v>
                </c:pt>
                <c:pt idx="7">
                  <c:v>45</c:v>
                </c:pt>
                <c:pt idx="8">
                  <c:v>60</c:v>
                </c:pt>
                <c:pt idx="9">
                  <c:v>74</c:v>
                </c:pt>
                <c:pt idx="10">
                  <c:v>92</c:v>
                </c:pt>
                <c:pt idx="11">
                  <c:v>97</c:v>
                </c:pt>
                <c:pt idx="12">
                  <c:v>29</c:v>
                </c:pt>
                <c:pt idx="13">
                  <c:v>50</c:v>
                </c:pt>
                <c:pt idx="14">
                  <c:v>48</c:v>
                </c:pt>
                <c:pt idx="15">
                  <c:v>25</c:v>
                </c:pt>
                <c:pt idx="16">
                  <c:v>25</c:v>
                </c:pt>
                <c:pt idx="17">
                  <c:v>29</c:v>
                </c:pt>
                <c:pt idx="18">
                  <c:v>36</c:v>
                </c:pt>
                <c:pt idx="19">
                  <c:v>53</c:v>
                </c:pt>
                <c:pt idx="20">
                  <c:v>57</c:v>
                </c:pt>
                <c:pt idx="21">
                  <c:v>68</c:v>
                </c:pt>
                <c:pt idx="22">
                  <c:v>58</c:v>
                </c:pt>
                <c:pt idx="23">
                  <c:v>52</c:v>
                </c:pt>
                <c:pt idx="24">
                  <c:v>58</c:v>
                </c:pt>
                <c:pt idx="25">
                  <c:v>26</c:v>
                </c:pt>
                <c:pt idx="26">
                  <c:v>25</c:v>
                </c:pt>
                <c:pt idx="27">
                  <c:v>28</c:v>
                </c:pt>
                <c:pt idx="28">
                  <c:v>28</c:v>
                </c:pt>
                <c:pt idx="29">
                  <c:v>40</c:v>
                </c:pt>
                <c:pt idx="30">
                  <c:v>54</c:v>
                </c:pt>
                <c:pt idx="31">
                  <c:v>48</c:v>
                </c:pt>
                <c:pt idx="32">
                  <c:v>44</c:v>
                </c:pt>
                <c:pt idx="33">
                  <c:v>41</c:v>
                </c:pt>
                <c:pt idx="34">
                  <c:v>41</c:v>
                </c:pt>
                <c:pt idx="35">
                  <c:v>65</c:v>
                </c:pt>
                <c:pt idx="36">
                  <c:v>70</c:v>
                </c:pt>
                <c:pt idx="37">
                  <c:v>75</c:v>
                </c:pt>
                <c:pt idx="38">
                  <c:v>87</c:v>
                </c:pt>
                <c:pt idx="39">
                  <c:v>100</c:v>
                </c:pt>
                <c:pt idx="40">
                  <c:v>110</c:v>
                </c:pt>
                <c:pt idx="41">
                  <c:v>123</c:v>
                </c:pt>
                <c:pt idx="42">
                  <c:v>128</c:v>
                </c:pt>
                <c:pt idx="43">
                  <c:v>131</c:v>
                </c:pt>
                <c:pt idx="44">
                  <c:v>132</c:v>
                </c:pt>
                <c:pt idx="45">
                  <c:v>134</c:v>
                </c:pt>
                <c:pt idx="46">
                  <c:v>28</c:v>
                </c:pt>
                <c:pt idx="47">
                  <c:v>118</c:v>
                </c:pt>
                <c:pt idx="48">
                  <c:v>45</c:v>
                </c:pt>
                <c:pt idx="49">
                  <c:v>114</c:v>
                </c:pt>
                <c:pt idx="50">
                  <c:v>23</c:v>
                </c:pt>
                <c:pt idx="51">
                  <c:v>22</c:v>
                </c:pt>
                <c:pt idx="52">
                  <c:v>20</c:v>
                </c:pt>
                <c:pt idx="53">
                  <c:v>28</c:v>
                </c:pt>
                <c:pt idx="54">
                  <c:v>29</c:v>
                </c:pt>
                <c:pt idx="55">
                  <c:v>39</c:v>
                </c:pt>
                <c:pt idx="56">
                  <c:v>39</c:v>
                </c:pt>
                <c:pt idx="57">
                  <c:v>53</c:v>
                </c:pt>
                <c:pt idx="58">
                  <c:v>57</c:v>
                </c:pt>
                <c:pt idx="59">
                  <c:v>71</c:v>
                </c:pt>
                <c:pt idx="60">
                  <c:v>82</c:v>
                </c:pt>
                <c:pt idx="61">
                  <c:v>98</c:v>
                </c:pt>
                <c:pt idx="62">
                  <c:v>37</c:v>
                </c:pt>
                <c:pt idx="63">
                  <c:v>40</c:v>
                </c:pt>
                <c:pt idx="64">
                  <c:v>29</c:v>
                </c:pt>
                <c:pt idx="65">
                  <c:v>16</c:v>
                </c:pt>
                <c:pt idx="66">
                  <c:v>26</c:v>
                </c:pt>
                <c:pt idx="67">
                  <c:v>21</c:v>
                </c:pt>
                <c:pt idx="68">
                  <c:v>22</c:v>
                </c:pt>
                <c:pt idx="69">
                  <c:v>25</c:v>
                </c:pt>
                <c:pt idx="70">
                  <c:v>25</c:v>
                </c:pt>
                <c:pt idx="71">
                  <c:v>26</c:v>
                </c:pt>
                <c:pt idx="72">
                  <c:v>25</c:v>
                </c:pt>
                <c:pt idx="73">
                  <c:v>25</c:v>
                </c:pt>
                <c:pt idx="74">
                  <c:v>26</c:v>
                </c:pt>
                <c:pt idx="75">
                  <c:v>31</c:v>
                </c:pt>
                <c:pt idx="76">
                  <c:v>39</c:v>
                </c:pt>
                <c:pt idx="77">
                  <c:v>51</c:v>
                </c:pt>
                <c:pt idx="78">
                  <c:v>29</c:v>
                </c:pt>
                <c:pt idx="79">
                  <c:v>38</c:v>
                </c:pt>
                <c:pt idx="80">
                  <c:v>58</c:v>
                </c:pt>
                <c:pt idx="81">
                  <c:v>28</c:v>
                </c:pt>
                <c:pt idx="82">
                  <c:v>25</c:v>
                </c:pt>
                <c:pt idx="83">
                  <c:v>25</c:v>
                </c:pt>
                <c:pt idx="84">
                  <c:v>25</c:v>
                </c:pt>
                <c:pt idx="85">
                  <c:v>23</c:v>
                </c:pt>
                <c:pt idx="86">
                  <c:v>24</c:v>
                </c:pt>
                <c:pt idx="87">
                  <c:v>25</c:v>
                </c:pt>
                <c:pt idx="88">
                  <c:v>27</c:v>
                </c:pt>
                <c:pt idx="89">
                  <c:v>31</c:v>
                </c:pt>
                <c:pt idx="90">
                  <c:v>37</c:v>
                </c:pt>
                <c:pt idx="91">
                  <c:v>37</c:v>
                </c:pt>
                <c:pt idx="92">
                  <c:v>38</c:v>
                </c:pt>
                <c:pt idx="93">
                  <c:v>25</c:v>
                </c:pt>
                <c:pt idx="94">
                  <c:v>25</c:v>
                </c:pt>
                <c:pt idx="95">
                  <c:v>23</c:v>
                </c:pt>
                <c:pt idx="96">
                  <c:v>23</c:v>
                </c:pt>
                <c:pt idx="97">
                  <c:v>21</c:v>
                </c:pt>
                <c:pt idx="98">
                  <c:v>21</c:v>
                </c:pt>
                <c:pt idx="99">
                  <c:v>24</c:v>
                </c:pt>
                <c:pt idx="100">
                  <c:v>22</c:v>
                </c:pt>
                <c:pt idx="101">
                  <c:v>25</c:v>
                </c:pt>
                <c:pt idx="102">
                  <c:v>26</c:v>
                </c:pt>
                <c:pt idx="103">
                  <c:v>28</c:v>
                </c:pt>
                <c:pt idx="104">
                  <c:v>29</c:v>
                </c:pt>
                <c:pt idx="105">
                  <c:v>30</c:v>
                </c:pt>
                <c:pt idx="106">
                  <c:v>44</c:v>
                </c:pt>
                <c:pt idx="107">
                  <c:v>46</c:v>
                </c:pt>
                <c:pt idx="108">
                  <c:v>40</c:v>
                </c:pt>
                <c:pt idx="109">
                  <c:v>79</c:v>
                </c:pt>
                <c:pt idx="110">
                  <c:v>27</c:v>
                </c:pt>
                <c:pt idx="111">
                  <c:v>28</c:v>
                </c:pt>
                <c:pt idx="112">
                  <c:v>29</c:v>
                </c:pt>
                <c:pt idx="113">
                  <c:v>27</c:v>
                </c:pt>
                <c:pt idx="114">
                  <c:v>29</c:v>
                </c:pt>
                <c:pt idx="115">
                  <c:v>33</c:v>
                </c:pt>
                <c:pt idx="116">
                  <c:v>34</c:v>
                </c:pt>
                <c:pt idx="117">
                  <c:v>37</c:v>
                </c:pt>
                <c:pt idx="118">
                  <c:v>51</c:v>
                </c:pt>
                <c:pt idx="119">
                  <c:v>50</c:v>
                </c:pt>
                <c:pt idx="120">
                  <c:v>54</c:v>
                </c:pt>
                <c:pt idx="121">
                  <c:v>36</c:v>
                </c:pt>
                <c:pt idx="122">
                  <c:v>37</c:v>
                </c:pt>
                <c:pt idx="123">
                  <c:v>35</c:v>
                </c:pt>
                <c:pt idx="124">
                  <c:v>50</c:v>
                </c:pt>
                <c:pt idx="125">
                  <c:v>64</c:v>
                </c:pt>
                <c:pt idx="126">
                  <c:v>76</c:v>
                </c:pt>
                <c:pt idx="127">
                  <c:v>82</c:v>
                </c:pt>
                <c:pt idx="128">
                  <c:v>88</c:v>
                </c:pt>
                <c:pt idx="129">
                  <c:v>107</c:v>
                </c:pt>
                <c:pt idx="130">
                  <c:v>116</c:v>
                </c:pt>
                <c:pt idx="131">
                  <c:v>124</c:v>
                </c:pt>
                <c:pt idx="132">
                  <c:v>125</c:v>
                </c:pt>
                <c:pt idx="133">
                  <c:v>131</c:v>
                </c:pt>
                <c:pt idx="134">
                  <c:v>133</c:v>
                </c:pt>
                <c:pt idx="135">
                  <c:v>138</c:v>
                </c:pt>
                <c:pt idx="136">
                  <c:v>124</c:v>
                </c:pt>
                <c:pt idx="137">
                  <c:v>114</c:v>
                </c:pt>
                <c:pt idx="138">
                  <c:v>82</c:v>
                </c:pt>
                <c:pt idx="139">
                  <c:v>112</c:v>
                </c:pt>
                <c:pt idx="140">
                  <c:v>140</c:v>
                </c:pt>
                <c:pt idx="141">
                  <c:v>50</c:v>
                </c:pt>
                <c:pt idx="142">
                  <c:v>51</c:v>
                </c:pt>
                <c:pt idx="143">
                  <c:v>55</c:v>
                </c:pt>
                <c:pt idx="144">
                  <c:v>61</c:v>
                </c:pt>
                <c:pt idx="145">
                  <c:v>64</c:v>
                </c:pt>
                <c:pt idx="146">
                  <c:v>70</c:v>
                </c:pt>
                <c:pt idx="147">
                  <c:v>80</c:v>
                </c:pt>
                <c:pt idx="148">
                  <c:v>106</c:v>
                </c:pt>
                <c:pt idx="149">
                  <c:v>51</c:v>
                </c:pt>
                <c:pt idx="150">
                  <c:v>59</c:v>
                </c:pt>
                <c:pt idx="151">
                  <c:v>62</c:v>
                </c:pt>
                <c:pt idx="152">
                  <c:v>69</c:v>
                </c:pt>
                <c:pt idx="153">
                  <c:v>84</c:v>
                </c:pt>
                <c:pt idx="154">
                  <c:v>86</c:v>
                </c:pt>
                <c:pt idx="155">
                  <c:v>16</c:v>
                </c:pt>
                <c:pt idx="156">
                  <c:v>16</c:v>
                </c:pt>
                <c:pt idx="157">
                  <c:v>16</c:v>
                </c:pt>
                <c:pt idx="158">
                  <c:v>16</c:v>
                </c:pt>
                <c:pt idx="159">
                  <c:v>16</c:v>
                </c:pt>
                <c:pt idx="160">
                  <c:v>19</c:v>
                </c:pt>
                <c:pt idx="161">
                  <c:v>19</c:v>
                </c:pt>
                <c:pt idx="162">
                  <c:v>30</c:v>
                </c:pt>
                <c:pt idx="163">
                  <c:v>33</c:v>
                </c:pt>
                <c:pt idx="164">
                  <c:v>16</c:v>
                </c:pt>
                <c:pt idx="165">
                  <c:v>20</c:v>
                </c:pt>
                <c:pt idx="166">
                  <c:v>21</c:v>
                </c:pt>
                <c:pt idx="167">
                  <c:v>16</c:v>
                </c:pt>
                <c:pt idx="168">
                  <c:v>16</c:v>
                </c:pt>
                <c:pt idx="169">
                  <c:v>16</c:v>
                </c:pt>
                <c:pt idx="170">
                  <c:v>16</c:v>
                </c:pt>
                <c:pt idx="171">
                  <c:v>24</c:v>
                </c:pt>
                <c:pt idx="172">
                  <c:v>21</c:v>
                </c:pt>
                <c:pt idx="173">
                  <c:v>23</c:v>
                </c:pt>
                <c:pt idx="174">
                  <c:v>23</c:v>
                </c:pt>
                <c:pt idx="175">
                  <c:v>30</c:v>
                </c:pt>
                <c:pt idx="176">
                  <c:v>33</c:v>
                </c:pt>
                <c:pt idx="177">
                  <c:v>40</c:v>
                </c:pt>
                <c:pt idx="178">
                  <c:v>42</c:v>
                </c:pt>
                <c:pt idx="179">
                  <c:v>51</c:v>
                </c:pt>
                <c:pt idx="180">
                  <c:v>44</c:v>
                </c:pt>
                <c:pt idx="181">
                  <c:v>70</c:v>
                </c:pt>
                <c:pt idx="182">
                  <c:v>74</c:v>
                </c:pt>
                <c:pt idx="183">
                  <c:v>84</c:v>
                </c:pt>
                <c:pt idx="184">
                  <c:v>99</c:v>
                </c:pt>
                <c:pt idx="185">
                  <c:v>111</c:v>
                </c:pt>
                <c:pt idx="186">
                  <c:v>84</c:v>
                </c:pt>
                <c:pt idx="187">
                  <c:v>139</c:v>
                </c:pt>
                <c:pt idx="188">
                  <c:v>70</c:v>
                </c:pt>
                <c:pt idx="189">
                  <c:v>69</c:v>
                </c:pt>
                <c:pt idx="190">
                  <c:v>72</c:v>
                </c:pt>
                <c:pt idx="191">
                  <c:v>78</c:v>
                </c:pt>
                <c:pt idx="192">
                  <c:v>81</c:v>
                </c:pt>
                <c:pt idx="193">
                  <c:v>90</c:v>
                </c:pt>
                <c:pt idx="194">
                  <c:v>51</c:v>
                </c:pt>
                <c:pt idx="195">
                  <c:v>42</c:v>
                </c:pt>
                <c:pt idx="196">
                  <c:v>48</c:v>
                </c:pt>
                <c:pt idx="197">
                  <c:v>40</c:v>
                </c:pt>
                <c:pt idx="198">
                  <c:v>16</c:v>
                </c:pt>
                <c:pt idx="199">
                  <c:v>16</c:v>
                </c:pt>
                <c:pt idx="200">
                  <c:v>16</c:v>
                </c:pt>
                <c:pt idx="201">
                  <c:v>17</c:v>
                </c:pt>
                <c:pt idx="202">
                  <c:v>16</c:v>
                </c:pt>
                <c:pt idx="203">
                  <c:v>16</c:v>
                </c:pt>
                <c:pt idx="204">
                  <c:v>16</c:v>
                </c:pt>
                <c:pt idx="205">
                  <c:v>16</c:v>
                </c:pt>
                <c:pt idx="206">
                  <c:v>19</c:v>
                </c:pt>
                <c:pt idx="207">
                  <c:v>38</c:v>
                </c:pt>
                <c:pt idx="208">
                  <c:v>40</c:v>
                </c:pt>
                <c:pt idx="209">
                  <c:v>37</c:v>
                </c:pt>
                <c:pt idx="210">
                  <c:v>38</c:v>
                </c:pt>
                <c:pt idx="211">
                  <c:v>16</c:v>
                </c:pt>
                <c:pt idx="212">
                  <c:v>18</c:v>
                </c:pt>
                <c:pt idx="213">
                  <c:v>19</c:v>
                </c:pt>
                <c:pt idx="214">
                  <c:v>24</c:v>
                </c:pt>
                <c:pt idx="215">
                  <c:v>24</c:v>
                </c:pt>
                <c:pt idx="216">
                  <c:v>26</c:v>
                </c:pt>
                <c:pt idx="217">
                  <c:v>29</c:v>
                </c:pt>
                <c:pt idx="218">
                  <c:v>53</c:v>
                </c:pt>
                <c:pt idx="219">
                  <c:v>59</c:v>
                </c:pt>
                <c:pt idx="220">
                  <c:v>69</c:v>
                </c:pt>
                <c:pt idx="221">
                  <c:v>25</c:v>
                </c:pt>
                <c:pt idx="222">
                  <c:v>19</c:v>
                </c:pt>
                <c:pt idx="223">
                  <c:v>36</c:v>
                </c:pt>
                <c:pt idx="224">
                  <c:v>44</c:v>
                </c:pt>
                <c:pt idx="225">
                  <c:v>37</c:v>
                </c:pt>
                <c:pt idx="226">
                  <c:v>34</c:v>
                </c:pt>
                <c:pt idx="227">
                  <c:v>30</c:v>
                </c:pt>
                <c:pt idx="228">
                  <c:v>38</c:v>
                </c:pt>
                <c:pt idx="229">
                  <c:v>60</c:v>
                </c:pt>
                <c:pt idx="230">
                  <c:v>61</c:v>
                </c:pt>
                <c:pt idx="231">
                  <c:v>64</c:v>
                </c:pt>
                <c:pt idx="232">
                  <c:v>68</c:v>
                </c:pt>
                <c:pt idx="233">
                  <c:v>68</c:v>
                </c:pt>
                <c:pt idx="234">
                  <c:v>70</c:v>
                </c:pt>
                <c:pt idx="235">
                  <c:v>72</c:v>
                </c:pt>
                <c:pt idx="236">
                  <c:v>72</c:v>
                </c:pt>
                <c:pt idx="237">
                  <c:v>73</c:v>
                </c:pt>
                <c:pt idx="238">
                  <c:v>45</c:v>
                </c:pt>
                <c:pt idx="239">
                  <c:v>46</c:v>
                </c:pt>
                <c:pt idx="240">
                  <c:v>31</c:v>
                </c:pt>
                <c:pt idx="241">
                  <c:v>20</c:v>
                </c:pt>
                <c:pt idx="242">
                  <c:v>24</c:v>
                </c:pt>
                <c:pt idx="243">
                  <c:v>23</c:v>
                </c:pt>
                <c:pt idx="244">
                  <c:v>34</c:v>
                </c:pt>
                <c:pt idx="245">
                  <c:v>52</c:v>
                </c:pt>
                <c:pt idx="246">
                  <c:v>45</c:v>
                </c:pt>
                <c:pt idx="247">
                  <c:v>41</c:v>
                </c:pt>
                <c:pt idx="248">
                  <c:v>83</c:v>
                </c:pt>
                <c:pt idx="249">
                  <c:v>61</c:v>
                </c:pt>
                <c:pt idx="250">
                  <c:v>64</c:v>
                </c:pt>
                <c:pt idx="251">
                  <c:v>56</c:v>
                </c:pt>
                <c:pt idx="252">
                  <c:v>48</c:v>
                </c:pt>
                <c:pt idx="253">
                  <c:v>62</c:v>
                </c:pt>
                <c:pt idx="254">
                  <c:v>63</c:v>
                </c:pt>
                <c:pt idx="255">
                  <c:v>56</c:v>
                </c:pt>
                <c:pt idx="256">
                  <c:v>42</c:v>
                </c:pt>
                <c:pt idx="257">
                  <c:v>72</c:v>
                </c:pt>
                <c:pt idx="258">
                  <c:v>40</c:v>
                </c:pt>
                <c:pt idx="259">
                  <c:v>36</c:v>
                </c:pt>
                <c:pt idx="260">
                  <c:v>42</c:v>
                </c:pt>
                <c:pt idx="261">
                  <c:v>48</c:v>
                </c:pt>
                <c:pt idx="262">
                  <c:v>26</c:v>
                </c:pt>
                <c:pt idx="263">
                  <c:v>39</c:v>
                </c:pt>
                <c:pt idx="264">
                  <c:v>33</c:v>
                </c:pt>
                <c:pt idx="265">
                  <c:v>22</c:v>
                </c:pt>
                <c:pt idx="266">
                  <c:v>19</c:v>
                </c:pt>
                <c:pt idx="267">
                  <c:v>19</c:v>
                </c:pt>
                <c:pt idx="268">
                  <c:v>47</c:v>
                </c:pt>
                <c:pt idx="269">
                  <c:v>37</c:v>
                </c:pt>
                <c:pt idx="270">
                  <c:v>36</c:v>
                </c:pt>
                <c:pt idx="271">
                  <c:v>40</c:v>
                </c:pt>
                <c:pt idx="272">
                  <c:v>27</c:v>
                </c:pt>
                <c:pt idx="273">
                  <c:v>40</c:v>
                </c:pt>
                <c:pt idx="274">
                  <c:v>39</c:v>
                </c:pt>
                <c:pt idx="275">
                  <c:v>19</c:v>
                </c:pt>
                <c:pt idx="276">
                  <c:v>38</c:v>
                </c:pt>
                <c:pt idx="277">
                  <c:v>53</c:v>
                </c:pt>
                <c:pt idx="278">
                  <c:v>51</c:v>
                </c:pt>
                <c:pt idx="279">
                  <c:v>18</c:v>
                </c:pt>
                <c:pt idx="280">
                  <c:v>15</c:v>
                </c:pt>
                <c:pt idx="281">
                  <c:v>16</c:v>
                </c:pt>
                <c:pt idx="282">
                  <c:v>39</c:v>
                </c:pt>
                <c:pt idx="283">
                  <c:v>40</c:v>
                </c:pt>
                <c:pt idx="284">
                  <c:v>38</c:v>
                </c:pt>
                <c:pt idx="285">
                  <c:v>35</c:v>
                </c:pt>
                <c:pt idx="286">
                  <c:v>16</c:v>
                </c:pt>
                <c:pt idx="287">
                  <c:v>29</c:v>
                </c:pt>
                <c:pt idx="288">
                  <c:v>43</c:v>
                </c:pt>
                <c:pt idx="289">
                  <c:v>45</c:v>
                </c:pt>
                <c:pt idx="290">
                  <c:v>58</c:v>
                </c:pt>
                <c:pt idx="291">
                  <c:v>62</c:v>
                </c:pt>
                <c:pt idx="292">
                  <c:v>55</c:v>
                </c:pt>
                <c:pt idx="293">
                  <c:v>50</c:v>
                </c:pt>
                <c:pt idx="294">
                  <c:v>54</c:v>
                </c:pt>
                <c:pt idx="295">
                  <c:v>54</c:v>
                </c:pt>
                <c:pt idx="296">
                  <c:v>55</c:v>
                </c:pt>
                <c:pt idx="297">
                  <c:v>59</c:v>
                </c:pt>
                <c:pt idx="298">
                  <c:v>52</c:v>
                </c:pt>
                <c:pt idx="299">
                  <c:v>63</c:v>
                </c:pt>
                <c:pt idx="300">
                  <c:v>64</c:v>
                </c:pt>
                <c:pt idx="301">
                  <c:v>65</c:v>
                </c:pt>
                <c:pt idx="302">
                  <c:v>46</c:v>
                </c:pt>
                <c:pt idx="303">
                  <c:v>46</c:v>
                </c:pt>
                <c:pt idx="304">
                  <c:v>44</c:v>
                </c:pt>
                <c:pt idx="305">
                  <c:v>44</c:v>
                </c:pt>
                <c:pt idx="306">
                  <c:v>44</c:v>
                </c:pt>
                <c:pt idx="307">
                  <c:v>42</c:v>
                </c:pt>
                <c:pt idx="308">
                  <c:v>47</c:v>
                </c:pt>
                <c:pt idx="309">
                  <c:v>56</c:v>
                </c:pt>
                <c:pt idx="310">
                  <c:v>41</c:v>
                </c:pt>
                <c:pt idx="311">
                  <c:v>43</c:v>
                </c:pt>
                <c:pt idx="312">
                  <c:v>41</c:v>
                </c:pt>
                <c:pt idx="313">
                  <c:v>41</c:v>
                </c:pt>
                <c:pt idx="314">
                  <c:v>43</c:v>
                </c:pt>
                <c:pt idx="315">
                  <c:v>47</c:v>
                </c:pt>
                <c:pt idx="316">
                  <c:v>44</c:v>
                </c:pt>
                <c:pt idx="317">
                  <c:v>47</c:v>
                </c:pt>
                <c:pt idx="318">
                  <c:v>40</c:v>
                </c:pt>
                <c:pt idx="319">
                  <c:v>37</c:v>
                </c:pt>
                <c:pt idx="320">
                  <c:v>44</c:v>
                </c:pt>
                <c:pt idx="321">
                  <c:v>44</c:v>
                </c:pt>
                <c:pt idx="322">
                  <c:v>33</c:v>
                </c:pt>
                <c:pt idx="323">
                  <c:v>33</c:v>
                </c:pt>
                <c:pt idx="324">
                  <c:v>55</c:v>
                </c:pt>
                <c:pt idx="325">
                  <c:v>52</c:v>
                </c:pt>
                <c:pt idx="326">
                  <c:v>51</c:v>
                </c:pt>
                <c:pt idx="327">
                  <c:v>55</c:v>
                </c:pt>
                <c:pt idx="328">
                  <c:v>52</c:v>
                </c:pt>
                <c:pt idx="329">
                  <c:v>68</c:v>
                </c:pt>
                <c:pt idx="330">
                  <c:v>75</c:v>
                </c:pt>
                <c:pt idx="331">
                  <c:v>73</c:v>
                </c:pt>
                <c:pt idx="332">
                  <c:v>80</c:v>
                </c:pt>
                <c:pt idx="333">
                  <c:v>49</c:v>
                </c:pt>
                <c:pt idx="334">
                  <c:v>51</c:v>
                </c:pt>
                <c:pt idx="335">
                  <c:v>49</c:v>
                </c:pt>
                <c:pt idx="336">
                  <c:v>57</c:v>
                </c:pt>
                <c:pt idx="337">
                  <c:v>41</c:v>
                </c:pt>
                <c:pt idx="338">
                  <c:v>41</c:v>
                </c:pt>
                <c:pt idx="339">
                  <c:v>44</c:v>
                </c:pt>
                <c:pt idx="340">
                  <c:v>39</c:v>
                </c:pt>
                <c:pt idx="341">
                  <c:v>56</c:v>
                </c:pt>
                <c:pt idx="342">
                  <c:v>62</c:v>
                </c:pt>
                <c:pt idx="343">
                  <c:v>46</c:v>
                </c:pt>
                <c:pt idx="344">
                  <c:v>44</c:v>
                </c:pt>
                <c:pt idx="345">
                  <c:v>42</c:v>
                </c:pt>
                <c:pt idx="346">
                  <c:v>57</c:v>
                </c:pt>
                <c:pt idx="347">
                  <c:v>50</c:v>
                </c:pt>
                <c:pt idx="348">
                  <c:v>58</c:v>
                </c:pt>
                <c:pt idx="349">
                  <c:v>64</c:v>
                </c:pt>
                <c:pt idx="350">
                  <c:v>63</c:v>
                </c:pt>
                <c:pt idx="351">
                  <c:v>61</c:v>
                </c:pt>
                <c:pt idx="352">
                  <c:v>94</c:v>
                </c:pt>
                <c:pt idx="353">
                  <c:v>111</c:v>
                </c:pt>
                <c:pt idx="354">
                  <c:v>63</c:v>
                </c:pt>
                <c:pt idx="355">
                  <c:v>25</c:v>
                </c:pt>
                <c:pt idx="356">
                  <c:v>127</c:v>
                </c:pt>
                <c:pt idx="357">
                  <c:v>43</c:v>
                </c:pt>
              </c:numCache>
            </c:numRef>
          </c:yVal>
        </c:ser>
        <c:ser>
          <c:idx val="1"/>
          <c:order val="1"/>
          <c:tx>
            <c:v>Maximum Allowable Pressure</c:v>
          </c:tx>
          <c:spPr>
            <a:ln w="28575">
              <a:noFill/>
            </a:ln>
          </c:spPr>
          <c:marker>
            <c:symbol val="none"/>
          </c:marker>
          <c:trendline>
            <c:spPr>
              <a:ln w="28575">
                <a:solidFill>
                  <a:srgbClr val="92D050"/>
                </a:solidFill>
              </a:ln>
            </c:spPr>
            <c:trendlineType val="linear"/>
          </c:trendline>
          <c:xVal>
            <c:strRef>
              <c:f>'design-after-fix-problems-for-n'!$B$2:$B$359</c:f>
              <c:strCache>
                <c:ptCount val="358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J-11</c:v>
                </c:pt>
                <c:pt idx="10">
                  <c:v>J-12</c:v>
                </c:pt>
                <c:pt idx="11">
                  <c:v>J-13</c:v>
                </c:pt>
                <c:pt idx="12">
                  <c:v>J-14</c:v>
                </c:pt>
                <c:pt idx="13">
                  <c:v>J-15</c:v>
                </c:pt>
                <c:pt idx="14">
                  <c:v>J-16</c:v>
                </c:pt>
                <c:pt idx="15">
                  <c:v>J-17</c:v>
                </c:pt>
                <c:pt idx="16">
                  <c:v>J-18</c:v>
                </c:pt>
                <c:pt idx="17">
                  <c:v>J-19</c:v>
                </c:pt>
                <c:pt idx="18">
                  <c:v>J-20</c:v>
                </c:pt>
                <c:pt idx="19">
                  <c:v>J-21</c:v>
                </c:pt>
                <c:pt idx="20">
                  <c:v>J-22</c:v>
                </c:pt>
                <c:pt idx="21">
                  <c:v>J-23</c:v>
                </c:pt>
                <c:pt idx="22">
                  <c:v>J-24</c:v>
                </c:pt>
                <c:pt idx="23">
                  <c:v>J-25</c:v>
                </c:pt>
                <c:pt idx="24">
                  <c:v>J-26</c:v>
                </c:pt>
                <c:pt idx="25">
                  <c:v>J-27</c:v>
                </c:pt>
                <c:pt idx="26">
                  <c:v>J-28</c:v>
                </c:pt>
                <c:pt idx="27">
                  <c:v>J-29</c:v>
                </c:pt>
                <c:pt idx="28">
                  <c:v>J-30</c:v>
                </c:pt>
                <c:pt idx="29">
                  <c:v>J-31</c:v>
                </c:pt>
                <c:pt idx="30">
                  <c:v>J-32</c:v>
                </c:pt>
                <c:pt idx="31">
                  <c:v>J-33</c:v>
                </c:pt>
                <c:pt idx="32">
                  <c:v>J-34</c:v>
                </c:pt>
                <c:pt idx="33">
                  <c:v>J-35</c:v>
                </c:pt>
                <c:pt idx="34">
                  <c:v>J-36</c:v>
                </c:pt>
                <c:pt idx="35">
                  <c:v>J-37</c:v>
                </c:pt>
                <c:pt idx="36">
                  <c:v>J-38</c:v>
                </c:pt>
                <c:pt idx="37">
                  <c:v>J-39</c:v>
                </c:pt>
                <c:pt idx="38">
                  <c:v>J-40</c:v>
                </c:pt>
                <c:pt idx="39">
                  <c:v>J-41</c:v>
                </c:pt>
                <c:pt idx="40">
                  <c:v>J-42</c:v>
                </c:pt>
                <c:pt idx="41">
                  <c:v>J-43</c:v>
                </c:pt>
                <c:pt idx="42">
                  <c:v>J-44</c:v>
                </c:pt>
                <c:pt idx="43">
                  <c:v>J-45</c:v>
                </c:pt>
                <c:pt idx="44">
                  <c:v>J-46</c:v>
                </c:pt>
                <c:pt idx="45">
                  <c:v>J-46</c:v>
                </c:pt>
                <c:pt idx="46">
                  <c:v>J-47</c:v>
                </c:pt>
                <c:pt idx="47">
                  <c:v>J-47</c:v>
                </c:pt>
                <c:pt idx="48">
                  <c:v>J-48</c:v>
                </c:pt>
                <c:pt idx="49">
                  <c:v>J-48</c:v>
                </c:pt>
                <c:pt idx="50">
                  <c:v>J-49</c:v>
                </c:pt>
                <c:pt idx="51">
                  <c:v>J-50</c:v>
                </c:pt>
                <c:pt idx="52">
                  <c:v>J-51</c:v>
                </c:pt>
                <c:pt idx="53">
                  <c:v>J-52</c:v>
                </c:pt>
                <c:pt idx="54">
                  <c:v>J-53</c:v>
                </c:pt>
                <c:pt idx="55">
                  <c:v>J-54</c:v>
                </c:pt>
                <c:pt idx="56">
                  <c:v>J-55</c:v>
                </c:pt>
                <c:pt idx="57">
                  <c:v>J-56</c:v>
                </c:pt>
                <c:pt idx="58">
                  <c:v>J-57</c:v>
                </c:pt>
                <c:pt idx="59">
                  <c:v>J-58</c:v>
                </c:pt>
                <c:pt idx="60">
                  <c:v>J-59</c:v>
                </c:pt>
                <c:pt idx="61">
                  <c:v>J-60</c:v>
                </c:pt>
                <c:pt idx="62">
                  <c:v>J-60</c:v>
                </c:pt>
                <c:pt idx="63">
                  <c:v>J-61</c:v>
                </c:pt>
                <c:pt idx="64">
                  <c:v>J-62</c:v>
                </c:pt>
                <c:pt idx="65">
                  <c:v>J-63</c:v>
                </c:pt>
                <c:pt idx="66">
                  <c:v>J-64</c:v>
                </c:pt>
                <c:pt idx="67">
                  <c:v>J-65</c:v>
                </c:pt>
                <c:pt idx="68">
                  <c:v>J-66</c:v>
                </c:pt>
                <c:pt idx="69">
                  <c:v>J-67</c:v>
                </c:pt>
                <c:pt idx="70">
                  <c:v>J-68</c:v>
                </c:pt>
                <c:pt idx="71">
                  <c:v>J-69</c:v>
                </c:pt>
                <c:pt idx="72">
                  <c:v>J-70</c:v>
                </c:pt>
                <c:pt idx="73">
                  <c:v>J-71</c:v>
                </c:pt>
                <c:pt idx="74">
                  <c:v>J-72</c:v>
                </c:pt>
                <c:pt idx="75">
                  <c:v>J-73</c:v>
                </c:pt>
                <c:pt idx="76">
                  <c:v>J-74</c:v>
                </c:pt>
                <c:pt idx="77">
                  <c:v>J-75</c:v>
                </c:pt>
                <c:pt idx="78">
                  <c:v>J-76</c:v>
                </c:pt>
                <c:pt idx="79">
                  <c:v>J-77</c:v>
                </c:pt>
                <c:pt idx="80">
                  <c:v>J-78</c:v>
                </c:pt>
                <c:pt idx="81">
                  <c:v>J-79</c:v>
                </c:pt>
                <c:pt idx="82">
                  <c:v>J-80</c:v>
                </c:pt>
                <c:pt idx="83">
                  <c:v>J-81</c:v>
                </c:pt>
                <c:pt idx="84">
                  <c:v>J-82</c:v>
                </c:pt>
                <c:pt idx="85">
                  <c:v>J-83</c:v>
                </c:pt>
                <c:pt idx="86">
                  <c:v>J-84</c:v>
                </c:pt>
                <c:pt idx="87">
                  <c:v>J-85</c:v>
                </c:pt>
                <c:pt idx="88">
                  <c:v>J-86</c:v>
                </c:pt>
                <c:pt idx="89">
                  <c:v>J-87</c:v>
                </c:pt>
                <c:pt idx="90">
                  <c:v>J-88</c:v>
                </c:pt>
                <c:pt idx="91">
                  <c:v>J-89</c:v>
                </c:pt>
                <c:pt idx="92">
                  <c:v>J-90</c:v>
                </c:pt>
                <c:pt idx="93">
                  <c:v>J-91</c:v>
                </c:pt>
                <c:pt idx="94">
                  <c:v>J-92</c:v>
                </c:pt>
                <c:pt idx="95">
                  <c:v>J-92</c:v>
                </c:pt>
                <c:pt idx="96">
                  <c:v>J-93</c:v>
                </c:pt>
                <c:pt idx="97">
                  <c:v>J-94</c:v>
                </c:pt>
                <c:pt idx="98">
                  <c:v>J-96</c:v>
                </c:pt>
                <c:pt idx="99">
                  <c:v>J-97</c:v>
                </c:pt>
                <c:pt idx="100">
                  <c:v>J-98</c:v>
                </c:pt>
                <c:pt idx="101">
                  <c:v>J-99</c:v>
                </c:pt>
                <c:pt idx="102">
                  <c:v>J-100</c:v>
                </c:pt>
                <c:pt idx="103">
                  <c:v>J-101</c:v>
                </c:pt>
                <c:pt idx="104">
                  <c:v>J-102</c:v>
                </c:pt>
                <c:pt idx="105">
                  <c:v>J-103</c:v>
                </c:pt>
                <c:pt idx="106">
                  <c:v>J-104</c:v>
                </c:pt>
                <c:pt idx="107">
                  <c:v>J-105</c:v>
                </c:pt>
                <c:pt idx="108">
                  <c:v>J-106</c:v>
                </c:pt>
                <c:pt idx="109">
                  <c:v>J-107</c:v>
                </c:pt>
                <c:pt idx="110">
                  <c:v>J-108</c:v>
                </c:pt>
                <c:pt idx="111">
                  <c:v>J-109</c:v>
                </c:pt>
                <c:pt idx="112">
                  <c:v>J-110</c:v>
                </c:pt>
                <c:pt idx="113">
                  <c:v>J-111</c:v>
                </c:pt>
                <c:pt idx="114">
                  <c:v>J-113</c:v>
                </c:pt>
                <c:pt idx="115">
                  <c:v>J-114</c:v>
                </c:pt>
                <c:pt idx="116">
                  <c:v>J-115</c:v>
                </c:pt>
                <c:pt idx="117">
                  <c:v>J-116</c:v>
                </c:pt>
                <c:pt idx="118">
                  <c:v>J-117</c:v>
                </c:pt>
                <c:pt idx="119">
                  <c:v>J-118</c:v>
                </c:pt>
                <c:pt idx="120">
                  <c:v>J-119</c:v>
                </c:pt>
                <c:pt idx="121">
                  <c:v>J-120</c:v>
                </c:pt>
                <c:pt idx="122">
                  <c:v>J-121</c:v>
                </c:pt>
                <c:pt idx="123">
                  <c:v>J-122</c:v>
                </c:pt>
                <c:pt idx="124">
                  <c:v>J-124</c:v>
                </c:pt>
                <c:pt idx="125">
                  <c:v>J-125</c:v>
                </c:pt>
                <c:pt idx="126">
                  <c:v>J-126</c:v>
                </c:pt>
                <c:pt idx="127">
                  <c:v>J-127</c:v>
                </c:pt>
                <c:pt idx="128">
                  <c:v>J-128</c:v>
                </c:pt>
                <c:pt idx="129">
                  <c:v>J-129</c:v>
                </c:pt>
                <c:pt idx="130">
                  <c:v>J-130</c:v>
                </c:pt>
                <c:pt idx="131">
                  <c:v>J-131</c:v>
                </c:pt>
                <c:pt idx="132">
                  <c:v>J-132</c:v>
                </c:pt>
                <c:pt idx="133">
                  <c:v>J-133</c:v>
                </c:pt>
                <c:pt idx="134">
                  <c:v>J-134</c:v>
                </c:pt>
                <c:pt idx="135">
                  <c:v>J-135</c:v>
                </c:pt>
                <c:pt idx="136">
                  <c:v>J-136</c:v>
                </c:pt>
                <c:pt idx="137">
                  <c:v>J-137</c:v>
                </c:pt>
                <c:pt idx="138">
                  <c:v>J-138</c:v>
                </c:pt>
                <c:pt idx="139">
                  <c:v>J-139</c:v>
                </c:pt>
                <c:pt idx="140">
                  <c:v>J-140</c:v>
                </c:pt>
                <c:pt idx="141">
                  <c:v>J-141</c:v>
                </c:pt>
                <c:pt idx="142">
                  <c:v>J-142</c:v>
                </c:pt>
                <c:pt idx="143">
                  <c:v>J-143</c:v>
                </c:pt>
                <c:pt idx="144">
                  <c:v>J-144</c:v>
                </c:pt>
                <c:pt idx="145">
                  <c:v>J-145</c:v>
                </c:pt>
                <c:pt idx="146">
                  <c:v>J-146</c:v>
                </c:pt>
                <c:pt idx="147">
                  <c:v>J-147</c:v>
                </c:pt>
                <c:pt idx="148">
                  <c:v>J-148</c:v>
                </c:pt>
                <c:pt idx="149">
                  <c:v>J-149</c:v>
                </c:pt>
                <c:pt idx="150">
                  <c:v>J-150</c:v>
                </c:pt>
                <c:pt idx="151">
                  <c:v>J-151</c:v>
                </c:pt>
                <c:pt idx="152">
                  <c:v>J-152</c:v>
                </c:pt>
                <c:pt idx="153">
                  <c:v>J-153</c:v>
                </c:pt>
                <c:pt idx="154">
                  <c:v>J-154</c:v>
                </c:pt>
                <c:pt idx="155">
                  <c:v>J-155</c:v>
                </c:pt>
                <c:pt idx="156">
                  <c:v>J-156</c:v>
                </c:pt>
                <c:pt idx="157">
                  <c:v>J-157</c:v>
                </c:pt>
                <c:pt idx="158">
                  <c:v>J-158</c:v>
                </c:pt>
                <c:pt idx="159">
                  <c:v>J-159</c:v>
                </c:pt>
                <c:pt idx="160">
                  <c:v>J-160</c:v>
                </c:pt>
                <c:pt idx="161">
                  <c:v>J-161</c:v>
                </c:pt>
                <c:pt idx="162">
                  <c:v>J-162</c:v>
                </c:pt>
                <c:pt idx="163">
                  <c:v>J-163</c:v>
                </c:pt>
                <c:pt idx="164">
                  <c:v>J-164</c:v>
                </c:pt>
                <c:pt idx="165">
                  <c:v>J-165</c:v>
                </c:pt>
                <c:pt idx="166">
                  <c:v>J-166</c:v>
                </c:pt>
                <c:pt idx="167">
                  <c:v>J-167</c:v>
                </c:pt>
                <c:pt idx="168">
                  <c:v>J-168</c:v>
                </c:pt>
                <c:pt idx="169">
                  <c:v>J-169</c:v>
                </c:pt>
                <c:pt idx="170">
                  <c:v>J-170</c:v>
                </c:pt>
                <c:pt idx="171">
                  <c:v>J-171</c:v>
                </c:pt>
                <c:pt idx="172">
                  <c:v>J-172</c:v>
                </c:pt>
                <c:pt idx="173">
                  <c:v>J-173</c:v>
                </c:pt>
                <c:pt idx="174">
                  <c:v>J-174</c:v>
                </c:pt>
                <c:pt idx="175">
                  <c:v>J-175</c:v>
                </c:pt>
                <c:pt idx="176">
                  <c:v>J-176</c:v>
                </c:pt>
                <c:pt idx="177">
                  <c:v>J-177</c:v>
                </c:pt>
                <c:pt idx="178">
                  <c:v>J-178</c:v>
                </c:pt>
                <c:pt idx="179">
                  <c:v>J-179</c:v>
                </c:pt>
                <c:pt idx="180">
                  <c:v>J-180</c:v>
                </c:pt>
                <c:pt idx="181">
                  <c:v>J-181</c:v>
                </c:pt>
                <c:pt idx="182">
                  <c:v>J-182</c:v>
                </c:pt>
                <c:pt idx="183">
                  <c:v>J-183</c:v>
                </c:pt>
                <c:pt idx="184">
                  <c:v>J-184</c:v>
                </c:pt>
                <c:pt idx="185">
                  <c:v>J-185</c:v>
                </c:pt>
                <c:pt idx="186">
                  <c:v>J-186</c:v>
                </c:pt>
                <c:pt idx="187">
                  <c:v>J-187</c:v>
                </c:pt>
                <c:pt idx="188">
                  <c:v>J-188</c:v>
                </c:pt>
                <c:pt idx="189">
                  <c:v>J-189</c:v>
                </c:pt>
                <c:pt idx="190">
                  <c:v>J-190</c:v>
                </c:pt>
                <c:pt idx="191">
                  <c:v>J-191</c:v>
                </c:pt>
                <c:pt idx="192">
                  <c:v>J-192</c:v>
                </c:pt>
                <c:pt idx="193">
                  <c:v>J-193</c:v>
                </c:pt>
                <c:pt idx="194">
                  <c:v>J-194</c:v>
                </c:pt>
                <c:pt idx="195">
                  <c:v>J-195</c:v>
                </c:pt>
                <c:pt idx="196">
                  <c:v>J-196</c:v>
                </c:pt>
                <c:pt idx="197">
                  <c:v>J-197</c:v>
                </c:pt>
                <c:pt idx="198">
                  <c:v>J-198</c:v>
                </c:pt>
                <c:pt idx="199">
                  <c:v>J-199</c:v>
                </c:pt>
                <c:pt idx="200">
                  <c:v>J-200</c:v>
                </c:pt>
                <c:pt idx="201">
                  <c:v>J-201</c:v>
                </c:pt>
                <c:pt idx="202">
                  <c:v>J-202</c:v>
                </c:pt>
                <c:pt idx="203">
                  <c:v>J-203</c:v>
                </c:pt>
                <c:pt idx="204">
                  <c:v>J-204</c:v>
                </c:pt>
                <c:pt idx="205">
                  <c:v>J-205</c:v>
                </c:pt>
                <c:pt idx="206">
                  <c:v>J-206</c:v>
                </c:pt>
                <c:pt idx="207">
                  <c:v>J-207</c:v>
                </c:pt>
                <c:pt idx="208">
                  <c:v>J-208</c:v>
                </c:pt>
                <c:pt idx="209">
                  <c:v>J-209</c:v>
                </c:pt>
                <c:pt idx="210">
                  <c:v>J-210</c:v>
                </c:pt>
                <c:pt idx="211">
                  <c:v>J-212</c:v>
                </c:pt>
                <c:pt idx="212">
                  <c:v>J-213</c:v>
                </c:pt>
                <c:pt idx="213">
                  <c:v>J-214</c:v>
                </c:pt>
                <c:pt idx="214">
                  <c:v>J-215</c:v>
                </c:pt>
                <c:pt idx="215">
                  <c:v>J-216</c:v>
                </c:pt>
                <c:pt idx="216">
                  <c:v>J-217</c:v>
                </c:pt>
                <c:pt idx="217">
                  <c:v>J-218</c:v>
                </c:pt>
                <c:pt idx="218">
                  <c:v>J-224</c:v>
                </c:pt>
                <c:pt idx="219">
                  <c:v>J-225</c:v>
                </c:pt>
                <c:pt idx="220">
                  <c:v>J-226</c:v>
                </c:pt>
                <c:pt idx="221">
                  <c:v>J-227</c:v>
                </c:pt>
                <c:pt idx="222">
                  <c:v>J-228</c:v>
                </c:pt>
                <c:pt idx="223">
                  <c:v>J-229</c:v>
                </c:pt>
                <c:pt idx="224">
                  <c:v>J-230</c:v>
                </c:pt>
                <c:pt idx="225">
                  <c:v>J-231</c:v>
                </c:pt>
                <c:pt idx="226">
                  <c:v>J-232</c:v>
                </c:pt>
                <c:pt idx="227">
                  <c:v>J-233</c:v>
                </c:pt>
                <c:pt idx="228">
                  <c:v>J-234</c:v>
                </c:pt>
                <c:pt idx="229">
                  <c:v>J-235</c:v>
                </c:pt>
                <c:pt idx="230">
                  <c:v>J-236</c:v>
                </c:pt>
                <c:pt idx="231">
                  <c:v>J-237</c:v>
                </c:pt>
                <c:pt idx="232">
                  <c:v>J-238</c:v>
                </c:pt>
                <c:pt idx="233">
                  <c:v>J-239</c:v>
                </c:pt>
                <c:pt idx="234">
                  <c:v>J-240</c:v>
                </c:pt>
                <c:pt idx="235">
                  <c:v>J-241</c:v>
                </c:pt>
                <c:pt idx="236">
                  <c:v>J-242</c:v>
                </c:pt>
                <c:pt idx="237">
                  <c:v>J-243</c:v>
                </c:pt>
                <c:pt idx="238">
                  <c:v>J-244</c:v>
                </c:pt>
                <c:pt idx="239">
                  <c:v>J-245</c:v>
                </c:pt>
                <c:pt idx="240">
                  <c:v>J-246</c:v>
                </c:pt>
                <c:pt idx="241">
                  <c:v>J-247</c:v>
                </c:pt>
                <c:pt idx="242">
                  <c:v>J-248</c:v>
                </c:pt>
                <c:pt idx="243">
                  <c:v>J-249</c:v>
                </c:pt>
                <c:pt idx="244">
                  <c:v>J-250</c:v>
                </c:pt>
                <c:pt idx="245">
                  <c:v>J-251</c:v>
                </c:pt>
                <c:pt idx="246">
                  <c:v>J-252</c:v>
                </c:pt>
                <c:pt idx="247">
                  <c:v>J-253</c:v>
                </c:pt>
                <c:pt idx="248">
                  <c:v>J-254</c:v>
                </c:pt>
                <c:pt idx="249">
                  <c:v>J-255</c:v>
                </c:pt>
                <c:pt idx="250">
                  <c:v>J-256</c:v>
                </c:pt>
                <c:pt idx="251">
                  <c:v>J-257</c:v>
                </c:pt>
                <c:pt idx="252">
                  <c:v>J-258</c:v>
                </c:pt>
                <c:pt idx="253">
                  <c:v>J-259</c:v>
                </c:pt>
                <c:pt idx="254">
                  <c:v>J-260</c:v>
                </c:pt>
                <c:pt idx="255">
                  <c:v>J-261</c:v>
                </c:pt>
                <c:pt idx="256">
                  <c:v>J-262</c:v>
                </c:pt>
                <c:pt idx="257">
                  <c:v>J-263</c:v>
                </c:pt>
                <c:pt idx="258">
                  <c:v>J-265</c:v>
                </c:pt>
                <c:pt idx="259">
                  <c:v>J-266</c:v>
                </c:pt>
                <c:pt idx="260">
                  <c:v>J-267</c:v>
                </c:pt>
                <c:pt idx="261">
                  <c:v>J-268</c:v>
                </c:pt>
                <c:pt idx="262">
                  <c:v>J-269</c:v>
                </c:pt>
                <c:pt idx="263">
                  <c:v>J-270</c:v>
                </c:pt>
                <c:pt idx="264">
                  <c:v>J-271</c:v>
                </c:pt>
                <c:pt idx="265">
                  <c:v>J-272</c:v>
                </c:pt>
                <c:pt idx="266">
                  <c:v>J-273</c:v>
                </c:pt>
                <c:pt idx="267">
                  <c:v>J-274</c:v>
                </c:pt>
                <c:pt idx="268">
                  <c:v>J-275</c:v>
                </c:pt>
                <c:pt idx="269">
                  <c:v>J-276</c:v>
                </c:pt>
                <c:pt idx="270">
                  <c:v>J-277</c:v>
                </c:pt>
                <c:pt idx="271">
                  <c:v>J-278</c:v>
                </c:pt>
                <c:pt idx="272">
                  <c:v>J-279</c:v>
                </c:pt>
                <c:pt idx="273">
                  <c:v>J-280</c:v>
                </c:pt>
                <c:pt idx="274">
                  <c:v>J-281</c:v>
                </c:pt>
                <c:pt idx="275">
                  <c:v>J-282</c:v>
                </c:pt>
                <c:pt idx="276">
                  <c:v>J-283</c:v>
                </c:pt>
                <c:pt idx="277">
                  <c:v>J-284</c:v>
                </c:pt>
                <c:pt idx="278">
                  <c:v>J-285</c:v>
                </c:pt>
                <c:pt idx="279">
                  <c:v>J-286</c:v>
                </c:pt>
                <c:pt idx="280">
                  <c:v>J-287</c:v>
                </c:pt>
                <c:pt idx="281">
                  <c:v>J-288</c:v>
                </c:pt>
                <c:pt idx="282">
                  <c:v>J-289</c:v>
                </c:pt>
                <c:pt idx="283">
                  <c:v>J-290</c:v>
                </c:pt>
                <c:pt idx="284">
                  <c:v>J-291</c:v>
                </c:pt>
                <c:pt idx="285">
                  <c:v>J-292</c:v>
                </c:pt>
                <c:pt idx="286">
                  <c:v>J-293</c:v>
                </c:pt>
                <c:pt idx="287">
                  <c:v>J-294</c:v>
                </c:pt>
                <c:pt idx="288">
                  <c:v>J-295</c:v>
                </c:pt>
                <c:pt idx="289">
                  <c:v>J-296</c:v>
                </c:pt>
                <c:pt idx="290">
                  <c:v>J-297</c:v>
                </c:pt>
                <c:pt idx="291">
                  <c:v>J-298</c:v>
                </c:pt>
                <c:pt idx="292">
                  <c:v>J-299</c:v>
                </c:pt>
                <c:pt idx="293">
                  <c:v>J-300</c:v>
                </c:pt>
                <c:pt idx="294">
                  <c:v>J-301</c:v>
                </c:pt>
                <c:pt idx="295">
                  <c:v>J-302</c:v>
                </c:pt>
                <c:pt idx="296">
                  <c:v>J-303</c:v>
                </c:pt>
                <c:pt idx="297">
                  <c:v>J-304</c:v>
                </c:pt>
                <c:pt idx="298">
                  <c:v>J-305</c:v>
                </c:pt>
                <c:pt idx="299">
                  <c:v>J-306</c:v>
                </c:pt>
                <c:pt idx="300">
                  <c:v>J-307</c:v>
                </c:pt>
                <c:pt idx="301">
                  <c:v>J-308</c:v>
                </c:pt>
                <c:pt idx="302">
                  <c:v>J-309</c:v>
                </c:pt>
                <c:pt idx="303">
                  <c:v>J-310</c:v>
                </c:pt>
                <c:pt idx="304">
                  <c:v>J-311</c:v>
                </c:pt>
                <c:pt idx="305">
                  <c:v>J-312</c:v>
                </c:pt>
                <c:pt idx="306">
                  <c:v>J-313</c:v>
                </c:pt>
                <c:pt idx="307">
                  <c:v>J-314</c:v>
                </c:pt>
                <c:pt idx="308">
                  <c:v>J-315</c:v>
                </c:pt>
                <c:pt idx="309">
                  <c:v>J-316</c:v>
                </c:pt>
                <c:pt idx="310">
                  <c:v>J-317</c:v>
                </c:pt>
                <c:pt idx="311">
                  <c:v>J-318</c:v>
                </c:pt>
                <c:pt idx="312">
                  <c:v>J-319</c:v>
                </c:pt>
                <c:pt idx="313">
                  <c:v>J-320</c:v>
                </c:pt>
                <c:pt idx="314">
                  <c:v>J-321</c:v>
                </c:pt>
                <c:pt idx="315">
                  <c:v>J-322</c:v>
                </c:pt>
                <c:pt idx="316">
                  <c:v>J-323</c:v>
                </c:pt>
                <c:pt idx="317">
                  <c:v>J-324</c:v>
                </c:pt>
                <c:pt idx="318">
                  <c:v>J-325</c:v>
                </c:pt>
                <c:pt idx="319">
                  <c:v>J-326</c:v>
                </c:pt>
                <c:pt idx="320">
                  <c:v>J-327</c:v>
                </c:pt>
                <c:pt idx="321">
                  <c:v>J-328</c:v>
                </c:pt>
                <c:pt idx="322">
                  <c:v>J-329</c:v>
                </c:pt>
                <c:pt idx="323">
                  <c:v>J-330</c:v>
                </c:pt>
                <c:pt idx="324">
                  <c:v>J-331</c:v>
                </c:pt>
                <c:pt idx="325">
                  <c:v>J-332</c:v>
                </c:pt>
                <c:pt idx="326">
                  <c:v>J-333</c:v>
                </c:pt>
                <c:pt idx="327">
                  <c:v>J-334</c:v>
                </c:pt>
                <c:pt idx="328">
                  <c:v>J-335</c:v>
                </c:pt>
                <c:pt idx="329">
                  <c:v>J-336</c:v>
                </c:pt>
                <c:pt idx="330">
                  <c:v>J-337</c:v>
                </c:pt>
                <c:pt idx="331">
                  <c:v>J-338</c:v>
                </c:pt>
                <c:pt idx="332">
                  <c:v>J-339</c:v>
                </c:pt>
                <c:pt idx="333">
                  <c:v>J-340</c:v>
                </c:pt>
                <c:pt idx="334">
                  <c:v>J-341</c:v>
                </c:pt>
                <c:pt idx="335">
                  <c:v>J-342</c:v>
                </c:pt>
                <c:pt idx="336">
                  <c:v>J-343</c:v>
                </c:pt>
                <c:pt idx="337">
                  <c:v>J-344</c:v>
                </c:pt>
                <c:pt idx="338">
                  <c:v>J-345</c:v>
                </c:pt>
                <c:pt idx="339">
                  <c:v>J-346</c:v>
                </c:pt>
                <c:pt idx="340">
                  <c:v>J-347</c:v>
                </c:pt>
                <c:pt idx="341">
                  <c:v>J-348</c:v>
                </c:pt>
                <c:pt idx="342">
                  <c:v>J-349</c:v>
                </c:pt>
                <c:pt idx="343">
                  <c:v>J-350</c:v>
                </c:pt>
                <c:pt idx="344">
                  <c:v>J-351</c:v>
                </c:pt>
                <c:pt idx="345">
                  <c:v>J-352</c:v>
                </c:pt>
                <c:pt idx="346">
                  <c:v>J-353</c:v>
                </c:pt>
                <c:pt idx="347">
                  <c:v>J-354</c:v>
                </c:pt>
                <c:pt idx="348">
                  <c:v>J-355</c:v>
                </c:pt>
                <c:pt idx="349">
                  <c:v>J-356</c:v>
                </c:pt>
                <c:pt idx="350">
                  <c:v>J-357</c:v>
                </c:pt>
                <c:pt idx="351">
                  <c:v>J-358</c:v>
                </c:pt>
                <c:pt idx="352">
                  <c:v>J-359</c:v>
                </c:pt>
                <c:pt idx="353">
                  <c:v>J-360</c:v>
                </c:pt>
                <c:pt idx="354">
                  <c:v>J-364</c:v>
                </c:pt>
                <c:pt idx="355">
                  <c:v>J-365</c:v>
                </c:pt>
                <c:pt idx="356">
                  <c:v>J-366</c:v>
                </c:pt>
                <c:pt idx="357">
                  <c:v>J-367</c:v>
                </c:pt>
              </c:strCache>
            </c:strRef>
          </c:xVal>
          <c:yVal>
            <c:numRef>
              <c:f>'design-after-fix-problems-for-n'!$K$2:$K$359</c:f>
              <c:numCache>
                <c:formatCode>General</c:formatCode>
                <c:ptCount val="358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  <c:pt idx="301">
                  <c:v>100</c:v>
                </c:pt>
                <c:pt idx="302">
                  <c:v>100</c:v>
                </c:pt>
                <c:pt idx="303">
                  <c:v>100</c:v>
                </c:pt>
                <c:pt idx="304">
                  <c:v>100</c:v>
                </c:pt>
                <c:pt idx="305">
                  <c:v>100</c:v>
                </c:pt>
                <c:pt idx="306">
                  <c:v>100</c:v>
                </c:pt>
                <c:pt idx="307">
                  <c:v>100</c:v>
                </c:pt>
                <c:pt idx="308">
                  <c:v>100</c:v>
                </c:pt>
                <c:pt idx="309">
                  <c:v>100</c:v>
                </c:pt>
                <c:pt idx="310">
                  <c:v>100</c:v>
                </c:pt>
                <c:pt idx="311">
                  <c:v>100</c:v>
                </c:pt>
                <c:pt idx="312">
                  <c:v>100</c:v>
                </c:pt>
                <c:pt idx="313">
                  <c:v>100</c:v>
                </c:pt>
                <c:pt idx="314">
                  <c:v>100</c:v>
                </c:pt>
                <c:pt idx="315">
                  <c:v>100</c:v>
                </c:pt>
                <c:pt idx="316">
                  <c:v>100</c:v>
                </c:pt>
                <c:pt idx="317">
                  <c:v>100</c:v>
                </c:pt>
                <c:pt idx="318">
                  <c:v>100</c:v>
                </c:pt>
                <c:pt idx="319">
                  <c:v>100</c:v>
                </c:pt>
                <c:pt idx="320">
                  <c:v>100</c:v>
                </c:pt>
                <c:pt idx="321">
                  <c:v>100</c:v>
                </c:pt>
                <c:pt idx="322">
                  <c:v>100</c:v>
                </c:pt>
                <c:pt idx="323">
                  <c:v>100</c:v>
                </c:pt>
                <c:pt idx="324">
                  <c:v>100</c:v>
                </c:pt>
                <c:pt idx="325">
                  <c:v>100</c:v>
                </c:pt>
                <c:pt idx="326">
                  <c:v>100</c:v>
                </c:pt>
                <c:pt idx="327">
                  <c:v>100</c:v>
                </c:pt>
                <c:pt idx="328">
                  <c:v>100</c:v>
                </c:pt>
                <c:pt idx="329">
                  <c:v>100</c:v>
                </c:pt>
                <c:pt idx="330">
                  <c:v>100</c:v>
                </c:pt>
                <c:pt idx="331">
                  <c:v>100</c:v>
                </c:pt>
                <c:pt idx="332">
                  <c:v>100</c:v>
                </c:pt>
                <c:pt idx="333">
                  <c:v>100</c:v>
                </c:pt>
                <c:pt idx="334">
                  <c:v>100</c:v>
                </c:pt>
                <c:pt idx="335">
                  <c:v>100</c:v>
                </c:pt>
                <c:pt idx="336">
                  <c:v>100</c:v>
                </c:pt>
                <c:pt idx="337">
                  <c:v>100</c:v>
                </c:pt>
                <c:pt idx="338">
                  <c:v>100</c:v>
                </c:pt>
                <c:pt idx="339">
                  <c:v>100</c:v>
                </c:pt>
                <c:pt idx="340">
                  <c:v>100</c:v>
                </c:pt>
                <c:pt idx="341">
                  <c:v>100</c:v>
                </c:pt>
                <c:pt idx="342">
                  <c:v>100</c:v>
                </c:pt>
                <c:pt idx="343">
                  <c:v>100</c:v>
                </c:pt>
                <c:pt idx="344">
                  <c:v>100</c:v>
                </c:pt>
                <c:pt idx="345">
                  <c:v>100</c:v>
                </c:pt>
                <c:pt idx="346">
                  <c:v>100</c:v>
                </c:pt>
                <c:pt idx="347">
                  <c:v>100</c:v>
                </c:pt>
                <c:pt idx="348">
                  <c:v>100</c:v>
                </c:pt>
                <c:pt idx="349">
                  <c:v>100</c:v>
                </c:pt>
                <c:pt idx="350">
                  <c:v>100</c:v>
                </c:pt>
                <c:pt idx="351">
                  <c:v>100</c:v>
                </c:pt>
                <c:pt idx="352">
                  <c:v>100</c:v>
                </c:pt>
                <c:pt idx="353">
                  <c:v>100</c:v>
                </c:pt>
                <c:pt idx="354">
                  <c:v>100</c:v>
                </c:pt>
                <c:pt idx="355">
                  <c:v>100</c:v>
                </c:pt>
                <c:pt idx="356">
                  <c:v>100</c:v>
                </c:pt>
                <c:pt idx="357">
                  <c:v>100</c:v>
                </c:pt>
              </c:numCache>
            </c:numRef>
          </c:yVal>
        </c:ser>
        <c:ser>
          <c:idx val="2"/>
          <c:order val="2"/>
          <c:tx>
            <c:v>Minimum Allowable Pressure</c:v>
          </c:tx>
          <c:spPr>
            <a:ln w="28575">
              <a:noFill/>
            </a:ln>
          </c:spPr>
          <c:marker>
            <c:symbol val="none"/>
          </c:marker>
          <c:trendline>
            <c:spPr>
              <a:ln w="28575">
                <a:solidFill>
                  <a:srgbClr val="FF0000"/>
                </a:solidFill>
              </a:ln>
            </c:spPr>
            <c:trendlineType val="linear"/>
          </c:trendline>
          <c:xVal>
            <c:strRef>
              <c:f>'design-after-fix-problems-for-n'!$B$2:$B$359</c:f>
              <c:strCache>
                <c:ptCount val="358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J-11</c:v>
                </c:pt>
                <c:pt idx="10">
                  <c:v>J-12</c:v>
                </c:pt>
                <c:pt idx="11">
                  <c:v>J-13</c:v>
                </c:pt>
                <c:pt idx="12">
                  <c:v>J-14</c:v>
                </c:pt>
                <c:pt idx="13">
                  <c:v>J-15</c:v>
                </c:pt>
                <c:pt idx="14">
                  <c:v>J-16</c:v>
                </c:pt>
                <c:pt idx="15">
                  <c:v>J-17</c:v>
                </c:pt>
                <c:pt idx="16">
                  <c:v>J-18</c:v>
                </c:pt>
                <c:pt idx="17">
                  <c:v>J-19</c:v>
                </c:pt>
                <c:pt idx="18">
                  <c:v>J-20</c:v>
                </c:pt>
                <c:pt idx="19">
                  <c:v>J-21</c:v>
                </c:pt>
                <c:pt idx="20">
                  <c:v>J-22</c:v>
                </c:pt>
                <c:pt idx="21">
                  <c:v>J-23</c:v>
                </c:pt>
                <c:pt idx="22">
                  <c:v>J-24</c:v>
                </c:pt>
                <c:pt idx="23">
                  <c:v>J-25</c:v>
                </c:pt>
                <c:pt idx="24">
                  <c:v>J-26</c:v>
                </c:pt>
                <c:pt idx="25">
                  <c:v>J-27</c:v>
                </c:pt>
                <c:pt idx="26">
                  <c:v>J-28</c:v>
                </c:pt>
                <c:pt idx="27">
                  <c:v>J-29</c:v>
                </c:pt>
                <c:pt idx="28">
                  <c:v>J-30</c:v>
                </c:pt>
                <c:pt idx="29">
                  <c:v>J-31</c:v>
                </c:pt>
                <c:pt idx="30">
                  <c:v>J-32</c:v>
                </c:pt>
                <c:pt idx="31">
                  <c:v>J-33</c:v>
                </c:pt>
                <c:pt idx="32">
                  <c:v>J-34</c:v>
                </c:pt>
                <c:pt idx="33">
                  <c:v>J-35</c:v>
                </c:pt>
                <c:pt idx="34">
                  <c:v>J-36</c:v>
                </c:pt>
                <c:pt idx="35">
                  <c:v>J-37</c:v>
                </c:pt>
                <c:pt idx="36">
                  <c:v>J-38</c:v>
                </c:pt>
                <c:pt idx="37">
                  <c:v>J-39</c:v>
                </c:pt>
                <c:pt idx="38">
                  <c:v>J-40</c:v>
                </c:pt>
                <c:pt idx="39">
                  <c:v>J-41</c:v>
                </c:pt>
                <c:pt idx="40">
                  <c:v>J-42</c:v>
                </c:pt>
                <c:pt idx="41">
                  <c:v>J-43</c:v>
                </c:pt>
                <c:pt idx="42">
                  <c:v>J-44</c:v>
                </c:pt>
                <c:pt idx="43">
                  <c:v>J-45</c:v>
                </c:pt>
                <c:pt idx="44">
                  <c:v>J-46</c:v>
                </c:pt>
                <c:pt idx="45">
                  <c:v>J-46</c:v>
                </c:pt>
                <c:pt idx="46">
                  <c:v>J-47</c:v>
                </c:pt>
                <c:pt idx="47">
                  <c:v>J-47</c:v>
                </c:pt>
                <c:pt idx="48">
                  <c:v>J-48</c:v>
                </c:pt>
                <c:pt idx="49">
                  <c:v>J-48</c:v>
                </c:pt>
                <c:pt idx="50">
                  <c:v>J-49</c:v>
                </c:pt>
                <c:pt idx="51">
                  <c:v>J-50</c:v>
                </c:pt>
                <c:pt idx="52">
                  <c:v>J-51</c:v>
                </c:pt>
                <c:pt idx="53">
                  <c:v>J-52</c:v>
                </c:pt>
                <c:pt idx="54">
                  <c:v>J-53</c:v>
                </c:pt>
                <c:pt idx="55">
                  <c:v>J-54</c:v>
                </c:pt>
                <c:pt idx="56">
                  <c:v>J-55</c:v>
                </c:pt>
                <c:pt idx="57">
                  <c:v>J-56</c:v>
                </c:pt>
                <c:pt idx="58">
                  <c:v>J-57</c:v>
                </c:pt>
                <c:pt idx="59">
                  <c:v>J-58</c:v>
                </c:pt>
                <c:pt idx="60">
                  <c:v>J-59</c:v>
                </c:pt>
                <c:pt idx="61">
                  <c:v>J-60</c:v>
                </c:pt>
                <c:pt idx="62">
                  <c:v>J-60</c:v>
                </c:pt>
                <c:pt idx="63">
                  <c:v>J-61</c:v>
                </c:pt>
                <c:pt idx="64">
                  <c:v>J-62</c:v>
                </c:pt>
                <c:pt idx="65">
                  <c:v>J-63</c:v>
                </c:pt>
                <c:pt idx="66">
                  <c:v>J-64</c:v>
                </c:pt>
                <c:pt idx="67">
                  <c:v>J-65</c:v>
                </c:pt>
                <c:pt idx="68">
                  <c:v>J-66</c:v>
                </c:pt>
                <c:pt idx="69">
                  <c:v>J-67</c:v>
                </c:pt>
                <c:pt idx="70">
                  <c:v>J-68</c:v>
                </c:pt>
                <c:pt idx="71">
                  <c:v>J-69</c:v>
                </c:pt>
                <c:pt idx="72">
                  <c:v>J-70</c:v>
                </c:pt>
                <c:pt idx="73">
                  <c:v>J-71</c:v>
                </c:pt>
                <c:pt idx="74">
                  <c:v>J-72</c:v>
                </c:pt>
                <c:pt idx="75">
                  <c:v>J-73</c:v>
                </c:pt>
                <c:pt idx="76">
                  <c:v>J-74</c:v>
                </c:pt>
                <c:pt idx="77">
                  <c:v>J-75</c:v>
                </c:pt>
                <c:pt idx="78">
                  <c:v>J-76</c:v>
                </c:pt>
                <c:pt idx="79">
                  <c:v>J-77</c:v>
                </c:pt>
                <c:pt idx="80">
                  <c:v>J-78</c:v>
                </c:pt>
                <c:pt idx="81">
                  <c:v>J-79</c:v>
                </c:pt>
                <c:pt idx="82">
                  <c:v>J-80</c:v>
                </c:pt>
                <c:pt idx="83">
                  <c:v>J-81</c:v>
                </c:pt>
                <c:pt idx="84">
                  <c:v>J-82</c:v>
                </c:pt>
                <c:pt idx="85">
                  <c:v>J-83</c:v>
                </c:pt>
                <c:pt idx="86">
                  <c:v>J-84</c:v>
                </c:pt>
                <c:pt idx="87">
                  <c:v>J-85</c:v>
                </c:pt>
                <c:pt idx="88">
                  <c:v>J-86</c:v>
                </c:pt>
                <c:pt idx="89">
                  <c:v>J-87</c:v>
                </c:pt>
                <c:pt idx="90">
                  <c:v>J-88</c:v>
                </c:pt>
                <c:pt idx="91">
                  <c:v>J-89</c:v>
                </c:pt>
                <c:pt idx="92">
                  <c:v>J-90</c:v>
                </c:pt>
                <c:pt idx="93">
                  <c:v>J-91</c:v>
                </c:pt>
                <c:pt idx="94">
                  <c:v>J-92</c:v>
                </c:pt>
                <c:pt idx="95">
                  <c:v>J-92</c:v>
                </c:pt>
                <c:pt idx="96">
                  <c:v>J-93</c:v>
                </c:pt>
                <c:pt idx="97">
                  <c:v>J-94</c:v>
                </c:pt>
                <c:pt idx="98">
                  <c:v>J-96</c:v>
                </c:pt>
                <c:pt idx="99">
                  <c:v>J-97</c:v>
                </c:pt>
                <c:pt idx="100">
                  <c:v>J-98</c:v>
                </c:pt>
                <c:pt idx="101">
                  <c:v>J-99</c:v>
                </c:pt>
                <c:pt idx="102">
                  <c:v>J-100</c:v>
                </c:pt>
                <c:pt idx="103">
                  <c:v>J-101</c:v>
                </c:pt>
                <c:pt idx="104">
                  <c:v>J-102</c:v>
                </c:pt>
                <c:pt idx="105">
                  <c:v>J-103</c:v>
                </c:pt>
                <c:pt idx="106">
                  <c:v>J-104</c:v>
                </c:pt>
                <c:pt idx="107">
                  <c:v>J-105</c:v>
                </c:pt>
                <c:pt idx="108">
                  <c:v>J-106</c:v>
                </c:pt>
                <c:pt idx="109">
                  <c:v>J-107</c:v>
                </c:pt>
                <c:pt idx="110">
                  <c:v>J-108</c:v>
                </c:pt>
                <c:pt idx="111">
                  <c:v>J-109</c:v>
                </c:pt>
                <c:pt idx="112">
                  <c:v>J-110</c:v>
                </c:pt>
                <c:pt idx="113">
                  <c:v>J-111</c:v>
                </c:pt>
                <c:pt idx="114">
                  <c:v>J-113</c:v>
                </c:pt>
                <c:pt idx="115">
                  <c:v>J-114</c:v>
                </c:pt>
                <c:pt idx="116">
                  <c:v>J-115</c:v>
                </c:pt>
                <c:pt idx="117">
                  <c:v>J-116</c:v>
                </c:pt>
                <c:pt idx="118">
                  <c:v>J-117</c:v>
                </c:pt>
                <c:pt idx="119">
                  <c:v>J-118</c:v>
                </c:pt>
                <c:pt idx="120">
                  <c:v>J-119</c:v>
                </c:pt>
                <c:pt idx="121">
                  <c:v>J-120</c:v>
                </c:pt>
                <c:pt idx="122">
                  <c:v>J-121</c:v>
                </c:pt>
                <c:pt idx="123">
                  <c:v>J-122</c:v>
                </c:pt>
                <c:pt idx="124">
                  <c:v>J-124</c:v>
                </c:pt>
                <c:pt idx="125">
                  <c:v>J-125</c:v>
                </c:pt>
                <c:pt idx="126">
                  <c:v>J-126</c:v>
                </c:pt>
                <c:pt idx="127">
                  <c:v>J-127</c:v>
                </c:pt>
                <c:pt idx="128">
                  <c:v>J-128</c:v>
                </c:pt>
                <c:pt idx="129">
                  <c:v>J-129</c:v>
                </c:pt>
                <c:pt idx="130">
                  <c:v>J-130</c:v>
                </c:pt>
                <c:pt idx="131">
                  <c:v>J-131</c:v>
                </c:pt>
                <c:pt idx="132">
                  <c:v>J-132</c:v>
                </c:pt>
                <c:pt idx="133">
                  <c:v>J-133</c:v>
                </c:pt>
                <c:pt idx="134">
                  <c:v>J-134</c:v>
                </c:pt>
                <c:pt idx="135">
                  <c:v>J-135</c:v>
                </c:pt>
                <c:pt idx="136">
                  <c:v>J-136</c:v>
                </c:pt>
                <c:pt idx="137">
                  <c:v>J-137</c:v>
                </c:pt>
                <c:pt idx="138">
                  <c:v>J-138</c:v>
                </c:pt>
                <c:pt idx="139">
                  <c:v>J-139</c:v>
                </c:pt>
                <c:pt idx="140">
                  <c:v>J-140</c:v>
                </c:pt>
                <c:pt idx="141">
                  <c:v>J-141</c:v>
                </c:pt>
                <c:pt idx="142">
                  <c:v>J-142</c:v>
                </c:pt>
                <c:pt idx="143">
                  <c:v>J-143</c:v>
                </c:pt>
                <c:pt idx="144">
                  <c:v>J-144</c:v>
                </c:pt>
                <c:pt idx="145">
                  <c:v>J-145</c:v>
                </c:pt>
                <c:pt idx="146">
                  <c:v>J-146</c:v>
                </c:pt>
                <c:pt idx="147">
                  <c:v>J-147</c:v>
                </c:pt>
                <c:pt idx="148">
                  <c:v>J-148</c:v>
                </c:pt>
                <c:pt idx="149">
                  <c:v>J-149</c:v>
                </c:pt>
                <c:pt idx="150">
                  <c:v>J-150</c:v>
                </c:pt>
                <c:pt idx="151">
                  <c:v>J-151</c:v>
                </c:pt>
                <c:pt idx="152">
                  <c:v>J-152</c:v>
                </c:pt>
                <c:pt idx="153">
                  <c:v>J-153</c:v>
                </c:pt>
                <c:pt idx="154">
                  <c:v>J-154</c:v>
                </c:pt>
                <c:pt idx="155">
                  <c:v>J-155</c:v>
                </c:pt>
                <c:pt idx="156">
                  <c:v>J-156</c:v>
                </c:pt>
                <c:pt idx="157">
                  <c:v>J-157</c:v>
                </c:pt>
                <c:pt idx="158">
                  <c:v>J-158</c:v>
                </c:pt>
                <c:pt idx="159">
                  <c:v>J-159</c:v>
                </c:pt>
                <c:pt idx="160">
                  <c:v>J-160</c:v>
                </c:pt>
                <c:pt idx="161">
                  <c:v>J-161</c:v>
                </c:pt>
                <c:pt idx="162">
                  <c:v>J-162</c:v>
                </c:pt>
                <c:pt idx="163">
                  <c:v>J-163</c:v>
                </c:pt>
                <c:pt idx="164">
                  <c:v>J-164</c:v>
                </c:pt>
                <c:pt idx="165">
                  <c:v>J-165</c:v>
                </c:pt>
                <c:pt idx="166">
                  <c:v>J-166</c:v>
                </c:pt>
                <c:pt idx="167">
                  <c:v>J-167</c:v>
                </c:pt>
                <c:pt idx="168">
                  <c:v>J-168</c:v>
                </c:pt>
                <c:pt idx="169">
                  <c:v>J-169</c:v>
                </c:pt>
                <c:pt idx="170">
                  <c:v>J-170</c:v>
                </c:pt>
                <c:pt idx="171">
                  <c:v>J-171</c:v>
                </c:pt>
                <c:pt idx="172">
                  <c:v>J-172</c:v>
                </c:pt>
                <c:pt idx="173">
                  <c:v>J-173</c:v>
                </c:pt>
                <c:pt idx="174">
                  <c:v>J-174</c:v>
                </c:pt>
                <c:pt idx="175">
                  <c:v>J-175</c:v>
                </c:pt>
                <c:pt idx="176">
                  <c:v>J-176</c:v>
                </c:pt>
                <c:pt idx="177">
                  <c:v>J-177</c:v>
                </c:pt>
                <c:pt idx="178">
                  <c:v>J-178</c:v>
                </c:pt>
                <c:pt idx="179">
                  <c:v>J-179</c:v>
                </c:pt>
                <c:pt idx="180">
                  <c:v>J-180</c:v>
                </c:pt>
                <c:pt idx="181">
                  <c:v>J-181</c:v>
                </c:pt>
                <c:pt idx="182">
                  <c:v>J-182</c:v>
                </c:pt>
                <c:pt idx="183">
                  <c:v>J-183</c:v>
                </c:pt>
                <c:pt idx="184">
                  <c:v>J-184</c:v>
                </c:pt>
                <c:pt idx="185">
                  <c:v>J-185</c:v>
                </c:pt>
                <c:pt idx="186">
                  <c:v>J-186</c:v>
                </c:pt>
                <c:pt idx="187">
                  <c:v>J-187</c:v>
                </c:pt>
                <c:pt idx="188">
                  <c:v>J-188</c:v>
                </c:pt>
                <c:pt idx="189">
                  <c:v>J-189</c:v>
                </c:pt>
                <c:pt idx="190">
                  <c:v>J-190</c:v>
                </c:pt>
                <c:pt idx="191">
                  <c:v>J-191</c:v>
                </c:pt>
                <c:pt idx="192">
                  <c:v>J-192</c:v>
                </c:pt>
                <c:pt idx="193">
                  <c:v>J-193</c:v>
                </c:pt>
                <c:pt idx="194">
                  <c:v>J-194</c:v>
                </c:pt>
                <c:pt idx="195">
                  <c:v>J-195</c:v>
                </c:pt>
                <c:pt idx="196">
                  <c:v>J-196</c:v>
                </c:pt>
                <c:pt idx="197">
                  <c:v>J-197</c:v>
                </c:pt>
                <c:pt idx="198">
                  <c:v>J-198</c:v>
                </c:pt>
                <c:pt idx="199">
                  <c:v>J-199</c:v>
                </c:pt>
                <c:pt idx="200">
                  <c:v>J-200</c:v>
                </c:pt>
                <c:pt idx="201">
                  <c:v>J-201</c:v>
                </c:pt>
                <c:pt idx="202">
                  <c:v>J-202</c:v>
                </c:pt>
                <c:pt idx="203">
                  <c:v>J-203</c:v>
                </c:pt>
                <c:pt idx="204">
                  <c:v>J-204</c:v>
                </c:pt>
                <c:pt idx="205">
                  <c:v>J-205</c:v>
                </c:pt>
                <c:pt idx="206">
                  <c:v>J-206</c:v>
                </c:pt>
                <c:pt idx="207">
                  <c:v>J-207</c:v>
                </c:pt>
                <c:pt idx="208">
                  <c:v>J-208</c:v>
                </c:pt>
                <c:pt idx="209">
                  <c:v>J-209</c:v>
                </c:pt>
                <c:pt idx="210">
                  <c:v>J-210</c:v>
                </c:pt>
                <c:pt idx="211">
                  <c:v>J-212</c:v>
                </c:pt>
                <c:pt idx="212">
                  <c:v>J-213</c:v>
                </c:pt>
                <c:pt idx="213">
                  <c:v>J-214</c:v>
                </c:pt>
                <c:pt idx="214">
                  <c:v>J-215</c:v>
                </c:pt>
                <c:pt idx="215">
                  <c:v>J-216</c:v>
                </c:pt>
                <c:pt idx="216">
                  <c:v>J-217</c:v>
                </c:pt>
                <c:pt idx="217">
                  <c:v>J-218</c:v>
                </c:pt>
                <c:pt idx="218">
                  <c:v>J-224</c:v>
                </c:pt>
                <c:pt idx="219">
                  <c:v>J-225</c:v>
                </c:pt>
                <c:pt idx="220">
                  <c:v>J-226</c:v>
                </c:pt>
                <c:pt idx="221">
                  <c:v>J-227</c:v>
                </c:pt>
                <c:pt idx="222">
                  <c:v>J-228</c:v>
                </c:pt>
                <c:pt idx="223">
                  <c:v>J-229</c:v>
                </c:pt>
                <c:pt idx="224">
                  <c:v>J-230</c:v>
                </c:pt>
                <c:pt idx="225">
                  <c:v>J-231</c:v>
                </c:pt>
                <c:pt idx="226">
                  <c:v>J-232</c:v>
                </c:pt>
                <c:pt idx="227">
                  <c:v>J-233</c:v>
                </c:pt>
                <c:pt idx="228">
                  <c:v>J-234</c:v>
                </c:pt>
                <c:pt idx="229">
                  <c:v>J-235</c:v>
                </c:pt>
                <c:pt idx="230">
                  <c:v>J-236</c:v>
                </c:pt>
                <c:pt idx="231">
                  <c:v>J-237</c:v>
                </c:pt>
                <c:pt idx="232">
                  <c:v>J-238</c:v>
                </c:pt>
                <c:pt idx="233">
                  <c:v>J-239</c:v>
                </c:pt>
                <c:pt idx="234">
                  <c:v>J-240</c:v>
                </c:pt>
                <c:pt idx="235">
                  <c:v>J-241</c:v>
                </c:pt>
                <c:pt idx="236">
                  <c:v>J-242</c:v>
                </c:pt>
                <c:pt idx="237">
                  <c:v>J-243</c:v>
                </c:pt>
                <c:pt idx="238">
                  <c:v>J-244</c:v>
                </c:pt>
                <c:pt idx="239">
                  <c:v>J-245</c:v>
                </c:pt>
                <c:pt idx="240">
                  <c:v>J-246</c:v>
                </c:pt>
                <c:pt idx="241">
                  <c:v>J-247</c:v>
                </c:pt>
                <c:pt idx="242">
                  <c:v>J-248</c:v>
                </c:pt>
                <c:pt idx="243">
                  <c:v>J-249</c:v>
                </c:pt>
                <c:pt idx="244">
                  <c:v>J-250</c:v>
                </c:pt>
                <c:pt idx="245">
                  <c:v>J-251</c:v>
                </c:pt>
                <c:pt idx="246">
                  <c:v>J-252</c:v>
                </c:pt>
                <c:pt idx="247">
                  <c:v>J-253</c:v>
                </c:pt>
                <c:pt idx="248">
                  <c:v>J-254</c:v>
                </c:pt>
                <c:pt idx="249">
                  <c:v>J-255</c:v>
                </c:pt>
                <c:pt idx="250">
                  <c:v>J-256</c:v>
                </c:pt>
                <c:pt idx="251">
                  <c:v>J-257</c:v>
                </c:pt>
                <c:pt idx="252">
                  <c:v>J-258</c:v>
                </c:pt>
                <c:pt idx="253">
                  <c:v>J-259</c:v>
                </c:pt>
                <c:pt idx="254">
                  <c:v>J-260</c:v>
                </c:pt>
                <c:pt idx="255">
                  <c:v>J-261</c:v>
                </c:pt>
                <c:pt idx="256">
                  <c:v>J-262</c:v>
                </c:pt>
                <c:pt idx="257">
                  <c:v>J-263</c:v>
                </c:pt>
                <c:pt idx="258">
                  <c:v>J-265</c:v>
                </c:pt>
                <c:pt idx="259">
                  <c:v>J-266</c:v>
                </c:pt>
                <c:pt idx="260">
                  <c:v>J-267</c:v>
                </c:pt>
                <c:pt idx="261">
                  <c:v>J-268</c:v>
                </c:pt>
                <c:pt idx="262">
                  <c:v>J-269</c:v>
                </c:pt>
                <c:pt idx="263">
                  <c:v>J-270</c:v>
                </c:pt>
                <c:pt idx="264">
                  <c:v>J-271</c:v>
                </c:pt>
                <c:pt idx="265">
                  <c:v>J-272</c:v>
                </c:pt>
                <c:pt idx="266">
                  <c:v>J-273</c:v>
                </c:pt>
                <c:pt idx="267">
                  <c:v>J-274</c:v>
                </c:pt>
                <c:pt idx="268">
                  <c:v>J-275</c:v>
                </c:pt>
                <c:pt idx="269">
                  <c:v>J-276</c:v>
                </c:pt>
                <c:pt idx="270">
                  <c:v>J-277</c:v>
                </c:pt>
                <c:pt idx="271">
                  <c:v>J-278</c:v>
                </c:pt>
                <c:pt idx="272">
                  <c:v>J-279</c:v>
                </c:pt>
                <c:pt idx="273">
                  <c:v>J-280</c:v>
                </c:pt>
                <c:pt idx="274">
                  <c:v>J-281</c:v>
                </c:pt>
                <c:pt idx="275">
                  <c:v>J-282</c:v>
                </c:pt>
                <c:pt idx="276">
                  <c:v>J-283</c:v>
                </c:pt>
                <c:pt idx="277">
                  <c:v>J-284</c:v>
                </c:pt>
                <c:pt idx="278">
                  <c:v>J-285</c:v>
                </c:pt>
                <c:pt idx="279">
                  <c:v>J-286</c:v>
                </c:pt>
                <c:pt idx="280">
                  <c:v>J-287</c:v>
                </c:pt>
                <c:pt idx="281">
                  <c:v>J-288</c:v>
                </c:pt>
                <c:pt idx="282">
                  <c:v>J-289</c:v>
                </c:pt>
                <c:pt idx="283">
                  <c:v>J-290</c:v>
                </c:pt>
                <c:pt idx="284">
                  <c:v>J-291</c:v>
                </c:pt>
                <c:pt idx="285">
                  <c:v>J-292</c:v>
                </c:pt>
                <c:pt idx="286">
                  <c:v>J-293</c:v>
                </c:pt>
                <c:pt idx="287">
                  <c:v>J-294</c:v>
                </c:pt>
                <c:pt idx="288">
                  <c:v>J-295</c:v>
                </c:pt>
                <c:pt idx="289">
                  <c:v>J-296</c:v>
                </c:pt>
                <c:pt idx="290">
                  <c:v>J-297</c:v>
                </c:pt>
                <c:pt idx="291">
                  <c:v>J-298</c:v>
                </c:pt>
                <c:pt idx="292">
                  <c:v>J-299</c:v>
                </c:pt>
                <c:pt idx="293">
                  <c:v>J-300</c:v>
                </c:pt>
                <c:pt idx="294">
                  <c:v>J-301</c:v>
                </c:pt>
                <c:pt idx="295">
                  <c:v>J-302</c:v>
                </c:pt>
                <c:pt idx="296">
                  <c:v>J-303</c:v>
                </c:pt>
                <c:pt idx="297">
                  <c:v>J-304</c:v>
                </c:pt>
                <c:pt idx="298">
                  <c:v>J-305</c:v>
                </c:pt>
                <c:pt idx="299">
                  <c:v>J-306</c:v>
                </c:pt>
                <c:pt idx="300">
                  <c:v>J-307</c:v>
                </c:pt>
                <c:pt idx="301">
                  <c:v>J-308</c:v>
                </c:pt>
                <c:pt idx="302">
                  <c:v>J-309</c:v>
                </c:pt>
                <c:pt idx="303">
                  <c:v>J-310</c:v>
                </c:pt>
                <c:pt idx="304">
                  <c:v>J-311</c:v>
                </c:pt>
                <c:pt idx="305">
                  <c:v>J-312</c:v>
                </c:pt>
                <c:pt idx="306">
                  <c:v>J-313</c:v>
                </c:pt>
                <c:pt idx="307">
                  <c:v>J-314</c:v>
                </c:pt>
                <c:pt idx="308">
                  <c:v>J-315</c:v>
                </c:pt>
                <c:pt idx="309">
                  <c:v>J-316</c:v>
                </c:pt>
                <c:pt idx="310">
                  <c:v>J-317</c:v>
                </c:pt>
                <c:pt idx="311">
                  <c:v>J-318</c:v>
                </c:pt>
                <c:pt idx="312">
                  <c:v>J-319</c:v>
                </c:pt>
                <c:pt idx="313">
                  <c:v>J-320</c:v>
                </c:pt>
                <c:pt idx="314">
                  <c:v>J-321</c:v>
                </c:pt>
                <c:pt idx="315">
                  <c:v>J-322</c:v>
                </c:pt>
                <c:pt idx="316">
                  <c:v>J-323</c:v>
                </c:pt>
                <c:pt idx="317">
                  <c:v>J-324</c:v>
                </c:pt>
                <c:pt idx="318">
                  <c:v>J-325</c:v>
                </c:pt>
                <c:pt idx="319">
                  <c:v>J-326</c:v>
                </c:pt>
                <c:pt idx="320">
                  <c:v>J-327</c:v>
                </c:pt>
                <c:pt idx="321">
                  <c:v>J-328</c:v>
                </c:pt>
                <c:pt idx="322">
                  <c:v>J-329</c:v>
                </c:pt>
                <c:pt idx="323">
                  <c:v>J-330</c:v>
                </c:pt>
                <c:pt idx="324">
                  <c:v>J-331</c:v>
                </c:pt>
                <c:pt idx="325">
                  <c:v>J-332</c:v>
                </c:pt>
                <c:pt idx="326">
                  <c:v>J-333</c:v>
                </c:pt>
                <c:pt idx="327">
                  <c:v>J-334</c:v>
                </c:pt>
                <c:pt idx="328">
                  <c:v>J-335</c:v>
                </c:pt>
                <c:pt idx="329">
                  <c:v>J-336</c:v>
                </c:pt>
                <c:pt idx="330">
                  <c:v>J-337</c:v>
                </c:pt>
                <c:pt idx="331">
                  <c:v>J-338</c:v>
                </c:pt>
                <c:pt idx="332">
                  <c:v>J-339</c:v>
                </c:pt>
                <c:pt idx="333">
                  <c:v>J-340</c:v>
                </c:pt>
                <c:pt idx="334">
                  <c:v>J-341</c:v>
                </c:pt>
                <c:pt idx="335">
                  <c:v>J-342</c:v>
                </c:pt>
                <c:pt idx="336">
                  <c:v>J-343</c:v>
                </c:pt>
                <c:pt idx="337">
                  <c:v>J-344</c:v>
                </c:pt>
                <c:pt idx="338">
                  <c:v>J-345</c:v>
                </c:pt>
                <c:pt idx="339">
                  <c:v>J-346</c:v>
                </c:pt>
                <c:pt idx="340">
                  <c:v>J-347</c:v>
                </c:pt>
                <c:pt idx="341">
                  <c:v>J-348</c:v>
                </c:pt>
                <c:pt idx="342">
                  <c:v>J-349</c:v>
                </c:pt>
                <c:pt idx="343">
                  <c:v>J-350</c:v>
                </c:pt>
                <c:pt idx="344">
                  <c:v>J-351</c:v>
                </c:pt>
                <c:pt idx="345">
                  <c:v>J-352</c:v>
                </c:pt>
                <c:pt idx="346">
                  <c:v>J-353</c:v>
                </c:pt>
                <c:pt idx="347">
                  <c:v>J-354</c:v>
                </c:pt>
                <c:pt idx="348">
                  <c:v>J-355</c:v>
                </c:pt>
                <c:pt idx="349">
                  <c:v>J-356</c:v>
                </c:pt>
                <c:pt idx="350">
                  <c:v>J-357</c:v>
                </c:pt>
                <c:pt idx="351">
                  <c:v>J-358</c:v>
                </c:pt>
                <c:pt idx="352">
                  <c:v>J-359</c:v>
                </c:pt>
                <c:pt idx="353">
                  <c:v>J-360</c:v>
                </c:pt>
                <c:pt idx="354">
                  <c:v>J-364</c:v>
                </c:pt>
                <c:pt idx="355">
                  <c:v>J-365</c:v>
                </c:pt>
                <c:pt idx="356">
                  <c:v>J-366</c:v>
                </c:pt>
                <c:pt idx="357">
                  <c:v>J-367</c:v>
                </c:pt>
              </c:strCache>
            </c:strRef>
          </c:xVal>
          <c:yVal>
            <c:numRef>
              <c:f>'design-after-fix-problems-for-n'!$J$2:$J$359</c:f>
              <c:numCache>
                <c:formatCode>General</c:formatCode>
                <c:ptCount val="358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  <c:pt idx="24">
                  <c:v>10</c:v>
                </c:pt>
                <c:pt idx="25">
                  <c:v>10</c:v>
                </c:pt>
                <c:pt idx="26">
                  <c:v>10</c:v>
                </c:pt>
                <c:pt idx="27">
                  <c:v>10</c:v>
                </c:pt>
                <c:pt idx="28">
                  <c:v>10</c:v>
                </c:pt>
                <c:pt idx="29">
                  <c:v>10</c:v>
                </c:pt>
                <c:pt idx="30">
                  <c:v>10</c:v>
                </c:pt>
                <c:pt idx="31">
                  <c:v>10</c:v>
                </c:pt>
                <c:pt idx="32">
                  <c:v>10</c:v>
                </c:pt>
                <c:pt idx="33">
                  <c:v>10</c:v>
                </c:pt>
                <c:pt idx="34">
                  <c:v>10</c:v>
                </c:pt>
                <c:pt idx="35">
                  <c:v>10</c:v>
                </c:pt>
                <c:pt idx="36">
                  <c:v>10</c:v>
                </c:pt>
                <c:pt idx="37">
                  <c:v>10</c:v>
                </c:pt>
                <c:pt idx="38">
                  <c:v>10</c:v>
                </c:pt>
                <c:pt idx="39">
                  <c:v>10</c:v>
                </c:pt>
                <c:pt idx="40">
                  <c:v>10</c:v>
                </c:pt>
                <c:pt idx="41">
                  <c:v>10</c:v>
                </c:pt>
                <c:pt idx="42">
                  <c:v>10</c:v>
                </c:pt>
                <c:pt idx="43">
                  <c:v>10</c:v>
                </c:pt>
                <c:pt idx="44">
                  <c:v>10</c:v>
                </c:pt>
                <c:pt idx="45">
                  <c:v>10</c:v>
                </c:pt>
                <c:pt idx="46">
                  <c:v>10</c:v>
                </c:pt>
                <c:pt idx="47">
                  <c:v>10</c:v>
                </c:pt>
                <c:pt idx="48">
                  <c:v>10</c:v>
                </c:pt>
                <c:pt idx="49">
                  <c:v>10</c:v>
                </c:pt>
                <c:pt idx="50">
                  <c:v>10</c:v>
                </c:pt>
                <c:pt idx="51">
                  <c:v>10</c:v>
                </c:pt>
                <c:pt idx="52">
                  <c:v>10</c:v>
                </c:pt>
                <c:pt idx="53">
                  <c:v>10</c:v>
                </c:pt>
                <c:pt idx="54">
                  <c:v>10</c:v>
                </c:pt>
                <c:pt idx="55">
                  <c:v>10</c:v>
                </c:pt>
                <c:pt idx="56">
                  <c:v>10</c:v>
                </c:pt>
                <c:pt idx="57">
                  <c:v>10</c:v>
                </c:pt>
                <c:pt idx="58">
                  <c:v>10</c:v>
                </c:pt>
                <c:pt idx="59">
                  <c:v>10</c:v>
                </c:pt>
                <c:pt idx="60">
                  <c:v>10</c:v>
                </c:pt>
                <c:pt idx="61">
                  <c:v>10</c:v>
                </c:pt>
                <c:pt idx="62">
                  <c:v>10</c:v>
                </c:pt>
                <c:pt idx="63">
                  <c:v>10</c:v>
                </c:pt>
                <c:pt idx="64">
                  <c:v>10</c:v>
                </c:pt>
                <c:pt idx="65">
                  <c:v>10</c:v>
                </c:pt>
                <c:pt idx="66">
                  <c:v>10</c:v>
                </c:pt>
                <c:pt idx="67">
                  <c:v>10</c:v>
                </c:pt>
                <c:pt idx="68">
                  <c:v>10</c:v>
                </c:pt>
                <c:pt idx="69">
                  <c:v>10</c:v>
                </c:pt>
                <c:pt idx="70">
                  <c:v>10</c:v>
                </c:pt>
                <c:pt idx="71">
                  <c:v>10</c:v>
                </c:pt>
                <c:pt idx="72">
                  <c:v>10</c:v>
                </c:pt>
                <c:pt idx="73">
                  <c:v>10</c:v>
                </c:pt>
                <c:pt idx="74">
                  <c:v>10</c:v>
                </c:pt>
                <c:pt idx="75">
                  <c:v>10</c:v>
                </c:pt>
                <c:pt idx="76">
                  <c:v>10</c:v>
                </c:pt>
                <c:pt idx="77">
                  <c:v>10</c:v>
                </c:pt>
                <c:pt idx="78">
                  <c:v>10</c:v>
                </c:pt>
                <c:pt idx="79">
                  <c:v>10</c:v>
                </c:pt>
                <c:pt idx="80">
                  <c:v>10</c:v>
                </c:pt>
                <c:pt idx="81">
                  <c:v>10</c:v>
                </c:pt>
                <c:pt idx="82">
                  <c:v>10</c:v>
                </c:pt>
                <c:pt idx="83">
                  <c:v>10</c:v>
                </c:pt>
                <c:pt idx="84">
                  <c:v>10</c:v>
                </c:pt>
                <c:pt idx="85">
                  <c:v>10</c:v>
                </c:pt>
                <c:pt idx="86">
                  <c:v>10</c:v>
                </c:pt>
                <c:pt idx="87">
                  <c:v>10</c:v>
                </c:pt>
                <c:pt idx="88">
                  <c:v>10</c:v>
                </c:pt>
                <c:pt idx="89">
                  <c:v>10</c:v>
                </c:pt>
                <c:pt idx="90">
                  <c:v>10</c:v>
                </c:pt>
                <c:pt idx="91">
                  <c:v>10</c:v>
                </c:pt>
                <c:pt idx="92">
                  <c:v>10</c:v>
                </c:pt>
                <c:pt idx="93">
                  <c:v>10</c:v>
                </c:pt>
                <c:pt idx="94">
                  <c:v>10</c:v>
                </c:pt>
                <c:pt idx="95">
                  <c:v>10</c:v>
                </c:pt>
                <c:pt idx="96">
                  <c:v>10</c:v>
                </c:pt>
                <c:pt idx="97">
                  <c:v>10</c:v>
                </c:pt>
                <c:pt idx="98">
                  <c:v>10</c:v>
                </c:pt>
                <c:pt idx="99">
                  <c:v>10</c:v>
                </c:pt>
                <c:pt idx="100">
                  <c:v>10</c:v>
                </c:pt>
                <c:pt idx="101">
                  <c:v>10</c:v>
                </c:pt>
                <c:pt idx="102">
                  <c:v>10</c:v>
                </c:pt>
                <c:pt idx="103">
                  <c:v>10</c:v>
                </c:pt>
                <c:pt idx="104">
                  <c:v>10</c:v>
                </c:pt>
                <c:pt idx="105">
                  <c:v>10</c:v>
                </c:pt>
                <c:pt idx="106">
                  <c:v>10</c:v>
                </c:pt>
                <c:pt idx="107">
                  <c:v>10</c:v>
                </c:pt>
                <c:pt idx="108">
                  <c:v>10</c:v>
                </c:pt>
                <c:pt idx="109">
                  <c:v>10</c:v>
                </c:pt>
                <c:pt idx="110">
                  <c:v>10</c:v>
                </c:pt>
                <c:pt idx="111">
                  <c:v>10</c:v>
                </c:pt>
                <c:pt idx="112">
                  <c:v>10</c:v>
                </c:pt>
                <c:pt idx="113">
                  <c:v>10</c:v>
                </c:pt>
                <c:pt idx="114">
                  <c:v>10</c:v>
                </c:pt>
                <c:pt idx="115">
                  <c:v>10</c:v>
                </c:pt>
                <c:pt idx="116">
                  <c:v>10</c:v>
                </c:pt>
                <c:pt idx="117">
                  <c:v>10</c:v>
                </c:pt>
                <c:pt idx="118">
                  <c:v>10</c:v>
                </c:pt>
                <c:pt idx="119">
                  <c:v>10</c:v>
                </c:pt>
                <c:pt idx="120">
                  <c:v>10</c:v>
                </c:pt>
                <c:pt idx="121">
                  <c:v>10</c:v>
                </c:pt>
                <c:pt idx="122">
                  <c:v>10</c:v>
                </c:pt>
                <c:pt idx="123">
                  <c:v>10</c:v>
                </c:pt>
                <c:pt idx="124">
                  <c:v>10</c:v>
                </c:pt>
                <c:pt idx="125">
                  <c:v>10</c:v>
                </c:pt>
                <c:pt idx="126">
                  <c:v>10</c:v>
                </c:pt>
                <c:pt idx="127">
                  <c:v>10</c:v>
                </c:pt>
                <c:pt idx="128">
                  <c:v>10</c:v>
                </c:pt>
                <c:pt idx="129">
                  <c:v>10</c:v>
                </c:pt>
                <c:pt idx="130">
                  <c:v>10</c:v>
                </c:pt>
                <c:pt idx="131">
                  <c:v>10</c:v>
                </c:pt>
                <c:pt idx="132">
                  <c:v>10</c:v>
                </c:pt>
                <c:pt idx="133">
                  <c:v>10</c:v>
                </c:pt>
                <c:pt idx="134">
                  <c:v>10</c:v>
                </c:pt>
                <c:pt idx="135">
                  <c:v>10</c:v>
                </c:pt>
                <c:pt idx="136">
                  <c:v>10</c:v>
                </c:pt>
                <c:pt idx="137">
                  <c:v>10</c:v>
                </c:pt>
                <c:pt idx="138">
                  <c:v>10</c:v>
                </c:pt>
                <c:pt idx="139">
                  <c:v>10</c:v>
                </c:pt>
                <c:pt idx="140">
                  <c:v>10</c:v>
                </c:pt>
                <c:pt idx="141">
                  <c:v>10</c:v>
                </c:pt>
                <c:pt idx="142">
                  <c:v>10</c:v>
                </c:pt>
                <c:pt idx="143">
                  <c:v>10</c:v>
                </c:pt>
                <c:pt idx="144">
                  <c:v>10</c:v>
                </c:pt>
                <c:pt idx="145">
                  <c:v>10</c:v>
                </c:pt>
                <c:pt idx="146">
                  <c:v>10</c:v>
                </c:pt>
                <c:pt idx="147">
                  <c:v>10</c:v>
                </c:pt>
                <c:pt idx="148">
                  <c:v>10</c:v>
                </c:pt>
                <c:pt idx="149">
                  <c:v>10</c:v>
                </c:pt>
                <c:pt idx="150">
                  <c:v>10</c:v>
                </c:pt>
                <c:pt idx="151">
                  <c:v>10</c:v>
                </c:pt>
                <c:pt idx="152">
                  <c:v>10</c:v>
                </c:pt>
                <c:pt idx="153">
                  <c:v>10</c:v>
                </c:pt>
                <c:pt idx="154">
                  <c:v>10</c:v>
                </c:pt>
                <c:pt idx="155">
                  <c:v>10</c:v>
                </c:pt>
                <c:pt idx="156">
                  <c:v>10</c:v>
                </c:pt>
                <c:pt idx="157">
                  <c:v>10</c:v>
                </c:pt>
                <c:pt idx="158">
                  <c:v>10</c:v>
                </c:pt>
                <c:pt idx="159">
                  <c:v>10</c:v>
                </c:pt>
                <c:pt idx="160">
                  <c:v>10</c:v>
                </c:pt>
                <c:pt idx="161">
                  <c:v>10</c:v>
                </c:pt>
                <c:pt idx="162">
                  <c:v>10</c:v>
                </c:pt>
                <c:pt idx="163">
                  <c:v>10</c:v>
                </c:pt>
                <c:pt idx="164">
                  <c:v>10</c:v>
                </c:pt>
                <c:pt idx="165">
                  <c:v>10</c:v>
                </c:pt>
                <c:pt idx="166">
                  <c:v>10</c:v>
                </c:pt>
                <c:pt idx="167">
                  <c:v>10</c:v>
                </c:pt>
                <c:pt idx="168">
                  <c:v>10</c:v>
                </c:pt>
                <c:pt idx="169">
                  <c:v>10</c:v>
                </c:pt>
                <c:pt idx="170">
                  <c:v>10</c:v>
                </c:pt>
                <c:pt idx="171">
                  <c:v>10</c:v>
                </c:pt>
                <c:pt idx="172">
                  <c:v>10</c:v>
                </c:pt>
                <c:pt idx="173">
                  <c:v>10</c:v>
                </c:pt>
                <c:pt idx="174">
                  <c:v>10</c:v>
                </c:pt>
                <c:pt idx="175">
                  <c:v>10</c:v>
                </c:pt>
                <c:pt idx="176">
                  <c:v>10</c:v>
                </c:pt>
                <c:pt idx="177">
                  <c:v>10</c:v>
                </c:pt>
                <c:pt idx="178">
                  <c:v>10</c:v>
                </c:pt>
                <c:pt idx="179">
                  <c:v>10</c:v>
                </c:pt>
                <c:pt idx="180">
                  <c:v>10</c:v>
                </c:pt>
                <c:pt idx="181">
                  <c:v>10</c:v>
                </c:pt>
                <c:pt idx="182">
                  <c:v>10</c:v>
                </c:pt>
                <c:pt idx="183">
                  <c:v>10</c:v>
                </c:pt>
                <c:pt idx="184">
                  <c:v>10</c:v>
                </c:pt>
                <c:pt idx="185">
                  <c:v>10</c:v>
                </c:pt>
                <c:pt idx="186">
                  <c:v>10</c:v>
                </c:pt>
                <c:pt idx="187">
                  <c:v>10</c:v>
                </c:pt>
                <c:pt idx="188">
                  <c:v>10</c:v>
                </c:pt>
                <c:pt idx="189">
                  <c:v>10</c:v>
                </c:pt>
                <c:pt idx="190">
                  <c:v>10</c:v>
                </c:pt>
                <c:pt idx="191">
                  <c:v>10</c:v>
                </c:pt>
                <c:pt idx="192">
                  <c:v>10</c:v>
                </c:pt>
                <c:pt idx="193">
                  <c:v>10</c:v>
                </c:pt>
                <c:pt idx="194">
                  <c:v>10</c:v>
                </c:pt>
                <c:pt idx="195">
                  <c:v>10</c:v>
                </c:pt>
                <c:pt idx="196">
                  <c:v>10</c:v>
                </c:pt>
                <c:pt idx="197">
                  <c:v>10</c:v>
                </c:pt>
                <c:pt idx="198">
                  <c:v>10</c:v>
                </c:pt>
                <c:pt idx="199">
                  <c:v>10</c:v>
                </c:pt>
                <c:pt idx="200">
                  <c:v>10</c:v>
                </c:pt>
                <c:pt idx="201">
                  <c:v>10</c:v>
                </c:pt>
                <c:pt idx="202">
                  <c:v>10</c:v>
                </c:pt>
                <c:pt idx="203">
                  <c:v>10</c:v>
                </c:pt>
                <c:pt idx="204">
                  <c:v>10</c:v>
                </c:pt>
                <c:pt idx="205">
                  <c:v>10</c:v>
                </c:pt>
                <c:pt idx="206">
                  <c:v>10</c:v>
                </c:pt>
                <c:pt idx="207">
                  <c:v>10</c:v>
                </c:pt>
                <c:pt idx="208">
                  <c:v>10</c:v>
                </c:pt>
                <c:pt idx="209">
                  <c:v>10</c:v>
                </c:pt>
                <c:pt idx="210">
                  <c:v>10</c:v>
                </c:pt>
                <c:pt idx="211">
                  <c:v>10</c:v>
                </c:pt>
                <c:pt idx="212">
                  <c:v>10</c:v>
                </c:pt>
                <c:pt idx="213">
                  <c:v>10</c:v>
                </c:pt>
                <c:pt idx="214">
                  <c:v>10</c:v>
                </c:pt>
                <c:pt idx="215">
                  <c:v>10</c:v>
                </c:pt>
                <c:pt idx="216">
                  <c:v>10</c:v>
                </c:pt>
                <c:pt idx="217">
                  <c:v>10</c:v>
                </c:pt>
                <c:pt idx="218">
                  <c:v>10</c:v>
                </c:pt>
                <c:pt idx="219">
                  <c:v>10</c:v>
                </c:pt>
                <c:pt idx="220">
                  <c:v>10</c:v>
                </c:pt>
                <c:pt idx="221">
                  <c:v>10</c:v>
                </c:pt>
                <c:pt idx="222">
                  <c:v>10</c:v>
                </c:pt>
                <c:pt idx="223">
                  <c:v>10</c:v>
                </c:pt>
                <c:pt idx="224">
                  <c:v>10</c:v>
                </c:pt>
                <c:pt idx="225">
                  <c:v>10</c:v>
                </c:pt>
                <c:pt idx="226">
                  <c:v>10</c:v>
                </c:pt>
                <c:pt idx="227">
                  <c:v>10</c:v>
                </c:pt>
                <c:pt idx="228">
                  <c:v>10</c:v>
                </c:pt>
                <c:pt idx="229">
                  <c:v>10</c:v>
                </c:pt>
                <c:pt idx="230">
                  <c:v>10</c:v>
                </c:pt>
                <c:pt idx="231">
                  <c:v>10</c:v>
                </c:pt>
                <c:pt idx="232">
                  <c:v>10</c:v>
                </c:pt>
                <c:pt idx="233">
                  <c:v>10</c:v>
                </c:pt>
                <c:pt idx="234">
                  <c:v>10</c:v>
                </c:pt>
                <c:pt idx="235">
                  <c:v>10</c:v>
                </c:pt>
                <c:pt idx="236">
                  <c:v>10</c:v>
                </c:pt>
                <c:pt idx="237">
                  <c:v>10</c:v>
                </c:pt>
                <c:pt idx="238">
                  <c:v>10</c:v>
                </c:pt>
                <c:pt idx="239">
                  <c:v>10</c:v>
                </c:pt>
                <c:pt idx="240">
                  <c:v>10</c:v>
                </c:pt>
                <c:pt idx="241">
                  <c:v>10</c:v>
                </c:pt>
                <c:pt idx="242">
                  <c:v>10</c:v>
                </c:pt>
                <c:pt idx="243">
                  <c:v>10</c:v>
                </c:pt>
                <c:pt idx="244">
                  <c:v>10</c:v>
                </c:pt>
                <c:pt idx="245">
                  <c:v>10</c:v>
                </c:pt>
                <c:pt idx="246">
                  <c:v>10</c:v>
                </c:pt>
                <c:pt idx="247">
                  <c:v>10</c:v>
                </c:pt>
                <c:pt idx="248">
                  <c:v>10</c:v>
                </c:pt>
                <c:pt idx="249">
                  <c:v>10</c:v>
                </c:pt>
                <c:pt idx="250">
                  <c:v>10</c:v>
                </c:pt>
                <c:pt idx="251">
                  <c:v>10</c:v>
                </c:pt>
                <c:pt idx="252">
                  <c:v>10</c:v>
                </c:pt>
                <c:pt idx="253">
                  <c:v>10</c:v>
                </c:pt>
                <c:pt idx="254">
                  <c:v>10</c:v>
                </c:pt>
                <c:pt idx="255">
                  <c:v>10</c:v>
                </c:pt>
                <c:pt idx="256">
                  <c:v>10</c:v>
                </c:pt>
                <c:pt idx="257">
                  <c:v>10</c:v>
                </c:pt>
                <c:pt idx="258">
                  <c:v>10</c:v>
                </c:pt>
                <c:pt idx="259">
                  <c:v>10</c:v>
                </c:pt>
                <c:pt idx="260">
                  <c:v>10</c:v>
                </c:pt>
                <c:pt idx="261">
                  <c:v>10</c:v>
                </c:pt>
                <c:pt idx="262">
                  <c:v>10</c:v>
                </c:pt>
                <c:pt idx="263">
                  <c:v>10</c:v>
                </c:pt>
                <c:pt idx="264">
                  <c:v>10</c:v>
                </c:pt>
                <c:pt idx="265">
                  <c:v>10</c:v>
                </c:pt>
                <c:pt idx="266">
                  <c:v>10</c:v>
                </c:pt>
                <c:pt idx="267">
                  <c:v>10</c:v>
                </c:pt>
                <c:pt idx="268">
                  <c:v>10</c:v>
                </c:pt>
                <c:pt idx="269">
                  <c:v>10</c:v>
                </c:pt>
                <c:pt idx="270">
                  <c:v>10</c:v>
                </c:pt>
                <c:pt idx="271">
                  <c:v>10</c:v>
                </c:pt>
                <c:pt idx="272">
                  <c:v>10</c:v>
                </c:pt>
                <c:pt idx="273">
                  <c:v>10</c:v>
                </c:pt>
                <c:pt idx="274">
                  <c:v>10</c:v>
                </c:pt>
                <c:pt idx="275">
                  <c:v>10</c:v>
                </c:pt>
                <c:pt idx="276">
                  <c:v>10</c:v>
                </c:pt>
                <c:pt idx="277">
                  <c:v>10</c:v>
                </c:pt>
                <c:pt idx="278">
                  <c:v>10</c:v>
                </c:pt>
                <c:pt idx="279">
                  <c:v>10</c:v>
                </c:pt>
                <c:pt idx="280">
                  <c:v>10</c:v>
                </c:pt>
                <c:pt idx="281">
                  <c:v>10</c:v>
                </c:pt>
                <c:pt idx="282">
                  <c:v>10</c:v>
                </c:pt>
                <c:pt idx="283">
                  <c:v>10</c:v>
                </c:pt>
                <c:pt idx="284">
                  <c:v>10</c:v>
                </c:pt>
                <c:pt idx="285">
                  <c:v>10</c:v>
                </c:pt>
                <c:pt idx="286">
                  <c:v>10</c:v>
                </c:pt>
                <c:pt idx="287">
                  <c:v>10</c:v>
                </c:pt>
                <c:pt idx="288">
                  <c:v>10</c:v>
                </c:pt>
                <c:pt idx="289">
                  <c:v>10</c:v>
                </c:pt>
                <c:pt idx="290">
                  <c:v>10</c:v>
                </c:pt>
                <c:pt idx="291">
                  <c:v>10</c:v>
                </c:pt>
                <c:pt idx="292">
                  <c:v>10</c:v>
                </c:pt>
                <c:pt idx="293">
                  <c:v>10</c:v>
                </c:pt>
                <c:pt idx="294">
                  <c:v>10</c:v>
                </c:pt>
                <c:pt idx="295">
                  <c:v>10</c:v>
                </c:pt>
                <c:pt idx="296">
                  <c:v>10</c:v>
                </c:pt>
                <c:pt idx="297">
                  <c:v>10</c:v>
                </c:pt>
                <c:pt idx="298">
                  <c:v>10</c:v>
                </c:pt>
                <c:pt idx="299">
                  <c:v>10</c:v>
                </c:pt>
                <c:pt idx="300">
                  <c:v>10</c:v>
                </c:pt>
                <c:pt idx="301">
                  <c:v>10</c:v>
                </c:pt>
                <c:pt idx="302">
                  <c:v>10</c:v>
                </c:pt>
                <c:pt idx="303">
                  <c:v>10</c:v>
                </c:pt>
                <c:pt idx="304">
                  <c:v>10</c:v>
                </c:pt>
                <c:pt idx="305">
                  <c:v>10</c:v>
                </c:pt>
                <c:pt idx="306">
                  <c:v>10</c:v>
                </c:pt>
                <c:pt idx="307">
                  <c:v>10</c:v>
                </c:pt>
                <c:pt idx="308">
                  <c:v>10</c:v>
                </c:pt>
                <c:pt idx="309">
                  <c:v>10</c:v>
                </c:pt>
                <c:pt idx="310">
                  <c:v>10</c:v>
                </c:pt>
                <c:pt idx="311">
                  <c:v>10</c:v>
                </c:pt>
                <c:pt idx="312">
                  <c:v>10</c:v>
                </c:pt>
                <c:pt idx="313">
                  <c:v>10</c:v>
                </c:pt>
                <c:pt idx="314">
                  <c:v>10</c:v>
                </c:pt>
                <c:pt idx="315">
                  <c:v>10</c:v>
                </c:pt>
                <c:pt idx="316">
                  <c:v>10</c:v>
                </c:pt>
                <c:pt idx="317">
                  <c:v>10</c:v>
                </c:pt>
                <c:pt idx="318">
                  <c:v>10</c:v>
                </c:pt>
                <c:pt idx="319">
                  <c:v>10</c:v>
                </c:pt>
                <c:pt idx="320">
                  <c:v>10</c:v>
                </c:pt>
                <c:pt idx="321">
                  <c:v>10</c:v>
                </c:pt>
                <c:pt idx="322">
                  <c:v>10</c:v>
                </c:pt>
                <c:pt idx="323">
                  <c:v>10</c:v>
                </c:pt>
                <c:pt idx="324">
                  <c:v>10</c:v>
                </c:pt>
                <c:pt idx="325">
                  <c:v>10</c:v>
                </c:pt>
                <c:pt idx="326">
                  <c:v>10</c:v>
                </c:pt>
                <c:pt idx="327">
                  <c:v>10</c:v>
                </c:pt>
                <c:pt idx="328">
                  <c:v>10</c:v>
                </c:pt>
                <c:pt idx="329">
                  <c:v>10</c:v>
                </c:pt>
                <c:pt idx="330">
                  <c:v>10</c:v>
                </c:pt>
                <c:pt idx="331">
                  <c:v>10</c:v>
                </c:pt>
                <c:pt idx="332">
                  <c:v>10</c:v>
                </c:pt>
                <c:pt idx="333">
                  <c:v>10</c:v>
                </c:pt>
                <c:pt idx="334">
                  <c:v>10</c:v>
                </c:pt>
                <c:pt idx="335">
                  <c:v>10</c:v>
                </c:pt>
                <c:pt idx="336">
                  <c:v>10</c:v>
                </c:pt>
                <c:pt idx="337">
                  <c:v>10</c:v>
                </c:pt>
                <c:pt idx="338">
                  <c:v>10</c:v>
                </c:pt>
                <c:pt idx="339">
                  <c:v>10</c:v>
                </c:pt>
                <c:pt idx="340">
                  <c:v>10</c:v>
                </c:pt>
                <c:pt idx="341">
                  <c:v>10</c:v>
                </c:pt>
                <c:pt idx="342">
                  <c:v>10</c:v>
                </c:pt>
                <c:pt idx="343">
                  <c:v>10</c:v>
                </c:pt>
                <c:pt idx="344">
                  <c:v>10</c:v>
                </c:pt>
                <c:pt idx="345">
                  <c:v>10</c:v>
                </c:pt>
                <c:pt idx="346">
                  <c:v>10</c:v>
                </c:pt>
                <c:pt idx="347">
                  <c:v>10</c:v>
                </c:pt>
                <c:pt idx="348">
                  <c:v>10</c:v>
                </c:pt>
                <c:pt idx="349">
                  <c:v>10</c:v>
                </c:pt>
                <c:pt idx="350">
                  <c:v>10</c:v>
                </c:pt>
                <c:pt idx="351">
                  <c:v>10</c:v>
                </c:pt>
                <c:pt idx="352">
                  <c:v>10</c:v>
                </c:pt>
                <c:pt idx="353">
                  <c:v>10</c:v>
                </c:pt>
                <c:pt idx="354">
                  <c:v>10</c:v>
                </c:pt>
                <c:pt idx="355">
                  <c:v>10</c:v>
                </c:pt>
                <c:pt idx="356">
                  <c:v>10</c:v>
                </c:pt>
                <c:pt idx="357">
                  <c:v>10</c:v>
                </c:pt>
              </c:numCache>
            </c:numRef>
          </c:yVal>
        </c:ser>
        <c:dLbls/>
        <c:axId val="64665088"/>
        <c:axId val="64667008"/>
      </c:scatterChart>
      <c:valAx>
        <c:axId val="646650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baseline="0" dirty="0">
                    <a:effectLst/>
                  </a:rPr>
                  <a:t>Junction Number</a:t>
                </a:r>
                <a:endParaRPr lang="en-US" sz="1600" dirty="0">
                  <a:effectLst/>
                </a:endParaRPr>
              </a:p>
            </c:rich>
          </c:tx>
        </c:title>
        <c:majorTickMark val="none"/>
        <c:tickLblPos val="nextTo"/>
        <c:crossAx val="64667008"/>
        <c:crosses val="autoZero"/>
        <c:crossBetween val="midCat"/>
      </c:valAx>
      <c:valAx>
        <c:axId val="6466700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baseline="0" dirty="0">
                    <a:effectLst/>
                  </a:rPr>
                  <a:t>Pressure (mH2O)</a:t>
                </a:r>
                <a:endParaRPr lang="en-US" sz="1600" dirty="0">
                  <a:effectLst/>
                </a:endParaRPr>
              </a:p>
            </c:rich>
          </c:tx>
        </c:title>
        <c:numFmt formatCode="General" sourceLinked="1"/>
        <c:majorTickMark val="none"/>
        <c:tickLblPos val="nextTo"/>
        <c:crossAx val="64665088"/>
        <c:crosses val="autoZero"/>
        <c:crossBetween val="midCat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</c:legend>
    <c:plotVisOnly val="1"/>
    <c:dispBlanksAs val="gap"/>
  </c:chart>
  <c:spPr>
    <a:effectLst>
      <a:outerShdw blurRad="63500" sx="102000" sy="102000" algn="ctr" rotWithShape="0">
        <a:prstClr val="black">
          <a:alpha val="40000"/>
        </a:prstClr>
      </a:outerShdw>
    </a:effectLst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2000" b="1" i="0" baseline="0" dirty="0">
                <a:effectLst/>
              </a:rPr>
              <a:t>Pressure (mH2O) at 6:00 AM</a:t>
            </a:r>
            <a:endParaRPr lang="en-US" sz="2000" dirty="0">
              <a:effectLst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tx>
            <c:v>Pressure VS Junction Number</c:v>
          </c:tx>
          <c:spPr>
            <a:ln w="28575">
              <a:noFill/>
            </a:ln>
          </c:spPr>
          <c:marker>
            <c:symbol val="circle"/>
            <c:size val="3"/>
          </c:marker>
          <c:xVal>
            <c:strRef>
              <c:f>'design-after-fix-problems-for-n'!$B$2:$B$359</c:f>
              <c:strCache>
                <c:ptCount val="358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J-11</c:v>
                </c:pt>
                <c:pt idx="10">
                  <c:v>J-12</c:v>
                </c:pt>
                <c:pt idx="11">
                  <c:v>J-13</c:v>
                </c:pt>
                <c:pt idx="12">
                  <c:v>J-14</c:v>
                </c:pt>
                <c:pt idx="13">
                  <c:v>J-15</c:v>
                </c:pt>
                <c:pt idx="14">
                  <c:v>J-16</c:v>
                </c:pt>
                <c:pt idx="15">
                  <c:v>J-17</c:v>
                </c:pt>
                <c:pt idx="16">
                  <c:v>J-18</c:v>
                </c:pt>
                <c:pt idx="17">
                  <c:v>J-19</c:v>
                </c:pt>
                <c:pt idx="18">
                  <c:v>J-20</c:v>
                </c:pt>
                <c:pt idx="19">
                  <c:v>J-21</c:v>
                </c:pt>
                <c:pt idx="20">
                  <c:v>J-22</c:v>
                </c:pt>
                <c:pt idx="21">
                  <c:v>J-23</c:v>
                </c:pt>
                <c:pt idx="22">
                  <c:v>J-24</c:v>
                </c:pt>
                <c:pt idx="23">
                  <c:v>J-25</c:v>
                </c:pt>
                <c:pt idx="24">
                  <c:v>J-26</c:v>
                </c:pt>
                <c:pt idx="25">
                  <c:v>J-27</c:v>
                </c:pt>
                <c:pt idx="26">
                  <c:v>J-28</c:v>
                </c:pt>
                <c:pt idx="27">
                  <c:v>J-29</c:v>
                </c:pt>
                <c:pt idx="28">
                  <c:v>J-30</c:v>
                </c:pt>
                <c:pt idx="29">
                  <c:v>J-31</c:v>
                </c:pt>
                <c:pt idx="30">
                  <c:v>J-32</c:v>
                </c:pt>
                <c:pt idx="31">
                  <c:v>J-33</c:v>
                </c:pt>
                <c:pt idx="32">
                  <c:v>J-34</c:v>
                </c:pt>
                <c:pt idx="33">
                  <c:v>J-35</c:v>
                </c:pt>
                <c:pt idx="34">
                  <c:v>J-36</c:v>
                </c:pt>
                <c:pt idx="35">
                  <c:v>J-37</c:v>
                </c:pt>
                <c:pt idx="36">
                  <c:v>J-38</c:v>
                </c:pt>
                <c:pt idx="37">
                  <c:v>J-39</c:v>
                </c:pt>
                <c:pt idx="38">
                  <c:v>J-40</c:v>
                </c:pt>
                <c:pt idx="39">
                  <c:v>J-41</c:v>
                </c:pt>
                <c:pt idx="40">
                  <c:v>J-42</c:v>
                </c:pt>
                <c:pt idx="41">
                  <c:v>J-43</c:v>
                </c:pt>
                <c:pt idx="42">
                  <c:v>J-44</c:v>
                </c:pt>
                <c:pt idx="43">
                  <c:v>J-45</c:v>
                </c:pt>
                <c:pt idx="44">
                  <c:v>J-46</c:v>
                </c:pt>
                <c:pt idx="45">
                  <c:v>J-46</c:v>
                </c:pt>
                <c:pt idx="46">
                  <c:v>J-47</c:v>
                </c:pt>
                <c:pt idx="47">
                  <c:v>J-47</c:v>
                </c:pt>
                <c:pt idx="48">
                  <c:v>J-48</c:v>
                </c:pt>
                <c:pt idx="49">
                  <c:v>J-48</c:v>
                </c:pt>
                <c:pt idx="50">
                  <c:v>J-49</c:v>
                </c:pt>
                <c:pt idx="51">
                  <c:v>J-50</c:v>
                </c:pt>
                <c:pt idx="52">
                  <c:v>J-51</c:v>
                </c:pt>
                <c:pt idx="53">
                  <c:v>J-52</c:v>
                </c:pt>
                <c:pt idx="54">
                  <c:v>J-53</c:v>
                </c:pt>
                <c:pt idx="55">
                  <c:v>J-54</c:v>
                </c:pt>
                <c:pt idx="56">
                  <c:v>J-55</c:v>
                </c:pt>
                <c:pt idx="57">
                  <c:v>J-56</c:v>
                </c:pt>
                <c:pt idx="58">
                  <c:v>J-57</c:v>
                </c:pt>
                <c:pt idx="59">
                  <c:v>J-58</c:v>
                </c:pt>
                <c:pt idx="60">
                  <c:v>J-59</c:v>
                </c:pt>
                <c:pt idx="61">
                  <c:v>J-60</c:v>
                </c:pt>
                <c:pt idx="62">
                  <c:v>J-60</c:v>
                </c:pt>
                <c:pt idx="63">
                  <c:v>J-61</c:v>
                </c:pt>
                <c:pt idx="64">
                  <c:v>J-62</c:v>
                </c:pt>
                <c:pt idx="65">
                  <c:v>J-63</c:v>
                </c:pt>
                <c:pt idx="66">
                  <c:v>J-64</c:v>
                </c:pt>
                <c:pt idx="67">
                  <c:v>J-65</c:v>
                </c:pt>
                <c:pt idx="68">
                  <c:v>J-66</c:v>
                </c:pt>
                <c:pt idx="69">
                  <c:v>J-67</c:v>
                </c:pt>
                <c:pt idx="70">
                  <c:v>J-68</c:v>
                </c:pt>
                <c:pt idx="71">
                  <c:v>J-69</c:v>
                </c:pt>
                <c:pt idx="72">
                  <c:v>J-70</c:v>
                </c:pt>
                <c:pt idx="73">
                  <c:v>J-71</c:v>
                </c:pt>
                <c:pt idx="74">
                  <c:v>J-72</c:v>
                </c:pt>
                <c:pt idx="75">
                  <c:v>J-73</c:v>
                </c:pt>
                <c:pt idx="76">
                  <c:v>J-74</c:v>
                </c:pt>
                <c:pt idx="77">
                  <c:v>J-75</c:v>
                </c:pt>
                <c:pt idx="78">
                  <c:v>J-76</c:v>
                </c:pt>
                <c:pt idx="79">
                  <c:v>J-77</c:v>
                </c:pt>
                <c:pt idx="80">
                  <c:v>J-78</c:v>
                </c:pt>
                <c:pt idx="81">
                  <c:v>J-79</c:v>
                </c:pt>
                <c:pt idx="82">
                  <c:v>J-80</c:v>
                </c:pt>
                <c:pt idx="83">
                  <c:v>J-81</c:v>
                </c:pt>
                <c:pt idx="84">
                  <c:v>J-82</c:v>
                </c:pt>
                <c:pt idx="85">
                  <c:v>J-83</c:v>
                </c:pt>
                <c:pt idx="86">
                  <c:v>J-84</c:v>
                </c:pt>
                <c:pt idx="87">
                  <c:v>J-85</c:v>
                </c:pt>
                <c:pt idx="88">
                  <c:v>J-86</c:v>
                </c:pt>
                <c:pt idx="89">
                  <c:v>J-87</c:v>
                </c:pt>
                <c:pt idx="90">
                  <c:v>J-88</c:v>
                </c:pt>
                <c:pt idx="91">
                  <c:v>J-89</c:v>
                </c:pt>
                <c:pt idx="92">
                  <c:v>J-90</c:v>
                </c:pt>
                <c:pt idx="93">
                  <c:v>J-91</c:v>
                </c:pt>
                <c:pt idx="94">
                  <c:v>J-92</c:v>
                </c:pt>
                <c:pt idx="95">
                  <c:v>J-92</c:v>
                </c:pt>
                <c:pt idx="96">
                  <c:v>J-93</c:v>
                </c:pt>
                <c:pt idx="97">
                  <c:v>J-94</c:v>
                </c:pt>
                <c:pt idx="98">
                  <c:v>J-96</c:v>
                </c:pt>
                <c:pt idx="99">
                  <c:v>J-97</c:v>
                </c:pt>
                <c:pt idx="100">
                  <c:v>J-98</c:v>
                </c:pt>
                <c:pt idx="101">
                  <c:v>J-99</c:v>
                </c:pt>
                <c:pt idx="102">
                  <c:v>J-100</c:v>
                </c:pt>
                <c:pt idx="103">
                  <c:v>J-101</c:v>
                </c:pt>
                <c:pt idx="104">
                  <c:v>J-102</c:v>
                </c:pt>
                <c:pt idx="105">
                  <c:v>J-103</c:v>
                </c:pt>
                <c:pt idx="106">
                  <c:v>J-104</c:v>
                </c:pt>
                <c:pt idx="107">
                  <c:v>J-105</c:v>
                </c:pt>
                <c:pt idx="108">
                  <c:v>J-106</c:v>
                </c:pt>
                <c:pt idx="109">
                  <c:v>J-107</c:v>
                </c:pt>
                <c:pt idx="110">
                  <c:v>J-108</c:v>
                </c:pt>
                <c:pt idx="111">
                  <c:v>J-109</c:v>
                </c:pt>
                <c:pt idx="112">
                  <c:v>J-110</c:v>
                </c:pt>
                <c:pt idx="113">
                  <c:v>J-111</c:v>
                </c:pt>
                <c:pt idx="114">
                  <c:v>J-113</c:v>
                </c:pt>
                <c:pt idx="115">
                  <c:v>J-114</c:v>
                </c:pt>
                <c:pt idx="116">
                  <c:v>J-115</c:v>
                </c:pt>
                <c:pt idx="117">
                  <c:v>J-116</c:v>
                </c:pt>
                <c:pt idx="118">
                  <c:v>J-117</c:v>
                </c:pt>
                <c:pt idx="119">
                  <c:v>J-118</c:v>
                </c:pt>
                <c:pt idx="120">
                  <c:v>J-119</c:v>
                </c:pt>
                <c:pt idx="121">
                  <c:v>J-120</c:v>
                </c:pt>
                <c:pt idx="122">
                  <c:v>J-121</c:v>
                </c:pt>
                <c:pt idx="123">
                  <c:v>J-122</c:v>
                </c:pt>
                <c:pt idx="124">
                  <c:v>J-124</c:v>
                </c:pt>
                <c:pt idx="125">
                  <c:v>J-125</c:v>
                </c:pt>
                <c:pt idx="126">
                  <c:v>J-126</c:v>
                </c:pt>
                <c:pt idx="127">
                  <c:v>J-127</c:v>
                </c:pt>
                <c:pt idx="128">
                  <c:v>J-128</c:v>
                </c:pt>
                <c:pt idx="129">
                  <c:v>J-129</c:v>
                </c:pt>
                <c:pt idx="130">
                  <c:v>J-130</c:v>
                </c:pt>
                <c:pt idx="131">
                  <c:v>J-131</c:v>
                </c:pt>
                <c:pt idx="132">
                  <c:v>J-132</c:v>
                </c:pt>
                <c:pt idx="133">
                  <c:v>J-133</c:v>
                </c:pt>
                <c:pt idx="134">
                  <c:v>J-134</c:v>
                </c:pt>
                <c:pt idx="135">
                  <c:v>J-135</c:v>
                </c:pt>
                <c:pt idx="136">
                  <c:v>J-136</c:v>
                </c:pt>
                <c:pt idx="137">
                  <c:v>J-137</c:v>
                </c:pt>
                <c:pt idx="138">
                  <c:v>J-138</c:v>
                </c:pt>
                <c:pt idx="139">
                  <c:v>J-139</c:v>
                </c:pt>
                <c:pt idx="140">
                  <c:v>J-140</c:v>
                </c:pt>
                <c:pt idx="141">
                  <c:v>J-141</c:v>
                </c:pt>
                <c:pt idx="142">
                  <c:v>J-142</c:v>
                </c:pt>
                <c:pt idx="143">
                  <c:v>J-143</c:v>
                </c:pt>
                <c:pt idx="144">
                  <c:v>J-144</c:v>
                </c:pt>
                <c:pt idx="145">
                  <c:v>J-145</c:v>
                </c:pt>
                <c:pt idx="146">
                  <c:v>J-146</c:v>
                </c:pt>
                <c:pt idx="147">
                  <c:v>J-147</c:v>
                </c:pt>
                <c:pt idx="148">
                  <c:v>J-148</c:v>
                </c:pt>
                <c:pt idx="149">
                  <c:v>J-149</c:v>
                </c:pt>
                <c:pt idx="150">
                  <c:v>J-150</c:v>
                </c:pt>
                <c:pt idx="151">
                  <c:v>J-151</c:v>
                </c:pt>
                <c:pt idx="152">
                  <c:v>J-152</c:v>
                </c:pt>
                <c:pt idx="153">
                  <c:v>J-153</c:v>
                </c:pt>
                <c:pt idx="154">
                  <c:v>J-154</c:v>
                </c:pt>
                <c:pt idx="155">
                  <c:v>J-155</c:v>
                </c:pt>
                <c:pt idx="156">
                  <c:v>J-156</c:v>
                </c:pt>
                <c:pt idx="157">
                  <c:v>J-157</c:v>
                </c:pt>
                <c:pt idx="158">
                  <c:v>J-158</c:v>
                </c:pt>
                <c:pt idx="159">
                  <c:v>J-159</c:v>
                </c:pt>
                <c:pt idx="160">
                  <c:v>J-160</c:v>
                </c:pt>
                <c:pt idx="161">
                  <c:v>J-161</c:v>
                </c:pt>
                <c:pt idx="162">
                  <c:v>J-162</c:v>
                </c:pt>
                <c:pt idx="163">
                  <c:v>J-163</c:v>
                </c:pt>
                <c:pt idx="164">
                  <c:v>J-164</c:v>
                </c:pt>
                <c:pt idx="165">
                  <c:v>J-165</c:v>
                </c:pt>
                <c:pt idx="166">
                  <c:v>J-166</c:v>
                </c:pt>
                <c:pt idx="167">
                  <c:v>J-167</c:v>
                </c:pt>
                <c:pt idx="168">
                  <c:v>J-168</c:v>
                </c:pt>
                <c:pt idx="169">
                  <c:v>J-169</c:v>
                </c:pt>
                <c:pt idx="170">
                  <c:v>J-170</c:v>
                </c:pt>
                <c:pt idx="171">
                  <c:v>J-171</c:v>
                </c:pt>
                <c:pt idx="172">
                  <c:v>J-172</c:v>
                </c:pt>
                <c:pt idx="173">
                  <c:v>J-173</c:v>
                </c:pt>
                <c:pt idx="174">
                  <c:v>J-174</c:v>
                </c:pt>
                <c:pt idx="175">
                  <c:v>J-175</c:v>
                </c:pt>
                <c:pt idx="176">
                  <c:v>J-176</c:v>
                </c:pt>
                <c:pt idx="177">
                  <c:v>J-177</c:v>
                </c:pt>
                <c:pt idx="178">
                  <c:v>J-178</c:v>
                </c:pt>
                <c:pt idx="179">
                  <c:v>J-179</c:v>
                </c:pt>
                <c:pt idx="180">
                  <c:v>J-180</c:v>
                </c:pt>
                <c:pt idx="181">
                  <c:v>J-181</c:v>
                </c:pt>
                <c:pt idx="182">
                  <c:v>J-182</c:v>
                </c:pt>
                <c:pt idx="183">
                  <c:v>J-183</c:v>
                </c:pt>
                <c:pt idx="184">
                  <c:v>J-184</c:v>
                </c:pt>
                <c:pt idx="185">
                  <c:v>J-185</c:v>
                </c:pt>
                <c:pt idx="186">
                  <c:v>J-186</c:v>
                </c:pt>
                <c:pt idx="187">
                  <c:v>J-187</c:v>
                </c:pt>
                <c:pt idx="188">
                  <c:v>J-188</c:v>
                </c:pt>
                <c:pt idx="189">
                  <c:v>J-189</c:v>
                </c:pt>
                <c:pt idx="190">
                  <c:v>J-190</c:v>
                </c:pt>
                <c:pt idx="191">
                  <c:v>J-191</c:v>
                </c:pt>
                <c:pt idx="192">
                  <c:v>J-192</c:v>
                </c:pt>
                <c:pt idx="193">
                  <c:v>J-193</c:v>
                </c:pt>
                <c:pt idx="194">
                  <c:v>J-194</c:v>
                </c:pt>
                <c:pt idx="195">
                  <c:v>J-195</c:v>
                </c:pt>
                <c:pt idx="196">
                  <c:v>J-196</c:v>
                </c:pt>
                <c:pt idx="197">
                  <c:v>J-197</c:v>
                </c:pt>
                <c:pt idx="198">
                  <c:v>J-198</c:v>
                </c:pt>
                <c:pt idx="199">
                  <c:v>J-199</c:v>
                </c:pt>
                <c:pt idx="200">
                  <c:v>J-200</c:v>
                </c:pt>
                <c:pt idx="201">
                  <c:v>J-201</c:v>
                </c:pt>
                <c:pt idx="202">
                  <c:v>J-202</c:v>
                </c:pt>
                <c:pt idx="203">
                  <c:v>J-203</c:v>
                </c:pt>
                <c:pt idx="204">
                  <c:v>J-204</c:v>
                </c:pt>
                <c:pt idx="205">
                  <c:v>J-205</c:v>
                </c:pt>
                <c:pt idx="206">
                  <c:v>J-206</c:v>
                </c:pt>
                <c:pt idx="207">
                  <c:v>J-207</c:v>
                </c:pt>
                <c:pt idx="208">
                  <c:v>J-208</c:v>
                </c:pt>
                <c:pt idx="209">
                  <c:v>J-209</c:v>
                </c:pt>
                <c:pt idx="210">
                  <c:v>J-210</c:v>
                </c:pt>
                <c:pt idx="211">
                  <c:v>J-212</c:v>
                </c:pt>
                <c:pt idx="212">
                  <c:v>J-213</c:v>
                </c:pt>
                <c:pt idx="213">
                  <c:v>J-214</c:v>
                </c:pt>
                <c:pt idx="214">
                  <c:v>J-215</c:v>
                </c:pt>
                <c:pt idx="215">
                  <c:v>J-216</c:v>
                </c:pt>
                <c:pt idx="216">
                  <c:v>J-217</c:v>
                </c:pt>
                <c:pt idx="217">
                  <c:v>J-218</c:v>
                </c:pt>
                <c:pt idx="218">
                  <c:v>J-224</c:v>
                </c:pt>
                <c:pt idx="219">
                  <c:v>J-225</c:v>
                </c:pt>
                <c:pt idx="220">
                  <c:v>J-226</c:v>
                </c:pt>
                <c:pt idx="221">
                  <c:v>J-227</c:v>
                </c:pt>
                <c:pt idx="222">
                  <c:v>J-228</c:v>
                </c:pt>
                <c:pt idx="223">
                  <c:v>J-229</c:v>
                </c:pt>
                <c:pt idx="224">
                  <c:v>J-230</c:v>
                </c:pt>
                <c:pt idx="225">
                  <c:v>J-231</c:v>
                </c:pt>
                <c:pt idx="226">
                  <c:v>J-232</c:v>
                </c:pt>
                <c:pt idx="227">
                  <c:v>J-233</c:v>
                </c:pt>
                <c:pt idx="228">
                  <c:v>J-234</c:v>
                </c:pt>
                <c:pt idx="229">
                  <c:v>J-235</c:v>
                </c:pt>
                <c:pt idx="230">
                  <c:v>J-236</c:v>
                </c:pt>
                <c:pt idx="231">
                  <c:v>J-237</c:v>
                </c:pt>
                <c:pt idx="232">
                  <c:v>J-238</c:v>
                </c:pt>
                <c:pt idx="233">
                  <c:v>J-239</c:v>
                </c:pt>
                <c:pt idx="234">
                  <c:v>J-240</c:v>
                </c:pt>
                <c:pt idx="235">
                  <c:v>J-241</c:v>
                </c:pt>
                <c:pt idx="236">
                  <c:v>J-242</c:v>
                </c:pt>
                <c:pt idx="237">
                  <c:v>J-243</c:v>
                </c:pt>
                <c:pt idx="238">
                  <c:v>J-244</c:v>
                </c:pt>
                <c:pt idx="239">
                  <c:v>J-245</c:v>
                </c:pt>
                <c:pt idx="240">
                  <c:v>J-246</c:v>
                </c:pt>
                <c:pt idx="241">
                  <c:v>J-247</c:v>
                </c:pt>
                <c:pt idx="242">
                  <c:v>J-248</c:v>
                </c:pt>
                <c:pt idx="243">
                  <c:v>J-249</c:v>
                </c:pt>
                <c:pt idx="244">
                  <c:v>J-250</c:v>
                </c:pt>
                <c:pt idx="245">
                  <c:v>J-251</c:v>
                </c:pt>
                <c:pt idx="246">
                  <c:v>J-252</c:v>
                </c:pt>
                <c:pt idx="247">
                  <c:v>J-253</c:v>
                </c:pt>
                <c:pt idx="248">
                  <c:v>J-254</c:v>
                </c:pt>
                <c:pt idx="249">
                  <c:v>J-255</c:v>
                </c:pt>
                <c:pt idx="250">
                  <c:v>J-256</c:v>
                </c:pt>
                <c:pt idx="251">
                  <c:v>J-257</c:v>
                </c:pt>
                <c:pt idx="252">
                  <c:v>J-258</c:v>
                </c:pt>
                <c:pt idx="253">
                  <c:v>J-259</c:v>
                </c:pt>
                <c:pt idx="254">
                  <c:v>J-260</c:v>
                </c:pt>
                <c:pt idx="255">
                  <c:v>J-261</c:v>
                </c:pt>
                <c:pt idx="256">
                  <c:v>J-262</c:v>
                </c:pt>
                <c:pt idx="257">
                  <c:v>J-263</c:v>
                </c:pt>
                <c:pt idx="258">
                  <c:v>J-265</c:v>
                </c:pt>
                <c:pt idx="259">
                  <c:v>J-266</c:v>
                </c:pt>
                <c:pt idx="260">
                  <c:v>J-267</c:v>
                </c:pt>
                <c:pt idx="261">
                  <c:v>J-268</c:v>
                </c:pt>
                <c:pt idx="262">
                  <c:v>J-269</c:v>
                </c:pt>
                <c:pt idx="263">
                  <c:v>J-270</c:v>
                </c:pt>
                <c:pt idx="264">
                  <c:v>J-271</c:v>
                </c:pt>
                <c:pt idx="265">
                  <c:v>J-272</c:v>
                </c:pt>
                <c:pt idx="266">
                  <c:v>J-273</c:v>
                </c:pt>
                <c:pt idx="267">
                  <c:v>J-274</c:v>
                </c:pt>
                <c:pt idx="268">
                  <c:v>J-275</c:v>
                </c:pt>
                <c:pt idx="269">
                  <c:v>J-276</c:v>
                </c:pt>
                <c:pt idx="270">
                  <c:v>J-277</c:v>
                </c:pt>
                <c:pt idx="271">
                  <c:v>J-278</c:v>
                </c:pt>
                <c:pt idx="272">
                  <c:v>J-279</c:v>
                </c:pt>
                <c:pt idx="273">
                  <c:v>J-280</c:v>
                </c:pt>
                <c:pt idx="274">
                  <c:v>J-281</c:v>
                </c:pt>
                <c:pt idx="275">
                  <c:v>J-282</c:v>
                </c:pt>
                <c:pt idx="276">
                  <c:v>J-283</c:v>
                </c:pt>
                <c:pt idx="277">
                  <c:v>J-284</c:v>
                </c:pt>
                <c:pt idx="278">
                  <c:v>J-285</c:v>
                </c:pt>
                <c:pt idx="279">
                  <c:v>J-286</c:v>
                </c:pt>
                <c:pt idx="280">
                  <c:v>J-287</c:v>
                </c:pt>
                <c:pt idx="281">
                  <c:v>J-288</c:v>
                </c:pt>
                <c:pt idx="282">
                  <c:v>J-289</c:v>
                </c:pt>
                <c:pt idx="283">
                  <c:v>J-290</c:v>
                </c:pt>
                <c:pt idx="284">
                  <c:v>J-291</c:v>
                </c:pt>
                <c:pt idx="285">
                  <c:v>J-292</c:v>
                </c:pt>
                <c:pt idx="286">
                  <c:v>J-293</c:v>
                </c:pt>
                <c:pt idx="287">
                  <c:v>J-294</c:v>
                </c:pt>
                <c:pt idx="288">
                  <c:v>J-295</c:v>
                </c:pt>
                <c:pt idx="289">
                  <c:v>J-296</c:v>
                </c:pt>
                <c:pt idx="290">
                  <c:v>J-297</c:v>
                </c:pt>
                <c:pt idx="291">
                  <c:v>J-298</c:v>
                </c:pt>
                <c:pt idx="292">
                  <c:v>J-299</c:v>
                </c:pt>
                <c:pt idx="293">
                  <c:v>J-300</c:v>
                </c:pt>
                <c:pt idx="294">
                  <c:v>J-301</c:v>
                </c:pt>
                <c:pt idx="295">
                  <c:v>J-302</c:v>
                </c:pt>
                <c:pt idx="296">
                  <c:v>J-303</c:v>
                </c:pt>
                <c:pt idx="297">
                  <c:v>J-304</c:v>
                </c:pt>
                <c:pt idx="298">
                  <c:v>J-305</c:v>
                </c:pt>
                <c:pt idx="299">
                  <c:v>J-306</c:v>
                </c:pt>
                <c:pt idx="300">
                  <c:v>J-307</c:v>
                </c:pt>
                <c:pt idx="301">
                  <c:v>J-308</c:v>
                </c:pt>
                <c:pt idx="302">
                  <c:v>J-309</c:v>
                </c:pt>
                <c:pt idx="303">
                  <c:v>J-310</c:v>
                </c:pt>
                <c:pt idx="304">
                  <c:v>J-311</c:v>
                </c:pt>
                <c:pt idx="305">
                  <c:v>J-312</c:v>
                </c:pt>
                <c:pt idx="306">
                  <c:v>J-313</c:v>
                </c:pt>
                <c:pt idx="307">
                  <c:v>J-314</c:v>
                </c:pt>
                <c:pt idx="308">
                  <c:v>J-315</c:v>
                </c:pt>
                <c:pt idx="309">
                  <c:v>J-316</c:v>
                </c:pt>
                <c:pt idx="310">
                  <c:v>J-317</c:v>
                </c:pt>
                <c:pt idx="311">
                  <c:v>J-318</c:v>
                </c:pt>
                <c:pt idx="312">
                  <c:v>J-319</c:v>
                </c:pt>
                <c:pt idx="313">
                  <c:v>J-320</c:v>
                </c:pt>
                <c:pt idx="314">
                  <c:v>J-321</c:v>
                </c:pt>
                <c:pt idx="315">
                  <c:v>J-322</c:v>
                </c:pt>
                <c:pt idx="316">
                  <c:v>J-323</c:v>
                </c:pt>
                <c:pt idx="317">
                  <c:v>J-324</c:v>
                </c:pt>
                <c:pt idx="318">
                  <c:v>J-325</c:v>
                </c:pt>
                <c:pt idx="319">
                  <c:v>J-326</c:v>
                </c:pt>
                <c:pt idx="320">
                  <c:v>J-327</c:v>
                </c:pt>
                <c:pt idx="321">
                  <c:v>J-328</c:v>
                </c:pt>
                <c:pt idx="322">
                  <c:v>J-329</c:v>
                </c:pt>
                <c:pt idx="323">
                  <c:v>J-330</c:v>
                </c:pt>
                <c:pt idx="324">
                  <c:v>J-331</c:v>
                </c:pt>
                <c:pt idx="325">
                  <c:v>J-332</c:v>
                </c:pt>
                <c:pt idx="326">
                  <c:v>J-333</c:v>
                </c:pt>
                <c:pt idx="327">
                  <c:v>J-334</c:v>
                </c:pt>
                <c:pt idx="328">
                  <c:v>J-335</c:v>
                </c:pt>
                <c:pt idx="329">
                  <c:v>J-336</c:v>
                </c:pt>
                <c:pt idx="330">
                  <c:v>J-337</c:v>
                </c:pt>
                <c:pt idx="331">
                  <c:v>J-338</c:v>
                </c:pt>
                <c:pt idx="332">
                  <c:v>J-339</c:v>
                </c:pt>
                <c:pt idx="333">
                  <c:v>J-340</c:v>
                </c:pt>
                <c:pt idx="334">
                  <c:v>J-341</c:v>
                </c:pt>
                <c:pt idx="335">
                  <c:v>J-342</c:v>
                </c:pt>
                <c:pt idx="336">
                  <c:v>J-343</c:v>
                </c:pt>
                <c:pt idx="337">
                  <c:v>J-344</c:v>
                </c:pt>
                <c:pt idx="338">
                  <c:v>J-345</c:v>
                </c:pt>
                <c:pt idx="339">
                  <c:v>J-346</c:v>
                </c:pt>
                <c:pt idx="340">
                  <c:v>J-347</c:v>
                </c:pt>
                <c:pt idx="341">
                  <c:v>J-348</c:v>
                </c:pt>
                <c:pt idx="342">
                  <c:v>J-349</c:v>
                </c:pt>
                <c:pt idx="343">
                  <c:v>J-350</c:v>
                </c:pt>
                <c:pt idx="344">
                  <c:v>J-351</c:v>
                </c:pt>
                <c:pt idx="345">
                  <c:v>J-352</c:v>
                </c:pt>
                <c:pt idx="346">
                  <c:v>J-353</c:v>
                </c:pt>
                <c:pt idx="347">
                  <c:v>J-354</c:v>
                </c:pt>
                <c:pt idx="348">
                  <c:v>J-355</c:v>
                </c:pt>
                <c:pt idx="349">
                  <c:v>J-356</c:v>
                </c:pt>
                <c:pt idx="350">
                  <c:v>J-357</c:v>
                </c:pt>
                <c:pt idx="351">
                  <c:v>J-358</c:v>
                </c:pt>
                <c:pt idx="352">
                  <c:v>J-359</c:v>
                </c:pt>
                <c:pt idx="353">
                  <c:v>J-360</c:v>
                </c:pt>
                <c:pt idx="354">
                  <c:v>J-364</c:v>
                </c:pt>
                <c:pt idx="355">
                  <c:v>J-365</c:v>
                </c:pt>
                <c:pt idx="356">
                  <c:v>J-366</c:v>
                </c:pt>
                <c:pt idx="357">
                  <c:v>J-367</c:v>
                </c:pt>
              </c:strCache>
            </c:strRef>
          </c:xVal>
          <c:yVal>
            <c:numRef>
              <c:f>'design-after-fix-problems-for-n'!$H$2:$H$359</c:f>
              <c:numCache>
                <c:formatCode>General</c:formatCode>
                <c:ptCount val="358"/>
                <c:pt idx="0">
                  <c:v>26</c:v>
                </c:pt>
                <c:pt idx="1">
                  <c:v>35</c:v>
                </c:pt>
                <c:pt idx="2">
                  <c:v>41</c:v>
                </c:pt>
                <c:pt idx="3">
                  <c:v>26</c:v>
                </c:pt>
                <c:pt idx="4">
                  <c:v>27</c:v>
                </c:pt>
                <c:pt idx="5">
                  <c:v>32</c:v>
                </c:pt>
                <c:pt idx="6">
                  <c:v>36</c:v>
                </c:pt>
                <c:pt idx="7">
                  <c:v>44</c:v>
                </c:pt>
                <c:pt idx="8">
                  <c:v>58</c:v>
                </c:pt>
                <c:pt idx="9">
                  <c:v>72</c:v>
                </c:pt>
                <c:pt idx="10">
                  <c:v>89</c:v>
                </c:pt>
                <c:pt idx="11">
                  <c:v>95</c:v>
                </c:pt>
                <c:pt idx="12">
                  <c:v>27</c:v>
                </c:pt>
                <c:pt idx="13">
                  <c:v>48</c:v>
                </c:pt>
                <c:pt idx="14">
                  <c:v>46</c:v>
                </c:pt>
                <c:pt idx="15">
                  <c:v>25</c:v>
                </c:pt>
                <c:pt idx="16">
                  <c:v>25</c:v>
                </c:pt>
                <c:pt idx="17">
                  <c:v>28</c:v>
                </c:pt>
                <c:pt idx="18">
                  <c:v>35</c:v>
                </c:pt>
                <c:pt idx="19">
                  <c:v>51</c:v>
                </c:pt>
                <c:pt idx="20">
                  <c:v>55</c:v>
                </c:pt>
                <c:pt idx="21">
                  <c:v>66</c:v>
                </c:pt>
                <c:pt idx="22">
                  <c:v>56</c:v>
                </c:pt>
                <c:pt idx="23">
                  <c:v>50</c:v>
                </c:pt>
                <c:pt idx="24">
                  <c:v>56</c:v>
                </c:pt>
                <c:pt idx="25">
                  <c:v>26</c:v>
                </c:pt>
                <c:pt idx="26">
                  <c:v>24</c:v>
                </c:pt>
                <c:pt idx="27">
                  <c:v>27</c:v>
                </c:pt>
                <c:pt idx="28">
                  <c:v>27</c:v>
                </c:pt>
                <c:pt idx="29">
                  <c:v>38</c:v>
                </c:pt>
                <c:pt idx="30">
                  <c:v>52</c:v>
                </c:pt>
                <c:pt idx="31">
                  <c:v>39</c:v>
                </c:pt>
                <c:pt idx="32">
                  <c:v>32</c:v>
                </c:pt>
                <c:pt idx="33">
                  <c:v>29</c:v>
                </c:pt>
                <c:pt idx="34">
                  <c:v>29</c:v>
                </c:pt>
                <c:pt idx="35">
                  <c:v>46</c:v>
                </c:pt>
                <c:pt idx="36">
                  <c:v>45</c:v>
                </c:pt>
                <c:pt idx="37">
                  <c:v>44</c:v>
                </c:pt>
                <c:pt idx="38">
                  <c:v>46</c:v>
                </c:pt>
                <c:pt idx="39">
                  <c:v>51</c:v>
                </c:pt>
                <c:pt idx="40">
                  <c:v>56</c:v>
                </c:pt>
                <c:pt idx="41">
                  <c:v>67</c:v>
                </c:pt>
                <c:pt idx="42">
                  <c:v>71</c:v>
                </c:pt>
                <c:pt idx="43">
                  <c:v>64</c:v>
                </c:pt>
                <c:pt idx="44">
                  <c:v>64</c:v>
                </c:pt>
                <c:pt idx="45">
                  <c:v>65</c:v>
                </c:pt>
                <c:pt idx="46">
                  <c:v>26</c:v>
                </c:pt>
                <c:pt idx="47">
                  <c:v>48</c:v>
                </c:pt>
                <c:pt idx="48">
                  <c:v>44</c:v>
                </c:pt>
                <c:pt idx="49">
                  <c:v>47</c:v>
                </c:pt>
                <c:pt idx="50">
                  <c:v>22</c:v>
                </c:pt>
                <c:pt idx="51">
                  <c:v>20</c:v>
                </c:pt>
                <c:pt idx="52">
                  <c:v>19</c:v>
                </c:pt>
                <c:pt idx="53">
                  <c:v>20</c:v>
                </c:pt>
                <c:pt idx="54">
                  <c:v>16</c:v>
                </c:pt>
                <c:pt idx="55">
                  <c:v>26</c:v>
                </c:pt>
                <c:pt idx="56">
                  <c:v>25</c:v>
                </c:pt>
                <c:pt idx="57">
                  <c:v>39</c:v>
                </c:pt>
                <c:pt idx="58">
                  <c:v>41</c:v>
                </c:pt>
                <c:pt idx="59">
                  <c:v>52</c:v>
                </c:pt>
                <c:pt idx="60">
                  <c:v>61</c:v>
                </c:pt>
                <c:pt idx="61">
                  <c:v>77</c:v>
                </c:pt>
                <c:pt idx="62">
                  <c:v>24</c:v>
                </c:pt>
                <c:pt idx="63">
                  <c:v>26</c:v>
                </c:pt>
                <c:pt idx="64">
                  <c:v>14</c:v>
                </c:pt>
                <c:pt idx="65">
                  <c:v>16</c:v>
                </c:pt>
                <c:pt idx="66">
                  <c:v>26</c:v>
                </c:pt>
                <c:pt idx="67">
                  <c:v>20</c:v>
                </c:pt>
                <c:pt idx="68">
                  <c:v>21</c:v>
                </c:pt>
                <c:pt idx="69">
                  <c:v>23</c:v>
                </c:pt>
                <c:pt idx="70">
                  <c:v>23</c:v>
                </c:pt>
                <c:pt idx="71">
                  <c:v>23</c:v>
                </c:pt>
                <c:pt idx="72">
                  <c:v>23</c:v>
                </c:pt>
                <c:pt idx="73">
                  <c:v>23</c:v>
                </c:pt>
                <c:pt idx="74">
                  <c:v>24</c:v>
                </c:pt>
                <c:pt idx="75">
                  <c:v>29</c:v>
                </c:pt>
                <c:pt idx="76">
                  <c:v>37</c:v>
                </c:pt>
                <c:pt idx="77">
                  <c:v>49</c:v>
                </c:pt>
                <c:pt idx="78">
                  <c:v>27</c:v>
                </c:pt>
                <c:pt idx="79">
                  <c:v>36</c:v>
                </c:pt>
                <c:pt idx="80">
                  <c:v>56</c:v>
                </c:pt>
                <c:pt idx="81">
                  <c:v>26</c:v>
                </c:pt>
                <c:pt idx="82">
                  <c:v>22</c:v>
                </c:pt>
                <c:pt idx="83">
                  <c:v>22</c:v>
                </c:pt>
                <c:pt idx="84">
                  <c:v>22</c:v>
                </c:pt>
                <c:pt idx="85">
                  <c:v>20</c:v>
                </c:pt>
                <c:pt idx="86">
                  <c:v>21</c:v>
                </c:pt>
                <c:pt idx="87">
                  <c:v>21</c:v>
                </c:pt>
                <c:pt idx="88">
                  <c:v>23</c:v>
                </c:pt>
                <c:pt idx="89">
                  <c:v>27</c:v>
                </c:pt>
                <c:pt idx="90">
                  <c:v>32</c:v>
                </c:pt>
                <c:pt idx="91">
                  <c:v>32</c:v>
                </c:pt>
                <c:pt idx="92">
                  <c:v>33</c:v>
                </c:pt>
                <c:pt idx="93">
                  <c:v>22</c:v>
                </c:pt>
                <c:pt idx="94">
                  <c:v>21</c:v>
                </c:pt>
                <c:pt idx="95">
                  <c:v>20</c:v>
                </c:pt>
                <c:pt idx="96">
                  <c:v>21</c:v>
                </c:pt>
                <c:pt idx="97">
                  <c:v>18</c:v>
                </c:pt>
                <c:pt idx="98">
                  <c:v>18</c:v>
                </c:pt>
                <c:pt idx="99">
                  <c:v>21</c:v>
                </c:pt>
                <c:pt idx="100">
                  <c:v>19</c:v>
                </c:pt>
                <c:pt idx="101">
                  <c:v>21</c:v>
                </c:pt>
                <c:pt idx="102">
                  <c:v>22</c:v>
                </c:pt>
                <c:pt idx="103">
                  <c:v>25</c:v>
                </c:pt>
                <c:pt idx="104">
                  <c:v>25</c:v>
                </c:pt>
                <c:pt idx="105">
                  <c:v>26</c:v>
                </c:pt>
                <c:pt idx="106">
                  <c:v>38</c:v>
                </c:pt>
                <c:pt idx="107">
                  <c:v>40</c:v>
                </c:pt>
                <c:pt idx="108">
                  <c:v>33</c:v>
                </c:pt>
                <c:pt idx="109">
                  <c:v>72</c:v>
                </c:pt>
                <c:pt idx="110">
                  <c:v>24</c:v>
                </c:pt>
                <c:pt idx="111">
                  <c:v>25</c:v>
                </c:pt>
                <c:pt idx="112">
                  <c:v>26</c:v>
                </c:pt>
                <c:pt idx="113">
                  <c:v>24</c:v>
                </c:pt>
                <c:pt idx="114">
                  <c:v>24</c:v>
                </c:pt>
                <c:pt idx="115">
                  <c:v>29</c:v>
                </c:pt>
                <c:pt idx="116">
                  <c:v>30</c:v>
                </c:pt>
                <c:pt idx="117">
                  <c:v>33</c:v>
                </c:pt>
                <c:pt idx="118">
                  <c:v>47</c:v>
                </c:pt>
                <c:pt idx="119">
                  <c:v>46</c:v>
                </c:pt>
                <c:pt idx="120">
                  <c:v>50</c:v>
                </c:pt>
                <c:pt idx="121">
                  <c:v>32</c:v>
                </c:pt>
                <c:pt idx="122">
                  <c:v>33</c:v>
                </c:pt>
                <c:pt idx="123">
                  <c:v>31</c:v>
                </c:pt>
                <c:pt idx="124">
                  <c:v>45</c:v>
                </c:pt>
                <c:pt idx="125">
                  <c:v>58</c:v>
                </c:pt>
                <c:pt idx="126">
                  <c:v>68</c:v>
                </c:pt>
                <c:pt idx="127">
                  <c:v>73</c:v>
                </c:pt>
                <c:pt idx="128">
                  <c:v>78</c:v>
                </c:pt>
                <c:pt idx="129">
                  <c:v>96</c:v>
                </c:pt>
                <c:pt idx="130">
                  <c:v>105</c:v>
                </c:pt>
                <c:pt idx="131">
                  <c:v>112</c:v>
                </c:pt>
                <c:pt idx="132">
                  <c:v>113</c:v>
                </c:pt>
                <c:pt idx="133">
                  <c:v>118</c:v>
                </c:pt>
                <c:pt idx="134">
                  <c:v>119</c:v>
                </c:pt>
                <c:pt idx="135">
                  <c:v>123</c:v>
                </c:pt>
                <c:pt idx="136">
                  <c:v>111</c:v>
                </c:pt>
                <c:pt idx="137">
                  <c:v>100</c:v>
                </c:pt>
                <c:pt idx="138">
                  <c:v>73</c:v>
                </c:pt>
                <c:pt idx="139">
                  <c:v>101</c:v>
                </c:pt>
                <c:pt idx="140">
                  <c:v>127</c:v>
                </c:pt>
                <c:pt idx="141">
                  <c:v>42</c:v>
                </c:pt>
                <c:pt idx="142">
                  <c:v>42</c:v>
                </c:pt>
                <c:pt idx="143">
                  <c:v>46</c:v>
                </c:pt>
                <c:pt idx="144">
                  <c:v>51</c:v>
                </c:pt>
                <c:pt idx="145">
                  <c:v>54</c:v>
                </c:pt>
                <c:pt idx="146">
                  <c:v>60</c:v>
                </c:pt>
                <c:pt idx="147">
                  <c:v>69</c:v>
                </c:pt>
                <c:pt idx="148">
                  <c:v>95</c:v>
                </c:pt>
                <c:pt idx="149">
                  <c:v>43</c:v>
                </c:pt>
                <c:pt idx="150">
                  <c:v>50</c:v>
                </c:pt>
                <c:pt idx="151">
                  <c:v>52</c:v>
                </c:pt>
                <c:pt idx="152">
                  <c:v>59</c:v>
                </c:pt>
                <c:pt idx="153">
                  <c:v>73</c:v>
                </c:pt>
                <c:pt idx="154">
                  <c:v>76</c:v>
                </c:pt>
                <c:pt idx="155">
                  <c:v>16</c:v>
                </c:pt>
                <c:pt idx="156">
                  <c:v>15</c:v>
                </c:pt>
                <c:pt idx="157">
                  <c:v>15</c:v>
                </c:pt>
                <c:pt idx="158">
                  <c:v>13</c:v>
                </c:pt>
                <c:pt idx="159">
                  <c:v>13</c:v>
                </c:pt>
                <c:pt idx="160">
                  <c:v>15</c:v>
                </c:pt>
                <c:pt idx="161">
                  <c:v>16</c:v>
                </c:pt>
                <c:pt idx="162">
                  <c:v>27</c:v>
                </c:pt>
                <c:pt idx="163">
                  <c:v>30</c:v>
                </c:pt>
                <c:pt idx="164">
                  <c:v>13</c:v>
                </c:pt>
                <c:pt idx="165">
                  <c:v>17</c:v>
                </c:pt>
                <c:pt idx="166">
                  <c:v>17</c:v>
                </c:pt>
                <c:pt idx="167">
                  <c:v>13</c:v>
                </c:pt>
                <c:pt idx="168">
                  <c:v>13</c:v>
                </c:pt>
                <c:pt idx="169">
                  <c:v>13</c:v>
                </c:pt>
                <c:pt idx="170">
                  <c:v>13</c:v>
                </c:pt>
                <c:pt idx="171">
                  <c:v>21</c:v>
                </c:pt>
                <c:pt idx="172">
                  <c:v>18</c:v>
                </c:pt>
                <c:pt idx="173">
                  <c:v>20</c:v>
                </c:pt>
                <c:pt idx="174">
                  <c:v>20</c:v>
                </c:pt>
                <c:pt idx="175">
                  <c:v>27</c:v>
                </c:pt>
                <c:pt idx="176">
                  <c:v>29</c:v>
                </c:pt>
                <c:pt idx="177">
                  <c:v>33</c:v>
                </c:pt>
                <c:pt idx="178">
                  <c:v>34</c:v>
                </c:pt>
                <c:pt idx="179">
                  <c:v>40</c:v>
                </c:pt>
                <c:pt idx="180">
                  <c:v>39</c:v>
                </c:pt>
                <c:pt idx="181">
                  <c:v>57</c:v>
                </c:pt>
                <c:pt idx="182">
                  <c:v>61</c:v>
                </c:pt>
                <c:pt idx="183">
                  <c:v>64</c:v>
                </c:pt>
                <c:pt idx="184">
                  <c:v>71</c:v>
                </c:pt>
                <c:pt idx="185">
                  <c:v>77</c:v>
                </c:pt>
                <c:pt idx="186">
                  <c:v>50</c:v>
                </c:pt>
                <c:pt idx="187">
                  <c:v>98</c:v>
                </c:pt>
                <c:pt idx="188">
                  <c:v>58</c:v>
                </c:pt>
                <c:pt idx="189">
                  <c:v>43</c:v>
                </c:pt>
                <c:pt idx="190">
                  <c:v>45</c:v>
                </c:pt>
                <c:pt idx="191">
                  <c:v>41</c:v>
                </c:pt>
                <c:pt idx="192">
                  <c:v>42</c:v>
                </c:pt>
                <c:pt idx="193">
                  <c:v>53</c:v>
                </c:pt>
                <c:pt idx="194">
                  <c:v>43</c:v>
                </c:pt>
                <c:pt idx="195">
                  <c:v>34</c:v>
                </c:pt>
                <c:pt idx="196">
                  <c:v>40</c:v>
                </c:pt>
                <c:pt idx="197">
                  <c:v>32</c:v>
                </c:pt>
                <c:pt idx="198">
                  <c:v>14</c:v>
                </c:pt>
                <c:pt idx="199">
                  <c:v>14</c:v>
                </c:pt>
                <c:pt idx="200">
                  <c:v>13</c:v>
                </c:pt>
                <c:pt idx="201">
                  <c:v>14</c:v>
                </c:pt>
                <c:pt idx="202">
                  <c:v>13</c:v>
                </c:pt>
                <c:pt idx="203">
                  <c:v>13</c:v>
                </c:pt>
                <c:pt idx="204">
                  <c:v>13</c:v>
                </c:pt>
                <c:pt idx="205">
                  <c:v>13</c:v>
                </c:pt>
                <c:pt idx="206">
                  <c:v>15</c:v>
                </c:pt>
                <c:pt idx="207">
                  <c:v>34</c:v>
                </c:pt>
                <c:pt idx="208">
                  <c:v>36</c:v>
                </c:pt>
                <c:pt idx="209">
                  <c:v>33</c:v>
                </c:pt>
                <c:pt idx="210">
                  <c:v>22</c:v>
                </c:pt>
                <c:pt idx="211">
                  <c:v>16</c:v>
                </c:pt>
                <c:pt idx="212">
                  <c:v>17</c:v>
                </c:pt>
                <c:pt idx="213">
                  <c:v>18</c:v>
                </c:pt>
                <c:pt idx="214">
                  <c:v>22</c:v>
                </c:pt>
                <c:pt idx="215">
                  <c:v>22</c:v>
                </c:pt>
                <c:pt idx="216">
                  <c:v>25</c:v>
                </c:pt>
                <c:pt idx="217">
                  <c:v>28</c:v>
                </c:pt>
                <c:pt idx="218">
                  <c:v>51</c:v>
                </c:pt>
                <c:pt idx="219">
                  <c:v>57</c:v>
                </c:pt>
                <c:pt idx="220">
                  <c:v>66</c:v>
                </c:pt>
                <c:pt idx="221">
                  <c:v>23</c:v>
                </c:pt>
                <c:pt idx="222">
                  <c:v>18</c:v>
                </c:pt>
                <c:pt idx="223">
                  <c:v>35</c:v>
                </c:pt>
                <c:pt idx="224">
                  <c:v>43</c:v>
                </c:pt>
                <c:pt idx="225">
                  <c:v>36</c:v>
                </c:pt>
                <c:pt idx="226">
                  <c:v>33</c:v>
                </c:pt>
                <c:pt idx="227">
                  <c:v>29</c:v>
                </c:pt>
                <c:pt idx="228">
                  <c:v>32</c:v>
                </c:pt>
                <c:pt idx="229">
                  <c:v>51</c:v>
                </c:pt>
                <c:pt idx="230">
                  <c:v>52</c:v>
                </c:pt>
                <c:pt idx="231">
                  <c:v>54</c:v>
                </c:pt>
                <c:pt idx="232">
                  <c:v>58</c:v>
                </c:pt>
                <c:pt idx="233">
                  <c:v>58</c:v>
                </c:pt>
                <c:pt idx="234">
                  <c:v>59</c:v>
                </c:pt>
                <c:pt idx="235">
                  <c:v>61</c:v>
                </c:pt>
                <c:pt idx="236">
                  <c:v>61</c:v>
                </c:pt>
                <c:pt idx="237">
                  <c:v>62</c:v>
                </c:pt>
                <c:pt idx="238">
                  <c:v>41</c:v>
                </c:pt>
                <c:pt idx="239">
                  <c:v>42</c:v>
                </c:pt>
                <c:pt idx="240">
                  <c:v>28</c:v>
                </c:pt>
                <c:pt idx="241">
                  <c:v>19</c:v>
                </c:pt>
                <c:pt idx="242">
                  <c:v>21</c:v>
                </c:pt>
                <c:pt idx="243">
                  <c:v>21</c:v>
                </c:pt>
                <c:pt idx="244">
                  <c:v>32</c:v>
                </c:pt>
                <c:pt idx="245">
                  <c:v>49</c:v>
                </c:pt>
                <c:pt idx="246">
                  <c:v>42</c:v>
                </c:pt>
                <c:pt idx="247">
                  <c:v>30</c:v>
                </c:pt>
                <c:pt idx="248">
                  <c:v>66</c:v>
                </c:pt>
                <c:pt idx="249">
                  <c:v>50</c:v>
                </c:pt>
                <c:pt idx="250">
                  <c:v>53</c:v>
                </c:pt>
                <c:pt idx="251">
                  <c:v>45</c:v>
                </c:pt>
                <c:pt idx="252">
                  <c:v>37</c:v>
                </c:pt>
                <c:pt idx="253">
                  <c:v>52</c:v>
                </c:pt>
                <c:pt idx="254">
                  <c:v>53</c:v>
                </c:pt>
                <c:pt idx="255">
                  <c:v>45</c:v>
                </c:pt>
                <c:pt idx="256">
                  <c:v>28</c:v>
                </c:pt>
                <c:pt idx="257">
                  <c:v>54</c:v>
                </c:pt>
                <c:pt idx="258">
                  <c:v>26</c:v>
                </c:pt>
                <c:pt idx="259">
                  <c:v>22</c:v>
                </c:pt>
                <c:pt idx="260">
                  <c:v>31</c:v>
                </c:pt>
                <c:pt idx="261">
                  <c:v>39</c:v>
                </c:pt>
                <c:pt idx="262">
                  <c:v>25</c:v>
                </c:pt>
                <c:pt idx="263">
                  <c:v>38</c:v>
                </c:pt>
                <c:pt idx="264">
                  <c:v>32</c:v>
                </c:pt>
                <c:pt idx="265">
                  <c:v>20</c:v>
                </c:pt>
                <c:pt idx="266">
                  <c:v>18</c:v>
                </c:pt>
                <c:pt idx="267">
                  <c:v>19</c:v>
                </c:pt>
                <c:pt idx="268">
                  <c:v>41</c:v>
                </c:pt>
                <c:pt idx="269">
                  <c:v>36</c:v>
                </c:pt>
                <c:pt idx="270">
                  <c:v>35</c:v>
                </c:pt>
                <c:pt idx="271">
                  <c:v>39</c:v>
                </c:pt>
                <c:pt idx="272">
                  <c:v>25</c:v>
                </c:pt>
                <c:pt idx="273">
                  <c:v>39</c:v>
                </c:pt>
                <c:pt idx="274">
                  <c:v>38</c:v>
                </c:pt>
                <c:pt idx="275">
                  <c:v>16</c:v>
                </c:pt>
                <c:pt idx="276">
                  <c:v>37</c:v>
                </c:pt>
                <c:pt idx="277">
                  <c:v>47</c:v>
                </c:pt>
                <c:pt idx="278">
                  <c:v>46</c:v>
                </c:pt>
                <c:pt idx="279">
                  <c:v>14</c:v>
                </c:pt>
                <c:pt idx="280">
                  <c:v>12</c:v>
                </c:pt>
                <c:pt idx="281">
                  <c:v>12</c:v>
                </c:pt>
                <c:pt idx="282">
                  <c:v>37</c:v>
                </c:pt>
                <c:pt idx="283">
                  <c:v>39</c:v>
                </c:pt>
                <c:pt idx="284">
                  <c:v>37</c:v>
                </c:pt>
                <c:pt idx="285">
                  <c:v>34</c:v>
                </c:pt>
                <c:pt idx="286">
                  <c:v>16</c:v>
                </c:pt>
                <c:pt idx="287">
                  <c:v>28</c:v>
                </c:pt>
                <c:pt idx="288">
                  <c:v>41</c:v>
                </c:pt>
                <c:pt idx="289">
                  <c:v>43</c:v>
                </c:pt>
                <c:pt idx="290">
                  <c:v>56</c:v>
                </c:pt>
                <c:pt idx="291">
                  <c:v>59</c:v>
                </c:pt>
                <c:pt idx="292">
                  <c:v>53</c:v>
                </c:pt>
                <c:pt idx="293">
                  <c:v>47</c:v>
                </c:pt>
                <c:pt idx="294">
                  <c:v>46</c:v>
                </c:pt>
                <c:pt idx="295">
                  <c:v>47</c:v>
                </c:pt>
                <c:pt idx="296">
                  <c:v>53</c:v>
                </c:pt>
                <c:pt idx="297">
                  <c:v>57</c:v>
                </c:pt>
                <c:pt idx="298">
                  <c:v>48</c:v>
                </c:pt>
                <c:pt idx="299">
                  <c:v>55</c:v>
                </c:pt>
                <c:pt idx="300">
                  <c:v>56</c:v>
                </c:pt>
                <c:pt idx="301">
                  <c:v>56</c:v>
                </c:pt>
                <c:pt idx="302">
                  <c:v>39</c:v>
                </c:pt>
                <c:pt idx="303">
                  <c:v>38</c:v>
                </c:pt>
                <c:pt idx="304">
                  <c:v>37</c:v>
                </c:pt>
                <c:pt idx="305">
                  <c:v>37</c:v>
                </c:pt>
                <c:pt idx="306">
                  <c:v>40</c:v>
                </c:pt>
                <c:pt idx="307">
                  <c:v>38</c:v>
                </c:pt>
                <c:pt idx="308">
                  <c:v>41</c:v>
                </c:pt>
                <c:pt idx="309">
                  <c:v>50</c:v>
                </c:pt>
                <c:pt idx="310">
                  <c:v>34</c:v>
                </c:pt>
                <c:pt idx="311">
                  <c:v>39</c:v>
                </c:pt>
                <c:pt idx="312">
                  <c:v>38</c:v>
                </c:pt>
                <c:pt idx="313">
                  <c:v>37</c:v>
                </c:pt>
                <c:pt idx="314">
                  <c:v>40</c:v>
                </c:pt>
                <c:pt idx="315">
                  <c:v>42</c:v>
                </c:pt>
                <c:pt idx="316">
                  <c:v>40</c:v>
                </c:pt>
                <c:pt idx="317">
                  <c:v>42</c:v>
                </c:pt>
                <c:pt idx="318">
                  <c:v>34</c:v>
                </c:pt>
                <c:pt idx="319">
                  <c:v>32</c:v>
                </c:pt>
                <c:pt idx="320">
                  <c:v>37</c:v>
                </c:pt>
                <c:pt idx="321">
                  <c:v>37</c:v>
                </c:pt>
                <c:pt idx="322">
                  <c:v>25</c:v>
                </c:pt>
                <c:pt idx="323">
                  <c:v>25</c:v>
                </c:pt>
                <c:pt idx="324">
                  <c:v>48</c:v>
                </c:pt>
                <c:pt idx="325">
                  <c:v>48</c:v>
                </c:pt>
                <c:pt idx="326">
                  <c:v>43</c:v>
                </c:pt>
                <c:pt idx="327">
                  <c:v>47</c:v>
                </c:pt>
                <c:pt idx="328">
                  <c:v>45</c:v>
                </c:pt>
                <c:pt idx="329">
                  <c:v>59</c:v>
                </c:pt>
                <c:pt idx="330">
                  <c:v>60</c:v>
                </c:pt>
                <c:pt idx="331">
                  <c:v>58</c:v>
                </c:pt>
                <c:pt idx="332">
                  <c:v>63</c:v>
                </c:pt>
                <c:pt idx="333">
                  <c:v>41</c:v>
                </c:pt>
                <c:pt idx="334">
                  <c:v>43</c:v>
                </c:pt>
                <c:pt idx="335">
                  <c:v>42</c:v>
                </c:pt>
                <c:pt idx="336">
                  <c:v>44</c:v>
                </c:pt>
                <c:pt idx="337">
                  <c:v>33</c:v>
                </c:pt>
                <c:pt idx="338">
                  <c:v>33</c:v>
                </c:pt>
                <c:pt idx="339">
                  <c:v>39</c:v>
                </c:pt>
                <c:pt idx="340">
                  <c:v>35</c:v>
                </c:pt>
                <c:pt idx="341">
                  <c:v>51</c:v>
                </c:pt>
                <c:pt idx="342">
                  <c:v>54</c:v>
                </c:pt>
                <c:pt idx="343">
                  <c:v>38</c:v>
                </c:pt>
                <c:pt idx="344">
                  <c:v>36</c:v>
                </c:pt>
                <c:pt idx="345">
                  <c:v>34</c:v>
                </c:pt>
                <c:pt idx="346">
                  <c:v>49</c:v>
                </c:pt>
                <c:pt idx="347">
                  <c:v>42</c:v>
                </c:pt>
                <c:pt idx="348">
                  <c:v>45</c:v>
                </c:pt>
                <c:pt idx="349">
                  <c:v>48</c:v>
                </c:pt>
                <c:pt idx="350">
                  <c:v>49</c:v>
                </c:pt>
                <c:pt idx="351">
                  <c:v>46</c:v>
                </c:pt>
                <c:pt idx="352">
                  <c:v>76</c:v>
                </c:pt>
                <c:pt idx="353">
                  <c:v>93</c:v>
                </c:pt>
                <c:pt idx="354">
                  <c:v>55</c:v>
                </c:pt>
                <c:pt idx="355">
                  <c:v>17</c:v>
                </c:pt>
                <c:pt idx="356">
                  <c:v>88</c:v>
                </c:pt>
                <c:pt idx="357">
                  <c:v>36</c:v>
                </c:pt>
              </c:numCache>
            </c:numRef>
          </c:yVal>
        </c:ser>
        <c:ser>
          <c:idx val="1"/>
          <c:order val="1"/>
          <c:tx>
            <c:v>Maximum Allowable Pressure</c:v>
          </c:tx>
          <c:spPr>
            <a:ln w="28575">
              <a:noFill/>
            </a:ln>
          </c:spPr>
          <c:marker>
            <c:symbol val="none"/>
          </c:marker>
          <c:trendline>
            <c:spPr>
              <a:ln w="28575">
                <a:solidFill>
                  <a:srgbClr val="92D050"/>
                </a:solidFill>
              </a:ln>
            </c:spPr>
            <c:trendlineType val="linear"/>
          </c:trendline>
          <c:xVal>
            <c:strRef>
              <c:f>'design-after-fix-problems-for-n'!$B$2:$B$359</c:f>
              <c:strCache>
                <c:ptCount val="358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J-11</c:v>
                </c:pt>
                <c:pt idx="10">
                  <c:v>J-12</c:v>
                </c:pt>
                <c:pt idx="11">
                  <c:v>J-13</c:v>
                </c:pt>
                <c:pt idx="12">
                  <c:v>J-14</c:v>
                </c:pt>
                <c:pt idx="13">
                  <c:v>J-15</c:v>
                </c:pt>
                <c:pt idx="14">
                  <c:v>J-16</c:v>
                </c:pt>
                <c:pt idx="15">
                  <c:v>J-17</c:v>
                </c:pt>
                <c:pt idx="16">
                  <c:v>J-18</c:v>
                </c:pt>
                <c:pt idx="17">
                  <c:v>J-19</c:v>
                </c:pt>
                <c:pt idx="18">
                  <c:v>J-20</c:v>
                </c:pt>
                <c:pt idx="19">
                  <c:v>J-21</c:v>
                </c:pt>
                <c:pt idx="20">
                  <c:v>J-22</c:v>
                </c:pt>
                <c:pt idx="21">
                  <c:v>J-23</c:v>
                </c:pt>
                <c:pt idx="22">
                  <c:v>J-24</c:v>
                </c:pt>
                <c:pt idx="23">
                  <c:v>J-25</c:v>
                </c:pt>
                <c:pt idx="24">
                  <c:v>J-26</c:v>
                </c:pt>
                <c:pt idx="25">
                  <c:v>J-27</c:v>
                </c:pt>
                <c:pt idx="26">
                  <c:v>J-28</c:v>
                </c:pt>
                <c:pt idx="27">
                  <c:v>J-29</c:v>
                </c:pt>
                <c:pt idx="28">
                  <c:v>J-30</c:v>
                </c:pt>
                <c:pt idx="29">
                  <c:v>J-31</c:v>
                </c:pt>
                <c:pt idx="30">
                  <c:v>J-32</c:v>
                </c:pt>
                <c:pt idx="31">
                  <c:v>J-33</c:v>
                </c:pt>
                <c:pt idx="32">
                  <c:v>J-34</c:v>
                </c:pt>
                <c:pt idx="33">
                  <c:v>J-35</c:v>
                </c:pt>
                <c:pt idx="34">
                  <c:v>J-36</c:v>
                </c:pt>
                <c:pt idx="35">
                  <c:v>J-37</c:v>
                </c:pt>
                <c:pt idx="36">
                  <c:v>J-38</c:v>
                </c:pt>
                <c:pt idx="37">
                  <c:v>J-39</c:v>
                </c:pt>
                <c:pt idx="38">
                  <c:v>J-40</c:v>
                </c:pt>
                <c:pt idx="39">
                  <c:v>J-41</c:v>
                </c:pt>
                <c:pt idx="40">
                  <c:v>J-42</c:v>
                </c:pt>
                <c:pt idx="41">
                  <c:v>J-43</c:v>
                </c:pt>
                <c:pt idx="42">
                  <c:v>J-44</c:v>
                </c:pt>
                <c:pt idx="43">
                  <c:v>J-45</c:v>
                </c:pt>
                <c:pt idx="44">
                  <c:v>J-46</c:v>
                </c:pt>
                <c:pt idx="45">
                  <c:v>J-46</c:v>
                </c:pt>
                <c:pt idx="46">
                  <c:v>J-47</c:v>
                </c:pt>
                <c:pt idx="47">
                  <c:v>J-47</c:v>
                </c:pt>
                <c:pt idx="48">
                  <c:v>J-48</c:v>
                </c:pt>
                <c:pt idx="49">
                  <c:v>J-48</c:v>
                </c:pt>
                <c:pt idx="50">
                  <c:v>J-49</c:v>
                </c:pt>
                <c:pt idx="51">
                  <c:v>J-50</c:v>
                </c:pt>
                <c:pt idx="52">
                  <c:v>J-51</c:v>
                </c:pt>
                <c:pt idx="53">
                  <c:v>J-52</c:v>
                </c:pt>
                <c:pt idx="54">
                  <c:v>J-53</c:v>
                </c:pt>
                <c:pt idx="55">
                  <c:v>J-54</c:v>
                </c:pt>
                <c:pt idx="56">
                  <c:v>J-55</c:v>
                </c:pt>
                <c:pt idx="57">
                  <c:v>J-56</c:v>
                </c:pt>
                <c:pt idx="58">
                  <c:v>J-57</c:v>
                </c:pt>
                <c:pt idx="59">
                  <c:v>J-58</c:v>
                </c:pt>
                <c:pt idx="60">
                  <c:v>J-59</c:v>
                </c:pt>
                <c:pt idx="61">
                  <c:v>J-60</c:v>
                </c:pt>
                <c:pt idx="62">
                  <c:v>J-60</c:v>
                </c:pt>
                <c:pt idx="63">
                  <c:v>J-61</c:v>
                </c:pt>
                <c:pt idx="64">
                  <c:v>J-62</c:v>
                </c:pt>
                <c:pt idx="65">
                  <c:v>J-63</c:v>
                </c:pt>
                <c:pt idx="66">
                  <c:v>J-64</c:v>
                </c:pt>
                <c:pt idx="67">
                  <c:v>J-65</c:v>
                </c:pt>
                <c:pt idx="68">
                  <c:v>J-66</c:v>
                </c:pt>
                <c:pt idx="69">
                  <c:v>J-67</c:v>
                </c:pt>
                <c:pt idx="70">
                  <c:v>J-68</c:v>
                </c:pt>
                <c:pt idx="71">
                  <c:v>J-69</c:v>
                </c:pt>
                <c:pt idx="72">
                  <c:v>J-70</c:v>
                </c:pt>
                <c:pt idx="73">
                  <c:v>J-71</c:v>
                </c:pt>
                <c:pt idx="74">
                  <c:v>J-72</c:v>
                </c:pt>
                <c:pt idx="75">
                  <c:v>J-73</c:v>
                </c:pt>
                <c:pt idx="76">
                  <c:v>J-74</c:v>
                </c:pt>
                <c:pt idx="77">
                  <c:v>J-75</c:v>
                </c:pt>
                <c:pt idx="78">
                  <c:v>J-76</c:v>
                </c:pt>
                <c:pt idx="79">
                  <c:v>J-77</c:v>
                </c:pt>
                <c:pt idx="80">
                  <c:v>J-78</c:v>
                </c:pt>
                <c:pt idx="81">
                  <c:v>J-79</c:v>
                </c:pt>
                <c:pt idx="82">
                  <c:v>J-80</c:v>
                </c:pt>
                <c:pt idx="83">
                  <c:v>J-81</c:v>
                </c:pt>
                <c:pt idx="84">
                  <c:v>J-82</c:v>
                </c:pt>
                <c:pt idx="85">
                  <c:v>J-83</c:v>
                </c:pt>
                <c:pt idx="86">
                  <c:v>J-84</c:v>
                </c:pt>
                <c:pt idx="87">
                  <c:v>J-85</c:v>
                </c:pt>
                <c:pt idx="88">
                  <c:v>J-86</c:v>
                </c:pt>
                <c:pt idx="89">
                  <c:v>J-87</c:v>
                </c:pt>
                <c:pt idx="90">
                  <c:v>J-88</c:v>
                </c:pt>
                <c:pt idx="91">
                  <c:v>J-89</c:v>
                </c:pt>
                <c:pt idx="92">
                  <c:v>J-90</c:v>
                </c:pt>
                <c:pt idx="93">
                  <c:v>J-91</c:v>
                </c:pt>
                <c:pt idx="94">
                  <c:v>J-92</c:v>
                </c:pt>
                <c:pt idx="95">
                  <c:v>J-92</c:v>
                </c:pt>
                <c:pt idx="96">
                  <c:v>J-93</c:v>
                </c:pt>
                <c:pt idx="97">
                  <c:v>J-94</c:v>
                </c:pt>
                <c:pt idx="98">
                  <c:v>J-96</c:v>
                </c:pt>
                <c:pt idx="99">
                  <c:v>J-97</c:v>
                </c:pt>
                <c:pt idx="100">
                  <c:v>J-98</c:v>
                </c:pt>
                <c:pt idx="101">
                  <c:v>J-99</c:v>
                </c:pt>
                <c:pt idx="102">
                  <c:v>J-100</c:v>
                </c:pt>
                <c:pt idx="103">
                  <c:v>J-101</c:v>
                </c:pt>
                <c:pt idx="104">
                  <c:v>J-102</c:v>
                </c:pt>
                <c:pt idx="105">
                  <c:v>J-103</c:v>
                </c:pt>
                <c:pt idx="106">
                  <c:v>J-104</c:v>
                </c:pt>
                <c:pt idx="107">
                  <c:v>J-105</c:v>
                </c:pt>
                <c:pt idx="108">
                  <c:v>J-106</c:v>
                </c:pt>
                <c:pt idx="109">
                  <c:v>J-107</c:v>
                </c:pt>
                <c:pt idx="110">
                  <c:v>J-108</c:v>
                </c:pt>
                <c:pt idx="111">
                  <c:v>J-109</c:v>
                </c:pt>
                <c:pt idx="112">
                  <c:v>J-110</c:v>
                </c:pt>
                <c:pt idx="113">
                  <c:v>J-111</c:v>
                </c:pt>
                <c:pt idx="114">
                  <c:v>J-113</c:v>
                </c:pt>
                <c:pt idx="115">
                  <c:v>J-114</c:v>
                </c:pt>
                <c:pt idx="116">
                  <c:v>J-115</c:v>
                </c:pt>
                <c:pt idx="117">
                  <c:v>J-116</c:v>
                </c:pt>
                <c:pt idx="118">
                  <c:v>J-117</c:v>
                </c:pt>
                <c:pt idx="119">
                  <c:v>J-118</c:v>
                </c:pt>
                <c:pt idx="120">
                  <c:v>J-119</c:v>
                </c:pt>
                <c:pt idx="121">
                  <c:v>J-120</c:v>
                </c:pt>
                <c:pt idx="122">
                  <c:v>J-121</c:v>
                </c:pt>
                <c:pt idx="123">
                  <c:v>J-122</c:v>
                </c:pt>
                <c:pt idx="124">
                  <c:v>J-124</c:v>
                </c:pt>
                <c:pt idx="125">
                  <c:v>J-125</c:v>
                </c:pt>
                <c:pt idx="126">
                  <c:v>J-126</c:v>
                </c:pt>
                <c:pt idx="127">
                  <c:v>J-127</c:v>
                </c:pt>
                <c:pt idx="128">
                  <c:v>J-128</c:v>
                </c:pt>
                <c:pt idx="129">
                  <c:v>J-129</c:v>
                </c:pt>
                <c:pt idx="130">
                  <c:v>J-130</c:v>
                </c:pt>
                <c:pt idx="131">
                  <c:v>J-131</c:v>
                </c:pt>
                <c:pt idx="132">
                  <c:v>J-132</c:v>
                </c:pt>
                <c:pt idx="133">
                  <c:v>J-133</c:v>
                </c:pt>
                <c:pt idx="134">
                  <c:v>J-134</c:v>
                </c:pt>
                <c:pt idx="135">
                  <c:v>J-135</c:v>
                </c:pt>
                <c:pt idx="136">
                  <c:v>J-136</c:v>
                </c:pt>
                <c:pt idx="137">
                  <c:v>J-137</c:v>
                </c:pt>
                <c:pt idx="138">
                  <c:v>J-138</c:v>
                </c:pt>
                <c:pt idx="139">
                  <c:v>J-139</c:v>
                </c:pt>
                <c:pt idx="140">
                  <c:v>J-140</c:v>
                </c:pt>
                <c:pt idx="141">
                  <c:v>J-141</c:v>
                </c:pt>
                <c:pt idx="142">
                  <c:v>J-142</c:v>
                </c:pt>
                <c:pt idx="143">
                  <c:v>J-143</c:v>
                </c:pt>
                <c:pt idx="144">
                  <c:v>J-144</c:v>
                </c:pt>
                <c:pt idx="145">
                  <c:v>J-145</c:v>
                </c:pt>
                <c:pt idx="146">
                  <c:v>J-146</c:v>
                </c:pt>
                <c:pt idx="147">
                  <c:v>J-147</c:v>
                </c:pt>
                <c:pt idx="148">
                  <c:v>J-148</c:v>
                </c:pt>
                <c:pt idx="149">
                  <c:v>J-149</c:v>
                </c:pt>
                <c:pt idx="150">
                  <c:v>J-150</c:v>
                </c:pt>
                <c:pt idx="151">
                  <c:v>J-151</c:v>
                </c:pt>
                <c:pt idx="152">
                  <c:v>J-152</c:v>
                </c:pt>
                <c:pt idx="153">
                  <c:v>J-153</c:v>
                </c:pt>
                <c:pt idx="154">
                  <c:v>J-154</c:v>
                </c:pt>
                <c:pt idx="155">
                  <c:v>J-155</c:v>
                </c:pt>
                <c:pt idx="156">
                  <c:v>J-156</c:v>
                </c:pt>
                <c:pt idx="157">
                  <c:v>J-157</c:v>
                </c:pt>
                <c:pt idx="158">
                  <c:v>J-158</c:v>
                </c:pt>
                <c:pt idx="159">
                  <c:v>J-159</c:v>
                </c:pt>
                <c:pt idx="160">
                  <c:v>J-160</c:v>
                </c:pt>
                <c:pt idx="161">
                  <c:v>J-161</c:v>
                </c:pt>
                <c:pt idx="162">
                  <c:v>J-162</c:v>
                </c:pt>
                <c:pt idx="163">
                  <c:v>J-163</c:v>
                </c:pt>
                <c:pt idx="164">
                  <c:v>J-164</c:v>
                </c:pt>
                <c:pt idx="165">
                  <c:v>J-165</c:v>
                </c:pt>
                <c:pt idx="166">
                  <c:v>J-166</c:v>
                </c:pt>
                <c:pt idx="167">
                  <c:v>J-167</c:v>
                </c:pt>
                <c:pt idx="168">
                  <c:v>J-168</c:v>
                </c:pt>
                <c:pt idx="169">
                  <c:v>J-169</c:v>
                </c:pt>
                <c:pt idx="170">
                  <c:v>J-170</c:v>
                </c:pt>
                <c:pt idx="171">
                  <c:v>J-171</c:v>
                </c:pt>
                <c:pt idx="172">
                  <c:v>J-172</c:v>
                </c:pt>
                <c:pt idx="173">
                  <c:v>J-173</c:v>
                </c:pt>
                <c:pt idx="174">
                  <c:v>J-174</c:v>
                </c:pt>
                <c:pt idx="175">
                  <c:v>J-175</c:v>
                </c:pt>
                <c:pt idx="176">
                  <c:v>J-176</c:v>
                </c:pt>
                <c:pt idx="177">
                  <c:v>J-177</c:v>
                </c:pt>
                <c:pt idx="178">
                  <c:v>J-178</c:v>
                </c:pt>
                <c:pt idx="179">
                  <c:v>J-179</c:v>
                </c:pt>
                <c:pt idx="180">
                  <c:v>J-180</c:v>
                </c:pt>
                <c:pt idx="181">
                  <c:v>J-181</c:v>
                </c:pt>
                <c:pt idx="182">
                  <c:v>J-182</c:v>
                </c:pt>
                <c:pt idx="183">
                  <c:v>J-183</c:v>
                </c:pt>
                <c:pt idx="184">
                  <c:v>J-184</c:v>
                </c:pt>
                <c:pt idx="185">
                  <c:v>J-185</c:v>
                </c:pt>
                <c:pt idx="186">
                  <c:v>J-186</c:v>
                </c:pt>
                <c:pt idx="187">
                  <c:v>J-187</c:v>
                </c:pt>
                <c:pt idx="188">
                  <c:v>J-188</c:v>
                </c:pt>
                <c:pt idx="189">
                  <c:v>J-189</c:v>
                </c:pt>
                <c:pt idx="190">
                  <c:v>J-190</c:v>
                </c:pt>
                <c:pt idx="191">
                  <c:v>J-191</c:v>
                </c:pt>
                <c:pt idx="192">
                  <c:v>J-192</c:v>
                </c:pt>
                <c:pt idx="193">
                  <c:v>J-193</c:v>
                </c:pt>
                <c:pt idx="194">
                  <c:v>J-194</c:v>
                </c:pt>
                <c:pt idx="195">
                  <c:v>J-195</c:v>
                </c:pt>
                <c:pt idx="196">
                  <c:v>J-196</c:v>
                </c:pt>
                <c:pt idx="197">
                  <c:v>J-197</c:v>
                </c:pt>
                <c:pt idx="198">
                  <c:v>J-198</c:v>
                </c:pt>
                <c:pt idx="199">
                  <c:v>J-199</c:v>
                </c:pt>
                <c:pt idx="200">
                  <c:v>J-200</c:v>
                </c:pt>
                <c:pt idx="201">
                  <c:v>J-201</c:v>
                </c:pt>
                <c:pt idx="202">
                  <c:v>J-202</c:v>
                </c:pt>
                <c:pt idx="203">
                  <c:v>J-203</c:v>
                </c:pt>
                <c:pt idx="204">
                  <c:v>J-204</c:v>
                </c:pt>
                <c:pt idx="205">
                  <c:v>J-205</c:v>
                </c:pt>
                <c:pt idx="206">
                  <c:v>J-206</c:v>
                </c:pt>
                <c:pt idx="207">
                  <c:v>J-207</c:v>
                </c:pt>
                <c:pt idx="208">
                  <c:v>J-208</c:v>
                </c:pt>
                <c:pt idx="209">
                  <c:v>J-209</c:v>
                </c:pt>
                <c:pt idx="210">
                  <c:v>J-210</c:v>
                </c:pt>
                <c:pt idx="211">
                  <c:v>J-212</c:v>
                </c:pt>
                <c:pt idx="212">
                  <c:v>J-213</c:v>
                </c:pt>
                <c:pt idx="213">
                  <c:v>J-214</c:v>
                </c:pt>
                <c:pt idx="214">
                  <c:v>J-215</c:v>
                </c:pt>
                <c:pt idx="215">
                  <c:v>J-216</c:v>
                </c:pt>
                <c:pt idx="216">
                  <c:v>J-217</c:v>
                </c:pt>
                <c:pt idx="217">
                  <c:v>J-218</c:v>
                </c:pt>
                <c:pt idx="218">
                  <c:v>J-224</c:v>
                </c:pt>
                <c:pt idx="219">
                  <c:v>J-225</c:v>
                </c:pt>
                <c:pt idx="220">
                  <c:v>J-226</c:v>
                </c:pt>
                <c:pt idx="221">
                  <c:v>J-227</c:v>
                </c:pt>
                <c:pt idx="222">
                  <c:v>J-228</c:v>
                </c:pt>
                <c:pt idx="223">
                  <c:v>J-229</c:v>
                </c:pt>
                <c:pt idx="224">
                  <c:v>J-230</c:v>
                </c:pt>
                <c:pt idx="225">
                  <c:v>J-231</c:v>
                </c:pt>
                <c:pt idx="226">
                  <c:v>J-232</c:v>
                </c:pt>
                <c:pt idx="227">
                  <c:v>J-233</c:v>
                </c:pt>
                <c:pt idx="228">
                  <c:v>J-234</c:v>
                </c:pt>
                <c:pt idx="229">
                  <c:v>J-235</c:v>
                </c:pt>
                <c:pt idx="230">
                  <c:v>J-236</c:v>
                </c:pt>
                <c:pt idx="231">
                  <c:v>J-237</c:v>
                </c:pt>
                <c:pt idx="232">
                  <c:v>J-238</c:v>
                </c:pt>
                <c:pt idx="233">
                  <c:v>J-239</c:v>
                </c:pt>
                <c:pt idx="234">
                  <c:v>J-240</c:v>
                </c:pt>
                <c:pt idx="235">
                  <c:v>J-241</c:v>
                </c:pt>
                <c:pt idx="236">
                  <c:v>J-242</c:v>
                </c:pt>
                <c:pt idx="237">
                  <c:v>J-243</c:v>
                </c:pt>
                <c:pt idx="238">
                  <c:v>J-244</c:v>
                </c:pt>
                <c:pt idx="239">
                  <c:v>J-245</c:v>
                </c:pt>
                <c:pt idx="240">
                  <c:v>J-246</c:v>
                </c:pt>
                <c:pt idx="241">
                  <c:v>J-247</c:v>
                </c:pt>
                <c:pt idx="242">
                  <c:v>J-248</c:v>
                </c:pt>
                <c:pt idx="243">
                  <c:v>J-249</c:v>
                </c:pt>
                <c:pt idx="244">
                  <c:v>J-250</c:v>
                </c:pt>
                <c:pt idx="245">
                  <c:v>J-251</c:v>
                </c:pt>
                <c:pt idx="246">
                  <c:v>J-252</c:v>
                </c:pt>
                <c:pt idx="247">
                  <c:v>J-253</c:v>
                </c:pt>
                <c:pt idx="248">
                  <c:v>J-254</c:v>
                </c:pt>
                <c:pt idx="249">
                  <c:v>J-255</c:v>
                </c:pt>
                <c:pt idx="250">
                  <c:v>J-256</c:v>
                </c:pt>
                <c:pt idx="251">
                  <c:v>J-257</c:v>
                </c:pt>
                <c:pt idx="252">
                  <c:v>J-258</c:v>
                </c:pt>
                <c:pt idx="253">
                  <c:v>J-259</c:v>
                </c:pt>
                <c:pt idx="254">
                  <c:v>J-260</c:v>
                </c:pt>
                <c:pt idx="255">
                  <c:v>J-261</c:v>
                </c:pt>
                <c:pt idx="256">
                  <c:v>J-262</c:v>
                </c:pt>
                <c:pt idx="257">
                  <c:v>J-263</c:v>
                </c:pt>
                <c:pt idx="258">
                  <c:v>J-265</c:v>
                </c:pt>
                <c:pt idx="259">
                  <c:v>J-266</c:v>
                </c:pt>
                <c:pt idx="260">
                  <c:v>J-267</c:v>
                </c:pt>
                <c:pt idx="261">
                  <c:v>J-268</c:v>
                </c:pt>
                <c:pt idx="262">
                  <c:v>J-269</c:v>
                </c:pt>
                <c:pt idx="263">
                  <c:v>J-270</c:v>
                </c:pt>
                <c:pt idx="264">
                  <c:v>J-271</c:v>
                </c:pt>
                <c:pt idx="265">
                  <c:v>J-272</c:v>
                </c:pt>
                <c:pt idx="266">
                  <c:v>J-273</c:v>
                </c:pt>
                <c:pt idx="267">
                  <c:v>J-274</c:v>
                </c:pt>
                <c:pt idx="268">
                  <c:v>J-275</c:v>
                </c:pt>
                <c:pt idx="269">
                  <c:v>J-276</c:v>
                </c:pt>
                <c:pt idx="270">
                  <c:v>J-277</c:v>
                </c:pt>
                <c:pt idx="271">
                  <c:v>J-278</c:v>
                </c:pt>
                <c:pt idx="272">
                  <c:v>J-279</c:v>
                </c:pt>
                <c:pt idx="273">
                  <c:v>J-280</c:v>
                </c:pt>
                <c:pt idx="274">
                  <c:v>J-281</c:v>
                </c:pt>
                <c:pt idx="275">
                  <c:v>J-282</c:v>
                </c:pt>
                <c:pt idx="276">
                  <c:v>J-283</c:v>
                </c:pt>
                <c:pt idx="277">
                  <c:v>J-284</c:v>
                </c:pt>
                <c:pt idx="278">
                  <c:v>J-285</c:v>
                </c:pt>
                <c:pt idx="279">
                  <c:v>J-286</c:v>
                </c:pt>
                <c:pt idx="280">
                  <c:v>J-287</c:v>
                </c:pt>
                <c:pt idx="281">
                  <c:v>J-288</c:v>
                </c:pt>
                <c:pt idx="282">
                  <c:v>J-289</c:v>
                </c:pt>
                <c:pt idx="283">
                  <c:v>J-290</c:v>
                </c:pt>
                <c:pt idx="284">
                  <c:v>J-291</c:v>
                </c:pt>
                <c:pt idx="285">
                  <c:v>J-292</c:v>
                </c:pt>
                <c:pt idx="286">
                  <c:v>J-293</c:v>
                </c:pt>
                <c:pt idx="287">
                  <c:v>J-294</c:v>
                </c:pt>
                <c:pt idx="288">
                  <c:v>J-295</c:v>
                </c:pt>
                <c:pt idx="289">
                  <c:v>J-296</c:v>
                </c:pt>
                <c:pt idx="290">
                  <c:v>J-297</c:v>
                </c:pt>
                <c:pt idx="291">
                  <c:v>J-298</c:v>
                </c:pt>
                <c:pt idx="292">
                  <c:v>J-299</c:v>
                </c:pt>
                <c:pt idx="293">
                  <c:v>J-300</c:v>
                </c:pt>
                <c:pt idx="294">
                  <c:v>J-301</c:v>
                </c:pt>
                <c:pt idx="295">
                  <c:v>J-302</c:v>
                </c:pt>
                <c:pt idx="296">
                  <c:v>J-303</c:v>
                </c:pt>
                <c:pt idx="297">
                  <c:v>J-304</c:v>
                </c:pt>
                <c:pt idx="298">
                  <c:v>J-305</c:v>
                </c:pt>
                <c:pt idx="299">
                  <c:v>J-306</c:v>
                </c:pt>
                <c:pt idx="300">
                  <c:v>J-307</c:v>
                </c:pt>
                <c:pt idx="301">
                  <c:v>J-308</c:v>
                </c:pt>
                <c:pt idx="302">
                  <c:v>J-309</c:v>
                </c:pt>
                <c:pt idx="303">
                  <c:v>J-310</c:v>
                </c:pt>
                <c:pt idx="304">
                  <c:v>J-311</c:v>
                </c:pt>
                <c:pt idx="305">
                  <c:v>J-312</c:v>
                </c:pt>
                <c:pt idx="306">
                  <c:v>J-313</c:v>
                </c:pt>
                <c:pt idx="307">
                  <c:v>J-314</c:v>
                </c:pt>
                <c:pt idx="308">
                  <c:v>J-315</c:v>
                </c:pt>
                <c:pt idx="309">
                  <c:v>J-316</c:v>
                </c:pt>
                <c:pt idx="310">
                  <c:v>J-317</c:v>
                </c:pt>
                <c:pt idx="311">
                  <c:v>J-318</c:v>
                </c:pt>
                <c:pt idx="312">
                  <c:v>J-319</c:v>
                </c:pt>
                <c:pt idx="313">
                  <c:v>J-320</c:v>
                </c:pt>
                <c:pt idx="314">
                  <c:v>J-321</c:v>
                </c:pt>
                <c:pt idx="315">
                  <c:v>J-322</c:v>
                </c:pt>
                <c:pt idx="316">
                  <c:v>J-323</c:v>
                </c:pt>
                <c:pt idx="317">
                  <c:v>J-324</c:v>
                </c:pt>
                <c:pt idx="318">
                  <c:v>J-325</c:v>
                </c:pt>
                <c:pt idx="319">
                  <c:v>J-326</c:v>
                </c:pt>
                <c:pt idx="320">
                  <c:v>J-327</c:v>
                </c:pt>
                <c:pt idx="321">
                  <c:v>J-328</c:v>
                </c:pt>
                <c:pt idx="322">
                  <c:v>J-329</c:v>
                </c:pt>
                <c:pt idx="323">
                  <c:v>J-330</c:v>
                </c:pt>
                <c:pt idx="324">
                  <c:v>J-331</c:v>
                </c:pt>
                <c:pt idx="325">
                  <c:v>J-332</c:v>
                </c:pt>
                <c:pt idx="326">
                  <c:v>J-333</c:v>
                </c:pt>
                <c:pt idx="327">
                  <c:v>J-334</c:v>
                </c:pt>
                <c:pt idx="328">
                  <c:v>J-335</c:v>
                </c:pt>
                <c:pt idx="329">
                  <c:v>J-336</c:v>
                </c:pt>
                <c:pt idx="330">
                  <c:v>J-337</c:v>
                </c:pt>
                <c:pt idx="331">
                  <c:v>J-338</c:v>
                </c:pt>
                <c:pt idx="332">
                  <c:v>J-339</c:v>
                </c:pt>
                <c:pt idx="333">
                  <c:v>J-340</c:v>
                </c:pt>
                <c:pt idx="334">
                  <c:v>J-341</c:v>
                </c:pt>
                <c:pt idx="335">
                  <c:v>J-342</c:v>
                </c:pt>
                <c:pt idx="336">
                  <c:v>J-343</c:v>
                </c:pt>
                <c:pt idx="337">
                  <c:v>J-344</c:v>
                </c:pt>
                <c:pt idx="338">
                  <c:v>J-345</c:v>
                </c:pt>
                <c:pt idx="339">
                  <c:v>J-346</c:v>
                </c:pt>
                <c:pt idx="340">
                  <c:v>J-347</c:v>
                </c:pt>
                <c:pt idx="341">
                  <c:v>J-348</c:v>
                </c:pt>
                <c:pt idx="342">
                  <c:v>J-349</c:v>
                </c:pt>
                <c:pt idx="343">
                  <c:v>J-350</c:v>
                </c:pt>
                <c:pt idx="344">
                  <c:v>J-351</c:v>
                </c:pt>
                <c:pt idx="345">
                  <c:v>J-352</c:v>
                </c:pt>
                <c:pt idx="346">
                  <c:v>J-353</c:v>
                </c:pt>
                <c:pt idx="347">
                  <c:v>J-354</c:v>
                </c:pt>
                <c:pt idx="348">
                  <c:v>J-355</c:v>
                </c:pt>
                <c:pt idx="349">
                  <c:v>J-356</c:v>
                </c:pt>
                <c:pt idx="350">
                  <c:v>J-357</c:v>
                </c:pt>
                <c:pt idx="351">
                  <c:v>J-358</c:v>
                </c:pt>
                <c:pt idx="352">
                  <c:v>J-359</c:v>
                </c:pt>
                <c:pt idx="353">
                  <c:v>J-360</c:v>
                </c:pt>
                <c:pt idx="354">
                  <c:v>J-364</c:v>
                </c:pt>
                <c:pt idx="355">
                  <c:v>J-365</c:v>
                </c:pt>
                <c:pt idx="356">
                  <c:v>J-366</c:v>
                </c:pt>
                <c:pt idx="357">
                  <c:v>J-367</c:v>
                </c:pt>
              </c:strCache>
            </c:strRef>
          </c:xVal>
          <c:yVal>
            <c:numRef>
              <c:f>'design-after-fix-problems-for-n'!$K$2:$K$359</c:f>
              <c:numCache>
                <c:formatCode>General</c:formatCode>
                <c:ptCount val="358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  <c:pt idx="301">
                  <c:v>100</c:v>
                </c:pt>
                <c:pt idx="302">
                  <c:v>100</c:v>
                </c:pt>
                <c:pt idx="303">
                  <c:v>100</c:v>
                </c:pt>
                <c:pt idx="304">
                  <c:v>100</c:v>
                </c:pt>
                <c:pt idx="305">
                  <c:v>100</c:v>
                </c:pt>
                <c:pt idx="306">
                  <c:v>100</c:v>
                </c:pt>
                <c:pt idx="307">
                  <c:v>100</c:v>
                </c:pt>
                <c:pt idx="308">
                  <c:v>100</c:v>
                </c:pt>
                <c:pt idx="309">
                  <c:v>100</c:v>
                </c:pt>
                <c:pt idx="310">
                  <c:v>100</c:v>
                </c:pt>
                <c:pt idx="311">
                  <c:v>100</c:v>
                </c:pt>
                <c:pt idx="312">
                  <c:v>100</c:v>
                </c:pt>
                <c:pt idx="313">
                  <c:v>100</c:v>
                </c:pt>
                <c:pt idx="314">
                  <c:v>100</c:v>
                </c:pt>
                <c:pt idx="315">
                  <c:v>100</c:v>
                </c:pt>
                <c:pt idx="316">
                  <c:v>100</c:v>
                </c:pt>
                <c:pt idx="317">
                  <c:v>100</c:v>
                </c:pt>
                <c:pt idx="318">
                  <c:v>100</c:v>
                </c:pt>
                <c:pt idx="319">
                  <c:v>100</c:v>
                </c:pt>
                <c:pt idx="320">
                  <c:v>100</c:v>
                </c:pt>
                <c:pt idx="321">
                  <c:v>100</c:v>
                </c:pt>
                <c:pt idx="322">
                  <c:v>100</c:v>
                </c:pt>
                <c:pt idx="323">
                  <c:v>100</c:v>
                </c:pt>
                <c:pt idx="324">
                  <c:v>100</c:v>
                </c:pt>
                <c:pt idx="325">
                  <c:v>100</c:v>
                </c:pt>
                <c:pt idx="326">
                  <c:v>100</c:v>
                </c:pt>
                <c:pt idx="327">
                  <c:v>100</c:v>
                </c:pt>
                <c:pt idx="328">
                  <c:v>100</c:v>
                </c:pt>
                <c:pt idx="329">
                  <c:v>100</c:v>
                </c:pt>
                <c:pt idx="330">
                  <c:v>100</c:v>
                </c:pt>
                <c:pt idx="331">
                  <c:v>100</c:v>
                </c:pt>
                <c:pt idx="332">
                  <c:v>100</c:v>
                </c:pt>
                <c:pt idx="333">
                  <c:v>100</c:v>
                </c:pt>
                <c:pt idx="334">
                  <c:v>100</c:v>
                </c:pt>
                <c:pt idx="335">
                  <c:v>100</c:v>
                </c:pt>
                <c:pt idx="336">
                  <c:v>100</c:v>
                </c:pt>
                <c:pt idx="337">
                  <c:v>100</c:v>
                </c:pt>
                <c:pt idx="338">
                  <c:v>100</c:v>
                </c:pt>
                <c:pt idx="339">
                  <c:v>100</c:v>
                </c:pt>
                <c:pt idx="340">
                  <c:v>100</c:v>
                </c:pt>
                <c:pt idx="341">
                  <c:v>100</c:v>
                </c:pt>
                <c:pt idx="342">
                  <c:v>100</c:v>
                </c:pt>
                <c:pt idx="343">
                  <c:v>100</c:v>
                </c:pt>
                <c:pt idx="344">
                  <c:v>100</c:v>
                </c:pt>
                <c:pt idx="345">
                  <c:v>100</c:v>
                </c:pt>
                <c:pt idx="346">
                  <c:v>100</c:v>
                </c:pt>
                <c:pt idx="347">
                  <c:v>100</c:v>
                </c:pt>
                <c:pt idx="348">
                  <c:v>100</c:v>
                </c:pt>
                <c:pt idx="349">
                  <c:v>100</c:v>
                </c:pt>
                <c:pt idx="350">
                  <c:v>100</c:v>
                </c:pt>
                <c:pt idx="351">
                  <c:v>100</c:v>
                </c:pt>
                <c:pt idx="352">
                  <c:v>100</c:v>
                </c:pt>
                <c:pt idx="353">
                  <c:v>100</c:v>
                </c:pt>
                <c:pt idx="354">
                  <c:v>100</c:v>
                </c:pt>
                <c:pt idx="355">
                  <c:v>100</c:v>
                </c:pt>
                <c:pt idx="356">
                  <c:v>100</c:v>
                </c:pt>
                <c:pt idx="357">
                  <c:v>100</c:v>
                </c:pt>
              </c:numCache>
            </c:numRef>
          </c:yVal>
        </c:ser>
        <c:ser>
          <c:idx val="2"/>
          <c:order val="2"/>
          <c:tx>
            <c:v>Minimum Allowable Pressure</c:v>
          </c:tx>
          <c:spPr>
            <a:ln w="28575">
              <a:noFill/>
            </a:ln>
          </c:spPr>
          <c:marker>
            <c:symbol val="none"/>
          </c:marker>
          <c:trendline>
            <c:spPr>
              <a:ln w="28575">
                <a:solidFill>
                  <a:srgbClr val="FF0000"/>
                </a:solidFill>
              </a:ln>
            </c:spPr>
            <c:trendlineType val="linear"/>
          </c:trendline>
          <c:xVal>
            <c:strRef>
              <c:f>'design-after-fix-problems-for-n'!$B$2:$B$359</c:f>
              <c:strCache>
                <c:ptCount val="358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J-11</c:v>
                </c:pt>
                <c:pt idx="10">
                  <c:v>J-12</c:v>
                </c:pt>
                <c:pt idx="11">
                  <c:v>J-13</c:v>
                </c:pt>
                <c:pt idx="12">
                  <c:v>J-14</c:v>
                </c:pt>
                <c:pt idx="13">
                  <c:v>J-15</c:v>
                </c:pt>
                <c:pt idx="14">
                  <c:v>J-16</c:v>
                </c:pt>
                <c:pt idx="15">
                  <c:v>J-17</c:v>
                </c:pt>
                <c:pt idx="16">
                  <c:v>J-18</c:v>
                </c:pt>
                <c:pt idx="17">
                  <c:v>J-19</c:v>
                </c:pt>
                <c:pt idx="18">
                  <c:v>J-20</c:v>
                </c:pt>
                <c:pt idx="19">
                  <c:v>J-21</c:v>
                </c:pt>
                <c:pt idx="20">
                  <c:v>J-22</c:v>
                </c:pt>
                <c:pt idx="21">
                  <c:v>J-23</c:v>
                </c:pt>
                <c:pt idx="22">
                  <c:v>J-24</c:v>
                </c:pt>
                <c:pt idx="23">
                  <c:v>J-25</c:v>
                </c:pt>
                <c:pt idx="24">
                  <c:v>J-26</c:v>
                </c:pt>
                <c:pt idx="25">
                  <c:v>J-27</c:v>
                </c:pt>
                <c:pt idx="26">
                  <c:v>J-28</c:v>
                </c:pt>
                <c:pt idx="27">
                  <c:v>J-29</c:v>
                </c:pt>
                <c:pt idx="28">
                  <c:v>J-30</c:v>
                </c:pt>
                <c:pt idx="29">
                  <c:v>J-31</c:v>
                </c:pt>
                <c:pt idx="30">
                  <c:v>J-32</c:v>
                </c:pt>
                <c:pt idx="31">
                  <c:v>J-33</c:v>
                </c:pt>
                <c:pt idx="32">
                  <c:v>J-34</c:v>
                </c:pt>
                <c:pt idx="33">
                  <c:v>J-35</c:v>
                </c:pt>
                <c:pt idx="34">
                  <c:v>J-36</c:v>
                </c:pt>
                <c:pt idx="35">
                  <c:v>J-37</c:v>
                </c:pt>
                <c:pt idx="36">
                  <c:v>J-38</c:v>
                </c:pt>
                <c:pt idx="37">
                  <c:v>J-39</c:v>
                </c:pt>
                <c:pt idx="38">
                  <c:v>J-40</c:v>
                </c:pt>
                <c:pt idx="39">
                  <c:v>J-41</c:v>
                </c:pt>
                <c:pt idx="40">
                  <c:v>J-42</c:v>
                </c:pt>
                <c:pt idx="41">
                  <c:v>J-43</c:v>
                </c:pt>
                <c:pt idx="42">
                  <c:v>J-44</c:v>
                </c:pt>
                <c:pt idx="43">
                  <c:v>J-45</c:v>
                </c:pt>
                <c:pt idx="44">
                  <c:v>J-46</c:v>
                </c:pt>
                <c:pt idx="45">
                  <c:v>J-46</c:v>
                </c:pt>
                <c:pt idx="46">
                  <c:v>J-47</c:v>
                </c:pt>
                <c:pt idx="47">
                  <c:v>J-47</c:v>
                </c:pt>
                <c:pt idx="48">
                  <c:v>J-48</c:v>
                </c:pt>
                <c:pt idx="49">
                  <c:v>J-48</c:v>
                </c:pt>
                <c:pt idx="50">
                  <c:v>J-49</c:v>
                </c:pt>
                <c:pt idx="51">
                  <c:v>J-50</c:v>
                </c:pt>
                <c:pt idx="52">
                  <c:v>J-51</c:v>
                </c:pt>
                <c:pt idx="53">
                  <c:v>J-52</c:v>
                </c:pt>
                <c:pt idx="54">
                  <c:v>J-53</c:v>
                </c:pt>
                <c:pt idx="55">
                  <c:v>J-54</c:v>
                </c:pt>
                <c:pt idx="56">
                  <c:v>J-55</c:v>
                </c:pt>
                <c:pt idx="57">
                  <c:v>J-56</c:v>
                </c:pt>
                <c:pt idx="58">
                  <c:v>J-57</c:v>
                </c:pt>
                <c:pt idx="59">
                  <c:v>J-58</c:v>
                </c:pt>
                <c:pt idx="60">
                  <c:v>J-59</c:v>
                </c:pt>
                <c:pt idx="61">
                  <c:v>J-60</c:v>
                </c:pt>
                <c:pt idx="62">
                  <c:v>J-60</c:v>
                </c:pt>
                <c:pt idx="63">
                  <c:v>J-61</c:v>
                </c:pt>
                <c:pt idx="64">
                  <c:v>J-62</c:v>
                </c:pt>
                <c:pt idx="65">
                  <c:v>J-63</c:v>
                </c:pt>
                <c:pt idx="66">
                  <c:v>J-64</c:v>
                </c:pt>
                <c:pt idx="67">
                  <c:v>J-65</c:v>
                </c:pt>
                <c:pt idx="68">
                  <c:v>J-66</c:v>
                </c:pt>
                <c:pt idx="69">
                  <c:v>J-67</c:v>
                </c:pt>
                <c:pt idx="70">
                  <c:v>J-68</c:v>
                </c:pt>
                <c:pt idx="71">
                  <c:v>J-69</c:v>
                </c:pt>
                <c:pt idx="72">
                  <c:v>J-70</c:v>
                </c:pt>
                <c:pt idx="73">
                  <c:v>J-71</c:v>
                </c:pt>
                <c:pt idx="74">
                  <c:v>J-72</c:v>
                </c:pt>
                <c:pt idx="75">
                  <c:v>J-73</c:v>
                </c:pt>
                <c:pt idx="76">
                  <c:v>J-74</c:v>
                </c:pt>
                <c:pt idx="77">
                  <c:v>J-75</c:v>
                </c:pt>
                <c:pt idx="78">
                  <c:v>J-76</c:v>
                </c:pt>
                <c:pt idx="79">
                  <c:v>J-77</c:v>
                </c:pt>
                <c:pt idx="80">
                  <c:v>J-78</c:v>
                </c:pt>
                <c:pt idx="81">
                  <c:v>J-79</c:v>
                </c:pt>
                <c:pt idx="82">
                  <c:v>J-80</c:v>
                </c:pt>
                <c:pt idx="83">
                  <c:v>J-81</c:v>
                </c:pt>
                <c:pt idx="84">
                  <c:v>J-82</c:v>
                </c:pt>
                <c:pt idx="85">
                  <c:v>J-83</c:v>
                </c:pt>
                <c:pt idx="86">
                  <c:v>J-84</c:v>
                </c:pt>
                <c:pt idx="87">
                  <c:v>J-85</c:v>
                </c:pt>
                <c:pt idx="88">
                  <c:v>J-86</c:v>
                </c:pt>
                <c:pt idx="89">
                  <c:v>J-87</c:v>
                </c:pt>
                <c:pt idx="90">
                  <c:v>J-88</c:v>
                </c:pt>
                <c:pt idx="91">
                  <c:v>J-89</c:v>
                </c:pt>
                <c:pt idx="92">
                  <c:v>J-90</c:v>
                </c:pt>
                <c:pt idx="93">
                  <c:v>J-91</c:v>
                </c:pt>
                <c:pt idx="94">
                  <c:v>J-92</c:v>
                </c:pt>
                <c:pt idx="95">
                  <c:v>J-92</c:v>
                </c:pt>
                <c:pt idx="96">
                  <c:v>J-93</c:v>
                </c:pt>
                <c:pt idx="97">
                  <c:v>J-94</c:v>
                </c:pt>
                <c:pt idx="98">
                  <c:v>J-96</c:v>
                </c:pt>
                <c:pt idx="99">
                  <c:v>J-97</c:v>
                </c:pt>
                <c:pt idx="100">
                  <c:v>J-98</c:v>
                </c:pt>
                <c:pt idx="101">
                  <c:v>J-99</c:v>
                </c:pt>
                <c:pt idx="102">
                  <c:v>J-100</c:v>
                </c:pt>
                <c:pt idx="103">
                  <c:v>J-101</c:v>
                </c:pt>
                <c:pt idx="104">
                  <c:v>J-102</c:v>
                </c:pt>
                <c:pt idx="105">
                  <c:v>J-103</c:v>
                </c:pt>
                <c:pt idx="106">
                  <c:v>J-104</c:v>
                </c:pt>
                <c:pt idx="107">
                  <c:v>J-105</c:v>
                </c:pt>
                <c:pt idx="108">
                  <c:v>J-106</c:v>
                </c:pt>
                <c:pt idx="109">
                  <c:v>J-107</c:v>
                </c:pt>
                <c:pt idx="110">
                  <c:v>J-108</c:v>
                </c:pt>
                <c:pt idx="111">
                  <c:v>J-109</c:v>
                </c:pt>
                <c:pt idx="112">
                  <c:v>J-110</c:v>
                </c:pt>
                <c:pt idx="113">
                  <c:v>J-111</c:v>
                </c:pt>
                <c:pt idx="114">
                  <c:v>J-113</c:v>
                </c:pt>
                <c:pt idx="115">
                  <c:v>J-114</c:v>
                </c:pt>
                <c:pt idx="116">
                  <c:v>J-115</c:v>
                </c:pt>
                <c:pt idx="117">
                  <c:v>J-116</c:v>
                </c:pt>
                <c:pt idx="118">
                  <c:v>J-117</c:v>
                </c:pt>
                <c:pt idx="119">
                  <c:v>J-118</c:v>
                </c:pt>
                <c:pt idx="120">
                  <c:v>J-119</c:v>
                </c:pt>
                <c:pt idx="121">
                  <c:v>J-120</c:v>
                </c:pt>
                <c:pt idx="122">
                  <c:v>J-121</c:v>
                </c:pt>
                <c:pt idx="123">
                  <c:v>J-122</c:v>
                </c:pt>
                <c:pt idx="124">
                  <c:v>J-124</c:v>
                </c:pt>
                <c:pt idx="125">
                  <c:v>J-125</c:v>
                </c:pt>
                <c:pt idx="126">
                  <c:v>J-126</c:v>
                </c:pt>
                <c:pt idx="127">
                  <c:v>J-127</c:v>
                </c:pt>
                <c:pt idx="128">
                  <c:v>J-128</c:v>
                </c:pt>
                <c:pt idx="129">
                  <c:v>J-129</c:v>
                </c:pt>
                <c:pt idx="130">
                  <c:v>J-130</c:v>
                </c:pt>
                <c:pt idx="131">
                  <c:v>J-131</c:v>
                </c:pt>
                <c:pt idx="132">
                  <c:v>J-132</c:v>
                </c:pt>
                <c:pt idx="133">
                  <c:v>J-133</c:v>
                </c:pt>
                <c:pt idx="134">
                  <c:v>J-134</c:v>
                </c:pt>
                <c:pt idx="135">
                  <c:v>J-135</c:v>
                </c:pt>
                <c:pt idx="136">
                  <c:v>J-136</c:v>
                </c:pt>
                <c:pt idx="137">
                  <c:v>J-137</c:v>
                </c:pt>
                <c:pt idx="138">
                  <c:v>J-138</c:v>
                </c:pt>
                <c:pt idx="139">
                  <c:v>J-139</c:v>
                </c:pt>
                <c:pt idx="140">
                  <c:v>J-140</c:v>
                </c:pt>
                <c:pt idx="141">
                  <c:v>J-141</c:v>
                </c:pt>
                <c:pt idx="142">
                  <c:v>J-142</c:v>
                </c:pt>
                <c:pt idx="143">
                  <c:v>J-143</c:v>
                </c:pt>
                <c:pt idx="144">
                  <c:v>J-144</c:v>
                </c:pt>
                <c:pt idx="145">
                  <c:v>J-145</c:v>
                </c:pt>
                <c:pt idx="146">
                  <c:v>J-146</c:v>
                </c:pt>
                <c:pt idx="147">
                  <c:v>J-147</c:v>
                </c:pt>
                <c:pt idx="148">
                  <c:v>J-148</c:v>
                </c:pt>
                <c:pt idx="149">
                  <c:v>J-149</c:v>
                </c:pt>
                <c:pt idx="150">
                  <c:v>J-150</c:v>
                </c:pt>
                <c:pt idx="151">
                  <c:v>J-151</c:v>
                </c:pt>
                <c:pt idx="152">
                  <c:v>J-152</c:v>
                </c:pt>
                <c:pt idx="153">
                  <c:v>J-153</c:v>
                </c:pt>
                <c:pt idx="154">
                  <c:v>J-154</c:v>
                </c:pt>
                <c:pt idx="155">
                  <c:v>J-155</c:v>
                </c:pt>
                <c:pt idx="156">
                  <c:v>J-156</c:v>
                </c:pt>
                <c:pt idx="157">
                  <c:v>J-157</c:v>
                </c:pt>
                <c:pt idx="158">
                  <c:v>J-158</c:v>
                </c:pt>
                <c:pt idx="159">
                  <c:v>J-159</c:v>
                </c:pt>
                <c:pt idx="160">
                  <c:v>J-160</c:v>
                </c:pt>
                <c:pt idx="161">
                  <c:v>J-161</c:v>
                </c:pt>
                <c:pt idx="162">
                  <c:v>J-162</c:v>
                </c:pt>
                <c:pt idx="163">
                  <c:v>J-163</c:v>
                </c:pt>
                <c:pt idx="164">
                  <c:v>J-164</c:v>
                </c:pt>
                <c:pt idx="165">
                  <c:v>J-165</c:v>
                </c:pt>
                <c:pt idx="166">
                  <c:v>J-166</c:v>
                </c:pt>
                <c:pt idx="167">
                  <c:v>J-167</c:v>
                </c:pt>
                <c:pt idx="168">
                  <c:v>J-168</c:v>
                </c:pt>
                <c:pt idx="169">
                  <c:v>J-169</c:v>
                </c:pt>
                <c:pt idx="170">
                  <c:v>J-170</c:v>
                </c:pt>
                <c:pt idx="171">
                  <c:v>J-171</c:v>
                </c:pt>
                <c:pt idx="172">
                  <c:v>J-172</c:v>
                </c:pt>
                <c:pt idx="173">
                  <c:v>J-173</c:v>
                </c:pt>
                <c:pt idx="174">
                  <c:v>J-174</c:v>
                </c:pt>
                <c:pt idx="175">
                  <c:v>J-175</c:v>
                </c:pt>
                <c:pt idx="176">
                  <c:v>J-176</c:v>
                </c:pt>
                <c:pt idx="177">
                  <c:v>J-177</c:v>
                </c:pt>
                <c:pt idx="178">
                  <c:v>J-178</c:v>
                </c:pt>
                <c:pt idx="179">
                  <c:v>J-179</c:v>
                </c:pt>
                <c:pt idx="180">
                  <c:v>J-180</c:v>
                </c:pt>
                <c:pt idx="181">
                  <c:v>J-181</c:v>
                </c:pt>
                <c:pt idx="182">
                  <c:v>J-182</c:v>
                </c:pt>
                <c:pt idx="183">
                  <c:v>J-183</c:v>
                </c:pt>
                <c:pt idx="184">
                  <c:v>J-184</c:v>
                </c:pt>
                <c:pt idx="185">
                  <c:v>J-185</c:v>
                </c:pt>
                <c:pt idx="186">
                  <c:v>J-186</c:v>
                </c:pt>
                <c:pt idx="187">
                  <c:v>J-187</c:v>
                </c:pt>
                <c:pt idx="188">
                  <c:v>J-188</c:v>
                </c:pt>
                <c:pt idx="189">
                  <c:v>J-189</c:v>
                </c:pt>
                <c:pt idx="190">
                  <c:v>J-190</c:v>
                </c:pt>
                <c:pt idx="191">
                  <c:v>J-191</c:v>
                </c:pt>
                <c:pt idx="192">
                  <c:v>J-192</c:v>
                </c:pt>
                <c:pt idx="193">
                  <c:v>J-193</c:v>
                </c:pt>
                <c:pt idx="194">
                  <c:v>J-194</c:v>
                </c:pt>
                <c:pt idx="195">
                  <c:v>J-195</c:v>
                </c:pt>
                <c:pt idx="196">
                  <c:v>J-196</c:v>
                </c:pt>
                <c:pt idx="197">
                  <c:v>J-197</c:v>
                </c:pt>
                <c:pt idx="198">
                  <c:v>J-198</c:v>
                </c:pt>
                <c:pt idx="199">
                  <c:v>J-199</c:v>
                </c:pt>
                <c:pt idx="200">
                  <c:v>J-200</c:v>
                </c:pt>
                <c:pt idx="201">
                  <c:v>J-201</c:v>
                </c:pt>
                <c:pt idx="202">
                  <c:v>J-202</c:v>
                </c:pt>
                <c:pt idx="203">
                  <c:v>J-203</c:v>
                </c:pt>
                <c:pt idx="204">
                  <c:v>J-204</c:v>
                </c:pt>
                <c:pt idx="205">
                  <c:v>J-205</c:v>
                </c:pt>
                <c:pt idx="206">
                  <c:v>J-206</c:v>
                </c:pt>
                <c:pt idx="207">
                  <c:v>J-207</c:v>
                </c:pt>
                <c:pt idx="208">
                  <c:v>J-208</c:v>
                </c:pt>
                <c:pt idx="209">
                  <c:v>J-209</c:v>
                </c:pt>
                <c:pt idx="210">
                  <c:v>J-210</c:v>
                </c:pt>
                <c:pt idx="211">
                  <c:v>J-212</c:v>
                </c:pt>
                <c:pt idx="212">
                  <c:v>J-213</c:v>
                </c:pt>
                <c:pt idx="213">
                  <c:v>J-214</c:v>
                </c:pt>
                <c:pt idx="214">
                  <c:v>J-215</c:v>
                </c:pt>
                <c:pt idx="215">
                  <c:v>J-216</c:v>
                </c:pt>
                <c:pt idx="216">
                  <c:v>J-217</c:v>
                </c:pt>
                <c:pt idx="217">
                  <c:v>J-218</c:v>
                </c:pt>
                <c:pt idx="218">
                  <c:v>J-224</c:v>
                </c:pt>
                <c:pt idx="219">
                  <c:v>J-225</c:v>
                </c:pt>
                <c:pt idx="220">
                  <c:v>J-226</c:v>
                </c:pt>
                <c:pt idx="221">
                  <c:v>J-227</c:v>
                </c:pt>
                <c:pt idx="222">
                  <c:v>J-228</c:v>
                </c:pt>
                <c:pt idx="223">
                  <c:v>J-229</c:v>
                </c:pt>
                <c:pt idx="224">
                  <c:v>J-230</c:v>
                </c:pt>
                <c:pt idx="225">
                  <c:v>J-231</c:v>
                </c:pt>
                <c:pt idx="226">
                  <c:v>J-232</c:v>
                </c:pt>
                <c:pt idx="227">
                  <c:v>J-233</c:v>
                </c:pt>
                <c:pt idx="228">
                  <c:v>J-234</c:v>
                </c:pt>
                <c:pt idx="229">
                  <c:v>J-235</c:v>
                </c:pt>
                <c:pt idx="230">
                  <c:v>J-236</c:v>
                </c:pt>
                <c:pt idx="231">
                  <c:v>J-237</c:v>
                </c:pt>
                <c:pt idx="232">
                  <c:v>J-238</c:v>
                </c:pt>
                <c:pt idx="233">
                  <c:v>J-239</c:v>
                </c:pt>
                <c:pt idx="234">
                  <c:v>J-240</c:v>
                </c:pt>
                <c:pt idx="235">
                  <c:v>J-241</c:v>
                </c:pt>
                <c:pt idx="236">
                  <c:v>J-242</c:v>
                </c:pt>
                <c:pt idx="237">
                  <c:v>J-243</c:v>
                </c:pt>
                <c:pt idx="238">
                  <c:v>J-244</c:v>
                </c:pt>
                <c:pt idx="239">
                  <c:v>J-245</c:v>
                </c:pt>
                <c:pt idx="240">
                  <c:v>J-246</c:v>
                </c:pt>
                <c:pt idx="241">
                  <c:v>J-247</c:v>
                </c:pt>
                <c:pt idx="242">
                  <c:v>J-248</c:v>
                </c:pt>
                <c:pt idx="243">
                  <c:v>J-249</c:v>
                </c:pt>
                <c:pt idx="244">
                  <c:v>J-250</c:v>
                </c:pt>
                <c:pt idx="245">
                  <c:v>J-251</c:v>
                </c:pt>
                <c:pt idx="246">
                  <c:v>J-252</c:v>
                </c:pt>
                <c:pt idx="247">
                  <c:v>J-253</c:v>
                </c:pt>
                <c:pt idx="248">
                  <c:v>J-254</c:v>
                </c:pt>
                <c:pt idx="249">
                  <c:v>J-255</c:v>
                </c:pt>
                <c:pt idx="250">
                  <c:v>J-256</c:v>
                </c:pt>
                <c:pt idx="251">
                  <c:v>J-257</c:v>
                </c:pt>
                <c:pt idx="252">
                  <c:v>J-258</c:v>
                </c:pt>
                <c:pt idx="253">
                  <c:v>J-259</c:v>
                </c:pt>
                <c:pt idx="254">
                  <c:v>J-260</c:v>
                </c:pt>
                <c:pt idx="255">
                  <c:v>J-261</c:v>
                </c:pt>
                <c:pt idx="256">
                  <c:v>J-262</c:v>
                </c:pt>
                <c:pt idx="257">
                  <c:v>J-263</c:v>
                </c:pt>
                <c:pt idx="258">
                  <c:v>J-265</c:v>
                </c:pt>
                <c:pt idx="259">
                  <c:v>J-266</c:v>
                </c:pt>
                <c:pt idx="260">
                  <c:v>J-267</c:v>
                </c:pt>
                <c:pt idx="261">
                  <c:v>J-268</c:v>
                </c:pt>
                <c:pt idx="262">
                  <c:v>J-269</c:v>
                </c:pt>
                <c:pt idx="263">
                  <c:v>J-270</c:v>
                </c:pt>
                <c:pt idx="264">
                  <c:v>J-271</c:v>
                </c:pt>
                <c:pt idx="265">
                  <c:v>J-272</c:v>
                </c:pt>
                <c:pt idx="266">
                  <c:v>J-273</c:v>
                </c:pt>
                <c:pt idx="267">
                  <c:v>J-274</c:v>
                </c:pt>
                <c:pt idx="268">
                  <c:v>J-275</c:v>
                </c:pt>
                <c:pt idx="269">
                  <c:v>J-276</c:v>
                </c:pt>
                <c:pt idx="270">
                  <c:v>J-277</c:v>
                </c:pt>
                <c:pt idx="271">
                  <c:v>J-278</c:v>
                </c:pt>
                <c:pt idx="272">
                  <c:v>J-279</c:v>
                </c:pt>
                <c:pt idx="273">
                  <c:v>J-280</c:v>
                </c:pt>
                <c:pt idx="274">
                  <c:v>J-281</c:v>
                </c:pt>
                <c:pt idx="275">
                  <c:v>J-282</c:v>
                </c:pt>
                <c:pt idx="276">
                  <c:v>J-283</c:v>
                </c:pt>
                <c:pt idx="277">
                  <c:v>J-284</c:v>
                </c:pt>
                <c:pt idx="278">
                  <c:v>J-285</c:v>
                </c:pt>
                <c:pt idx="279">
                  <c:v>J-286</c:v>
                </c:pt>
                <c:pt idx="280">
                  <c:v>J-287</c:v>
                </c:pt>
                <c:pt idx="281">
                  <c:v>J-288</c:v>
                </c:pt>
                <c:pt idx="282">
                  <c:v>J-289</c:v>
                </c:pt>
                <c:pt idx="283">
                  <c:v>J-290</c:v>
                </c:pt>
                <c:pt idx="284">
                  <c:v>J-291</c:v>
                </c:pt>
                <c:pt idx="285">
                  <c:v>J-292</c:v>
                </c:pt>
                <c:pt idx="286">
                  <c:v>J-293</c:v>
                </c:pt>
                <c:pt idx="287">
                  <c:v>J-294</c:v>
                </c:pt>
                <c:pt idx="288">
                  <c:v>J-295</c:v>
                </c:pt>
                <c:pt idx="289">
                  <c:v>J-296</c:v>
                </c:pt>
                <c:pt idx="290">
                  <c:v>J-297</c:v>
                </c:pt>
                <c:pt idx="291">
                  <c:v>J-298</c:v>
                </c:pt>
                <c:pt idx="292">
                  <c:v>J-299</c:v>
                </c:pt>
                <c:pt idx="293">
                  <c:v>J-300</c:v>
                </c:pt>
                <c:pt idx="294">
                  <c:v>J-301</c:v>
                </c:pt>
                <c:pt idx="295">
                  <c:v>J-302</c:v>
                </c:pt>
                <c:pt idx="296">
                  <c:v>J-303</c:v>
                </c:pt>
                <c:pt idx="297">
                  <c:v>J-304</c:v>
                </c:pt>
                <c:pt idx="298">
                  <c:v>J-305</c:v>
                </c:pt>
                <c:pt idx="299">
                  <c:v>J-306</c:v>
                </c:pt>
                <c:pt idx="300">
                  <c:v>J-307</c:v>
                </c:pt>
                <c:pt idx="301">
                  <c:v>J-308</c:v>
                </c:pt>
                <c:pt idx="302">
                  <c:v>J-309</c:v>
                </c:pt>
                <c:pt idx="303">
                  <c:v>J-310</c:v>
                </c:pt>
                <c:pt idx="304">
                  <c:v>J-311</c:v>
                </c:pt>
                <c:pt idx="305">
                  <c:v>J-312</c:v>
                </c:pt>
                <c:pt idx="306">
                  <c:v>J-313</c:v>
                </c:pt>
                <c:pt idx="307">
                  <c:v>J-314</c:v>
                </c:pt>
                <c:pt idx="308">
                  <c:v>J-315</c:v>
                </c:pt>
                <c:pt idx="309">
                  <c:v>J-316</c:v>
                </c:pt>
                <c:pt idx="310">
                  <c:v>J-317</c:v>
                </c:pt>
                <c:pt idx="311">
                  <c:v>J-318</c:v>
                </c:pt>
                <c:pt idx="312">
                  <c:v>J-319</c:v>
                </c:pt>
                <c:pt idx="313">
                  <c:v>J-320</c:v>
                </c:pt>
                <c:pt idx="314">
                  <c:v>J-321</c:v>
                </c:pt>
                <c:pt idx="315">
                  <c:v>J-322</c:v>
                </c:pt>
                <c:pt idx="316">
                  <c:v>J-323</c:v>
                </c:pt>
                <c:pt idx="317">
                  <c:v>J-324</c:v>
                </c:pt>
                <c:pt idx="318">
                  <c:v>J-325</c:v>
                </c:pt>
                <c:pt idx="319">
                  <c:v>J-326</c:v>
                </c:pt>
                <c:pt idx="320">
                  <c:v>J-327</c:v>
                </c:pt>
                <c:pt idx="321">
                  <c:v>J-328</c:v>
                </c:pt>
                <c:pt idx="322">
                  <c:v>J-329</c:v>
                </c:pt>
                <c:pt idx="323">
                  <c:v>J-330</c:v>
                </c:pt>
                <c:pt idx="324">
                  <c:v>J-331</c:v>
                </c:pt>
                <c:pt idx="325">
                  <c:v>J-332</c:v>
                </c:pt>
                <c:pt idx="326">
                  <c:v>J-333</c:v>
                </c:pt>
                <c:pt idx="327">
                  <c:v>J-334</c:v>
                </c:pt>
                <c:pt idx="328">
                  <c:v>J-335</c:v>
                </c:pt>
                <c:pt idx="329">
                  <c:v>J-336</c:v>
                </c:pt>
                <c:pt idx="330">
                  <c:v>J-337</c:v>
                </c:pt>
                <c:pt idx="331">
                  <c:v>J-338</c:v>
                </c:pt>
                <c:pt idx="332">
                  <c:v>J-339</c:v>
                </c:pt>
                <c:pt idx="333">
                  <c:v>J-340</c:v>
                </c:pt>
                <c:pt idx="334">
                  <c:v>J-341</c:v>
                </c:pt>
                <c:pt idx="335">
                  <c:v>J-342</c:v>
                </c:pt>
                <c:pt idx="336">
                  <c:v>J-343</c:v>
                </c:pt>
                <c:pt idx="337">
                  <c:v>J-344</c:v>
                </c:pt>
                <c:pt idx="338">
                  <c:v>J-345</c:v>
                </c:pt>
                <c:pt idx="339">
                  <c:v>J-346</c:v>
                </c:pt>
                <c:pt idx="340">
                  <c:v>J-347</c:v>
                </c:pt>
                <c:pt idx="341">
                  <c:v>J-348</c:v>
                </c:pt>
                <c:pt idx="342">
                  <c:v>J-349</c:v>
                </c:pt>
                <c:pt idx="343">
                  <c:v>J-350</c:v>
                </c:pt>
                <c:pt idx="344">
                  <c:v>J-351</c:v>
                </c:pt>
                <c:pt idx="345">
                  <c:v>J-352</c:v>
                </c:pt>
                <c:pt idx="346">
                  <c:v>J-353</c:v>
                </c:pt>
                <c:pt idx="347">
                  <c:v>J-354</c:v>
                </c:pt>
                <c:pt idx="348">
                  <c:v>J-355</c:v>
                </c:pt>
                <c:pt idx="349">
                  <c:v>J-356</c:v>
                </c:pt>
                <c:pt idx="350">
                  <c:v>J-357</c:v>
                </c:pt>
                <c:pt idx="351">
                  <c:v>J-358</c:v>
                </c:pt>
                <c:pt idx="352">
                  <c:v>J-359</c:v>
                </c:pt>
                <c:pt idx="353">
                  <c:v>J-360</c:v>
                </c:pt>
                <c:pt idx="354">
                  <c:v>J-364</c:v>
                </c:pt>
                <c:pt idx="355">
                  <c:v>J-365</c:v>
                </c:pt>
                <c:pt idx="356">
                  <c:v>J-366</c:v>
                </c:pt>
                <c:pt idx="357">
                  <c:v>J-367</c:v>
                </c:pt>
              </c:strCache>
            </c:strRef>
          </c:xVal>
          <c:yVal>
            <c:numRef>
              <c:f>'design-after-fix-problems-for-n'!$J$2:$J$359</c:f>
              <c:numCache>
                <c:formatCode>General</c:formatCode>
                <c:ptCount val="358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  <c:pt idx="24">
                  <c:v>10</c:v>
                </c:pt>
                <c:pt idx="25">
                  <c:v>10</c:v>
                </c:pt>
                <c:pt idx="26">
                  <c:v>10</c:v>
                </c:pt>
                <c:pt idx="27">
                  <c:v>10</c:v>
                </c:pt>
                <c:pt idx="28">
                  <c:v>10</c:v>
                </c:pt>
                <c:pt idx="29">
                  <c:v>10</c:v>
                </c:pt>
                <c:pt idx="30">
                  <c:v>10</c:v>
                </c:pt>
                <c:pt idx="31">
                  <c:v>10</c:v>
                </c:pt>
                <c:pt idx="32">
                  <c:v>10</c:v>
                </c:pt>
                <c:pt idx="33">
                  <c:v>10</c:v>
                </c:pt>
                <c:pt idx="34">
                  <c:v>10</c:v>
                </c:pt>
                <c:pt idx="35">
                  <c:v>10</c:v>
                </c:pt>
                <c:pt idx="36">
                  <c:v>10</c:v>
                </c:pt>
                <c:pt idx="37">
                  <c:v>10</c:v>
                </c:pt>
                <c:pt idx="38">
                  <c:v>10</c:v>
                </c:pt>
                <c:pt idx="39">
                  <c:v>10</c:v>
                </c:pt>
                <c:pt idx="40">
                  <c:v>10</c:v>
                </c:pt>
                <c:pt idx="41">
                  <c:v>10</c:v>
                </c:pt>
                <c:pt idx="42">
                  <c:v>10</c:v>
                </c:pt>
                <c:pt idx="43">
                  <c:v>10</c:v>
                </c:pt>
                <c:pt idx="44">
                  <c:v>10</c:v>
                </c:pt>
                <c:pt idx="45">
                  <c:v>10</c:v>
                </c:pt>
                <c:pt idx="46">
                  <c:v>10</c:v>
                </c:pt>
                <c:pt idx="47">
                  <c:v>10</c:v>
                </c:pt>
                <c:pt idx="48">
                  <c:v>10</c:v>
                </c:pt>
                <c:pt idx="49">
                  <c:v>10</c:v>
                </c:pt>
                <c:pt idx="50">
                  <c:v>10</c:v>
                </c:pt>
                <c:pt idx="51">
                  <c:v>10</c:v>
                </c:pt>
                <c:pt idx="52">
                  <c:v>10</c:v>
                </c:pt>
                <c:pt idx="53">
                  <c:v>10</c:v>
                </c:pt>
                <c:pt idx="54">
                  <c:v>10</c:v>
                </c:pt>
                <c:pt idx="55">
                  <c:v>10</c:v>
                </c:pt>
                <c:pt idx="56">
                  <c:v>10</c:v>
                </c:pt>
                <c:pt idx="57">
                  <c:v>10</c:v>
                </c:pt>
                <c:pt idx="58">
                  <c:v>10</c:v>
                </c:pt>
                <c:pt idx="59">
                  <c:v>10</c:v>
                </c:pt>
                <c:pt idx="60">
                  <c:v>10</c:v>
                </c:pt>
                <c:pt idx="61">
                  <c:v>10</c:v>
                </c:pt>
                <c:pt idx="62">
                  <c:v>10</c:v>
                </c:pt>
                <c:pt idx="63">
                  <c:v>10</c:v>
                </c:pt>
                <c:pt idx="64">
                  <c:v>10</c:v>
                </c:pt>
                <c:pt idx="65">
                  <c:v>10</c:v>
                </c:pt>
                <c:pt idx="66">
                  <c:v>10</c:v>
                </c:pt>
                <c:pt idx="67">
                  <c:v>10</c:v>
                </c:pt>
                <c:pt idx="68">
                  <c:v>10</c:v>
                </c:pt>
                <c:pt idx="69">
                  <c:v>10</c:v>
                </c:pt>
                <c:pt idx="70">
                  <c:v>10</c:v>
                </c:pt>
                <c:pt idx="71">
                  <c:v>10</c:v>
                </c:pt>
                <c:pt idx="72">
                  <c:v>10</c:v>
                </c:pt>
                <c:pt idx="73">
                  <c:v>10</c:v>
                </c:pt>
                <c:pt idx="74">
                  <c:v>10</c:v>
                </c:pt>
                <c:pt idx="75">
                  <c:v>10</c:v>
                </c:pt>
                <c:pt idx="76">
                  <c:v>10</c:v>
                </c:pt>
                <c:pt idx="77">
                  <c:v>10</c:v>
                </c:pt>
                <c:pt idx="78">
                  <c:v>10</c:v>
                </c:pt>
                <c:pt idx="79">
                  <c:v>10</c:v>
                </c:pt>
                <c:pt idx="80">
                  <c:v>10</c:v>
                </c:pt>
                <c:pt idx="81">
                  <c:v>10</c:v>
                </c:pt>
                <c:pt idx="82">
                  <c:v>10</c:v>
                </c:pt>
                <c:pt idx="83">
                  <c:v>10</c:v>
                </c:pt>
                <c:pt idx="84">
                  <c:v>10</c:v>
                </c:pt>
                <c:pt idx="85">
                  <c:v>10</c:v>
                </c:pt>
                <c:pt idx="86">
                  <c:v>10</c:v>
                </c:pt>
                <c:pt idx="87">
                  <c:v>10</c:v>
                </c:pt>
                <c:pt idx="88">
                  <c:v>10</c:v>
                </c:pt>
                <c:pt idx="89">
                  <c:v>10</c:v>
                </c:pt>
                <c:pt idx="90">
                  <c:v>10</c:v>
                </c:pt>
                <c:pt idx="91">
                  <c:v>10</c:v>
                </c:pt>
                <c:pt idx="92">
                  <c:v>10</c:v>
                </c:pt>
                <c:pt idx="93">
                  <c:v>10</c:v>
                </c:pt>
                <c:pt idx="94">
                  <c:v>10</c:v>
                </c:pt>
                <c:pt idx="95">
                  <c:v>10</c:v>
                </c:pt>
                <c:pt idx="96">
                  <c:v>10</c:v>
                </c:pt>
                <c:pt idx="97">
                  <c:v>10</c:v>
                </c:pt>
                <c:pt idx="98">
                  <c:v>10</c:v>
                </c:pt>
                <c:pt idx="99">
                  <c:v>10</c:v>
                </c:pt>
                <c:pt idx="100">
                  <c:v>10</c:v>
                </c:pt>
                <c:pt idx="101">
                  <c:v>10</c:v>
                </c:pt>
                <c:pt idx="102">
                  <c:v>10</c:v>
                </c:pt>
                <c:pt idx="103">
                  <c:v>10</c:v>
                </c:pt>
                <c:pt idx="104">
                  <c:v>10</c:v>
                </c:pt>
                <c:pt idx="105">
                  <c:v>10</c:v>
                </c:pt>
                <c:pt idx="106">
                  <c:v>10</c:v>
                </c:pt>
                <c:pt idx="107">
                  <c:v>10</c:v>
                </c:pt>
                <c:pt idx="108">
                  <c:v>10</c:v>
                </c:pt>
                <c:pt idx="109">
                  <c:v>10</c:v>
                </c:pt>
                <c:pt idx="110">
                  <c:v>10</c:v>
                </c:pt>
                <c:pt idx="111">
                  <c:v>10</c:v>
                </c:pt>
                <c:pt idx="112">
                  <c:v>10</c:v>
                </c:pt>
                <c:pt idx="113">
                  <c:v>10</c:v>
                </c:pt>
                <c:pt idx="114">
                  <c:v>10</c:v>
                </c:pt>
                <c:pt idx="115">
                  <c:v>10</c:v>
                </c:pt>
                <c:pt idx="116">
                  <c:v>10</c:v>
                </c:pt>
                <c:pt idx="117">
                  <c:v>10</c:v>
                </c:pt>
                <c:pt idx="118">
                  <c:v>10</c:v>
                </c:pt>
                <c:pt idx="119">
                  <c:v>10</c:v>
                </c:pt>
                <c:pt idx="120">
                  <c:v>10</c:v>
                </c:pt>
                <c:pt idx="121">
                  <c:v>10</c:v>
                </c:pt>
                <c:pt idx="122">
                  <c:v>10</c:v>
                </c:pt>
                <c:pt idx="123">
                  <c:v>10</c:v>
                </c:pt>
                <c:pt idx="124">
                  <c:v>10</c:v>
                </c:pt>
                <c:pt idx="125">
                  <c:v>10</c:v>
                </c:pt>
                <c:pt idx="126">
                  <c:v>10</c:v>
                </c:pt>
                <c:pt idx="127">
                  <c:v>10</c:v>
                </c:pt>
                <c:pt idx="128">
                  <c:v>10</c:v>
                </c:pt>
                <c:pt idx="129">
                  <c:v>10</c:v>
                </c:pt>
                <c:pt idx="130">
                  <c:v>10</c:v>
                </c:pt>
                <c:pt idx="131">
                  <c:v>10</c:v>
                </c:pt>
                <c:pt idx="132">
                  <c:v>10</c:v>
                </c:pt>
                <c:pt idx="133">
                  <c:v>10</c:v>
                </c:pt>
                <c:pt idx="134">
                  <c:v>10</c:v>
                </c:pt>
                <c:pt idx="135">
                  <c:v>10</c:v>
                </c:pt>
                <c:pt idx="136">
                  <c:v>10</c:v>
                </c:pt>
                <c:pt idx="137">
                  <c:v>10</c:v>
                </c:pt>
                <c:pt idx="138">
                  <c:v>10</c:v>
                </c:pt>
                <c:pt idx="139">
                  <c:v>10</c:v>
                </c:pt>
                <c:pt idx="140">
                  <c:v>10</c:v>
                </c:pt>
                <c:pt idx="141">
                  <c:v>10</c:v>
                </c:pt>
                <c:pt idx="142">
                  <c:v>10</c:v>
                </c:pt>
                <c:pt idx="143">
                  <c:v>10</c:v>
                </c:pt>
                <c:pt idx="144">
                  <c:v>10</c:v>
                </c:pt>
                <c:pt idx="145">
                  <c:v>10</c:v>
                </c:pt>
                <c:pt idx="146">
                  <c:v>10</c:v>
                </c:pt>
                <c:pt idx="147">
                  <c:v>10</c:v>
                </c:pt>
                <c:pt idx="148">
                  <c:v>10</c:v>
                </c:pt>
                <c:pt idx="149">
                  <c:v>10</c:v>
                </c:pt>
                <c:pt idx="150">
                  <c:v>10</c:v>
                </c:pt>
                <c:pt idx="151">
                  <c:v>10</c:v>
                </c:pt>
                <c:pt idx="152">
                  <c:v>10</c:v>
                </c:pt>
                <c:pt idx="153">
                  <c:v>10</c:v>
                </c:pt>
                <c:pt idx="154">
                  <c:v>10</c:v>
                </c:pt>
                <c:pt idx="155">
                  <c:v>10</c:v>
                </c:pt>
                <c:pt idx="156">
                  <c:v>10</c:v>
                </c:pt>
                <c:pt idx="157">
                  <c:v>10</c:v>
                </c:pt>
                <c:pt idx="158">
                  <c:v>10</c:v>
                </c:pt>
                <c:pt idx="159">
                  <c:v>10</c:v>
                </c:pt>
                <c:pt idx="160">
                  <c:v>10</c:v>
                </c:pt>
                <c:pt idx="161">
                  <c:v>10</c:v>
                </c:pt>
                <c:pt idx="162">
                  <c:v>10</c:v>
                </c:pt>
                <c:pt idx="163">
                  <c:v>10</c:v>
                </c:pt>
                <c:pt idx="164">
                  <c:v>10</c:v>
                </c:pt>
                <c:pt idx="165">
                  <c:v>10</c:v>
                </c:pt>
                <c:pt idx="166">
                  <c:v>10</c:v>
                </c:pt>
                <c:pt idx="167">
                  <c:v>10</c:v>
                </c:pt>
                <c:pt idx="168">
                  <c:v>10</c:v>
                </c:pt>
                <c:pt idx="169">
                  <c:v>10</c:v>
                </c:pt>
                <c:pt idx="170">
                  <c:v>10</c:v>
                </c:pt>
                <c:pt idx="171">
                  <c:v>10</c:v>
                </c:pt>
                <c:pt idx="172">
                  <c:v>10</c:v>
                </c:pt>
                <c:pt idx="173">
                  <c:v>10</c:v>
                </c:pt>
                <c:pt idx="174">
                  <c:v>10</c:v>
                </c:pt>
                <c:pt idx="175">
                  <c:v>10</c:v>
                </c:pt>
                <c:pt idx="176">
                  <c:v>10</c:v>
                </c:pt>
                <c:pt idx="177">
                  <c:v>10</c:v>
                </c:pt>
                <c:pt idx="178">
                  <c:v>10</c:v>
                </c:pt>
                <c:pt idx="179">
                  <c:v>10</c:v>
                </c:pt>
                <c:pt idx="180">
                  <c:v>10</c:v>
                </c:pt>
                <c:pt idx="181">
                  <c:v>10</c:v>
                </c:pt>
                <c:pt idx="182">
                  <c:v>10</c:v>
                </c:pt>
                <c:pt idx="183">
                  <c:v>10</c:v>
                </c:pt>
                <c:pt idx="184">
                  <c:v>10</c:v>
                </c:pt>
                <c:pt idx="185">
                  <c:v>10</c:v>
                </c:pt>
                <c:pt idx="186">
                  <c:v>10</c:v>
                </c:pt>
                <c:pt idx="187">
                  <c:v>10</c:v>
                </c:pt>
                <c:pt idx="188">
                  <c:v>10</c:v>
                </c:pt>
                <c:pt idx="189">
                  <c:v>10</c:v>
                </c:pt>
                <c:pt idx="190">
                  <c:v>10</c:v>
                </c:pt>
                <c:pt idx="191">
                  <c:v>10</c:v>
                </c:pt>
                <c:pt idx="192">
                  <c:v>10</c:v>
                </c:pt>
                <c:pt idx="193">
                  <c:v>10</c:v>
                </c:pt>
                <c:pt idx="194">
                  <c:v>10</c:v>
                </c:pt>
                <c:pt idx="195">
                  <c:v>10</c:v>
                </c:pt>
                <c:pt idx="196">
                  <c:v>10</c:v>
                </c:pt>
                <c:pt idx="197">
                  <c:v>10</c:v>
                </c:pt>
                <c:pt idx="198">
                  <c:v>10</c:v>
                </c:pt>
                <c:pt idx="199">
                  <c:v>10</c:v>
                </c:pt>
                <c:pt idx="200">
                  <c:v>10</c:v>
                </c:pt>
                <c:pt idx="201">
                  <c:v>10</c:v>
                </c:pt>
                <c:pt idx="202">
                  <c:v>10</c:v>
                </c:pt>
                <c:pt idx="203">
                  <c:v>10</c:v>
                </c:pt>
                <c:pt idx="204">
                  <c:v>10</c:v>
                </c:pt>
                <c:pt idx="205">
                  <c:v>10</c:v>
                </c:pt>
                <c:pt idx="206">
                  <c:v>10</c:v>
                </c:pt>
                <c:pt idx="207">
                  <c:v>10</c:v>
                </c:pt>
                <c:pt idx="208">
                  <c:v>10</c:v>
                </c:pt>
                <c:pt idx="209">
                  <c:v>10</c:v>
                </c:pt>
                <c:pt idx="210">
                  <c:v>10</c:v>
                </c:pt>
                <c:pt idx="211">
                  <c:v>10</c:v>
                </c:pt>
                <c:pt idx="212">
                  <c:v>10</c:v>
                </c:pt>
                <c:pt idx="213">
                  <c:v>10</c:v>
                </c:pt>
                <c:pt idx="214">
                  <c:v>10</c:v>
                </c:pt>
                <c:pt idx="215">
                  <c:v>10</c:v>
                </c:pt>
                <c:pt idx="216">
                  <c:v>10</c:v>
                </c:pt>
                <c:pt idx="217">
                  <c:v>10</c:v>
                </c:pt>
                <c:pt idx="218">
                  <c:v>10</c:v>
                </c:pt>
                <c:pt idx="219">
                  <c:v>10</c:v>
                </c:pt>
                <c:pt idx="220">
                  <c:v>10</c:v>
                </c:pt>
                <c:pt idx="221">
                  <c:v>10</c:v>
                </c:pt>
                <c:pt idx="222">
                  <c:v>10</c:v>
                </c:pt>
                <c:pt idx="223">
                  <c:v>10</c:v>
                </c:pt>
                <c:pt idx="224">
                  <c:v>10</c:v>
                </c:pt>
                <c:pt idx="225">
                  <c:v>10</c:v>
                </c:pt>
                <c:pt idx="226">
                  <c:v>10</c:v>
                </c:pt>
                <c:pt idx="227">
                  <c:v>10</c:v>
                </c:pt>
                <c:pt idx="228">
                  <c:v>10</c:v>
                </c:pt>
                <c:pt idx="229">
                  <c:v>10</c:v>
                </c:pt>
                <c:pt idx="230">
                  <c:v>10</c:v>
                </c:pt>
                <c:pt idx="231">
                  <c:v>10</c:v>
                </c:pt>
                <c:pt idx="232">
                  <c:v>10</c:v>
                </c:pt>
                <c:pt idx="233">
                  <c:v>10</c:v>
                </c:pt>
                <c:pt idx="234">
                  <c:v>10</c:v>
                </c:pt>
                <c:pt idx="235">
                  <c:v>10</c:v>
                </c:pt>
                <c:pt idx="236">
                  <c:v>10</c:v>
                </c:pt>
                <c:pt idx="237">
                  <c:v>10</c:v>
                </c:pt>
                <c:pt idx="238">
                  <c:v>10</c:v>
                </c:pt>
                <c:pt idx="239">
                  <c:v>10</c:v>
                </c:pt>
                <c:pt idx="240">
                  <c:v>10</c:v>
                </c:pt>
                <c:pt idx="241">
                  <c:v>10</c:v>
                </c:pt>
                <c:pt idx="242">
                  <c:v>10</c:v>
                </c:pt>
                <c:pt idx="243">
                  <c:v>10</c:v>
                </c:pt>
                <c:pt idx="244">
                  <c:v>10</c:v>
                </c:pt>
                <c:pt idx="245">
                  <c:v>10</c:v>
                </c:pt>
                <c:pt idx="246">
                  <c:v>10</c:v>
                </c:pt>
                <c:pt idx="247">
                  <c:v>10</c:v>
                </c:pt>
                <c:pt idx="248">
                  <c:v>10</c:v>
                </c:pt>
                <c:pt idx="249">
                  <c:v>10</c:v>
                </c:pt>
                <c:pt idx="250">
                  <c:v>10</c:v>
                </c:pt>
                <c:pt idx="251">
                  <c:v>10</c:v>
                </c:pt>
                <c:pt idx="252">
                  <c:v>10</c:v>
                </c:pt>
                <c:pt idx="253">
                  <c:v>10</c:v>
                </c:pt>
                <c:pt idx="254">
                  <c:v>10</c:v>
                </c:pt>
                <c:pt idx="255">
                  <c:v>10</c:v>
                </c:pt>
                <c:pt idx="256">
                  <c:v>10</c:v>
                </c:pt>
                <c:pt idx="257">
                  <c:v>10</c:v>
                </c:pt>
                <c:pt idx="258">
                  <c:v>10</c:v>
                </c:pt>
                <c:pt idx="259">
                  <c:v>10</c:v>
                </c:pt>
                <c:pt idx="260">
                  <c:v>10</c:v>
                </c:pt>
                <c:pt idx="261">
                  <c:v>10</c:v>
                </c:pt>
                <c:pt idx="262">
                  <c:v>10</c:v>
                </c:pt>
                <c:pt idx="263">
                  <c:v>10</c:v>
                </c:pt>
                <c:pt idx="264">
                  <c:v>10</c:v>
                </c:pt>
                <c:pt idx="265">
                  <c:v>10</c:v>
                </c:pt>
                <c:pt idx="266">
                  <c:v>10</c:v>
                </c:pt>
                <c:pt idx="267">
                  <c:v>10</c:v>
                </c:pt>
                <c:pt idx="268">
                  <c:v>10</c:v>
                </c:pt>
                <c:pt idx="269">
                  <c:v>10</c:v>
                </c:pt>
                <c:pt idx="270">
                  <c:v>10</c:v>
                </c:pt>
                <c:pt idx="271">
                  <c:v>10</c:v>
                </c:pt>
                <c:pt idx="272">
                  <c:v>10</c:v>
                </c:pt>
                <c:pt idx="273">
                  <c:v>10</c:v>
                </c:pt>
                <c:pt idx="274">
                  <c:v>10</c:v>
                </c:pt>
                <c:pt idx="275">
                  <c:v>10</c:v>
                </c:pt>
                <c:pt idx="276">
                  <c:v>10</c:v>
                </c:pt>
                <c:pt idx="277">
                  <c:v>10</c:v>
                </c:pt>
                <c:pt idx="278">
                  <c:v>10</c:v>
                </c:pt>
                <c:pt idx="279">
                  <c:v>10</c:v>
                </c:pt>
                <c:pt idx="280">
                  <c:v>10</c:v>
                </c:pt>
                <c:pt idx="281">
                  <c:v>10</c:v>
                </c:pt>
                <c:pt idx="282">
                  <c:v>10</c:v>
                </c:pt>
                <c:pt idx="283">
                  <c:v>10</c:v>
                </c:pt>
                <c:pt idx="284">
                  <c:v>10</c:v>
                </c:pt>
                <c:pt idx="285">
                  <c:v>10</c:v>
                </c:pt>
                <c:pt idx="286">
                  <c:v>10</c:v>
                </c:pt>
                <c:pt idx="287">
                  <c:v>10</c:v>
                </c:pt>
                <c:pt idx="288">
                  <c:v>10</c:v>
                </c:pt>
                <c:pt idx="289">
                  <c:v>10</c:v>
                </c:pt>
                <c:pt idx="290">
                  <c:v>10</c:v>
                </c:pt>
                <c:pt idx="291">
                  <c:v>10</c:v>
                </c:pt>
                <c:pt idx="292">
                  <c:v>10</c:v>
                </c:pt>
                <c:pt idx="293">
                  <c:v>10</c:v>
                </c:pt>
                <c:pt idx="294">
                  <c:v>10</c:v>
                </c:pt>
                <c:pt idx="295">
                  <c:v>10</c:v>
                </c:pt>
                <c:pt idx="296">
                  <c:v>10</c:v>
                </c:pt>
                <c:pt idx="297">
                  <c:v>10</c:v>
                </c:pt>
                <c:pt idx="298">
                  <c:v>10</c:v>
                </c:pt>
                <c:pt idx="299">
                  <c:v>10</c:v>
                </c:pt>
                <c:pt idx="300">
                  <c:v>10</c:v>
                </c:pt>
                <c:pt idx="301">
                  <c:v>10</c:v>
                </c:pt>
                <c:pt idx="302">
                  <c:v>10</c:v>
                </c:pt>
                <c:pt idx="303">
                  <c:v>10</c:v>
                </c:pt>
                <c:pt idx="304">
                  <c:v>10</c:v>
                </c:pt>
                <c:pt idx="305">
                  <c:v>10</c:v>
                </c:pt>
                <c:pt idx="306">
                  <c:v>10</c:v>
                </c:pt>
                <c:pt idx="307">
                  <c:v>10</c:v>
                </c:pt>
                <c:pt idx="308">
                  <c:v>10</c:v>
                </c:pt>
                <c:pt idx="309">
                  <c:v>10</c:v>
                </c:pt>
                <c:pt idx="310">
                  <c:v>10</c:v>
                </c:pt>
                <c:pt idx="311">
                  <c:v>10</c:v>
                </c:pt>
                <c:pt idx="312">
                  <c:v>10</c:v>
                </c:pt>
                <c:pt idx="313">
                  <c:v>10</c:v>
                </c:pt>
                <c:pt idx="314">
                  <c:v>10</c:v>
                </c:pt>
                <c:pt idx="315">
                  <c:v>10</c:v>
                </c:pt>
                <c:pt idx="316">
                  <c:v>10</c:v>
                </c:pt>
                <c:pt idx="317">
                  <c:v>10</c:v>
                </c:pt>
                <c:pt idx="318">
                  <c:v>10</c:v>
                </c:pt>
                <c:pt idx="319">
                  <c:v>10</c:v>
                </c:pt>
                <c:pt idx="320">
                  <c:v>10</c:v>
                </c:pt>
                <c:pt idx="321">
                  <c:v>10</c:v>
                </c:pt>
                <c:pt idx="322">
                  <c:v>10</c:v>
                </c:pt>
                <c:pt idx="323">
                  <c:v>10</c:v>
                </c:pt>
                <c:pt idx="324">
                  <c:v>10</c:v>
                </c:pt>
                <c:pt idx="325">
                  <c:v>10</c:v>
                </c:pt>
                <c:pt idx="326">
                  <c:v>10</c:v>
                </c:pt>
                <c:pt idx="327">
                  <c:v>10</c:v>
                </c:pt>
                <c:pt idx="328">
                  <c:v>10</c:v>
                </c:pt>
                <c:pt idx="329">
                  <c:v>10</c:v>
                </c:pt>
                <c:pt idx="330">
                  <c:v>10</c:v>
                </c:pt>
                <c:pt idx="331">
                  <c:v>10</c:v>
                </c:pt>
                <c:pt idx="332">
                  <c:v>10</c:v>
                </c:pt>
                <c:pt idx="333">
                  <c:v>10</c:v>
                </c:pt>
                <c:pt idx="334">
                  <c:v>10</c:v>
                </c:pt>
                <c:pt idx="335">
                  <c:v>10</c:v>
                </c:pt>
                <c:pt idx="336">
                  <c:v>10</c:v>
                </c:pt>
                <c:pt idx="337">
                  <c:v>10</c:v>
                </c:pt>
                <c:pt idx="338">
                  <c:v>10</c:v>
                </c:pt>
                <c:pt idx="339">
                  <c:v>10</c:v>
                </c:pt>
                <c:pt idx="340">
                  <c:v>10</c:v>
                </c:pt>
                <c:pt idx="341">
                  <c:v>10</c:v>
                </c:pt>
                <c:pt idx="342">
                  <c:v>10</c:v>
                </c:pt>
                <c:pt idx="343">
                  <c:v>10</c:v>
                </c:pt>
                <c:pt idx="344">
                  <c:v>10</c:v>
                </c:pt>
                <c:pt idx="345">
                  <c:v>10</c:v>
                </c:pt>
                <c:pt idx="346">
                  <c:v>10</c:v>
                </c:pt>
                <c:pt idx="347">
                  <c:v>10</c:v>
                </c:pt>
                <c:pt idx="348">
                  <c:v>10</c:v>
                </c:pt>
                <c:pt idx="349">
                  <c:v>10</c:v>
                </c:pt>
                <c:pt idx="350">
                  <c:v>10</c:v>
                </c:pt>
                <c:pt idx="351">
                  <c:v>10</c:v>
                </c:pt>
                <c:pt idx="352">
                  <c:v>10</c:v>
                </c:pt>
                <c:pt idx="353">
                  <c:v>10</c:v>
                </c:pt>
                <c:pt idx="354">
                  <c:v>10</c:v>
                </c:pt>
                <c:pt idx="355">
                  <c:v>10</c:v>
                </c:pt>
                <c:pt idx="356">
                  <c:v>10</c:v>
                </c:pt>
                <c:pt idx="357">
                  <c:v>10</c:v>
                </c:pt>
              </c:numCache>
            </c:numRef>
          </c:yVal>
        </c:ser>
        <c:dLbls/>
        <c:axId val="64980480"/>
        <c:axId val="64982400"/>
      </c:scatterChart>
      <c:valAx>
        <c:axId val="64980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baseline="0" dirty="0">
                    <a:effectLst/>
                  </a:rPr>
                  <a:t>Junction Number</a:t>
                </a:r>
                <a:endParaRPr lang="en-US" sz="1600" dirty="0">
                  <a:effectLst/>
                </a:endParaRPr>
              </a:p>
            </c:rich>
          </c:tx>
        </c:title>
        <c:majorTickMark val="none"/>
        <c:tickLblPos val="nextTo"/>
        <c:crossAx val="64982400"/>
        <c:crosses val="autoZero"/>
        <c:crossBetween val="midCat"/>
      </c:valAx>
      <c:valAx>
        <c:axId val="6498240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baseline="0" dirty="0">
                    <a:effectLst/>
                  </a:rPr>
                  <a:t>Pressure (mH2O)</a:t>
                </a:r>
                <a:endParaRPr lang="en-US" sz="1600" dirty="0">
                  <a:effectLst/>
                </a:endParaRPr>
              </a:p>
            </c:rich>
          </c:tx>
        </c:title>
        <c:numFmt formatCode="General" sourceLinked="1"/>
        <c:majorTickMark val="none"/>
        <c:tickLblPos val="nextTo"/>
        <c:crossAx val="64980480"/>
        <c:crosses val="autoZero"/>
        <c:crossBetween val="midCat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</c:legend>
    <c:plotVisOnly val="1"/>
    <c:dispBlanksAs val="gap"/>
  </c:chart>
  <c:spPr>
    <a:effectLst>
      <a:outerShdw blurRad="63500" sx="102000" sy="102000" algn="ctr" rotWithShape="0">
        <a:prstClr val="black">
          <a:alpha val="40000"/>
        </a:prstClr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2000" b="1" i="0" baseline="0" dirty="0">
                <a:effectLst/>
              </a:rPr>
              <a:t>Velocity (m/s) at 2:00 AM </a:t>
            </a:r>
            <a:endParaRPr lang="en-US" sz="2000" dirty="0">
              <a:effectLst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tx>
            <c:v>Velocity VS Pipe Number</c:v>
          </c:tx>
          <c:spPr>
            <a:ln w="28575">
              <a:noFill/>
            </a:ln>
          </c:spPr>
          <c:marker>
            <c:symbol val="circle"/>
            <c:size val="3"/>
          </c:marker>
          <c:xVal>
            <c:strRef>
              <c:f>'design-after-fix-problems-for-p'!$B$2:$B$380</c:f>
              <c:strCache>
                <c:ptCount val="379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P-11</c:v>
                </c:pt>
                <c:pt idx="10">
                  <c:v>P-12</c:v>
                </c:pt>
                <c:pt idx="11">
                  <c:v>P-13</c:v>
                </c:pt>
                <c:pt idx="12">
                  <c:v>P-14</c:v>
                </c:pt>
                <c:pt idx="13">
                  <c:v>P-15</c:v>
                </c:pt>
                <c:pt idx="14">
                  <c:v>P-16</c:v>
                </c:pt>
                <c:pt idx="15">
                  <c:v>P-17</c:v>
                </c:pt>
                <c:pt idx="16">
                  <c:v>P-18</c:v>
                </c:pt>
                <c:pt idx="17">
                  <c:v>P-19</c:v>
                </c:pt>
                <c:pt idx="18">
                  <c:v>P-20</c:v>
                </c:pt>
                <c:pt idx="19">
                  <c:v>P-21</c:v>
                </c:pt>
                <c:pt idx="20">
                  <c:v>P-22</c:v>
                </c:pt>
                <c:pt idx="21">
                  <c:v>P-23</c:v>
                </c:pt>
                <c:pt idx="22">
                  <c:v>P-24</c:v>
                </c:pt>
                <c:pt idx="23">
                  <c:v>P-25</c:v>
                </c:pt>
                <c:pt idx="24">
                  <c:v>P-26</c:v>
                </c:pt>
                <c:pt idx="25">
                  <c:v>P-27</c:v>
                </c:pt>
                <c:pt idx="26">
                  <c:v>P-28</c:v>
                </c:pt>
                <c:pt idx="27">
                  <c:v>P-29</c:v>
                </c:pt>
                <c:pt idx="28">
                  <c:v>P-30</c:v>
                </c:pt>
                <c:pt idx="29">
                  <c:v>P-31</c:v>
                </c:pt>
                <c:pt idx="30">
                  <c:v>P-32</c:v>
                </c:pt>
                <c:pt idx="31">
                  <c:v>P-33</c:v>
                </c:pt>
                <c:pt idx="32">
                  <c:v>P-34</c:v>
                </c:pt>
                <c:pt idx="33">
                  <c:v>P-35</c:v>
                </c:pt>
                <c:pt idx="34">
                  <c:v>P-36</c:v>
                </c:pt>
                <c:pt idx="35">
                  <c:v>P-37</c:v>
                </c:pt>
                <c:pt idx="36">
                  <c:v>P-38</c:v>
                </c:pt>
                <c:pt idx="37">
                  <c:v>P-39</c:v>
                </c:pt>
                <c:pt idx="38">
                  <c:v>P-40</c:v>
                </c:pt>
                <c:pt idx="39">
                  <c:v>P-41</c:v>
                </c:pt>
                <c:pt idx="40">
                  <c:v>P-42</c:v>
                </c:pt>
                <c:pt idx="41">
                  <c:v>P-43</c:v>
                </c:pt>
                <c:pt idx="42">
                  <c:v>P-44</c:v>
                </c:pt>
                <c:pt idx="43">
                  <c:v>P-45</c:v>
                </c:pt>
                <c:pt idx="44">
                  <c:v>P-46</c:v>
                </c:pt>
                <c:pt idx="45">
                  <c:v>P-46</c:v>
                </c:pt>
                <c:pt idx="46">
                  <c:v>P-47</c:v>
                </c:pt>
                <c:pt idx="47">
                  <c:v>P-47</c:v>
                </c:pt>
                <c:pt idx="48">
                  <c:v>P-48</c:v>
                </c:pt>
                <c:pt idx="49">
                  <c:v>P-48</c:v>
                </c:pt>
                <c:pt idx="50">
                  <c:v>P-49</c:v>
                </c:pt>
                <c:pt idx="51">
                  <c:v>P-50</c:v>
                </c:pt>
                <c:pt idx="52">
                  <c:v>P-51</c:v>
                </c:pt>
                <c:pt idx="53">
                  <c:v>P-52</c:v>
                </c:pt>
                <c:pt idx="54">
                  <c:v>P-53</c:v>
                </c:pt>
                <c:pt idx="55">
                  <c:v>P-54</c:v>
                </c:pt>
                <c:pt idx="56">
                  <c:v>P-55</c:v>
                </c:pt>
                <c:pt idx="57">
                  <c:v>P-56</c:v>
                </c:pt>
                <c:pt idx="58">
                  <c:v>P-57</c:v>
                </c:pt>
                <c:pt idx="59">
                  <c:v>P-58</c:v>
                </c:pt>
                <c:pt idx="60">
                  <c:v>P-59</c:v>
                </c:pt>
                <c:pt idx="61">
                  <c:v>P-60</c:v>
                </c:pt>
                <c:pt idx="62">
                  <c:v>P-60</c:v>
                </c:pt>
                <c:pt idx="63">
                  <c:v>P-61</c:v>
                </c:pt>
                <c:pt idx="64">
                  <c:v>P-62</c:v>
                </c:pt>
                <c:pt idx="65">
                  <c:v>P-63</c:v>
                </c:pt>
                <c:pt idx="66">
                  <c:v>P-64</c:v>
                </c:pt>
                <c:pt idx="67">
                  <c:v>P-66</c:v>
                </c:pt>
                <c:pt idx="68">
                  <c:v>P-67</c:v>
                </c:pt>
                <c:pt idx="69">
                  <c:v>P-68</c:v>
                </c:pt>
                <c:pt idx="70">
                  <c:v>P-69</c:v>
                </c:pt>
                <c:pt idx="71">
                  <c:v>P-70</c:v>
                </c:pt>
                <c:pt idx="72">
                  <c:v>P-71</c:v>
                </c:pt>
                <c:pt idx="73">
                  <c:v>P-72</c:v>
                </c:pt>
                <c:pt idx="74">
                  <c:v>P-73</c:v>
                </c:pt>
                <c:pt idx="75">
                  <c:v>P-74</c:v>
                </c:pt>
                <c:pt idx="76">
                  <c:v>P-75</c:v>
                </c:pt>
                <c:pt idx="77">
                  <c:v>P-76</c:v>
                </c:pt>
                <c:pt idx="78">
                  <c:v>P-77</c:v>
                </c:pt>
                <c:pt idx="79">
                  <c:v>P-78</c:v>
                </c:pt>
                <c:pt idx="80">
                  <c:v>P-79</c:v>
                </c:pt>
                <c:pt idx="81">
                  <c:v>P-80</c:v>
                </c:pt>
                <c:pt idx="82">
                  <c:v>P-81</c:v>
                </c:pt>
                <c:pt idx="83">
                  <c:v>P-82</c:v>
                </c:pt>
                <c:pt idx="84">
                  <c:v>P-83</c:v>
                </c:pt>
                <c:pt idx="85">
                  <c:v>P-84</c:v>
                </c:pt>
                <c:pt idx="86">
                  <c:v>P-85</c:v>
                </c:pt>
                <c:pt idx="87">
                  <c:v>P-86</c:v>
                </c:pt>
                <c:pt idx="88">
                  <c:v>P-87</c:v>
                </c:pt>
                <c:pt idx="89">
                  <c:v>P-88</c:v>
                </c:pt>
                <c:pt idx="90">
                  <c:v>P-89</c:v>
                </c:pt>
                <c:pt idx="91">
                  <c:v>P-90</c:v>
                </c:pt>
                <c:pt idx="92">
                  <c:v>P-91</c:v>
                </c:pt>
                <c:pt idx="93">
                  <c:v>P-92</c:v>
                </c:pt>
                <c:pt idx="94">
                  <c:v>P-92</c:v>
                </c:pt>
                <c:pt idx="95">
                  <c:v>P-93</c:v>
                </c:pt>
                <c:pt idx="96">
                  <c:v>P-94</c:v>
                </c:pt>
                <c:pt idx="97">
                  <c:v>P-95</c:v>
                </c:pt>
                <c:pt idx="98">
                  <c:v>P-98</c:v>
                </c:pt>
                <c:pt idx="99">
                  <c:v>P-99</c:v>
                </c:pt>
                <c:pt idx="100">
                  <c:v>P-100</c:v>
                </c:pt>
                <c:pt idx="101">
                  <c:v>P-101</c:v>
                </c:pt>
                <c:pt idx="102">
                  <c:v>P-102</c:v>
                </c:pt>
                <c:pt idx="103">
                  <c:v>P-103</c:v>
                </c:pt>
                <c:pt idx="104">
                  <c:v>P-104</c:v>
                </c:pt>
                <c:pt idx="105">
                  <c:v>P-105</c:v>
                </c:pt>
                <c:pt idx="106">
                  <c:v>P-106</c:v>
                </c:pt>
                <c:pt idx="107">
                  <c:v>P-107</c:v>
                </c:pt>
                <c:pt idx="108">
                  <c:v>P-108</c:v>
                </c:pt>
                <c:pt idx="109">
                  <c:v>P-109</c:v>
                </c:pt>
                <c:pt idx="110">
                  <c:v>P-110</c:v>
                </c:pt>
                <c:pt idx="111">
                  <c:v>P-111</c:v>
                </c:pt>
                <c:pt idx="112">
                  <c:v>P-112</c:v>
                </c:pt>
                <c:pt idx="113">
                  <c:v>P-113</c:v>
                </c:pt>
                <c:pt idx="114">
                  <c:v>P-114</c:v>
                </c:pt>
                <c:pt idx="115">
                  <c:v>P-115</c:v>
                </c:pt>
                <c:pt idx="116">
                  <c:v>P-116</c:v>
                </c:pt>
                <c:pt idx="117">
                  <c:v>P-117</c:v>
                </c:pt>
                <c:pt idx="118">
                  <c:v>P-118</c:v>
                </c:pt>
                <c:pt idx="119">
                  <c:v>P-119</c:v>
                </c:pt>
                <c:pt idx="120">
                  <c:v>P-120</c:v>
                </c:pt>
                <c:pt idx="121">
                  <c:v>P-121</c:v>
                </c:pt>
                <c:pt idx="122">
                  <c:v>P-122</c:v>
                </c:pt>
                <c:pt idx="123">
                  <c:v>P-123</c:v>
                </c:pt>
                <c:pt idx="124">
                  <c:v>P-124</c:v>
                </c:pt>
                <c:pt idx="125">
                  <c:v>P-125</c:v>
                </c:pt>
                <c:pt idx="126">
                  <c:v>P-126</c:v>
                </c:pt>
                <c:pt idx="127">
                  <c:v>P-127</c:v>
                </c:pt>
                <c:pt idx="128">
                  <c:v>P-130</c:v>
                </c:pt>
                <c:pt idx="129">
                  <c:v>P-131</c:v>
                </c:pt>
                <c:pt idx="130">
                  <c:v>P-132</c:v>
                </c:pt>
                <c:pt idx="131">
                  <c:v>P-133</c:v>
                </c:pt>
                <c:pt idx="132">
                  <c:v>P-134</c:v>
                </c:pt>
                <c:pt idx="133">
                  <c:v>P-135</c:v>
                </c:pt>
                <c:pt idx="134">
                  <c:v>P-136</c:v>
                </c:pt>
                <c:pt idx="135">
                  <c:v>P-137</c:v>
                </c:pt>
                <c:pt idx="136">
                  <c:v>P-138</c:v>
                </c:pt>
                <c:pt idx="137">
                  <c:v>P-139</c:v>
                </c:pt>
                <c:pt idx="138">
                  <c:v>P-140</c:v>
                </c:pt>
                <c:pt idx="139">
                  <c:v>P-141</c:v>
                </c:pt>
                <c:pt idx="140">
                  <c:v>P-142</c:v>
                </c:pt>
                <c:pt idx="141">
                  <c:v>P-143</c:v>
                </c:pt>
                <c:pt idx="142">
                  <c:v>P-144</c:v>
                </c:pt>
                <c:pt idx="143">
                  <c:v>P-145</c:v>
                </c:pt>
                <c:pt idx="144">
                  <c:v>P-146</c:v>
                </c:pt>
                <c:pt idx="145">
                  <c:v>P-147</c:v>
                </c:pt>
                <c:pt idx="146">
                  <c:v>P-148</c:v>
                </c:pt>
                <c:pt idx="147">
                  <c:v>P-149</c:v>
                </c:pt>
                <c:pt idx="148">
                  <c:v>P-150</c:v>
                </c:pt>
                <c:pt idx="149">
                  <c:v>P-151</c:v>
                </c:pt>
                <c:pt idx="150">
                  <c:v>P-152</c:v>
                </c:pt>
                <c:pt idx="151">
                  <c:v>P-153</c:v>
                </c:pt>
                <c:pt idx="152">
                  <c:v>P-154</c:v>
                </c:pt>
                <c:pt idx="153">
                  <c:v>P-155</c:v>
                </c:pt>
                <c:pt idx="154">
                  <c:v>P-156</c:v>
                </c:pt>
                <c:pt idx="155">
                  <c:v>P-157</c:v>
                </c:pt>
                <c:pt idx="156">
                  <c:v>P-158</c:v>
                </c:pt>
                <c:pt idx="157">
                  <c:v>P-159</c:v>
                </c:pt>
                <c:pt idx="158">
                  <c:v>P-160</c:v>
                </c:pt>
                <c:pt idx="159">
                  <c:v>P-161</c:v>
                </c:pt>
                <c:pt idx="160">
                  <c:v>P-162</c:v>
                </c:pt>
                <c:pt idx="161">
                  <c:v>P-163</c:v>
                </c:pt>
                <c:pt idx="162">
                  <c:v>P-164</c:v>
                </c:pt>
                <c:pt idx="163">
                  <c:v>P-165</c:v>
                </c:pt>
                <c:pt idx="164">
                  <c:v>P-166</c:v>
                </c:pt>
                <c:pt idx="165">
                  <c:v>P-167</c:v>
                </c:pt>
                <c:pt idx="166">
                  <c:v>P-168</c:v>
                </c:pt>
                <c:pt idx="167">
                  <c:v>P-169</c:v>
                </c:pt>
                <c:pt idx="168">
                  <c:v>P-170</c:v>
                </c:pt>
                <c:pt idx="169">
                  <c:v>P-171</c:v>
                </c:pt>
                <c:pt idx="170">
                  <c:v>P-172</c:v>
                </c:pt>
                <c:pt idx="171">
                  <c:v>P-174</c:v>
                </c:pt>
                <c:pt idx="172">
                  <c:v>P-175</c:v>
                </c:pt>
                <c:pt idx="173">
                  <c:v>P-176</c:v>
                </c:pt>
                <c:pt idx="174">
                  <c:v>P-177</c:v>
                </c:pt>
                <c:pt idx="175">
                  <c:v>P-178</c:v>
                </c:pt>
                <c:pt idx="176">
                  <c:v>P-179</c:v>
                </c:pt>
                <c:pt idx="177">
                  <c:v>P-180</c:v>
                </c:pt>
                <c:pt idx="178">
                  <c:v>P-181</c:v>
                </c:pt>
                <c:pt idx="179">
                  <c:v>P-182</c:v>
                </c:pt>
                <c:pt idx="180">
                  <c:v>P-183</c:v>
                </c:pt>
                <c:pt idx="181">
                  <c:v>P-184</c:v>
                </c:pt>
                <c:pt idx="182">
                  <c:v>P-185</c:v>
                </c:pt>
                <c:pt idx="183">
                  <c:v>P-186</c:v>
                </c:pt>
                <c:pt idx="184">
                  <c:v>P-187</c:v>
                </c:pt>
                <c:pt idx="185">
                  <c:v>P-188</c:v>
                </c:pt>
                <c:pt idx="186">
                  <c:v>P-189</c:v>
                </c:pt>
                <c:pt idx="187">
                  <c:v>P-190</c:v>
                </c:pt>
                <c:pt idx="188">
                  <c:v>P-191</c:v>
                </c:pt>
                <c:pt idx="189">
                  <c:v>P-192</c:v>
                </c:pt>
                <c:pt idx="190">
                  <c:v>P-193</c:v>
                </c:pt>
                <c:pt idx="191">
                  <c:v>P-194</c:v>
                </c:pt>
                <c:pt idx="192">
                  <c:v>P-195</c:v>
                </c:pt>
                <c:pt idx="193">
                  <c:v>P-196</c:v>
                </c:pt>
                <c:pt idx="194">
                  <c:v>P-197</c:v>
                </c:pt>
                <c:pt idx="195">
                  <c:v>P-198</c:v>
                </c:pt>
                <c:pt idx="196">
                  <c:v>P-200</c:v>
                </c:pt>
                <c:pt idx="197">
                  <c:v>P-201</c:v>
                </c:pt>
                <c:pt idx="198">
                  <c:v>P-202</c:v>
                </c:pt>
                <c:pt idx="199">
                  <c:v>P-203</c:v>
                </c:pt>
                <c:pt idx="200">
                  <c:v>P-204</c:v>
                </c:pt>
                <c:pt idx="201">
                  <c:v>P-205</c:v>
                </c:pt>
                <c:pt idx="202">
                  <c:v>P-206</c:v>
                </c:pt>
                <c:pt idx="203">
                  <c:v>P-207</c:v>
                </c:pt>
                <c:pt idx="204">
                  <c:v>P-208</c:v>
                </c:pt>
                <c:pt idx="205">
                  <c:v>P-209</c:v>
                </c:pt>
                <c:pt idx="206">
                  <c:v>P-210</c:v>
                </c:pt>
                <c:pt idx="207">
                  <c:v>P-211</c:v>
                </c:pt>
                <c:pt idx="208">
                  <c:v>P-212</c:v>
                </c:pt>
                <c:pt idx="209">
                  <c:v>P-213</c:v>
                </c:pt>
                <c:pt idx="210">
                  <c:v>P-214</c:v>
                </c:pt>
                <c:pt idx="211">
                  <c:v>P-215</c:v>
                </c:pt>
                <c:pt idx="212">
                  <c:v>P-216</c:v>
                </c:pt>
                <c:pt idx="213">
                  <c:v>P-217</c:v>
                </c:pt>
                <c:pt idx="214">
                  <c:v>P-218</c:v>
                </c:pt>
                <c:pt idx="215">
                  <c:v>P-219</c:v>
                </c:pt>
                <c:pt idx="216">
                  <c:v>P-220</c:v>
                </c:pt>
                <c:pt idx="217">
                  <c:v>P-221</c:v>
                </c:pt>
                <c:pt idx="218">
                  <c:v>P-222</c:v>
                </c:pt>
                <c:pt idx="219">
                  <c:v>P-223</c:v>
                </c:pt>
                <c:pt idx="220">
                  <c:v>P-224</c:v>
                </c:pt>
                <c:pt idx="221">
                  <c:v>P-225</c:v>
                </c:pt>
                <c:pt idx="222">
                  <c:v>P-226</c:v>
                </c:pt>
                <c:pt idx="223">
                  <c:v>P-227</c:v>
                </c:pt>
                <c:pt idx="224">
                  <c:v>P-230</c:v>
                </c:pt>
                <c:pt idx="225">
                  <c:v>P-231</c:v>
                </c:pt>
                <c:pt idx="226">
                  <c:v>P-232</c:v>
                </c:pt>
                <c:pt idx="227">
                  <c:v>P-233</c:v>
                </c:pt>
                <c:pt idx="228">
                  <c:v>P-234</c:v>
                </c:pt>
                <c:pt idx="229">
                  <c:v>P-235</c:v>
                </c:pt>
                <c:pt idx="230">
                  <c:v>P-236</c:v>
                </c:pt>
                <c:pt idx="231">
                  <c:v>P-237</c:v>
                </c:pt>
                <c:pt idx="232">
                  <c:v>P-240</c:v>
                </c:pt>
                <c:pt idx="233">
                  <c:v>P-241</c:v>
                </c:pt>
                <c:pt idx="234">
                  <c:v>P-242</c:v>
                </c:pt>
                <c:pt idx="235">
                  <c:v>P-243</c:v>
                </c:pt>
                <c:pt idx="236">
                  <c:v>P-244</c:v>
                </c:pt>
                <c:pt idx="237">
                  <c:v>P-245</c:v>
                </c:pt>
                <c:pt idx="238">
                  <c:v>P-246</c:v>
                </c:pt>
                <c:pt idx="239">
                  <c:v>P-247</c:v>
                </c:pt>
                <c:pt idx="240">
                  <c:v>P-248</c:v>
                </c:pt>
                <c:pt idx="241">
                  <c:v>P-249</c:v>
                </c:pt>
                <c:pt idx="242">
                  <c:v>P-250</c:v>
                </c:pt>
                <c:pt idx="243">
                  <c:v>P-251</c:v>
                </c:pt>
                <c:pt idx="244">
                  <c:v>P-252</c:v>
                </c:pt>
                <c:pt idx="245">
                  <c:v>P-253</c:v>
                </c:pt>
                <c:pt idx="246">
                  <c:v>P-254</c:v>
                </c:pt>
                <c:pt idx="247">
                  <c:v>P-255</c:v>
                </c:pt>
                <c:pt idx="248">
                  <c:v>P-256</c:v>
                </c:pt>
                <c:pt idx="249">
                  <c:v>P-257</c:v>
                </c:pt>
                <c:pt idx="250">
                  <c:v>P-258</c:v>
                </c:pt>
                <c:pt idx="251">
                  <c:v>P-259</c:v>
                </c:pt>
                <c:pt idx="252">
                  <c:v>P-260</c:v>
                </c:pt>
                <c:pt idx="253">
                  <c:v>P-261</c:v>
                </c:pt>
                <c:pt idx="254">
                  <c:v>P-262</c:v>
                </c:pt>
                <c:pt idx="255">
                  <c:v>P-263</c:v>
                </c:pt>
                <c:pt idx="256">
                  <c:v>P-264</c:v>
                </c:pt>
                <c:pt idx="257">
                  <c:v>P-265</c:v>
                </c:pt>
                <c:pt idx="258">
                  <c:v>P-266</c:v>
                </c:pt>
                <c:pt idx="259">
                  <c:v>P-267</c:v>
                </c:pt>
                <c:pt idx="260">
                  <c:v>P-268</c:v>
                </c:pt>
                <c:pt idx="261">
                  <c:v>P-269</c:v>
                </c:pt>
                <c:pt idx="262">
                  <c:v>P-270</c:v>
                </c:pt>
                <c:pt idx="263">
                  <c:v>P-271</c:v>
                </c:pt>
                <c:pt idx="264">
                  <c:v>P-272</c:v>
                </c:pt>
                <c:pt idx="265">
                  <c:v>P-273</c:v>
                </c:pt>
                <c:pt idx="266">
                  <c:v>P-274</c:v>
                </c:pt>
                <c:pt idx="267">
                  <c:v>P-275</c:v>
                </c:pt>
                <c:pt idx="268">
                  <c:v>P-276</c:v>
                </c:pt>
                <c:pt idx="269">
                  <c:v>P-277</c:v>
                </c:pt>
                <c:pt idx="270">
                  <c:v>P-278</c:v>
                </c:pt>
                <c:pt idx="271">
                  <c:v>P-279</c:v>
                </c:pt>
                <c:pt idx="272">
                  <c:v>P-280</c:v>
                </c:pt>
                <c:pt idx="273">
                  <c:v>P-281</c:v>
                </c:pt>
                <c:pt idx="274">
                  <c:v>P-283</c:v>
                </c:pt>
                <c:pt idx="275">
                  <c:v>P-284</c:v>
                </c:pt>
                <c:pt idx="276">
                  <c:v>P-285</c:v>
                </c:pt>
                <c:pt idx="277">
                  <c:v>P-286</c:v>
                </c:pt>
                <c:pt idx="278">
                  <c:v>P-287</c:v>
                </c:pt>
                <c:pt idx="279">
                  <c:v>P-288</c:v>
                </c:pt>
                <c:pt idx="280">
                  <c:v>P-289</c:v>
                </c:pt>
                <c:pt idx="281">
                  <c:v>P-290</c:v>
                </c:pt>
                <c:pt idx="282">
                  <c:v>P-291</c:v>
                </c:pt>
                <c:pt idx="283">
                  <c:v>P-292</c:v>
                </c:pt>
                <c:pt idx="284">
                  <c:v>P-293</c:v>
                </c:pt>
                <c:pt idx="285">
                  <c:v>P-294</c:v>
                </c:pt>
                <c:pt idx="286">
                  <c:v>P-295</c:v>
                </c:pt>
                <c:pt idx="287">
                  <c:v>P-296</c:v>
                </c:pt>
                <c:pt idx="288">
                  <c:v>P-297</c:v>
                </c:pt>
                <c:pt idx="289">
                  <c:v>P-298</c:v>
                </c:pt>
                <c:pt idx="290">
                  <c:v>P-299</c:v>
                </c:pt>
                <c:pt idx="291">
                  <c:v>P-300</c:v>
                </c:pt>
                <c:pt idx="292">
                  <c:v>P-301</c:v>
                </c:pt>
                <c:pt idx="293">
                  <c:v>P-302</c:v>
                </c:pt>
                <c:pt idx="294">
                  <c:v>P-303</c:v>
                </c:pt>
                <c:pt idx="295">
                  <c:v>P-304</c:v>
                </c:pt>
                <c:pt idx="296">
                  <c:v>P-305</c:v>
                </c:pt>
                <c:pt idx="297">
                  <c:v>P-306</c:v>
                </c:pt>
                <c:pt idx="298">
                  <c:v>P-307</c:v>
                </c:pt>
                <c:pt idx="299">
                  <c:v>P-308</c:v>
                </c:pt>
                <c:pt idx="300">
                  <c:v>P-309</c:v>
                </c:pt>
                <c:pt idx="301">
                  <c:v>P-310</c:v>
                </c:pt>
                <c:pt idx="302">
                  <c:v>P-311</c:v>
                </c:pt>
                <c:pt idx="303">
                  <c:v>P-312</c:v>
                </c:pt>
                <c:pt idx="304">
                  <c:v>P-313</c:v>
                </c:pt>
                <c:pt idx="305">
                  <c:v>P-314</c:v>
                </c:pt>
                <c:pt idx="306">
                  <c:v>P-315</c:v>
                </c:pt>
                <c:pt idx="307">
                  <c:v>P-316</c:v>
                </c:pt>
                <c:pt idx="308">
                  <c:v>P-317</c:v>
                </c:pt>
                <c:pt idx="309">
                  <c:v>P-318</c:v>
                </c:pt>
                <c:pt idx="310">
                  <c:v>P-319</c:v>
                </c:pt>
                <c:pt idx="311">
                  <c:v>P-320</c:v>
                </c:pt>
                <c:pt idx="312">
                  <c:v>P-322</c:v>
                </c:pt>
                <c:pt idx="313">
                  <c:v>P-323</c:v>
                </c:pt>
                <c:pt idx="314">
                  <c:v>P-324</c:v>
                </c:pt>
                <c:pt idx="315">
                  <c:v>P-325</c:v>
                </c:pt>
                <c:pt idx="316">
                  <c:v>P-326</c:v>
                </c:pt>
                <c:pt idx="317">
                  <c:v>P-327</c:v>
                </c:pt>
                <c:pt idx="318">
                  <c:v>P-328</c:v>
                </c:pt>
                <c:pt idx="319">
                  <c:v>P-329</c:v>
                </c:pt>
                <c:pt idx="320">
                  <c:v>P-330</c:v>
                </c:pt>
                <c:pt idx="321">
                  <c:v>P-331</c:v>
                </c:pt>
                <c:pt idx="322">
                  <c:v>P-332</c:v>
                </c:pt>
                <c:pt idx="323">
                  <c:v>P-333</c:v>
                </c:pt>
                <c:pt idx="324">
                  <c:v>P-334</c:v>
                </c:pt>
                <c:pt idx="325">
                  <c:v>P-335</c:v>
                </c:pt>
                <c:pt idx="326">
                  <c:v>P-336</c:v>
                </c:pt>
                <c:pt idx="327">
                  <c:v>P-337</c:v>
                </c:pt>
                <c:pt idx="328">
                  <c:v>P-338</c:v>
                </c:pt>
                <c:pt idx="329">
                  <c:v>P-339</c:v>
                </c:pt>
                <c:pt idx="330">
                  <c:v>P-340</c:v>
                </c:pt>
                <c:pt idx="331">
                  <c:v>P-341</c:v>
                </c:pt>
                <c:pt idx="332">
                  <c:v>P-342</c:v>
                </c:pt>
                <c:pt idx="333">
                  <c:v>P-343</c:v>
                </c:pt>
                <c:pt idx="334">
                  <c:v>P-344</c:v>
                </c:pt>
                <c:pt idx="335">
                  <c:v>P-345</c:v>
                </c:pt>
                <c:pt idx="336">
                  <c:v>P-346</c:v>
                </c:pt>
                <c:pt idx="337">
                  <c:v>P-347</c:v>
                </c:pt>
                <c:pt idx="338">
                  <c:v>P-348</c:v>
                </c:pt>
                <c:pt idx="339">
                  <c:v>P-349</c:v>
                </c:pt>
                <c:pt idx="340">
                  <c:v>P-350</c:v>
                </c:pt>
                <c:pt idx="341">
                  <c:v>P-352</c:v>
                </c:pt>
                <c:pt idx="342">
                  <c:v>P-353</c:v>
                </c:pt>
                <c:pt idx="343">
                  <c:v>P-354</c:v>
                </c:pt>
                <c:pt idx="344">
                  <c:v>P-355</c:v>
                </c:pt>
                <c:pt idx="345">
                  <c:v>P-356</c:v>
                </c:pt>
                <c:pt idx="346">
                  <c:v>P-357</c:v>
                </c:pt>
                <c:pt idx="347">
                  <c:v>P-358</c:v>
                </c:pt>
                <c:pt idx="348">
                  <c:v>P-359</c:v>
                </c:pt>
                <c:pt idx="349">
                  <c:v>P-360</c:v>
                </c:pt>
                <c:pt idx="350">
                  <c:v>P-361</c:v>
                </c:pt>
                <c:pt idx="351">
                  <c:v>P-362</c:v>
                </c:pt>
                <c:pt idx="352">
                  <c:v>P-363</c:v>
                </c:pt>
                <c:pt idx="353">
                  <c:v>P-364</c:v>
                </c:pt>
                <c:pt idx="354">
                  <c:v>P-365</c:v>
                </c:pt>
                <c:pt idx="355">
                  <c:v>P-366</c:v>
                </c:pt>
                <c:pt idx="356">
                  <c:v>P-367</c:v>
                </c:pt>
                <c:pt idx="357">
                  <c:v>P-368</c:v>
                </c:pt>
                <c:pt idx="358">
                  <c:v>P-369</c:v>
                </c:pt>
                <c:pt idx="359">
                  <c:v>P-370</c:v>
                </c:pt>
                <c:pt idx="360">
                  <c:v>P-371</c:v>
                </c:pt>
                <c:pt idx="361">
                  <c:v>P-372</c:v>
                </c:pt>
                <c:pt idx="362">
                  <c:v>P-373</c:v>
                </c:pt>
                <c:pt idx="363">
                  <c:v>P-374</c:v>
                </c:pt>
                <c:pt idx="364">
                  <c:v>P-375</c:v>
                </c:pt>
                <c:pt idx="365">
                  <c:v>P-376</c:v>
                </c:pt>
                <c:pt idx="366">
                  <c:v>P-377</c:v>
                </c:pt>
                <c:pt idx="367">
                  <c:v>P-378</c:v>
                </c:pt>
                <c:pt idx="368">
                  <c:v>P-379</c:v>
                </c:pt>
                <c:pt idx="369">
                  <c:v>P-380</c:v>
                </c:pt>
                <c:pt idx="370">
                  <c:v>P-381</c:v>
                </c:pt>
                <c:pt idx="371">
                  <c:v>P-382</c:v>
                </c:pt>
                <c:pt idx="372">
                  <c:v>P-383</c:v>
                </c:pt>
                <c:pt idx="373">
                  <c:v>P-387</c:v>
                </c:pt>
                <c:pt idx="374">
                  <c:v>P-388</c:v>
                </c:pt>
                <c:pt idx="375">
                  <c:v>P-389</c:v>
                </c:pt>
                <c:pt idx="376">
                  <c:v>P-390</c:v>
                </c:pt>
                <c:pt idx="377">
                  <c:v>P-391</c:v>
                </c:pt>
                <c:pt idx="378">
                  <c:v>P-392</c:v>
                </c:pt>
              </c:strCache>
            </c:strRef>
          </c:xVal>
          <c:yVal>
            <c:numRef>
              <c:f>'design-after-fix-problems-for-p'!$L$2:$L$380</c:f>
              <c:numCache>
                <c:formatCode>General</c:formatCode>
                <c:ptCount val="379"/>
                <c:pt idx="0">
                  <c:v>4.5700000000000011E-3</c:v>
                </c:pt>
                <c:pt idx="1">
                  <c:v>4.4200000000000003E-3</c:v>
                </c:pt>
                <c:pt idx="2">
                  <c:v>7.7600000000000013E-3</c:v>
                </c:pt>
                <c:pt idx="3">
                  <c:v>0.11212999999999998</c:v>
                </c:pt>
                <c:pt idx="4">
                  <c:v>0.1116</c:v>
                </c:pt>
                <c:pt idx="5">
                  <c:v>7.6460000000000014E-2</c:v>
                </c:pt>
                <c:pt idx="6">
                  <c:v>7.5139999999999998E-2</c:v>
                </c:pt>
                <c:pt idx="7">
                  <c:v>5.0909999999999997E-2</c:v>
                </c:pt>
                <c:pt idx="8">
                  <c:v>4.6679999999999992E-2</c:v>
                </c:pt>
                <c:pt idx="9">
                  <c:v>3.8890000000000001E-2</c:v>
                </c:pt>
                <c:pt idx="10">
                  <c:v>2.2200000000000004E-2</c:v>
                </c:pt>
                <c:pt idx="11">
                  <c:v>4.9400000000000008E-3</c:v>
                </c:pt>
                <c:pt idx="12">
                  <c:v>7.4570000000000011E-2</c:v>
                </c:pt>
                <c:pt idx="13">
                  <c:v>4.8030000000000003E-2</c:v>
                </c:pt>
                <c:pt idx="14">
                  <c:v>2.8490000000000001E-2</c:v>
                </c:pt>
                <c:pt idx="15">
                  <c:v>3.6340000000000004E-2</c:v>
                </c:pt>
                <c:pt idx="16">
                  <c:v>8.0130000000000007E-2</c:v>
                </c:pt>
                <c:pt idx="17">
                  <c:v>7.8649999999999998E-2</c:v>
                </c:pt>
                <c:pt idx="18">
                  <c:v>3.6549999999999999E-2</c:v>
                </c:pt>
                <c:pt idx="19">
                  <c:v>3.2550000000000009E-2</c:v>
                </c:pt>
                <c:pt idx="20">
                  <c:v>2.8199999999999996E-2</c:v>
                </c:pt>
                <c:pt idx="21">
                  <c:v>9.2200000000000008E-3</c:v>
                </c:pt>
                <c:pt idx="22">
                  <c:v>1.4560000000000002E-2</c:v>
                </c:pt>
                <c:pt idx="23">
                  <c:v>5.9500000000000013E-3</c:v>
                </c:pt>
                <c:pt idx="24">
                  <c:v>2.9630000000000004E-2</c:v>
                </c:pt>
                <c:pt idx="25">
                  <c:v>0.11914000000000001</c:v>
                </c:pt>
                <c:pt idx="26">
                  <c:v>0.11899000000000001</c:v>
                </c:pt>
                <c:pt idx="27">
                  <c:v>0.11884</c:v>
                </c:pt>
                <c:pt idx="28">
                  <c:v>0.11699000000000001</c:v>
                </c:pt>
                <c:pt idx="29">
                  <c:v>0.115</c:v>
                </c:pt>
                <c:pt idx="30">
                  <c:v>0.11418</c:v>
                </c:pt>
                <c:pt idx="31">
                  <c:v>0.2528800000000001</c:v>
                </c:pt>
                <c:pt idx="32">
                  <c:v>0.24955000000000002</c:v>
                </c:pt>
                <c:pt idx="33">
                  <c:v>0.111</c:v>
                </c:pt>
                <c:pt idx="34">
                  <c:v>0.11065</c:v>
                </c:pt>
                <c:pt idx="35">
                  <c:v>0.24449000000000004</c:v>
                </c:pt>
                <c:pt idx="36">
                  <c:v>0.24046000000000003</c:v>
                </c:pt>
                <c:pt idx="37">
                  <c:v>0.23469999999999999</c:v>
                </c:pt>
                <c:pt idx="38">
                  <c:v>0.22467999999999996</c:v>
                </c:pt>
                <c:pt idx="39">
                  <c:v>0.19674000000000003</c:v>
                </c:pt>
                <c:pt idx="40">
                  <c:v>0.16064999999999999</c:v>
                </c:pt>
                <c:pt idx="41">
                  <c:v>9.6630000000000035E-2</c:v>
                </c:pt>
                <c:pt idx="42">
                  <c:v>8.8750000000000023E-2</c:v>
                </c:pt>
                <c:pt idx="43">
                  <c:v>0.19009999999999999</c:v>
                </c:pt>
                <c:pt idx="44">
                  <c:v>0.13194000000000003</c:v>
                </c:pt>
                <c:pt idx="45">
                  <c:v>4.2500000000000003E-2</c:v>
                </c:pt>
                <c:pt idx="46">
                  <c:v>3.5750000000000004E-2</c:v>
                </c:pt>
                <c:pt idx="47">
                  <c:v>5.9730000000000005E-2</c:v>
                </c:pt>
                <c:pt idx="48">
                  <c:v>1.4870000000000001E-2</c:v>
                </c:pt>
                <c:pt idx="49">
                  <c:v>2.5470000000000003E-2</c:v>
                </c:pt>
                <c:pt idx="50">
                  <c:v>1.5590000000000001E-2</c:v>
                </c:pt>
                <c:pt idx="51">
                  <c:v>6.3800000000000011E-3</c:v>
                </c:pt>
                <c:pt idx="52">
                  <c:v>5.8600000000000006E-3</c:v>
                </c:pt>
                <c:pt idx="53">
                  <c:v>5.8100000000000009E-3</c:v>
                </c:pt>
                <c:pt idx="54">
                  <c:v>9.3900000000000025E-3</c:v>
                </c:pt>
                <c:pt idx="55">
                  <c:v>0.10635</c:v>
                </c:pt>
                <c:pt idx="56">
                  <c:v>9.5300000000000024E-2</c:v>
                </c:pt>
                <c:pt idx="57">
                  <c:v>3.0480000000000004E-2</c:v>
                </c:pt>
                <c:pt idx="58">
                  <c:v>0.10996000000000002</c:v>
                </c:pt>
                <c:pt idx="59">
                  <c:v>9.9560000000000037E-2</c:v>
                </c:pt>
                <c:pt idx="60">
                  <c:v>7.7289999999999998E-2</c:v>
                </c:pt>
                <c:pt idx="61">
                  <c:v>1.703E-2</c:v>
                </c:pt>
                <c:pt idx="62">
                  <c:v>3.8190000000000002E-2</c:v>
                </c:pt>
                <c:pt idx="63">
                  <c:v>6.2689999999999996E-2</c:v>
                </c:pt>
                <c:pt idx="64">
                  <c:v>8.7830000000000005E-2</c:v>
                </c:pt>
                <c:pt idx="65">
                  <c:v>0.15981000000000004</c:v>
                </c:pt>
                <c:pt idx="66">
                  <c:v>2.2600000000000003E-3</c:v>
                </c:pt>
                <c:pt idx="67">
                  <c:v>0.18085000000000001</c:v>
                </c:pt>
                <c:pt idx="68">
                  <c:v>0.18003000000000002</c:v>
                </c:pt>
                <c:pt idx="69">
                  <c:v>2.3119999999999995E-2</c:v>
                </c:pt>
                <c:pt idx="70">
                  <c:v>8.6910000000000001E-2</c:v>
                </c:pt>
                <c:pt idx="71">
                  <c:v>8.7290000000000006E-2</c:v>
                </c:pt>
                <c:pt idx="72">
                  <c:v>2.1400000000000004E-3</c:v>
                </c:pt>
                <c:pt idx="73">
                  <c:v>3.1359999999999999E-2</c:v>
                </c:pt>
                <c:pt idx="74">
                  <c:v>3.2900000000000006E-2</c:v>
                </c:pt>
                <c:pt idx="75">
                  <c:v>4.1810000000000007E-2</c:v>
                </c:pt>
                <c:pt idx="76">
                  <c:v>3.0600000000000002E-3</c:v>
                </c:pt>
                <c:pt idx="77">
                  <c:v>1.7000000000000001E-2</c:v>
                </c:pt>
                <c:pt idx="78">
                  <c:v>9.1200000000000031E-3</c:v>
                </c:pt>
                <c:pt idx="79">
                  <c:v>2.5400000000000006E-3</c:v>
                </c:pt>
                <c:pt idx="80">
                  <c:v>5.9400000000000017E-3</c:v>
                </c:pt>
                <c:pt idx="81">
                  <c:v>0.10997999999999998</c:v>
                </c:pt>
                <c:pt idx="82">
                  <c:v>5.6610000000000001E-2</c:v>
                </c:pt>
                <c:pt idx="83">
                  <c:v>8.8160000000000016E-2</c:v>
                </c:pt>
                <c:pt idx="84">
                  <c:v>8.7860000000000021E-2</c:v>
                </c:pt>
                <c:pt idx="85">
                  <c:v>8.616E-2</c:v>
                </c:pt>
                <c:pt idx="86">
                  <c:v>8.5380000000000011E-2</c:v>
                </c:pt>
                <c:pt idx="87">
                  <c:v>7.3410000000000017E-2</c:v>
                </c:pt>
                <c:pt idx="88">
                  <c:v>6.481000000000002E-2</c:v>
                </c:pt>
                <c:pt idx="89">
                  <c:v>6.3469999999999999E-2</c:v>
                </c:pt>
                <c:pt idx="90">
                  <c:v>5.9370000000000006E-2</c:v>
                </c:pt>
                <c:pt idx="91">
                  <c:v>6.855E-2</c:v>
                </c:pt>
                <c:pt idx="92">
                  <c:v>1.1840000000000003E-2</c:v>
                </c:pt>
                <c:pt idx="93">
                  <c:v>8.1200000000000005E-3</c:v>
                </c:pt>
                <c:pt idx="94">
                  <c:v>7.1160000000000001E-2</c:v>
                </c:pt>
                <c:pt idx="95">
                  <c:v>7.4560000000000015E-2</c:v>
                </c:pt>
                <c:pt idx="96">
                  <c:v>2.2200000000000006E-3</c:v>
                </c:pt>
                <c:pt idx="97">
                  <c:v>2.7200000000000006E-3</c:v>
                </c:pt>
                <c:pt idx="98">
                  <c:v>1.3600000000000003E-3</c:v>
                </c:pt>
                <c:pt idx="99">
                  <c:v>6.7800000000000013E-3</c:v>
                </c:pt>
                <c:pt idx="100">
                  <c:v>1.2400000000000002E-3</c:v>
                </c:pt>
                <c:pt idx="101">
                  <c:v>4.8400000000000006E-3</c:v>
                </c:pt>
                <c:pt idx="102">
                  <c:v>1.7420000000000001E-2</c:v>
                </c:pt>
                <c:pt idx="103">
                  <c:v>6.6400000000000009E-3</c:v>
                </c:pt>
                <c:pt idx="104">
                  <c:v>8.5600000000000051E-3</c:v>
                </c:pt>
                <c:pt idx="105">
                  <c:v>5.3000000000000009E-3</c:v>
                </c:pt>
                <c:pt idx="106">
                  <c:v>3.0050000000000004E-2</c:v>
                </c:pt>
                <c:pt idx="107">
                  <c:v>8.6400000000000001E-3</c:v>
                </c:pt>
                <c:pt idx="108">
                  <c:v>1.0610000000000001E-2</c:v>
                </c:pt>
                <c:pt idx="109">
                  <c:v>3.5000000000000005E-4</c:v>
                </c:pt>
                <c:pt idx="110">
                  <c:v>0.11960000000000001</c:v>
                </c:pt>
                <c:pt idx="111">
                  <c:v>7.3980000000000004E-2</c:v>
                </c:pt>
                <c:pt idx="112">
                  <c:v>1.721E-2</c:v>
                </c:pt>
                <c:pt idx="113">
                  <c:v>4.5219999999999996E-2</c:v>
                </c:pt>
                <c:pt idx="114">
                  <c:v>4.7840000000000001E-2</c:v>
                </c:pt>
                <c:pt idx="115">
                  <c:v>5.0060000000000007E-2</c:v>
                </c:pt>
                <c:pt idx="116">
                  <c:v>4.0050000000000002E-2</c:v>
                </c:pt>
                <c:pt idx="117">
                  <c:v>3.5990000000000001E-2</c:v>
                </c:pt>
                <c:pt idx="118">
                  <c:v>3.0810000000000004E-2</c:v>
                </c:pt>
                <c:pt idx="119">
                  <c:v>2.7670000000000007E-2</c:v>
                </c:pt>
                <c:pt idx="120">
                  <c:v>2.4139999999999998E-2</c:v>
                </c:pt>
                <c:pt idx="121">
                  <c:v>0.15128000000000003</c:v>
                </c:pt>
                <c:pt idx="122">
                  <c:v>9.0570000000000025E-2</c:v>
                </c:pt>
                <c:pt idx="123">
                  <c:v>1.3699999999999999E-3</c:v>
                </c:pt>
                <c:pt idx="124">
                  <c:v>1.1999999999999999E-3</c:v>
                </c:pt>
                <c:pt idx="125">
                  <c:v>1.8100000000000004E-3</c:v>
                </c:pt>
                <c:pt idx="126">
                  <c:v>0.15660000000000002</c:v>
                </c:pt>
                <c:pt idx="127">
                  <c:v>0.17634000000000002</c:v>
                </c:pt>
                <c:pt idx="128">
                  <c:v>8.4130000000000024E-2</c:v>
                </c:pt>
                <c:pt idx="129">
                  <c:v>8.2640000000000005E-2</c:v>
                </c:pt>
                <c:pt idx="130">
                  <c:v>8.0120000000000011E-2</c:v>
                </c:pt>
                <c:pt idx="131">
                  <c:v>8.5340000000000041E-2</c:v>
                </c:pt>
                <c:pt idx="132">
                  <c:v>7.9289999999999999E-2</c:v>
                </c:pt>
                <c:pt idx="133">
                  <c:v>8.2930000000000004E-2</c:v>
                </c:pt>
                <c:pt idx="134">
                  <c:v>6.7409999999999998E-2</c:v>
                </c:pt>
                <c:pt idx="135">
                  <c:v>4.2169999999999999E-2</c:v>
                </c:pt>
                <c:pt idx="136">
                  <c:v>8.8980000000000004E-2</c:v>
                </c:pt>
                <c:pt idx="137">
                  <c:v>7.4660000000000004E-2</c:v>
                </c:pt>
                <c:pt idx="138">
                  <c:v>6.0820000000000006E-2</c:v>
                </c:pt>
                <c:pt idx="139">
                  <c:v>6.2300000000000012E-3</c:v>
                </c:pt>
                <c:pt idx="140">
                  <c:v>5.4300000000000008E-3</c:v>
                </c:pt>
                <c:pt idx="141">
                  <c:v>5.8000000000000005E-3</c:v>
                </c:pt>
                <c:pt idx="142">
                  <c:v>1.5559999999999997E-2</c:v>
                </c:pt>
                <c:pt idx="143">
                  <c:v>5.0659999999999997E-2</c:v>
                </c:pt>
                <c:pt idx="144">
                  <c:v>0.11477999999999998</c:v>
                </c:pt>
                <c:pt idx="145">
                  <c:v>0.10557000000000001</c:v>
                </c:pt>
                <c:pt idx="146">
                  <c:v>8.8360000000000036E-2</c:v>
                </c:pt>
                <c:pt idx="147">
                  <c:v>8.1040000000000001E-2</c:v>
                </c:pt>
                <c:pt idx="148">
                  <c:v>7.5329999999999994E-2</c:v>
                </c:pt>
                <c:pt idx="149">
                  <c:v>6.8669999999999995E-2</c:v>
                </c:pt>
                <c:pt idx="150">
                  <c:v>3.1150000000000001E-2</c:v>
                </c:pt>
                <c:pt idx="151">
                  <c:v>9.6100000000000005E-3</c:v>
                </c:pt>
                <c:pt idx="152">
                  <c:v>6.2400000000000016E-3</c:v>
                </c:pt>
                <c:pt idx="153">
                  <c:v>4.4900000000000009E-3</c:v>
                </c:pt>
                <c:pt idx="154">
                  <c:v>2.33E-3</c:v>
                </c:pt>
                <c:pt idx="155">
                  <c:v>4.2200000000000007E-3</c:v>
                </c:pt>
                <c:pt idx="156">
                  <c:v>3.2600000000000004E-2</c:v>
                </c:pt>
                <c:pt idx="157">
                  <c:v>1.9070000000000004E-2</c:v>
                </c:pt>
                <c:pt idx="158">
                  <c:v>1.515E-2</c:v>
                </c:pt>
                <c:pt idx="159">
                  <c:v>1.6219999999999998E-2</c:v>
                </c:pt>
                <c:pt idx="160">
                  <c:v>0.10256000000000001</c:v>
                </c:pt>
                <c:pt idx="161">
                  <c:v>0.10213999999999998</c:v>
                </c:pt>
                <c:pt idx="162">
                  <c:v>0.15909000000000004</c:v>
                </c:pt>
                <c:pt idx="163">
                  <c:v>0.21397000000000002</c:v>
                </c:pt>
                <c:pt idx="164">
                  <c:v>0.15921000000000002</c:v>
                </c:pt>
                <c:pt idx="165">
                  <c:v>8.7750000000000009E-2</c:v>
                </c:pt>
                <c:pt idx="166">
                  <c:v>8.6250000000000007E-2</c:v>
                </c:pt>
                <c:pt idx="167">
                  <c:v>0.13868</c:v>
                </c:pt>
                <c:pt idx="168">
                  <c:v>4.7100000000000006E-3</c:v>
                </c:pt>
                <c:pt idx="169">
                  <c:v>1.3820000000000002E-2</c:v>
                </c:pt>
                <c:pt idx="170">
                  <c:v>7.0540000000000005E-2</c:v>
                </c:pt>
                <c:pt idx="171">
                  <c:v>3.6319999999999998E-2</c:v>
                </c:pt>
                <c:pt idx="172">
                  <c:v>5.2609999999999997E-2</c:v>
                </c:pt>
                <c:pt idx="173">
                  <c:v>5.3000000000000005E-2</c:v>
                </c:pt>
                <c:pt idx="174">
                  <c:v>5.6559999999999992E-2</c:v>
                </c:pt>
                <c:pt idx="175">
                  <c:v>1.1000000000000003E-3</c:v>
                </c:pt>
                <c:pt idx="176">
                  <c:v>5.5320000000000008E-2</c:v>
                </c:pt>
                <c:pt idx="177">
                  <c:v>1.3849999999999999E-2</c:v>
                </c:pt>
                <c:pt idx="178">
                  <c:v>1.3220000000000003E-2</c:v>
                </c:pt>
                <c:pt idx="179">
                  <c:v>3.533E-2</c:v>
                </c:pt>
                <c:pt idx="180">
                  <c:v>3.5830000000000008E-2</c:v>
                </c:pt>
                <c:pt idx="181">
                  <c:v>2.7930000000000003E-2</c:v>
                </c:pt>
                <c:pt idx="182">
                  <c:v>2.8969999999999996E-2</c:v>
                </c:pt>
                <c:pt idx="183">
                  <c:v>9.1379999999999989E-2</c:v>
                </c:pt>
                <c:pt idx="184">
                  <c:v>8.9250000000000024E-2</c:v>
                </c:pt>
                <c:pt idx="185">
                  <c:v>0.19703999999999999</c:v>
                </c:pt>
                <c:pt idx="186">
                  <c:v>0.18322000000000002</c:v>
                </c:pt>
                <c:pt idx="187">
                  <c:v>0.18024000000000004</c:v>
                </c:pt>
                <c:pt idx="188">
                  <c:v>8.656000000000004E-2</c:v>
                </c:pt>
                <c:pt idx="189">
                  <c:v>8.5310000000000011E-2</c:v>
                </c:pt>
                <c:pt idx="190">
                  <c:v>8.0620000000000025E-2</c:v>
                </c:pt>
                <c:pt idx="191">
                  <c:v>7.6600000000000001E-2</c:v>
                </c:pt>
                <c:pt idx="192">
                  <c:v>0.16944000000000004</c:v>
                </c:pt>
                <c:pt idx="193">
                  <c:v>0.16233</c:v>
                </c:pt>
                <c:pt idx="194">
                  <c:v>0.15228000000000003</c:v>
                </c:pt>
                <c:pt idx="195">
                  <c:v>1.9800000000000004E-3</c:v>
                </c:pt>
                <c:pt idx="196">
                  <c:v>6.3900000000000007E-3</c:v>
                </c:pt>
                <c:pt idx="197">
                  <c:v>0.21921000000000002</c:v>
                </c:pt>
                <c:pt idx="198">
                  <c:v>0.20338000000000001</c:v>
                </c:pt>
                <c:pt idx="199">
                  <c:v>7.0900000000000008E-3</c:v>
                </c:pt>
                <c:pt idx="200">
                  <c:v>0.18378000000000003</c:v>
                </c:pt>
                <c:pt idx="201">
                  <c:v>9.0800000000000006E-2</c:v>
                </c:pt>
                <c:pt idx="202">
                  <c:v>8.8690000000000019E-2</c:v>
                </c:pt>
                <c:pt idx="203">
                  <c:v>5.9800000000000018E-3</c:v>
                </c:pt>
                <c:pt idx="204">
                  <c:v>2.971E-2</c:v>
                </c:pt>
                <c:pt idx="205">
                  <c:v>2.6919999999999999E-2</c:v>
                </c:pt>
                <c:pt idx="206">
                  <c:v>1.6600000000000005E-3</c:v>
                </c:pt>
                <c:pt idx="207">
                  <c:v>0.15455000000000002</c:v>
                </c:pt>
                <c:pt idx="208">
                  <c:v>0.14195000000000002</c:v>
                </c:pt>
                <c:pt idx="209">
                  <c:v>0.12231</c:v>
                </c:pt>
                <c:pt idx="210">
                  <c:v>0.13303999999999999</c:v>
                </c:pt>
                <c:pt idx="211">
                  <c:v>1.1520000000000002E-2</c:v>
                </c:pt>
                <c:pt idx="212">
                  <c:v>5.2000000000000006E-4</c:v>
                </c:pt>
                <c:pt idx="213">
                  <c:v>2.5000000000000006E-4</c:v>
                </c:pt>
                <c:pt idx="214">
                  <c:v>3.9000000000000005E-4</c:v>
                </c:pt>
                <c:pt idx="215">
                  <c:v>1.2600000000000003E-3</c:v>
                </c:pt>
                <c:pt idx="216">
                  <c:v>5.8000000000000011E-4</c:v>
                </c:pt>
                <c:pt idx="217">
                  <c:v>3.6000000000000008E-4</c:v>
                </c:pt>
                <c:pt idx="218">
                  <c:v>4.4400000000000012E-3</c:v>
                </c:pt>
                <c:pt idx="219">
                  <c:v>3.3159999999999995E-2</c:v>
                </c:pt>
                <c:pt idx="220">
                  <c:v>1.5650000000000001E-2</c:v>
                </c:pt>
                <c:pt idx="221">
                  <c:v>1.0330000000000001E-2</c:v>
                </c:pt>
                <c:pt idx="222">
                  <c:v>3.1600000000000005E-3</c:v>
                </c:pt>
                <c:pt idx="223">
                  <c:v>0.11984</c:v>
                </c:pt>
                <c:pt idx="224">
                  <c:v>9.3160000000000021E-2</c:v>
                </c:pt>
                <c:pt idx="225">
                  <c:v>0.10770000000000002</c:v>
                </c:pt>
                <c:pt idx="226">
                  <c:v>9.3450000000000019E-2</c:v>
                </c:pt>
                <c:pt idx="227">
                  <c:v>7.8170000000000003E-2</c:v>
                </c:pt>
                <c:pt idx="228">
                  <c:v>7.7850000000000016E-2</c:v>
                </c:pt>
                <c:pt idx="229">
                  <c:v>2.6830000000000007E-2</c:v>
                </c:pt>
                <c:pt idx="230">
                  <c:v>0.10875000000000001</c:v>
                </c:pt>
                <c:pt idx="231">
                  <c:v>4.6460000000000001E-2</c:v>
                </c:pt>
                <c:pt idx="232">
                  <c:v>1.6199999999999999E-3</c:v>
                </c:pt>
                <c:pt idx="233">
                  <c:v>6.000000000000001E-3</c:v>
                </c:pt>
                <c:pt idx="234">
                  <c:v>1.7400000000000002E-3</c:v>
                </c:pt>
                <c:pt idx="235">
                  <c:v>8.9710000000000026E-2</c:v>
                </c:pt>
                <c:pt idx="236">
                  <c:v>9.0260000000000007E-2</c:v>
                </c:pt>
                <c:pt idx="237">
                  <c:v>2.5020000000000001E-2</c:v>
                </c:pt>
                <c:pt idx="238">
                  <c:v>1.9450000000000002E-2</c:v>
                </c:pt>
                <c:pt idx="239">
                  <c:v>1.7340000000000001E-2</c:v>
                </c:pt>
                <c:pt idx="240">
                  <c:v>1.1610000000000002E-2</c:v>
                </c:pt>
                <c:pt idx="241">
                  <c:v>7.1900000000000011E-3</c:v>
                </c:pt>
                <c:pt idx="242">
                  <c:v>1.8500000000000003E-3</c:v>
                </c:pt>
                <c:pt idx="243">
                  <c:v>0.13325999999999999</c:v>
                </c:pt>
                <c:pt idx="244">
                  <c:v>0.12573999999999999</c:v>
                </c:pt>
                <c:pt idx="245">
                  <c:v>0.12159000000000002</c:v>
                </c:pt>
                <c:pt idx="246">
                  <c:v>5.8790000000000009E-2</c:v>
                </c:pt>
                <c:pt idx="247">
                  <c:v>7.7190000000000009E-2</c:v>
                </c:pt>
                <c:pt idx="248">
                  <c:v>7.0629999999999998E-2</c:v>
                </c:pt>
                <c:pt idx="249">
                  <c:v>6.6479999999999997E-2</c:v>
                </c:pt>
                <c:pt idx="250">
                  <c:v>6.2170000000000003E-2</c:v>
                </c:pt>
                <c:pt idx="251">
                  <c:v>5.9150000000000008E-2</c:v>
                </c:pt>
                <c:pt idx="252">
                  <c:v>5.1810000000000009E-2</c:v>
                </c:pt>
                <c:pt idx="253">
                  <c:v>1.6889999999999999E-2</c:v>
                </c:pt>
                <c:pt idx="254">
                  <c:v>1.417E-2</c:v>
                </c:pt>
                <c:pt idx="255">
                  <c:v>2.2400000000000002E-3</c:v>
                </c:pt>
                <c:pt idx="256">
                  <c:v>1.2199999999999997E-3</c:v>
                </c:pt>
                <c:pt idx="257">
                  <c:v>5.6000000000000006E-4</c:v>
                </c:pt>
                <c:pt idx="258">
                  <c:v>5.9000000000000014E-4</c:v>
                </c:pt>
                <c:pt idx="259">
                  <c:v>1.5299999999999999E-3</c:v>
                </c:pt>
                <c:pt idx="260">
                  <c:v>5.9470000000000009E-2</c:v>
                </c:pt>
                <c:pt idx="261">
                  <c:v>5.5509999999999997E-2</c:v>
                </c:pt>
                <c:pt idx="262">
                  <c:v>2.7200000000000006E-3</c:v>
                </c:pt>
                <c:pt idx="263">
                  <c:v>6.680000000000001E-3</c:v>
                </c:pt>
                <c:pt idx="264">
                  <c:v>0.11046</c:v>
                </c:pt>
                <c:pt idx="265">
                  <c:v>1.481E-2</c:v>
                </c:pt>
                <c:pt idx="266">
                  <c:v>2.6300000000000004E-3</c:v>
                </c:pt>
                <c:pt idx="267">
                  <c:v>6.7600000000000013E-3</c:v>
                </c:pt>
                <c:pt idx="268">
                  <c:v>8.6100000000000031E-3</c:v>
                </c:pt>
                <c:pt idx="269">
                  <c:v>4.342E-2</c:v>
                </c:pt>
                <c:pt idx="270">
                  <c:v>5.2600000000000008E-3</c:v>
                </c:pt>
                <c:pt idx="271">
                  <c:v>0.13908999999999999</c:v>
                </c:pt>
                <c:pt idx="272">
                  <c:v>0.12691000000000002</c:v>
                </c:pt>
                <c:pt idx="273">
                  <c:v>9.6640000000000004E-2</c:v>
                </c:pt>
                <c:pt idx="274">
                  <c:v>1.8220000000000004E-2</c:v>
                </c:pt>
                <c:pt idx="275">
                  <c:v>1.213E-2</c:v>
                </c:pt>
                <c:pt idx="276">
                  <c:v>7.7700000000000017E-3</c:v>
                </c:pt>
                <c:pt idx="277">
                  <c:v>4.6299999999999996E-3</c:v>
                </c:pt>
                <c:pt idx="278">
                  <c:v>1.0180000000000002E-2</c:v>
                </c:pt>
                <c:pt idx="279">
                  <c:v>3.3800000000000006E-3</c:v>
                </c:pt>
                <c:pt idx="280">
                  <c:v>4.1900000000000001E-3</c:v>
                </c:pt>
                <c:pt idx="281">
                  <c:v>7.3000000000000018E-4</c:v>
                </c:pt>
                <c:pt idx="282">
                  <c:v>5.9770000000000011E-2</c:v>
                </c:pt>
                <c:pt idx="283">
                  <c:v>1.1400000000000004E-3</c:v>
                </c:pt>
                <c:pt idx="284">
                  <c:v>6.1420000000000002E-2</c:v>
                </c:pt>
                <c:pt idx="285">
                  <c:v>1.2619999999999998E-2</c:v>
                </c:pt>
                <c:pt idx="286">
                  <c:v>7.1400000000000005E-3</c:v>
                </c:pt>
                <c:pt idx="287">
                  <c:v>3.5100000000000005E-3</c:v>
                </c:pt>
                <c:pt idx="288">
                  <c:v>1.0600000000000002E-2</c:v>
                </c:pt>
                <c:pt idx="289">
                  <c:v>3.1100000000000004E-3</c:v>
                </c:pt>
                <c:pt idx="290">
                  <c:v>8.3700000000000024E-3</c:v>
                </c:pt>
                <c:pt idx="291">
                  <c:v>4.3000000000000009E-3</c:v>
                </c:pt>
                <c:pt idx="292">
                  <c:v>1.7350000000000001E-2</c:v>
                </c:pt>
                <c:pt idx="293">
                  <c:v>1.0380000000000002E-2</c:v>
                </c:pt>
                <c:pt idx="294">
                  <c:v>2.4510000000000001E-2</c:v>
                </c:pt>
                <c:pt idx="295">
                  <c:v>1.5429999999999999E-2</c:v>
                </c:pt>
                <c:pt idx="296">
                  <c:v>1.3899999999999999E-2</c:v>
                </c:pt>
                <c:pt idx="297">
                  <c:v>1.6119999999999999E-2</c:v>
                </c:pt>
                <c:pt idx="298">
                  <c:v>8.8200000000000032E-3</c:v>
                </c:pt>
                <c:pt idx="299">
                  <c:v>2.334E-2</c:v>
                </c:pt>
                <c:pt idx="300">
                  <c:v>1.1910000000000002E-2</c:v>
                </c:pt>
                <c:pt idx="301">
                  <c:v>1.0699999999999998E-2</c:v>
                </c:pt>
                <c:pt idx="302">
                  <c:v>0.19907</c:v>
                </c:pt>
                <c:pt idx="303">
                  <c:v>6.2300000000000012E-3</c:v>
                </c:pt>
                <c:pt idx="304">
                  <c:v>0.11296</c:v>
                </c:pt>
                <c:pt idx="305">
                  <c:v>0.10453999999999998</c:v>
                </c:pt>
                <c:pt idx="306">
                  <c:v>0.10254000000000002</c:v>
                </c:pt>
                <c:pt idx="307">
                  <c:v>9.1930000000000026E-2</c:v>
                </c:pt>
                <c:pt idx="308">
                  <c:v>7.895000000000002E-2</c:v>
                </c:pt>
                <c:pt idx="309">
                  <c:v>7.8479999999999994E-2</c:v>
                </c:pt>
                <c:pt idx="310">
                  <c:v>7.6890000000000014E-2</c:v>
                </c:pt>
                <c:pt idx="311">
                  <c:v>2.0989999999999998E-2</c:v>
                </c:pt>
                <c:pt idx="312">
                  <c:v>1.9269999999999999E-2</c:v>
                </c:pt>
                <c:pt idx="313">
                  <c:v>2.2400000000000002E-3</c:v>
                </c:pt>
                <c:pt idx="314">
                  <c:v>1.1100000000000003E-3</c:v>
                </c:pt>
                <c:pt idx="315">
                  <c:v>0.12332000000000001</c:v>
                </c:pt>
                <c:pt idx="316">
                  <c:v>6.694E-2</c:v>
                </c:pt>
                <c:pt idx="317">
                  <c:v>6.2549999999999994E-2</c:v>
                </c:pt>
                <c:pt idx="318">
                  <c:v>2.4500000000000004E-3</c:v>
                </c:pt>
                <c:pt idx="319">
                  <c:v>1.1900000000000003E-3</c:v>
                </c:pt>
                <c:pt idx="320">
                  <c:v>2.2000000000000006E-3</c:v>
                </c:pt>
                <c:pt idx="321">
                  <c:v>3.1800000000000005E-3</c:v>
                </c:pt>
                <c:pt idx="322">
                  <c:v>4.4000000000000011E-3</c:v>
                </c:pt>
                <c:pt idx="323">
                  <c:v>0.113</c:v>
                </c:pt>
                <c:pt idx="324">
                  <c:v>9.9190000000000014E-2</c:v>
                </c:pt>
                <c:pt idx="325">
                  <c:v>8.6380000000000012E-2</c:v>
                </c:pt>
                <c:pt idx="326">
                  <c:v>2.579E-2</c:v>
                </c:pt>
                <c:pt idx="327">
                  <c:v>3.1150000000000001E-2</c:v>
                </c:pt>
                <c:pt idx="328">
                  <c:v>1.0959999999999998E-2</c:v>
                </c:pt>
                <c:pt idx="329">
                  <c:v>8.8900000000000021E-3</c:v>
                </c:pt>
                <c:pt idx="330">
                  <c:v>2.33E-3</c:v>
                </c:pt>
                <c:pt idx="331">
                  <c:v>1.4100000000000002E-3</c:v>
                </c:pt>
                <c:pt idx="332">
                  <c:v>8.7840000000000001E-2</c:v>
                </c:pt>
                <c:pt idx="333">
                  <c:v>6.2700000000000013E-3</c:v>
                </c:pt>
                <c:pt idx="334">
                  <c:v>0.11806000000000001</c:v>
                </c:pt>
                <c:pt idx="335">
                  <c:v>4.3929999999999997E-2</c:v>
                </c:pt>
                <c:pt idx="336">
                  <c:v>9.5000000000000032E-3</c:v>
                </c:pt>
                <c:pt idx="337">
                  <c:v>4.64E-3</c:v>
                </c:pt>
                <c:pt idx="338">
                  <c:v>4.6100000000000002E-2</c:v>
                </c:pt>
                <c:pt idx="339">
                  <c:v>4.7170000000000004E-2</c:v>
                </c:pt>
                <c:pt idx="340">
                  <c:v>3.9900000000000005E-2</c:v>
                </c:pt>
                <c:pt idx="341">
                  <c:v>7.7000000000000011E-3</c:v>
                </c:pt>
                <c:pt idx="342">
                  <c:v>0.18394000000000002</c:v>
                </c:pt>
                <c:pt idx="343">
                  <c:v>0.17950000000000002</c:v>
                </c:pt>
                <c:pt idx="344">
                  <c:v>1.405E-2</c:v>
                </c:pt>
                <c:pt idx="345">
                  <c:v>3.6000000000000003E-3</c:v>
                </c:pt>
                <c:pt idx="346">
                  <c:v>7.640000000000001E-3</c:v>
                </c:pt>
                <c:pt idx="347">
                  <c:v>0.13300999999999999</c:v>
                </c:pt>
                <c:pt idx="348">
                  <c:v>0.13022</c:v>
                </c:pt>
                <c:pt idx="349">
                  <c:v>4.0189999999999997E-2</c:v>
                </c:pt>
                <c:pt idx="350">
                  <c:v>0.11627999999999998</c:v>
                </c:pt>
                <c:pt idx="351">
                  <c:v>1.2999999999999997E-3</c:v>
                </c:pt>
                <c:pt idx="352">
                  <c:v>2.7300000000000002E-3</c:v>
                </c:pt>
                <c:pt idx="353">
                  <c:v>3.6600000000000009E-3</c:v>
                </c:pt>
                <c:pt idx="354">
                  <c:v>0.14455999999999999</c:v>
                </c:pt>
                <c:pt idx="355">
                  <c:v>1.6770000000000004E-2</c:v>
                </c:pt>
                <c:pt idx="356">
                  <c:v>9.1400000000000006E-3</c:v>
                </c:pt>
                <c:pt idx="357">
                  <c:v>2.5420000000000002E-2</c:v>
                </c:pt>
                <c:pt idx="358">
                  <c:v>1.5599999999999998E-2</c:v>
                </c:pt>
                <c:pt idx="359">
                  <c:v>9.7700000000000026E-3</c:v>
                </c:pt>
                <c:pt idx="360">
                  <c:v>1.9480000000000004E-2</c:v>
                </c:pt>
                <c:pt idx="361">
                  <c:v>1.7960000000000004E-2</c:v>
                </c:pt>
                <c:pt idx="362">
                  <c:v>2.7310000000000001E-2</c:v>
                </c:pt>
                <c:pt idx="363">
                  <c:v>2.2630000000000004E-2</c:v>
                </c:pt>
                <c:pt idx="364">
                  <c:v>1.5180000000000003E-2</c:v>
                </c:pt>
                <c:pt idx="365">
                  <c:v>1.0910000000000001E-2</c:v>
                </c:pt>
                <c:pt idx="366">
                  <c:v>0.14254000000000003</c:v>
                </c:pt>
                <c:pt idx="367">
                  <c:v>9.9930000000000019E-2</c:v>
                </c:pt>
                <c:pt idx="368">
                  <c:v>0.10534</c:v>
                </c:pt>
                <c:pt idx="369">
                  <c:v>3.1470000000000005E-2</c:v>
                </c:pt>
                <c:pt idx="370">
                  <c:v>0.11637</c:v>
                </c:pt>
                <c:pt idx="371">
                  <c:v>0.10947000000000001</c:v>
                </c:pt>
                <c:pt idx="372">
                  <c:v>7.0379999999999998E-2</c:v>
                </c:pt>
                <c:pt idx="373">
                  <c:v>1.4290000000000001E-2</c:v>
                </c:pt>
                <c:pt idx="374">
                  <c:v>3.3280000000000004E-2</c:v>
                </c:pt>
                <c:pt idx="375">
                  <c:v>0.12992999999999999</c:v>
                </c:pt>
                <c:pt idx="376">
                  <c:v>5.4100000000000009E-2</c:v>
                </c:pt>
                <c:pt idx="377">
                  <c:v>0.10419000000000002</c:v>
                </c:pt>
                <c:pt idx="378">
                  <c:v>0.10202000000000001</c:v>
                </c:pt>
              </c:numCache>
            </c:numRef>
          </c:yVal>
        </c:ser>
        <c:ser>
          <c:idx val="2"/>
          <c:order val="1"/>
          <c:tx>
            <c:v>Minimum Allowable Velocity</c:v>
          </c:tx>
          <c:spPr>
            <a:ln w="28575">
              <a:noFill/>
            </a:ln>
          </c:spPr>
          <c:marker>
            <c:symbol val="none"/>
          </c:marker>
          <c:trendline>
            <c:spPr>
              <a:ln w="28575">
                <a:solidFill>
                  <a:srgbClr val="FF0000"/>
                </a:solidFill>
              </a:ln>
            </c:spPr>
            <c:trendlineType val="linear"/>
          </c:trendline>
          <c:xVal>
            <c:strRef>
              <c:f>'design-after-fix-problems-for-p'!$B$2:$B$380</c:f>
              <c:strCache>
                <c:ptCount val="379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P-11</c:v>
                </c:pt>
                <c:pt idx="10">
                  <c:v>P-12</c:v>
                </c:pt>
                <c:pt idx="11">
                  <c:v>P-13</c:v>
                </c:pt>
                <c:pt idx="12">
                  <c:v>P-14</c:v>
                </c:pt>
                <c:pt idx="13">
                  <c:v>P-15</c:v>
                </c:pt>
                <c:pt idx="14">
                  <c:v>P-16</c:v>
                </c:pt>
                <c:pt idx="15">
                  <c:v>P-17</c:v>
                </c:pt>
                <c:pt idx="16">
                  <c:v>P-18</c:v>
                </c:pt>
                <c:pt idx="17">
                  <c:v>P-19</c:v>
                </c:pt>
                <c:pt idx="18">
                  <c:v>P-20</c:v>
                </c:pt>
                <c:pt idx="19">
                  <c:v>P-21</c:v>
                </c:pt>
                <c:pt idx="20">
                  <c:v>P-22</c:v>
                </c:pt>
                <c:pt idx="21">
                  <c:v>P-23</c:v>
                </c:pt>
                <c:pt idx="22">
                  <c:v>P-24</c:v>
                </c:pt>
                <c:pt idx="23">
                  <c:v>P-25</c:v>
                </c:pt>
                <c:pt idx="24">
                  <c:v>P-26</c:v>
                </c:pt>
                <c:pt idx="25">
                  <c:v>P-27</c:v>
                </c:pt>
                <c:pt idx="26">
                  <c:v>P-28</c:v>
                </c:pt>
                <c:pt idx="27">
                  <c:v>P-29</c:v>
                </c:pt>
                <c:pt idx="28">
                  <c:v>P-30</c:v>
                </c:pt>
                <c:pt idx="29">
                  <c:v>P-31</c:v>
                </c:pt>
                <c:pt idx="30">
                  <c:v>P-32</c:v>
                </c:pt>
                <c:pt idx="31">
                  <c:v>P-33</c:v>
                </c:pt>
                <c:pt idx="32">
                  <c:v>P-34</c:v>
                </c:pt>
                <c:pt idx="33">
                  <c:v>P-35</c:v>
                </c:pt>
                <c:pt idx="34">
                  <c:v>P-36</c:v>
                </c:pt>
                <c:pt idx="35">
                  <c:v>P-37</c:v>
                </c:pt>
                <c:pt idx="36">
                  <c:v>P-38</c:v>
                </c:pt>
                <c:pt idx="37">
                  <c:v>P-39</c:v>
                </c:pt>
                <c:pt idx="38">
                  <c:v>P-40</c:v>
                </c:pt>
                <c:pt idx="39">
                  <c:v>P-41</c:v>
                </c:pt>
                <c:pt idx="40">
                  <c:v>P-42</c:v>
                </c:pt>
                <c:pt idx="41">
                  <c:v>P-43</c:v>
                </c:pt>
                <c:pt idx="42">
                  <c:v>P-44</c:v>
                </c:pt>
                <c:pt idx="43">
                  <c:v>P-45</c:v>
                </c:pt>
                <c:pt idx="44">
                  <c:v>P-46</c:v>
                </c:pt>
                <c:pt idx="45">
                  <c:v>P-46</c:v>
                </c:pt>
                <c:pt idx="46">
                  <c:v>P-47</c:v>
                </c:pt>
                <c:pt idx="47">
                  <c:v>P-47</c:v>
                </c:pt>
                <c:pt idx="48">
                  <c:v>P-48</c:v>
                </c:pt>
                <c:pt idx="49">
                  <c:v>P-48</c:v>
                </c:pt>
                <c:pt idx="50">
                  <c:v>P-49</c:v>
                </c:pt>
                <c:pt idx="51">
                  <c:v>P-50</c:v>
                </c:pt>
                <c:pt idx="52">
                  <c:v>P-51</c:v>
                </c:pt>
                <c:pt idx="53">
                  <c:v>P-52</c:v>
                </c:pt>
                <c:pt idx="54">
                  <c:v>P-53</c:v>
                </c:pt>
                <c:pt idx="55">
                  <c:v>P-54</c:v>
                </c:pt>
                <c:pt idx="56">
                  <c:v>P-55</c:v>
                </c:pt>
                <c:pt idx="57">
                  <c:v>P-56</c:v>
                </c:pt>
                <c:pt idx="58">
                  <c:v>P-57</c:v>
                </c:pt>
                <c:pt idx="59">
                  <c:v>P-58</c:v>
                </c:pt>
                <c:pt idx="60">
                  <c:v>P-59</c:v>
                </c:pt>
                <c:pt idx="61">
                  <c:v>P-60</c:v>
                </c:pt>
                <c:pt idx="62">
                  <c:v>P-60</c:v>
                </c:pt>
                <c:pt idx="63">
                  <c:v>P-61</c:v>
                </c:pt>
                <c:pt idx="64">
                  <c:v>P-62</c:v>
                </c:pt>
                <c:pt idx="65">
                  <c:v>P-63</c:v>
                </c:pt>
                <c:pt idx="66">
                  <c:v>P-64</c:v>
                </c:pt>
                <c:pt idx="67">
                  <c:v>P-66</c:v>
                </c:pt>
                <c:pt idx="68">
                  <c:v>P-67</c:v>
                </c:pt>
                <c:pt idx="69">
                  <c:v>P-68</c:v>
                </c:pt>
                <c:pt idx="70">
                  <c:v>P-69</c:v>
                </c:pt>
                <c:pt idx="71">
                  <c:v>P-70</c:v>
                </c:pt>
                <c:pt idx="72">
                  <c:v>P-71</c:v>
                </c:pt>
                <c:pt idx="73">
                  <c:v>P-72</c:v>
                </c:pt>
                <c:pt idx="74">
                  <c:v>P-73</c:v>
                </c:pt>
                <c:pt idx="75">
                  <c:v>P-74</c:v>
                </c:pt>
                <c:pt idx="76">
                  <c:v>P-75</c:v>
                </c:pt>
                <c:pt idx="77">
                  <c:v>P-76</c:v>
                </c:pt>
                <c:pt idx="78">
                  <c:v>P-77</c:v>
                </c:pt>
                <c:pt idx="79">
                  <c:v>P-78</c:v>
                </c:pt>
                <c:pt idx="80">
                  <c:v>P-79</c:v>
                </c:pt>
                <c:pt idx="81">
                  <c:v>P-80</c:v>
                </c:pt>
                <c:pt idx="82">
                  <c:v>P-81</c:v>
                </c:pt>
                <c:pt idx="83">
                  <c:v>P-82</c:v>
                </c:pt>
                <c:pt idx="84">
                  <c:v>P-83</c:v>
                </c:pt>
                <c:pt idx="85">
                  <c:v>P-84</c:v>
                </c:pt>
                <c:pt idx="86">
                  <c:v>P-85</c:v>
                </c:pt>
                <c:pt idx="87">
                  <c:v>P-86</c:v>
                </c:pt>
                <c:pt idx="88">
                  <c:v>P-87</c:v>
                </c:pt>
                <c:pt idx="89">
                  <c:v>P-88</c:v>
                </c:pt>
                <c:pt idx="90">
                  <c:v>P-89</c:v>
                </c:pt>
                <c:pt idx="91">
                  <c:v>P-90</c:v>
                </c:pt>
                <c:pt idx="92">
                  <c:v>P-91</c:v>
                </c:pt>
                <c:pt idx="93">
                  <c:v>P-92</c:v>
                </c:pt>
                <c:pt idx="94">
                  <c:v>P-92</c:v>
                </c:pt>
                <c:pt idx="95">
                  <c:v>P-93</c:v>
                </c:pt>
                <c:pt idx="96">
                  <c:v>P-94</c:v>
                </c:pt>
                <c:pt idx="97">
                  <c:v>P-95</c:v>
                </c:pt>
                <c:pt idx="98">
                  <c:v>P-98</c:v>
                </c:pt>
                <c:pt idx="99">
                  <c:v>P-99</c:v>
                </c:pt>
                <c:pt idx="100">
                  <c:v>P-100</c:v>
                </c:pt>
                <c:pt idx="101">
                  <c:v>P-101</c:v>
                </c:pt>
                <c:pt idx="102">
                  <c:v>P-102</c:v>
                </c:pt>
                <c:pt idx="103">
                  <c:v>P-103</c:v>
                </c:pt>
                <c:pt idx="104">
                  <c:v>P-104</c:v>
                </c:pt>
                <c:pt idx="105">
                  <c:v>P-105</c:v>
                </c:pt>
                <c:pt idx="106">
                  <c:v>P-106</c:v>
                </c:pt>
                <c:pt idx="107">
                  <c:v>P-107</c:v>
                </c:pt>
                <c:pt idx="108">
                  <c:v>P-108</c:v>
                </c:pt>
                <c:pt idx="109">
                  <c:v>P-109</c:v>
                </c:pt>
                <c:pt idx="110">
                  <c:v>P-110</c:v>
                </c:pt>
                <c:pt idx="111">
                  <c:v>P-111</c:v>
                </c:pt>
                <c:pt idx="112">
                  <c:v>P-112</c:v>
                </c:pt>
                <c:pt idx="113">
                  <c:v>P-113</c:v>
                </c:pt>
                <c:pt idx="114">
                  <c:v>P-114</c:v>
                </c:pt>
                <c:pt idx="115">
                  <c:v>P-115</c:v>
                </c:pt>
                <c:pt idx="116">
                  <c:v>P-116</c:v>
                </c:pt>
                <c:pt idx="117">
                  <c:v>P-117</c:v>
                </c:pt>
                <c:pt idx="118">
                  <c:v>P-118</c:v>
                </c:pt>
                <c:pt idx="119">
                  <c:v>P-119</c:v>
                </c:pt>
                <c:pt idx="120">
                  <c:v>P-120</c:v>
                </c:pt>
                <c:pt idx="121">
                  <c:v>P-121</c:v>
                </c:pt>
                <c:pt idx="122">
                  <c:v>P-122</c:v>
                </c:pt>
                <c:pt idx="123">
                  <c:v>P-123</c:v>
                </c:pt>
                <c:pt idx="124">
                  <c:v>P-124</c:v>
                </c:pt>
                <c:pt idx="125">
                  <c:v>P-125</c:v>
                </c:pt>
                <c:pt idx="126">
                  <c:v>P-126</c:v>
                </c:pt>
                <c:pt idx="127">
                  <c:v>P-127</c:v>
                </c:pt>
                <c:pt idx="128">
                  <c:v>P-130</c:v>
                </c:pt>
                <c:pt idx="129">
                  <c:v>P-131</c:v>
                </c:pt>
                <c:pt idx="130">
                  <c:v>P-132</c:v>
                </c:pt>
                <c:pt idx="131">
                  <c:v>P-133</c:v>
                </c:pt>
                <c:pt idx="132">
                  <c:v>P-134</c:v>
                </c:pt>
                <c:pt idx="133">
                  <c:v>P-135</c:v>
                </c:pt>
                <c:pt idx="134">
                  <c:v>P-136</c:v>
                </c:pt>
                <c:pt idx="135">
                  <c:v>P-137</c:v>
                </c:pt>
                <c:pt idx="136">
                  <c:v>P-138</c:v>
                </c:pt>
                <c:pt idx="137">
                  <c:v>P-139</c:v>
                </c:pt>
                <c:pt idx="138">
                  <c:v>P-140</c:v>
                </c:pt>
                <c:pt idx="139">
                  <c:v>P-141</c:v>
                </c:pt>
                <c:pt idx="140">
                  <c:v>P-142</c:v>
                </c:pt>
                <c:pt idx="141">
                  <c:v>P-143</c:v>
                </c:pt>
                <c:pt idx="142">
                  <c:v>P-144</c:v>
                </c:pt>
                <c:pt idx="143">
                  <c:v>P-145</c:v>
                </c:pt>
                <c:pt idx="144">
                  <c:v>P-146</c:v>
                </c:pt>
                <c:pt idx="145">
                  <c:v>P-147</c:v>
                </c:pt>
                <c:pt idx="146">
                  <c:v>P-148</c:v>
                </c:pt>
                <c:pt idx="147">
                  <c:v>P-149</c:v>
                </c:pt>
                <c:pt idx="148">
                  <c:v>P-150</c:v>
                </c:pt>
                <c:pt idx="149">
                  <c:v>P-151</c:v>
                </c:pt>
                <c:pt idx="150">
                  <c:v>P-152</c:v>
                </c:pt>
                <c:pt idx="151">
                  <c:v>P-153</c:v>
                </c:pt>
                <c:pt idx="152">
                  <c:v>P-154</c:v>
                </c:pt>
                <c:pt idx="153">
                  <c:v>P-155</c:v>
                </c:pt>
                <c:pt idx="154">
                  <c:v>P-156</c:v>
                </c:pt>
                <c:pt idx="155">
                  <c:v>P-157</c:v>
                </c:pt>
                <c:pt idx="156">
                  <c:v>P-158</c:v>
                </c:pt>
                <c:pt idx="157">
                  <c:v>P-159</c:v>
                </c:pt>
                <c:pt idx="158">
                  <c:v>P-160</c:v>
                </c:pt>
                <c:pt idx="159">
                  <c:v>P-161</c:v>
                </c:pt>
                <c:pt idx="160">
                  <c:v>P-162</c:v>
                </c:pt>
                <c:pt idx="161">
                  <c:v>P-163</c:v>
                </c:pt>
                <c:pt idx="162">
                  <c:v>P-164</c:v>
                </c:pt>
                <c:pt idx="163">
                  <c:v>P-165</c:v>
                </c:pt>
                <c:pt idx="164">
                  <c:v>P-166</c:v>
                </c:pt>
                <c:pt idx="165">
                  <c:v>P-167</c:v>
                </c:pt>
                <c:pt idx="166">
                  <c:v>P-168</c:v>
                </c:pt>
                <c:pt idx="167">
                  <c:v>P-169</c:v>
                </c:pt>
                <c:pt idx="168">
                  <c:v>P-170</c:v>
                </c:pt>
                <c:pt idx="169">
                  <c:v>P-171</c:v>
                </c:pt>
                <c:pt idx="170">
                  <c:v>P-172</c:v>
                </c:pt>
                <c:pt idx="171">
                  <c:v>P-174</c:v>
                </c:pt>
                <c:pt idx="172">
                  <c:v>P-175</c:v>
                </c:pt>
                <c:pt idx="173">
                  <c:v>P-176</c:v>
                </c:pt>
                <c:pt idx="174">
                  <c:v>P-177</c:v>
                </c:pt>
                <c:pt idx="175">
                  <c:v>P-178</c:v>
                </c:pt>
                <c:pt idx="176">
                  <c:v>P-179</c:v>
                </c:pt>
                <c:pt idx="177">
                  <c:v>P-180</c:v>
                </c:pt>
                <c:pt idx="178">
                  <c:v>P-181</c:v>
                </c:pt>
                <c:pt idx="179">
                  <c:v>P-182</c:v>
                </c:pt>
                <c:pt idx="180">
                  <c:v>P-183</c:v>
                </c:pt>
                <c:pt idx="181">
                  <c:v>P-184</c:v>
                </c:pt>
                <c:pt idx="182">
                  <c:v>P-185</c:v>
                </c:pt>
                <c:pt idx="183">
                  <c:v>P-186</c:v>
                </c:pt>
                <c:pt idx="184">
                  <c:v>P-187</c:v>
                </c:pt>
                <c:pt idx="185">
                  <c:v>P-188</c:v>
                </c:pt>
                <c:pt idx="186">
                  <c:v>P-189</c:v>
                </c:pt>
                <c:pt idx="187">
                  <c:v>P-190</c:v>
                </c:pt>
                <c:pt idx="188">
                  <c:v>P-191</c:v>
                </c:pt>
                <c:pt idx="189">
                  <c:v>P-192</c:v>
                </c:pt>
                <c:pt idx="190">
                  <c:v>P-193</c:v>
                </c:pt>
                <c:pt idx="191">
                  <c:v>P-194</c:v>
                </c:pt>
                <c:pt idx="192">
                  <c:v>P-195</c:v>
                </c:pt>
                <c:pt idx="193">
                  <c:v>P-196</c:v>
                </c:pt>
                <c:pt idx="194">
                  <c:v>P-197</c:v>
                </c:pt>
                <c:pt idx="195">
                  <c:v>P-198</c:v>
                </c:pt>
                <c:pt idx="196">
                  <c:v>P-200</c:v>
                </c:pt>
                <c:pt idx="197">
                  <c:v>P-201</c:v>
                </c:pt>
                <c:pt idx="198">
                  <c:v>P-202</c:v>
                </c:pt>
                <c:pt idx="199">
                  <c:v>P-203</c:v>
                </c:pt>
                <c:pt idx="200">
                  <c:v>P-204</c:v>
                </c:pt>
                <c:pt idx="201">
                  <c:v>P-205</c:v>
                </c:pt>
                <c:pt idx="202">
                  <c:v>P-206</c:v>
                </c:pt>
                <c:pt idx="203">
                  <c:v>P-207</c:v>
                </c:pt>
                <c:pt idx="204">
                  <c:v>P-208</c:v>
                </c:pt>
                <c:pt idx="205">
                  <c:v>P-209</c:v>
                </c:pt>
                <c:pt idx="206">
                  <c:v>P-210</c:v>
                </c:pt>
                <c:pt idx="207">
                  <c:v>P-211</c:v>
                </c:pt>
                <c:pt idx="208">
                  <c:v>P-212</c:v>
                </c:pt>
                <c:pt idx="209">
                  <c:v>P-213</c:v>
                </c:pt>
                <c:pt idx="210">
                  <c:v>P-214</c:v>
                </c:pt>
                <c:pt idx="211">
                  <c:v>P-215</c:v>
                </c:pt>
                <c:pt idx="212">
                  <c:v>P-216</c:v>
                </c:pt>
                <c:pt idx="213">
                  <c:v>P-217</c:v>
                </c:pt>
                <c:pt idx="214">
                  <c:v>P-218</c:v>
                </c:pt>
                <c:pt idx="215">
                  <c:v>P-219</c:v>
                </c:pt>
                <c:pt idx="216">
                  <c:v>P-220</c:v>
                </c:pt>
                <c:pt idx="217">
                  <c:v>P-221</c:v>
                </c:pt>
                <c:pt idx="218">
                  <c:v>P-222</c:v>
                </c:pt>
                <c:pt idx="219">
                  <c:v>P-223</c:v>
                </c:pt>
                <c:pt idx="220">
                  <c:v>P-224</c:v>
                </c:pt>
                <c:pt idx="221">
                  <c:v>P-225</c:v>
                </c:pt>
                <c:pt idx="222">
                  <c:v>P-226</c:v>
                </c:pt>
                <c:pt idx="223">
                  <c:v>P-227</c:v>
                </c:pt>
                <c:pt idx="224">
                  <c:v>P-230</c:v>
                </c:pt>
                <c:pt idx="225">
                  <c:v>P-231</c:v>
                </c:pt>
                <c:pt idx="226">
                  <c:v>P-232</c:v>
                </c:pt>
                <c:pt idx="227">
                  <c:v>P-233</c:v>
                </c:pt>
                <c:pt idx="228">
                  <c:v>P-234</c:v>
                </c:pt>
                <c:pt idx="229">
                  <c:v>P-235</c:v>
                </c:pt>
                <c:pt idx="230">
                  <c:v>P-236</c:v>
                </c:pt>
                <c:pt idx="231">
                  <c:v>P-237</c:v>
                </c:pt>
                <c:pt idx="232">
                  <c:v>P-240</c:v>
                </c:pt>
                <c:pt idx="233">
                  <c:v>P-241</c:v>
                </c:pt>
                <c:pt idx="234">
                  <c:v>P-242</c:v>
                </c:pt>
                <c:pt idx="235">
                  <c:v>P-243</c:v>
                </c:pt>
                <c:pt idx="236">
                  <c:v>P-244</c:v>
                </c:pt>
                <c:pt idx="237">
                  <c:v>P-245</c:v>
                </c:pt>
                <c:pt idx="238">
                  <c:v>P-246</c:v>
                </c:pt>
                <c:pt idx="239">
                  <c:v>P-247</c:v>
                </c:pt>
                <c:pt idx="240">
                  <c:v>P-248</c:v>
                </c:pt>
                <c:pt idx="241">
                  <c:v>P-249</c:v>
                </c:pt>
                <c:pt idx="242">
                  <c:v>P-250</c:v>
                </c:pt>
                <c:pt idx="243">
                  <c:v>P-251</c:v>
                </c:pt>
                <c:pt idx="244">
                  <c:v>P-252</c:v>
                </c:pt>
                <c:pt idx="245">
                  <c:v>P-253</c:v>
                </c:pt>
                <c:pt idx="246">
                  <c:v>P-254</c:v>
                </c:pt>
                <c:pt idx="247">
                  <c:v>P-255</c:v>
                </c:pt>
                <c:pt idx="248">
                  <c:v>P-256</c:v>
                </c:pt>
                <c:pt idx="249">
                  <c:v>P-257</c:v>
                </c:pt>
                <c:pt idx="250">
                  <c:v>P-258</c:v>
                </c:pt>
                <c:pt idx="251">
                  <c:v>P-259</c:v>
                </c:pt>
                <c:pt idx="252">
                  <c:v>P-260</c:v>
                </c:pt>
                <c:pt idx="253">
                  <c:v>P-261</c:v>
                </c:pt>
                <c:pt idx="254">
                  <c:v>P-262</c:v>
                </c:pt>
                <c:pt idx="255">
                  <c:v>P-263</c:v>
                </c:pt>
                <c:pt idx="256">
                  <c:v>P-264</c:v>
                </c:pt>
                <c:pt idx="257">
                  <c:v>P-265</c:v>
                </c:pt>
                <c:pt idx="258">
                  <c:v>P-266</c:v>
                </c:pt>
                <c:pt idx="259">
                  <c:v>P-267</c:v>
                </c:pt>
                <c:pt idx="260">
                  <c:v>P-268</c:v>
                </c:pt>
                <c:pt idx="261">
                  <c:v>P-269</c:v>
                </c:pt>
                <c:pt idx="262">
                  <c:v>P-270</c:v>
                </c:pt>
                <c:pt idx="263">
                  <c:v>P-271</c:v>
                </c:pt>
                <c:pt idx="264">
                  <c:v>P-272</c:v>
                </c:pt>
                <c:pt idx="265">
                  <c:v>P-273</c:v>
                </c:pt>
                <c:pt idx="266">
                  <c:v>P-274</c:v>
                </c:pt>
                <c:pt idx="267">
                  <c:v>P-275</c:v>
                </c:pt>
                <c:pt idx="268">
                  <c:v>P-276</c:v>
                </c:pt>
                <c:pt idx="269">
                  <c:v>P-277</c:v>
                </c:pt>
                <c:pt idx="270">
                  <c:v>P-278</c:v>
                </c:pt>
                <c:pt idx="271">
                  <c:v>P-279</c:v>
                </c:pt>
                <c:pt idx="272">
                  <c:v>P-280</c:v>
                </c:pt>
                <c:pt idx="273">
                  <c:v>P-281</c:v>
                </c:pt>
                <c:pt idx="274">
                  <c:v>P-283</c:v>
                </c:pt>
                <c:pt idx="275">
                  <c:v>P-284</c:v>
                </c:pt>
                <c:pt idx="276">
                  <c:v>P-285</c:v>
                </c:pt>
                <c:pt idx="277">
                  <c:v>P-286</c:v>
                </c:pt>
                <c:pt idx="278">
                  <c:v>P-287</c:v>
                </c:pt>
                <c:pt idx="279">
                  <c:v>P-288</c:v>
                </c:pt>
                <c:pt idx="280">
                  <c:v>P-289</c:v>
                </c:pt>
                <c:pt idx="281">
                  <c:v>P-290</c:v>
                </c:pt>
                <c:pt idx="282">
                  <c:v>P-291</c:v>
                </c:pt>
                <c:pt idx="283">
                  <c:v>P-292</c:v>
                </c:pt>
                <c:pt idx="284">
                  <c:v>P-293</c:v>
                </c:pt>
                <c:pt idx="285">
                  <c:v>P-294</c:v>
                </c:pt>
                <c:pt idx="286">
                  <c:v>P-295</c:v>
                </c:pt>
                <c:pt idx="287">
                  <c:v>P-296</c:v>
                </c:pt>
                <c:pt idx="288">
                  <c:v>P-297</c:v>
                </c:pt>
                <c:pt idx="289">
                  <c:v>P-298</c:v>
                </c:pt>
                <c:pt idx="290">
                  <c:v>P-299</c:v>
                </c:pt>
                <c:pt idx="291">
                  <c:v>P-300</c:v>
                </c:pt>
                <c:pt idx="292">
                  <c:v>P-301</c:v>
                </c:pt>
                <c:pt idx="293">
                  <c:v>P-302</c:v>
                </c:pt>
                <c:pt idx="294">
                  <c:v>P-303</c:v>
                </c:pt>
                <c:pt idx="295">
                  <c:v>P-304</c:v>
                </c:pt>
                <c:pt idx="296">
                  <c:v>P-305</c:v>
                </c:pt>
                <c:pt idx="297">
                  <c:v>P-306</c:v>
                </c:pt>
                <c:pt idx="298">
                  <c:v>P-307</c:v>
                </c:pt>
                <c:pt idx="299">
                  <c:v>P-308</c:v>
                </c:pt>
                <c:pt idx="300">
                  <c:v>P-309</c:v>
                </c:pt>
                <c:pt idx="301">
                  <c:v>P-310</c:v>
                </c:pt>
                <c:pt idx="302">
                  <c:v>P-311</c:v>
                </c:pt>
                <c:pt idx="303">
                  <c:v>P-312</c:v>
                </c:pt>
                <c:pt idx="304">
                  <c:v>P-313</c:v>
                </c:pt>
                <c:pt idx="305">
                  <c:v>P-314</c:v>
                </c:pt>
                <c:pt idx="306">
                  <c:v>P-315</c:v>
                </c:pt>
                <c:pt idx="307">
                  <c:v>P-316</c:v>
                </c:pt>
                <c:pt idx="308">
                  <c:v>P-317</c:v>
                </c:pt>
                <c:pt idx="309">
                  <c:v>P-318</c:v>
                </c:pt>
                <c:pt idx="310">
                  <c:v>P-319</c:v>
                </c:pt>
                <c:pt idx="311">
                  <c:v>P-320</c:v>
                </c:pt>
                <c:pt idx="312">
                  <c:v>P-322</c:v>
                </c:pt>
                <c:pt idx="313">
                  <c:v>P-323</c:v>
                </c:pt>
                <c:pt idx="314">
                  <c:v>P-324</c:v>
                </c:pt>
                <c:pt idx="315">
                  <c:v>P-325</c:v>
                </c:pt>
                <c:pt idx="316">
                  <c:v>P-326</c:v>
                </c:pt>
                <c:pt idx="317">
                  <c:v>P-327</c:v>
                </c:pt>
                <c:pt idx="318">
                  <c:v>P-328</c:v>
                </c:pt>
                <c:pt idx="319">
                  <c:v>P-329</c:v>
                </c:pt>
                <c:pt idx="320">
                  <c:v>P-330</c:v>
                </c:pt>
                <c:pt idx="321">
                  <c:v>P-331</c:v>
                </c:pt>
                <c:pt idx="322">
                  <c:v>P-332</c:v>
                </c:pt>
                <c:pt idx="323">
                  <c:v>P-333</c:v>
                </c:pt>
                <c:pt idx="324">
                  <c:v>P-334</c:v>
                </c:pt>
                <c:pt idx="325">
                  <c:v>P-335</c:v>
                </c:pt>
                <c:pt idx="326">
                  <c:v>P-336</c:v>
                </c:pt>
                <c:pt idx="327">
                  <c:v>P-337</c:v>
                </c:pt>
                <c:pt idx="328">
                  <c:v>P-338</c:v>
                </c:pt>
                <c:pt idx="329">
                  <c:v>P-339</c:v>
                </c:pt>
                <c:pt idx="330">
                  <c:v>P-340</c:v>
                </c:pt>
                <c:pt idx="331">
                  <c:v>P-341</c:v>
                </c:pt>
                <c:pt idx="332">
                  <c:v>P-342</c:v>
                </c:pt>
                <c:pt idx="333">
                  <c:v>P-343</c:v>
                </c:pt>
                <c:pt idx="334">
                  <c:v>P-344</c:v>
                </c:pt>
                <c:pt idx="335">
                  <c:v>P-345</c:v>
                </c:pt>
                <c:pt idx="336">
                  <c:v>P-346</c:v>
                </c:pt>
                <c:pt idx="337">
                  <c:v>P-347</c:v>
                </c:pt>
                <c:pt idx="338">
                  <c:v>P-348</c:v>
                </c:pt>
                <c:pt idx="339">
                  <c:v>P-349</c:v>
                </c:pt>
                <c:pt idx="340">
                  <c:v>P-350</c:v>
                </c:pt>
                <c:pt idx="341">
                  <c:v>P-352</c:v>
                </c:pt>
                <c:pt idx="342">
                  <c:v>P-353</c:v>
                </c:pt>
                <c:pt idx="343">
                  <c:v>P-354</c:v>
                </c:pt>
                <c:pt idx="344">
                  <c:v>P-355</c:v>
                </c:pt>
                <c:pt idx="345">
                  <c:v>P-356</c:v>
                </c:pt>
                <c:pt idx="346">
                  <c:v>P-357</c:v>
                </c:pt>
                <c:pt idx="347">
                  <c:v>P-358</c:v>
                </c:pt>
                <c:pt idx="348">
                  <c:v>P-359</c:v>
                </c:pt>
                <c:pt idx="349">
                  <c:v>P-360</c:v>
                </c:pt>
                <c:pt idx="350">
                  <c:v>P-361</c:v>
                </c:pt>
                <c:pt idx="351">
                  <c:v>P-362</c:v>
                </c:pt>
                <c:pt idx="352">
                  <c:v>P-363</c:v>
                </c:pt>
                <c:pt idx="353">
                  <c:v>P-364</c:v>
                </c:pt>
                <c:pt idx="354">
                  <c:v>P-365</c:v>
                </c:pt>
                <c:pt idx="355">
                  <c:v>P-366</c:v>
                </c:pt>
                <c:pt idx="356">
                  <c:v>P-367</c:v>
                </c:pt>
                <c:pt idx="357">
                  <c:v>P-368</c:v>
                </c:pt>
                <c:pt idx="358">
                  <c:v>P-369</c:v>
                </c:pt>
                <c:pt idx="359">
                  <c:v>P-370</c:v>
                </c:pt>
                <c:pt idx="360">
                  <c:v>P-371</c:v>
                </c:pt>
                <c:pt idx="361">
                  <c:v>P-372</c:v>
                </c:pt>
                <c:pt idx="362">
                  <c:v>P-373</c:v>
                </c:pt>
                <c:pt idx="363">
                  <c:v>P-374</c:v>
                </c:pt>
                <c:pt idx="364">
                  <c:v>P-375</c:v>
                </c:pt>
                <c:pt idx="365">
                  <c:v>P-376</c:v>
                </c:pt>
                <c:pt idx="366">
                  <c:v>P-377</c:v>
                </c:pt>
                <c:pt idx="367">
                  <c:v>P-378</c:v>
                </c:pt>
                <c:pt idx="368">
                  <c:v>P-379</c:v>
                </c:pt>
                <c:pt idx="369">
                  <c:v>P-380</c:v>
                </c:pt>
                <c:pt idx="370">
                  <c:v>P-381</c:v>
                </c:pt>
                <c:pt idx="371">
                  <c:v>P-382</c:v>
                </c:pt>
                <c:pt idx="372">
                  <c:v>P-383</c:v>
                </c:pt>
                <c:pt idx="373">
                  <c:v>P-387</c:v>
                </c:pt>
                <c:pt idx="374">
                  <c:v>P-388</c:v>
                </c:pt>
                <c:pt idx="375">
                  <c:v>P-389</c:v>
                </c:pt>
                <c:pt idx="376">
                  <c:v>P-390</c:v>
                </c:pt>
                <c:pt idx="377">
                  <c:v>P-391</c:v>
                </c:pt>
                <c:pt idx="378">
                  <c:v>P-392</c:v>
                </c:pt>
              </c:strCache>
            </c:strRef>
          </c:xVal>
          <c:yVal>
            <c:numRef>
              <c:f>'design-after-fix-problems-for-p'!$R$2:$R$380</c:f>
              <c:numCache>
                <c:formatCode>General</c:formatCode>
                <c:ptCount val="379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  <c:pt idx="18">
                  <c:v>0.1</c:v>
                </c:pt>
                <c:pt idx="19">
                  <c:v>0.1</c:v>
                </c:pt>
                <c:pt idx="20">
                  <c:v>0.1</c:v>
                </c:pt>
                <c:pt idx="21">
                  <c:v>0.1</c:v>
                </c:pt>
                <c:pt idx="22">
                  <c:v>0.1</c:v>
                </c:pt>
                <c:pt idx="23">
                  <c:v>0.1</c:v>
                </c:pt>
                <c:pt idx="24">
                  <c:v>0.1</c:v>
                </c:pt>
                <c:pt idx="25">
                  <c:v>0.1</c:v>
                </c:pt>
                <c:pt idx="26">
                  <c:v>0.1</c:v>
                </c:pt>
                <c:pt idx="27">
                  <c:v>0.1</c:v>
                </c:pt>
                <c:pt idx="28">
                  <c:v>0.1</c:v>
                </c:pt>
                <c:pt idx="29">
                  <c:v>0.1</c:v>
                </c:pt>
                <c:pt idx="30">
                  <c:v>0.1</c:v>
                </c:pt>
                <c:pt idx="31">
                  <c:v>0.1</c:v>
                </c:pt>
                <c:pt idx="32">
                  <c:v>0.1</c:v>
                </c:pt>
                <c:pt idx="33">
                  <c:v>0.1</c:v>
                </c:pt>
                <c:pt idx="34">
                  <c:v>0.1</c:v>
                </c:pt>
                <c:pt idx="35">
                  <c:v>0.1</c:v>
                </c:pt>
                <c:pt idx="36">
                  <c:v>0.1</c:v>
                </c:pt>
                <c:pt idx="37">
                  <c:v>0.1</c:v>
                </c:pt>
                <c:pt idx="38">
                  <c:v>0.1</c:v>
                </c:pt>
                <c:pt idx="39">
                  <c:v>0.1</c:v>
                </c:pt>
                <c:pt idx="40">
                  <c:v>0.1</c:v>
                </c:pt>
                <c:pt idx="41">
                  <c:v>0.1</c:v>
                </c:pt>
                <c:pt idx="42">
                  <c:v>0.1</c:v>
                </c:pt>
                <c:pt idx="43">
                  <c:v>0.1</c:v>
                </c:pt>
                <c:pt idx="44">
                  <c:v>0.1</c:v>
                </c:pt>
                <c:pt idx="45">
                  <c:v>0.1</c:v>
                </c:pt>
                <c:pt idx="46">
                  <c:v>0.1</c:v>
                </c:pt>
                <c:pt idx="47">
                  <c:v>0.1</c:v>
                </c:pt>
                <c:pt idx="48">
                  <c:v>0.1</c:v>
                </c:pt>
                <c:pt idx="49">
                  <c:v>0.1</c:v>
                </c:pt>
                <c:pt idx="50">
                  <c:v>0.1</c:v>
                </c:pt>
                <c:pt idx="51">
                  <c:v>0.1</c:v>
                </c:pt>
                <c:pt idx="52">
                  <c:v>0.1</c:v>
                </c:pt>
                <c:pt idx="53">
                  <c:v>0.1</c:v>
                </c:pt>
                <c:pt idx="54">
                  <c:v>0.1</c:v>
                </c:pt>
                <c:pt idx="55">
                  <c:v>0.1</c:v>
                </c:pt>
                <c:pt idx="56">
                  <c:v>0.1</c:v>
                </c:pt>
                <c:pt idx="57">
                  <c:v>0.1</c:v>
                </c:pt>
                <c:pt idx="58">
                  <c:v>0.1</c:v>
                </c:pt>
                <c:pt idx="59">
                  <c:v>0.1</c:v>
                </c:pt>
                <c:pt idx="60">
                  <c:v>0.1</c:v>
                </c:pt>
                <c:pt idx="61">
                  <c:v>0.1</c:v>
                </c:pt>
                <c:pt idx="62">
                  <c:v>0.1</c:v>
                </c:pt>
                <c:pt idx="63">
                  <c:v>0.1</c:v>
                </c:pt>
                <c:pt idx="64">
                  <c:v>0.1</c:v>
                </c:pt>
                <c:pt idx="65">
                  <c:v>0.1</c:v>
                </c:pt>
                <c:pt idx="66">
                  <c:v>0.1</c:v>
                </c:pt>
                <c:pt idx="67">
                  <c:v>0.1</c:v>
                </c:pt>
                <c:pt idx="68">
                  <c:v>0.1</c:v>
                </c:pt>
                <c:pt idx="69">
                  <c:v>0.1</c:v>
                </c:pt>
                <c:pt idx="70">
                  <c:v>0.1</c:v>
                </c:pt>
                <c:pt idx="71">
                  <c:v>0.1</c:v>
                </c:pt>
                <c:pt idx="72">
                  <c:v>0.1</c:v>
                </c:pt>
                <c:pt idx="73">
                  <c:v>0.1</c:v>
                </c:pt>
                <c:pt idx="74">
                  <c:v>0.1</c:v>
                </c:pt>
                <c:pt idx="75">
                  <c:v>0.1</c:v>
                </c:pt>
                <c:pt idx="76">
                  <c:v>0.1</c:v>
                </c:pt>
                <c:pt idx="77">
                  <c:v>0.1</c:v>
                </c:pt>
                <c:pt idx="78">
                  <c:v>0.1</c:v>
                </c:pt>
                <c:pt idx="79">
                  <c:v>0.1</c:v>
                </c:pt>
                <c:pt idx="80">
                  <c:v>0.1</c:v>
                </c:pt>
                <c:pt idx="81">
                  <c:v>0.1</c:v>
                </c:pt>
                <c:pt idx="82">
                  <c:v>0.1</c:v>
                </c:pt>
                <c:pt idx="83">
                  <c:v>0.1</c:v>
                </c:pt>
                <c:pt idx="84">
                  <c:v>0.1</c:v>
                </c:pt>
                <c:pt idx="85">
                  <c:v>0.1</c:v>
                </c:pt>
                <c:pt idx="86">
                  <c:v>0.1</c:v>
                </c:pt>
                <c:pt idx="87">
                  <c:v>0.1</c:v>
                </c:pt>
                <c:pt idx="88">
                  <c:v>0.1</c:v>
                </c:pt>
                <c:pt idx="89">
                  <c:v>0.1</c:v>
                </c:pt>
                <c:pt idx="90">
                  <c:v>0.1</c:v>
                </c:pt>
                <c:pt idx="91">
                  <c:v>0.1</c:v>
                </c:pt>
                <c:pt idx="92">
                  <c:v>0.1</c:v>
                </c:pt>
                <c:pt idx="93">
                  <c:v>0.1</c:v>
                </c:pt>
                <c:pt idx="94">
                  <c:v>0.1</c:v>
                </c:pt>
                <c:pt idx="95">
                  <c:v>0.1</c:v>
                </c:pt>
                <c:pt idx="96">
                  <c:v>0.1</c:v>
                </c:pt>
                <c:pt idx="97">
                  <c:v>0.1</c:v>
                </c:pt>
                <c:pt idx="98">
                  <c:v>0.1</c:v>
                </c:pt>
                <c:pt idx="99">
                  <c:v>0.1</c:v>
                </c:pt>
                <c:pt idx="100">
                  <c:v>0.1</c:v>
                </c:pt>
                <c:pt idx="101">
                  <c:v>0.1</c:v>
                </c:pt>
                <c:pt idx="102">
                  <c:v>0.1</c:v>
                </c:pt>
                <c:pt idx="103">
                  <c:v>0.1</c:v>
                </c:pt>
                <c:pt idx="104">
                  <c:v>0.1</c:v>
                </c:pt>
                <c:pt idx="105">
                  <c:v>0.1</c:v>
                </c:pt>
                <c:pt idx="106">
                  <c:v>0.1</c:v>
                </c:pt>
                <c:pt idx="107">
                  <c:v>0.1</c:v>
                </c:pt>
                <c:pt idx="108">
                  <c:v>0.1</c:v>
                </c:pt>
                <c:pt idx="109">
                  <c:v>0.1</c:v>
                </c:pt>
                <c:pt idx="110">
                  <c:v>0.1</c:v>
                </c:pt>
                <c:pt idx="111">
                  <c:v>0.1</c:v>
                </c:pt>
                <c:pt idx="112">
                  <c:v>0.1</c:v>
                </c:pt>
                <c:pt idx="113">
                  <c:v>0.1</c:v>
                </c:pt>
                <c:pt idx="114">
                  <c:v>0.1</c:v>
                </c:pt>
                <c:pt idx="115">
                  <c:v>0.1</c:v>
                </c:pt>
                <c:pt idx="116">
                  <c:v>0.1</c:v>
                </c:pt>
                <c:pt idx="117">
                  <c:v>0.1</c:v>
                </c:pt>
                <c:pt idx="118">
                  <c:v>0.1</c:v>
                </c:pt>
                <c:pt idx="119">
                  <c:v>0.1</c:v>
                </c:pt>
                <c:pt idx="120">
                  <c:v>0.1</c:v>
                </c:pt>
                <c:pt idx="121">
                  <c:v>0.1</c:v>
                </c:pt>
                <c:pt idx="122">
                  <c:v>0.1</c:v>
                </c:pt>
                <c:pt idx="123">
                  <c:v>0.1</c:v>
                </c:pt>
                <c:pt idx="124">
                  <c:v>0.1</c:v>
                </c:pt>
                <c:pt idx="125">
                  <c:v>0.1</c:v>
                </c:pt>
                <c:pt idx="126">
                  <c:v>0.1</c:v>
                </c:pt>
                <c:pt idx="127">
                  <c:v>0.1</c:v>
                </c:pt>
                <c:pt idx="128">
                  <c:v>0.1</c:v>
                </c:pt>
                <c:pt idx="129">
                  <c:v>0.1</c:v>
                </c:pt>
                <c:pt idx="130">
                  <c:v>0.1</c:v>
                </c:pt>
                <c:pt idx="131">
                  <c:v>0.1</c:v>
                </c:pt>
                <c:pt idx="132">
                  <c:v>0.1</c:v>
                </c:pt>
                <c:pt idx="133">
                  <c:v>0.1</c:v>
                </c:pt>
                <c:pt idx="134">
                  <c:v>0.1</c:v>
                </c:pt>
                <c:pt idx="135">
                  <c:v>0.1</c:v>
                </c:pt>
                <c:pt idx="136">
                  <c:v>0.1</c:v>
                </c:pt>
                <c:pt idx="137">
                  <c:v>0.1</c:v>
                </c:pt>
                <c:pt idx="138">
                  <c:v>0.1</c:v>
                </c:pt>
                <c:pt idx="139">
                  <c:v>0.1</c:v>
                </c:pt>
                <c:pt idx="140">
                  <c:v>0.1</c:v>
                </c:pt>
                <c:pt idx="141">
                  <c:v>0.1</c:v>
                </c:pt>
                <c:pt idx="142">
                  <c:v>0.1</c:v>
                </c:pt>
                <c:pt idx="143">
                  <c:v>0.1</c:v>
                </c:pt>
                <c:pt idx="144">
                  <c:v>0.1</c:v>
                </c:pt>
                <c:pt idx="145">
                  <c:v>0.1</c:v>
                </c:pt>
                <c:pt idx="146">
                  <c:v>0.1</c:v>
                </c:pt>
                <c:pt idx="147">
                  <c:v>0.1</c:v>
                </c:pt>
                <c:pt idx="148">
                  <c:v>0.1</c:v>
                </c:pt>
                <c:pt idx="149">
                  <c:v>0.1</c:v>
                </c:pt>
                <c:pt idx="150">
                  <c:v>0.1</c:v>
                </c:pt>
                <c:pt idx="151">
                  <c:v>0.1</c:v>
                </c:pt>
                <c:pt idx="152">
                  <c:v>0.1</c:v>
                </c:pt>
                <c:pt idx="153">
                  <c:v>0.1</c:v>
                </c:pt>
                <c:pt idx="154">
                  <c:v>0.1</c:v>
                </c:pt>
                <c:pt idx="155">
                  <c:v>0.1</c:v>
                </c:pt>
                <c:pt idx="156">
                  <c:v>0.1</c:v>
                </c:pt>
                <c:pt idx="157">
                  <c:v>0.1</c:v>
                </c:pt>
                <c:pt idx="158">
                  <c:v>0.1</c:v>
                </c:pt>
                <c:pt idx="159">
                  <c:v>0.1</c:v>
                </c:pt>
                <c:pt idx="160">
                  <c:v>0.1</c:v>
                </c:pt>
                <c:pt idx="161">
                  <c:v>0.1</c:v>
                </c:pt>
                <c:pt idx="162">
                  <c:v>0.1</c:v>
                </c:pt>
                <c:pt idx="163">
                  <c:v>0.1</c:v>
                </c:pt>
                <c:pt idx="164">
                  <c:v>0.1</c:v>
                </c:pt>
                <c:pt idx="165">
                  <c:v>0.1</c:v>
                </c:pt>
                <c:pt idx="166">
                  <c:v>0.1</c:v>
                </c:pt>
                <c:pt idx="167">
                  <c:v>0.1</c:v>
                </c:pt>
                <c:pt idx="168">
                  <c:v>0.1</c:v>
                </c:pt>
                <c:pt idx="169">
                  <c:v>0.1</c:v>
                </c:pt>
                <c:pt idx="170">
                  <c:v>0.1</c:v>
                </c:pt>
                <c:pt idx="171">
                  <c:v>0.1</c:v>
                </c:pt>
                <c:pt idx="172">
                  <c:v>0.1</c:v>
                </c:pt>
                <c:pt idx="173">
                  <c:v>0.1</c:v>
                </c:pt>
                <c:pt idx="174">
                  <c:v>0.1</c:v>
                </c:pt>
                <c:pt idx="175">
                  <c:v>0.1</c:v>
                </c:pt>
                <c:pt idx="176">
                  <c:v>0.1</c:v>
                </c:pt>
                <c:pt idx="177">
                  <c:v>0.1</c:v>
                </c:pt>
                <c:pt idx="178">
                  <c:v>0.1</c:v>
                </c:pt>
                <c:pt idx="179">
                  <c:v>0.1</c:v>
                </c:pt>
                <c:pt idx="180">
                  <c:v>0.1</c:v>
                </c:pt>
                <c:pt idx="181">
                  <c:v>0.1</c:v>
                </c:pt>
                <c:pt idx="182">
                  <c:v>0.1</c:v>
                </c:pt>
                <c:pt idx="183">
                  <c:v>0.1</c:v>
                </c:pt>
                <c:pt idx="184">
                  <c:v>0.1</c:v>
                </c:pt>
                <c:pt idx="185">
                  <c:v>0.1</c:v>
                </c:pt>
                <c:pt idx="186">
                  <c:v>0.1</c:v>
                </c:pt>
                <c:pt idx="187">
                  <c:v>0.1</c:v>
                </c:pt>
                <c:pt idx="188">
                  <c:v>0.1</c:v>
                </c:pt>
                <c:pt idx="189">
                  <c:v>0.1</c:v>
                </c:pt>
                <c:pt idx="190">
                  <c:v>0.1</c:v>
                </c:pt>
                <c:pt idx="191">
                  <c:v>0.1</c:v>
                </c:pt>
                <c:pt idx="192">
                  <c:v>0.1</c:v>
                </c:pt>
                <c:pt idx="193">
                  <c:v>0.1</c:v>
                </c:pt>
                <c:pt idx="194">
                  <c:v>0.1</c:v>
                </c:pt>
                <c:pt idx="195">
                  <c:v>0.1</c:v>
                </c:pt>
                <c:pt idx="196">
                  <c:v>0.1</c:v>
                </c:pt>
                <c:pt idx="197">
                  <c:v>0.1</c:v>
                </c:pt>
                <c:pt idx="198">
                  <c:v>0.1</c:v>
                </c:pt>
                <c:pt idx="199">
                  <c:v>0.1</c:v>
                </c:pt>
                <c:pt idx="200">
                  <c:v>0.1</c:v>
                </c:pt>
                <c:pt idx="201">
                  <c:v>0.1</c:v>
                </c:pt>
                <c:pt idx="202">
                  <c:v>0.1</c:v>
                </c:pt>
                <c:pt idx="203">
                  <c:v>0.1</c:v>
                </c:pt>
                <c:pt idx="204">
                  <c:v>0.1</c:v>
                </c:pt>
                <c:pt idx="205">
                  <c:v>0.1</c:v>
                </c:pt>
                <c:pt idx="206">
                  <c:v>0.1</c:v>
                </c:pt>
                <c:pt idx="207">
                  <c:v>0.1</c:v>
                </c:pt>
                <c:pt idx="208">
                  <c:v>0.1</c:v>
                </c:pt>
                <c:pt idx="209">
                  <c:v>0.1</c:v>
                </c:pt>
                <c:pt idx="210">
                  <c:v>0.1</c:v>
                </c:pt>
                <c:pt idx="211">
                  <c:v>0.1</c:v>
                </c:pt>
                <c:pt idx="212">
                  <c:v>0.1</c:v>
                </c:pt>
                <c:pt idx="213">
                  <c:v>0.1</c:v>
                </c:pt>
                <c:pt idx="214">
                  <c:v>0.1</c:v>
                </c:pt>
                <c:pt idx="215">
                  <c:v>0.1</c:v>
                </c:pt>
                <c:pt idx="216">
                  <c:v>0.1</c:v>
                </c:pt>
                <c:pt idx="217">
                  <c:v>0.1</c:v>
                </c:pt>
                <c:pt idx="218">
                  <c:v>0.1</c:v>
                </c:pt>
                <c:pt idx="219">
                  <c:v>0.1</c:v>
                </c:pt>
                <c:pt idx="220">
                  <c:v>0.1</c:v>
                </c:pt>
                <c:pt idx="221">
                  <c:v>0.1</c:v>
                </c:pt>
                <c:pt idx="222">
                  <c:v>0.1</c:v>
                </c:pt>
                <c:pt idx="223">
                  <c:v>0.1</c:v>
                </c:pt>
                <c:pt idx="224">
                  <c:v>0.1</c:v>
                </c:pt>
                <c:pt idx="225">
                  <c:v>0.1</c:v>
                </c:pt>
                <c:pt idx="226">
                  <c:v>0.1</c:v>
                </c:pt>
                <c:pt idx="227">
                  <c:v>0.1</c:v>
                </c:pt>
                <c:pt idx="228">
                  <c:v>0.1</c:v>
                </c:pt>
                <c:pt idx="229">
                  <c:v>0.1</c:v>
                </c:pt>
                <c:pt idx="230">
                  <c:v>0.1</c:v>
                </c:pt>
                <c:pt idx="231">
                  <c:v>0.1</c:v>
                </c:pt>
                <c:pt idx="232">
                  <c:v>0.1</c:v>
                </c:pt>
                <c:pt idx="233">
                  <c:v>0.1</c:v>
                </c:pt>
                <c:pt idx="234">
                  <c:v>0.1</c:v>
                </c:pt>
                <c:pt idx="235">
                  <c:v>0.1</c:v>
                </c:pt>
                <c:pt idx="236">
                  <c:v>0.1</c:v>
                </c:pt>
                <c:pt idx="237">
                  <c:v>0.1</c:v>
                </c:pt>
                <c:pt idx="238">
                  <c:v>0.1</c:v>
                </c:pt>
                <c:pt idx="239">
                  <c:v>0.1</c:v>
                </c:pt>
                <c:pt idx="240">
                  <c:v>0.1</c:v>
                </c:pt>
                <c:pt idx="241">
                  <c:v>0.1</c:v>
                </c:pt>
                <c:pt idx="242">
                  <c:v>0.1</c:v>
                </c:pt>
                <c:pt idx="243">
                  <c:v>0.1</c:v>
                </c:pt>
                <c:pt idx="244">
                  <c:v>0.1</c:v>
                </c:pt>
                <c:pt idx="245">
                  <c:v>0.1</c:v>
                </c:pt>
                <c:pt idx="246">
                  <c:v>0.1</c:v>
                </c:pt>
                <c:pt idx="247">
                  <c:v>0.1</c:v>
                </c:pt>
                <c:pt idx="248">
                  <c:v>0.1</c:v>
                </c:pt>
                <c:pt idx="249">
                  <c:v>0.1</c:v>
                </c:pt>
                <c:pt idx="250">
                  <c:v>0.1</c:v>
                </c:pt>
                <c:pt idx="251">
                  <c:v>0.1</c:v>
                </c:pt>
                <c:pt idx="252">
                  <c:v>0.1</c:v>
                </c:pt>
                <c:pt idx="253">
                  <c:v>0.1</c:v>
                </c:pt>
                <c:pt idx="254">
                  <c:v>0.1</c:v>
                </c:pt>
                <c:pt idx="255">
                  <c:v>0.1</c:v>
                </c:pt>
                <c:pt idx="256">
                  <c:v>0.1</c:v>
                </c:pt>
                <c:pt idx="257">
                  <c:v>0.1</c:v>
                </c:pt>
                <c:pt idx="258">
                  <c:v>0.1</c:v>
                </c:pt>
                <c:pt idx="259">
                  <c:v>0.1</c:v>
                </c:pt>
                <c:pt idx="260">
                  <c:v>0.1</c:v>
                </c:pt>
                <c:pt idx="261">
                  <c:v>0.1</c:v>
                </c:pt>
                <c:pt idx="262">
                  <c:v>0.1</c:v>
                </c:pt>
                <c:pt idx="263">
                  <c:v>0.1</c:v>
                </c:pt>
                <c:pt idx="264">
                  <c:v>0.1</c:v>
                </c:pt>
                <c:pt idx="265">
                  <c:v>0.1</c:v>
                </c:pt>
                <c:pt idx="266">
                  <c:v>0.1</c:v>
                </c:pt>
                <c:pt idx="267">
                  <c:v>0.1</c:v>
                </c:pt>
                <c:pt idx="268">
                  <c:v>0.1</c:v>
                </c:pt>
                <c:pt idx="269">
                  <c:v>0.1</c:v>
                </c:pt>
                <c:pt idx="270">
                  <c:v>0.1</c:v>
                </c:pt>
                <c:pt idx="271">
                  <c:v>0.1</c:v>
                </c:pt>
                <c:pt idx="272">
                  <c:v>0.1</c:v>
                </c:pt>
                <c:pt idx="273">
                  <c:v>0.1</c:v>
                </c:pt>
                <c:pt idx="274">
                  <c:v>0.1</c:v>
                </c:pt>
                <c:pt idx="275">
                  <c:v>0.1</c:v>
                </c:pt>
                <c:pt idx="276">
                  <c:v>0.1</c:v>
                </c:pt>
                <c:pt idx="277">
                  <c:v>0.1</c:v>
                </c:pt>
                <c:pt idx="278">
                  <c:v>0.1</c:v>
                </c:pt>
                <c:pt idx="279">
                  <c:v>0.1</c:v>
                </c:pt>
                <c:pt idx="280">
                  <c:v>0.1</c:v>
                </c:pt>
                <c:pt idx="281">
                  <c:v>0.1</c:v>
                </c:pt>
                <c:pt idx="282">
                  <c:v>0.1</c:v>
                </c:pt>
                <c:pt idx="283">
                  <c:v>0.1</c:v>
                </c:pt>
                <c:pt idx="284">
                  <c:v>0.1</c:v>
                </c:pt>
                <c:pt idx="285">
                  <c:v>0.1</c:v>
                </c:pt>
                <c:pt idx="286">
                  <c:v>0.1</c:v>
                </c:pt>
                <c:pt idx="287">
                  <c:v>0.1</c:v>
                </c:pt>
                <c:pt idx="288">
                  <c:v>0.1</c:v>
                </c:pt>
                <c:pt idx="289">
                  <c:v>0.1</c:v>
                </c:pt>
                <c:pt idx="290">
                  <c:v>0.1</c:v>
                </c:pt>
                <c:pt idx="291">
                  <c:v>0.1</c:v>
                </c:pt>
                <c:pt idx="292">
                  <c:v>0.1</c:v>
                </c:pt>
                <c:pt idx="293">
                  <c:v>0.1</c:v>
                </c:pt>
                <c:pt idx="294">
                  <c:v>0.1</c:v>
                </c:pt>
                <c:pt idx="295">
                  <c:v>0.1</c:v>
                </c:pt>
                <c:pt idx="296">
                  <c:v>0.1</c:v>
                </c:pt>
                <c:pt idx="297">
                  <c:v>0.1</c:v>
                </c:pt>
                <c:pt idx="298">
                  <c:v>0.1</c:v>
                </c:pt>
                <c:pt idx="299">
                  <c:v>0.1</c:v>
                </c:pt>
                <c:pt idx="300">
                  <c:v>0.1</c:v>
                </c:pt>
                <c:pt idx="301">
                  <c:v>0.1</c:v>
                </c:pt>
                <c:pt idx="302">
                  <c:v>0.1</c:v>
                </c:pt>
                <c:pt idx="303">
                  <c:v>0.1</c:v>
                </c:pt>
                <c:pt idx="304">
                  <c:v>0.1</c:v>
                </c:pt>
                <c:pt idx="305">
                  <c:v>0.1</c:v>
                </c:pt>
                <c:pt idx="306">
                  <c:v>0.1</c:v>
                </c:pt>
                <c:pt idx="307">
                  <c:v>0.1</c:v>
                </c:pt>
                <c:pt idx="308">
                  <c:v>0.1</c:v>
                </c:pt>
                <c:pt idx="309">
                  <c:v>0.1</c:v>
                </c:pt>
                <c:pt idx="310">
                  <c:v>0.1</c:v>
                </c:pt>
                <c:pt idx="311">
                  <c:v>0.1</c:v>
                </c:pt>
                <c:pt idx="312">
                  <c:v>0.1</c:v>
                </c:pt>
                <c:pt idx="313">
                  <c:v>0.1</c:v>
                </c:pt>
                <c:pt idx="314">
                  <c:v>0.1</c:v>
                </c:pt>
                <c:pt idx="315">
                  <c:v>0.1</c:v>
                </c:pt>
                <c:pt idx="316">
                  <c:v>0.1</c:v>
                </c:pt>
                <c:pt idx="317">
                  <c:v>0.1</c:v>
                </c:pt>
                <c:pt idx="318">
                  <c:v>0.1</c:v>
                </c:pt>
                <c:pt idx="319">
                  <c:v>0.1</c:v>
                </c:pt>
                <c:pt idx="320">
                  <c:v>0.1</c:v>
                </c:pt>
                <c:pt idx="321">
                  <c:v>0.1</c:v>
                </c:pt>
                <c:pt idx="322">
                  <c:v>0.1</c:v>
                </c:pt>
                <c:pt idx="323">
                  <c:v>0.1</c:v>
                </c:pt>
                <c:pt idx="324">
                  <c:v>0.1</c:v>
                </c:pt>
                <c:pt idx="325">
                  <c:v>0.1</c:v>
                </c:pt>
                <c:pt idx="326">
                  <c:v>0.1</c:v>
                </c:pt>
                <c:pt idx="327">
                  <c:v>0.1</c:v>
                </c:pt>
                <c:pt idx="328">
                  <c:v>0.1</c:v>
                </c:pt>
                <c:pt idx="329">
                  <c:v>0.1</c:v>
                </c:pt>
                <c:pt idx="330">
                  <c:v>0.1</c:v>
                </c:pt>
                <c:pt idx="331">
                  <c:v>0.1</c:v>
                </c:pt>
                <c:pt idx="332">
                  <c:v>0.1</c:v>
                </c:pt>
                <c:pt idx="333">
                  <c:v>0.1</c:v>
                </c:pt>
                <c:pt idx="334">
                  <c:v>0.1</c:v>
                </c:pt>
                <c:pt idx="335">
                  <c:v>0.1</c:v>
                </c:pt>
                <c:pt idx="336">
                  <c:v>0.1</c:v>
                </c:pt>
                <c:pt idx="337">
                  <c:v>0.1</c:v>
                </c:pt>
                <c:pt idx="338">
                  <c:v>0.1</c:v>
                </c:pt>
                <c:pt idx="339">
                  <c:v>0.1</c:v>
                </c:pt>
                <c:pt idx="340">
                  <c:v>0.1</c:v>
                </c:pt>
                <c:pt idx="341">
                  <c:v>0.1</c:v>
                </c:pt>
                <c:pt idx="342">
                  <c:v>0.1</c:v>
                </c:pt>
                <c:pt idx="343">
                  <c:v>0.1</c:v>
                </c:pt>
                <c:pt idx="344">
                  <c:v>0.1</c:v>
                </c:pt>
                <c:pt idx="345">
                  <c:v>0.1</c:v>
                </c:pt>
                <c:pt idx="346">
                  <c:v>0.1</c:v>
                </c:pt>
                <c:pt idx="347">
                  <c:v>0.1</c:v>
                </c:pt>
                <c:pt idx="348">
                  <c:v>0.1</c:v>
                </c:pt>
                <c:pt idx="349">
                  <c:v>0.1</c:v>
                </c:pt>
                <c:pt idx="350">
                  <c:v>0.1</c:v>
                </c:pt>
                <c:pt idx="351">
                  <c:v>0.1</c:v>
                </c:pt>
                <c:pt idx="352">
                  <c:v>0.1</c:v>
                </c:pt>
                <c:pt idx="353">
                  <c:v>0.1</c:v>
                </c:pt>
                <c:pt idx="354">
                  <c:v>0.1</c:v>
                </c:pt>
                <c:pt idx="355">
                  <c:v>0.1</c:v>
                </c:pt>
                <c:pt idx="356">
                  <c:v>0.1</c:v>
                </c:pt>
                <c:pt idx="357">
                  <c:v>0.1</c:v>
                </c:pt>
                <c:pt idx="358">
                  <c:v>0.1</c:v>
                </c:pt>
                <c:pt idx="359">
                  <c:v>0.1</c:v>
                </c:pt>
                <c:pt idx="360">
                  <c:v>0.1</c:v>
                </c:pt>
                <c:pt idx="361">
                  <c:v>0.1</c:v>
                </c:pt>
                <c:pt idx="362">
                  <c:v>0.1</c:v>
                </c:pt>
                <c:pt idx="363">
                  <c:v>0.1</c:v>
                </c:pt>
                <c:pt idx="364">
                  <c:v>0.1</c:v>
                </c:pt>
                <c:pt idx="365">
                  <c:v>0.1</c:v>
                </c:pt>
                <c:pt idx="366">
                  <c:v>0.1</c:v>
                </c:pt>
                <c:pt idx="367">
                  <c:v>0.1</c:v>
                </c:pt>
                <c:pt idx="368">
                  <c:v>0.1</c:v>
                </c:pt>
                <c:pt idx="369">
                  <c:v>0.1</c:v>
                </c:pt>
                <c:pt idx="370">
                  <c:v>0.1</c:v>
                </c:pt>
                <c:pt idx="371">
                  <c:v>0.1</c:v>
                </c:pt>
                <c:pt idx="372">
                  <c:v>0.1</c:v>
                </c:pt>
                <c:pt idx="373">
                  <c:v>0.1</c:v>
                </c:pt>
                <c:pt idx="374">
                  <c:v>0.1</c:v>
                </c:pt>
                <c:pt idx="375">
                  <c:v>0.1</c:v>
                </c:pt>
                <c:pt idx="376">
                  <c:v>0.1</c:v>
                </c:pt>
                <c:pt idx="377">
                  <c:v>0.1</c:v>
                </c:pt>
                <c:pt idx="378">
                  <c:v>0.1</c:v>
                </c:pt>
              </c:numCache>
            </c:numRef>
          </c:yVal>
        </c:ser>
        <c:dLbls/>
        <c:axId val="64261504"/>
        <c:axId val="77084160"/>
      </c:scatterChart>
      <c:valAx>
        <c:axId val="642615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baseline="0" dirty="0">
                    <a:effectLst/>
                  </a:rPr>
                  <a:t>Pipe Number</a:t>
                </a:r>
                <a:endParaRPr lang="en-US" sz="1600" dirty="0">
                  <a:effectLst/>
                </a:endParaRPr>
              </a:p>
            </c:rich>
          </c:tx>
        </c:title>
        <c:numFmt formatCode="General" sourceLinked="1"/>
        <c:majorTickMark val="none"/>
        <c:tickLblPos val="nextTo"/>
        <c:crossAx val="77084160"/>
        <c:crosses val="autoZero"/>
        <c:crossBetween val="midCat"/>
      </c:valAx>
      <c:valAx>
        <c:axId val="7708416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baseline="0" dirty="0">
                    <a:effectLst/>
                  </a:rPr>
                  <a:t>Velocity (m/s)</a:t>
                </a:r>
                <a:endParaRPr lang="en-US" sz="1600" dirty="0">
                  <a:effectLst/>
                </a:endParaRPr>
              </a:p>
            </c:rich>
          </c:tx>
        </c:title>
        <c:numFmt formatCode="General" sourceLinked="1"/>
        <c:majorTickMark val="none"/>
        <c:tickLblPos val="nextTo"/>
        <c:crossAx val="64261504"/>
        <c:crosses val="autoZero"/>
        <c:crossBetween val="midCat"/>
      </c:valAx>
    </c:plotArea>
    <c:legend>
      <c:legendPos val="r"/>
      <c:legendEntry>
        <c:idx val="1"/>
        <c:delete val="1"/>
      </c:legendEntry>
    </c:legend>
    <c:plotVisOnly val="1"/>
    <c:dispBlanksAs val="gap"/>
  </c:chart>
  <c:spPr>
    <a:effectLst>
      <a:outerShdw blurRad="63500" sx="102000" sy="102000" algn="ctr" rotWithShape="0">
        <a:prstClr val="black">
          <a:alpha val="40000"/>
        </a:prstClr>
      </a:outerShdw>
    </a:effectLst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2000" b="1" i="0" baseline="0" dirty="0">
                <a:effectLst/>
              </a:rPr>
              <a:t>Velocity (m/s) at 6:00 AM </a:t>
            </a:r>
            <a:endParaRPr lang="en-US" sz="2000" dirty="0">
              <a:effectLst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tx>
            <c:v>Velocity VS Pipe Number</c:v>
          </c:tx>
          <c:spPr>
            <a:ln w="28575">
              <a:noFill/>
            </a:ln>
          </c:spPr>
          <c:marker>
            <c:symbol val="circle"/>
            <c:size val="3"/>
          </c:marker>
          <c:xVal>
            <c:strRef>
              <c:f>'design-after-fix-problems-for-p'!$B$2:$B$380</c:f>
              <c:strCache>
                <c:ptCount val="379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P-11</c:v>
                </c:pt>
                <c:pt idx="10">
                  <c:v>P-12</c:v>
                </c:pt>
                <c:pt idx="11">
                  <c:v>P-13</c:v>
                </c:pt>
                <c:pt idx="12">
                  <c:v>P-14</c:v>
                </c:pt>
                <c:pt idx="13">
                  <c:v>P-15</c:v>
                </c:pt>
                <c:pt idx="14">
                  <c:v>P-16</c:v>
                </c:pt>
                <c:pt idx="15">
                  <c:v>P-17</c:v>
                </c:pt>
                <c:pt idx="16">
                  <c:v>P-18</c:v>
                </c:pt>
                <c:pt idx="17">
                  <c:v>P-19</c:v>
                </c:pt>
                <c:pt idx="18">
                  <c:v>P-20</c:v>
                </c:pt>
                <c:pt idx="19">
                  <c:v>P-21</c:v>
                </c:pt>
                <c:pt idx="20">
                  <c:v>P-22</c:v>
                </c:pt>
                <c:pt idx="21">
                  <c:v>P-23</c:v>
                </c:pt>
                <c:pt idx="22">
                  <c:v>P-24</c:v>
                </c:pt>
                <c:pt idx="23">
                  <c:v>P-25</c:v>
                </c:pt>
                <c:pt idx="24">
                  <c:v>P-26</c:v>
                </c:pt>
                <c:pt idx="25">
                  <c:v>P-27</c:v>
                </c:pt>
                <c:pt idx="26">
                  <c:v>P-28</c:v>
                </c:pt>
                <c:pt idx="27">
                  <c:v>P-29</c:v>
                </c:pt>
                <c:pt idx="28">
                  <c:v>P-30</c:v>
                </c:pt>
                <c:pt idx="29">
                  <c:v>P-31</c:v>
                </c:pt>
                <c:pt idx="30">
                  <c:v>P-32</c:v>
                </c:pt>
                <c:pt idx="31">
                  <c:v>P-33</c:v>
                </c:pt>
                <c:pt idx="32">
                  <c:v>P-34</c:v>
                </c:pt>
                <c:pt idx="33">
                  <c:v>P-35</c:v>
                </c:pt>
                <c:pt idx="34">
                  <c:v>P-36</c:v>
                </c:pt>
                <c:pt idx="35">
                  <c:v>P-37</c:v>
                </c:pt>
                <c:pt idx="36">
                  <c:v>P-38</c:v>
                </c:pt>
                <c:pt idx="37">
                  <c:v>P-39</c:v>
                </c:pt>
                <c:pt idx="38">
                  <c:v>P-40</c:v>
                </c:pt>
                <c:pt idx="39">
                  <c:v>P-41</c:v>
                </c:pt>
                <c:pt idx="40">
                  <c:v>P-42</c:v>
                </c:pt>
                <c:pt idx="41">
                  <c:v>P-43</c:v>
                </c:pt>
                <c:pt idx="42">
                  <c:v>P-44</c:v>
                </c:pt>
                <c:pt idx="43">
                  <c:v>P-45</c:v>
                </c:pt>
                <c:pt idx="44">
                  <c:v>P-46</c:v>
                </c:pt>
                <c:pt idx="45">
                  <c:v>P-46</c:v>
                </c:pt>
                <c:pt idx="46">
                  <c:v>P-47</c:v>
                </c:pt>
                <c:pt idx="47">
                  <c:v>P-47</c:v>
                </c:pt>
                <c:pt idx="48">
                  <c:v>P-48</c:v>
                </c:pt>
                <c:pt idx="49">
                  <c:v>P-48</c:v>
                </c:pt>
                <c:pt idx="50">
                  <c:v>P-49</c:v>
                </c:pt>
                <c:pt idx="51">
                  <c:v>P-50</c:v>
                </c:pt>
                <c:pt idx="52">
                  <c:v>P-51</c:v>
                </c:pt>
                <c:pt idx="53">
                  <c:v>P-52</c:v>
                </c:pt>
                <c:pt idx="54">
                  <c:v>P-53</c:v>
                </c:pt>
                <c:pt idx="55">
                  <c:v>P-54</c:v>
                </c:pt>
                <c:pt idx="56">
                  <c:v>P-55</c:v>
                </c:pt>
                <c:pt idx="57">
                  <c:v>P-56</c:v>
                </c:pt>
                <c:pt idx="58">
                  <c:v>P-57</c:v>
                </c:pt>
                <c:pt idx="59">
                  <c:v>P-58</c:v>
                </c:pt>
                <c:pt idx="60">
                  <c:v>P-59</c:v>
                </c:pt>
                <c:pt idx="61">
                  <c:v>P-60</c:v>
                </c:pt>
                <c:pt idx="62">
                  <c:v>P-60</c:v>
                </c:pt>
                <c:pt idx="63">
                  <c:v>P-61</c:v>
                </c:pt>
                <c:pt idx="64">
                  <c:v>P-62</c:v>
                </c:pt>
                <c:pt idx="65">
                  <c:v>P-63</c:v>
                </c:pt>
                <c:pt idx="66">
                  <c:v>P-64</c:v>
                </c:pt>
                <c:pt idx="67">
                  <c:v>P-66</c:v>
                </c:pt>
                <c:pt idx="68">
                  <c:v>P-67</c:v>
                </c:pt>
                <c:pt idx="69">
                  <c:v>P-68</c:v>
                </c:pt>
                <c:pt idx="70">
                  <c:v>P-69</c:v>
                </c:pt>
                <c:pt idx="71">
                  <c:v>P-70</c:v>
                </c:pt>
                <c:pt idx="72">
                  <c:v>P-71</c:v>
                </c:pt>
                <c:pt idx="73">
                  <c:v>P-72</c:v>
                </c:pt>
                <c:pt idx="74">
                  <c:v>P-73</c:v>
                </c:pt>
                <c:pt idx="75">
                  <c:v>P-74</c:v>
                </c:pt>
                <c:pt idx="76">
                  <c:v>P-75</c:v>
                </c:pt>
                <c:pt idx="77">
                  <c:v>P-76</c:v>
                </c:pt>
                <c:pt idx="78">
                  <c:v>P-77</c:v>
                </c:pt>
                <c:pt idx="79">
                  <c:v>P-78</c:v>
                </c:pt>
                <c:pt idx="80">
                  <c:v>P-79</c:v>
                </c:pt>
                <c:pt idx="81">
                  <c:v>P-80</c:v>
                </c:pt>
                <c:pt idx="82">
                  <c:v>P-81</c:v>
                </c:pt>
                <c:pt idx="83">
                  <c:v>P-82</c:v>
                </c:pt>
                <c:pt idx="84">
                  <c:v>P-83</c:v>
                </c:pt>
                <c:pt idx="85">
                  <c:v>P-84</c:v>
                </c:pt>
                <c:pt idx="86">
                  <c:v>P-85</c:v>
                </c:pt>
                <c:pt idx="87">
                  <c:v>P-86</c:v>
                </c:pt>
                <c:pt idx="88">
                  <c:v>P-87</c:v>
                </c:pt>
                <c:pt idx="89">
                  <c:v>P-88</c:v>
                </c:pt>
                <c:pt idx="90">
                  <c:v>P-89</c:v>
                </c:pt>
                <c:pt idx="91">
                  <c:v>P-90</c:v>
                </c:pt>
                <c:pt idx="92">
                  <c:v>P-91</c:v>
                </c:pt>
                <c:pt idx="93">
                  <c:v>P-92</c:v>
                </c:pt>
                <c:pt idx="94">
                  <c:v>P-92</c:v>
                </c:pt>
                <c:pt idx="95">
                  <c:v>P-93</c:v>
                </c:pt>
                <c:pt idx="96">
                  <c:v>P-94</c:v>
                </c:pt>
                <c:pt idx="97">
                  <c:v>P-95</c:v>
                </c:pt>
                <c:pt idx="98">
                  <c:v>P-98</c:v>
                </c:pt>
                <c:pt idx="99">
                  <c:v>P-99</c:v>
                </c:pt>
                <c:pt idx="100">
                  <c:v>P-100</c:v>
                </c:pt>
                <c:pt idx="101">
                  <c:v>P-101</c:v>
                </c:pt>
                <c:pt idx="102">
                  <c:v>P-102</c:v>
                </c:pt>
                <c:pt idx="103">
                  <c:v>P-103</c:v>
                </c:pt>
                <c:pt idx="104">
                  <c:v>P-104</c:v>
                </c:pt>
                <c:pt idx="105">
                  <c:v>P-105</c:v>
                </c:pt>
                <c:pt idx="106">
                  <c:v>P-106</c:v>
                </c:pt>
                <c:pt idx="107">
                  <c:v>P-107</c:v>
                </c:pt>
                <c:pt idx="108">
                  <c:v>P-108</c:v>
                </c:pt>
                <c:pt idx="109">
                  <c:v>P-109</c:v>
                </c:pt>
                <c:pt idx="110">
                  <c:v>P-110</c:v>
                </c:pt>
                <c:pt idx="111">
                  <c:v>P-111</c:v>
                </c:pt>
                <c:pt idx="112">
                  <c:v>P-112</c:v>
                </c:pt>
                <c:pt idx="113">
                  <c:v>P-113</c:v>
                </c:pt>
                <c:pt idx="114">
                  <c:v>P-114</c:v>
                </c:pt>
                <c:pt idx="115">
                  <c:v>P-115</c:v>
                </c:pt>
                <c:pt idx="116">
                  <c:v>P-116</c:v>
                </c:pt>
                <c:pt idx="117">
                  <c:v>P-117</c:v>
                </c:pt>
                <c:pt idx="118">
                  <c:v>P-118</c:v>
                </c:pt>
                <c:pt idx="119">
                  <c:v>P-119</c:v>
                </c:pt>
                <c:pt idx="120">
                  <c:v>P-120</c:v>
                </c:pt>
                <c:pt idx="121">
                  <c:v>P-121</c:v>
                </c:pt>
                <c:pt idx="122">
                  <c:v>P-122</c:v>
                </c:pt>
                <c:pt idx="123">
                  <c:v>P-123</c:v>
                </c:pt>
                <c:pt idx="124">
                  <c:v>P-124</c:v>
                </c:pt>
                <c:pt idx="125">
                  <c:v>P-125</c:v>
                </c:pt>
                <c:pt idx="126">
                  <c:v>P-126</c:v>
                </c:pt>
                <c:pt idx="127">
                  <c:v>P-127</c:v>
                </c:pt>
                <c:pt idx="128">
                  <c:v>P-130</c:v>
                </c:pt>
                <c:pt idx="129">
                  <c:v>P-131</c:v>
                </c:pt>
                <c:pt idx="130">
                  <c:v>P-132</c:v>
                </c:pt>
                <c:pt idx="131">
                  <c:v>P-133</c:v>
                </c:pt>
                <c:pt idx="132">
                  <c:v>P-134</c:v>
                </c:pt>
                <c:pt idx="133">
                  <c:v>P-135</c:v>
                </c:pt>
                <c:pt idx="134">
                  <c:v>P-136</c:v>
                </c:pt>
                <c:pt idx="135">
                  <c:v>P-137</c:v>
                </c:pt>
                <c:pt idx="136">
                  <c:v>P-138</c:v>
                </c:pt>
                <c:pt idx="137">
                  <c:v>P-139</c:v>
                </c:pt>
                <c:pt idx="138">
                  <c:v>P-140</c:v>
                </c:pt>
                <c:pt idx="139">
                  <c:v>P-141</c:v>
                </c:pt>
                <c:pt idx="140">
                  <c:v>P-142</c:v>
                </c:pt>
                <c:pt idx="141">
                  <c:v>P-143</c:v>
                </c:pt>
                <c:pt idx="142">
                  <c:v>P-144</c:v>
                </c:pt>
                <c:pt idx="143">
                  <c:v>P-145</c:v>
                </c:pt>
                <c:pt idx="144">
                  <c:v>P-146</c:v>
                </c:pt>
                <c:pt idx="145">
                  <c:v>P-147</c:v>
                </c:pt>
                <c:pt idx="146">
                  <c:v>P-148</c:v>
                </c:pt>
                <c:pt idx="147">
                  <c:v>P-149</c:v>
                </c:pt>
                <c:pt idx="148">
                  <c:v>P-150</c:v>
                </c:pt>
                <c:pt idx="149">
                  <c:v>P-151</c:v>
                </c:pt>
                <c:pt idx="150">
                  <c:v>P-152</c:v>
                </c:pt>
                <c:pt idx="151">
                  <c:v>P-153</c:v>
                </c:pt>
                <c:pt idx="152">
                  <c:v>P-154</c:v>
                </c:pt>
                <c:pt idx="153">
                  <c:v>P-155</c:v>
                </c:pt>
                <c:pt idx="154">
                  <c:v>P-156</c:v>
                </c:pt>
                <c:pt idx="155">
                  <c:v>P-157</c:v>
                </c:pt>
                <c:pt idx="156">
                  <c:v>P-158</c:v>
                </c:pt>
                <c:pt idx="157">
                  <c:v>P-159</c:v>
                </c:pt>
                <c:pt idx="158">
                  <c:v>P-160</c:v>
                </c:pt>
                <c:pt idx="159">
                  <c:v>P-161</c:v>
                </c:pt>
                <c:pt idx="160">
                  <c:v>P-162</c:v>
                </c:pt>
                <c:pt idx="161">
                  <c:v>P-163</c:v>
                </c:pt>
                <c:pt idx="162">
                  <c:v>P-164</c:v>
                </c:pt>
                <c:pt idx="163">
                  <c:v>P-165</c:v>
                </c:pt>
                <c:pt idx="164">
                  <c:v>P-166</c:v>
                </c:pt>
                <c:pt idx="165">
                  <c:v>P-167</c:v>
                </c:pt>
                <c:pt idx="166">
                  <c:v>P-168</c:v>
                </c:pt>
                <c:pt idx="167">
                  <c:v>P-169</c:v>
                </c:pt>
                <c:pt idx="168">
                  <c:v>P-170</c:v>
                </c:pt>
                <c:pt idx="169">
                  <c:v>P-171</c:v>
                </c:pt>
                <c:pt idx="170">
                  <c:v>P-172</c:v>
                </c:pt>
                <c:pt idx="171">
                  <c:v>P-174</c:v>
                </c:pt>
                <c:pt idx="172">
                  <c:v>P-175</c:v>
                </c:pt>
                <c:pt idx="173">
                  <c:v>P-176</c:v>
                </c:pt>
                <c:pt idx="174">
                  <c:v>P-177</c:v>
                </c:pt>
                <c:pt idx="175">
                  <c:v>P-178</c:v>
                </c:pt>
                <c:pt idx="176">
                  <c:v>P-179</c:v>
                </c:pt>
                <c:pt idx="177">
                  <c:v>P-180</c:v>
                </c:pt>
                <c:pt idx="178">
                  <c:v>P-181</c:v>
                </c:pt>
                <c:pt idx="179">
                  <c:v>P-182</c:v>
                </c:pt>
                <c:pt idx="180">
                  <c:v>P-183</c:v>
                </c:pt>
                <c:pt idx="181">
                  <c:v>P-184</c:v>
                </c:pt>
                <c:pt idx="182">
                  <c:v>P-185</c:v>
                </c:pt>
                <c:pt idx="183">
                  <c:v>P-186</c:v>
                </c:pt>
                <c:pt idx="184">
                  <c:v>P-187</c:v>
                </c:pt>
                <c:pt idx="185">
                  <c:v>P-188</c:v>
                </c:pt>
                <c:pt idx="186">
                  <c:v>P-189</c:v>
                </c:pt>
                <c:pt idx="187">
                  <c:v>P-190</c:v>
                </c:pt>
                <c:pt idx="188">
                  <c:v>P-191</c:v>
                </c:pt>
                <c:pt idx="189">
                  <c:v>P-192</c:v>
                </c:pt>
                <c:pt idx="190">
                  <c:v>P-193</c:v>
                </c:pt>
                <c:pt idx="191">
                  <c:v>P-194</c:v>
                </c:pt>
                <c:pt idx="192">
                  <c:v>P-195</c:v>
                </c:pt>
                <c:pt idx="193">
                  <c:v>P-196</c:v>
                </c:pt>
                <c:pt idx="194">
                  <c:v>P-197</c:v>
                </c:pt>
                <c:pt idx="195">
                  <c:v>P-198</c:v>
                </c:pt>
                <c:pt idx="196">
                  <c:v>P-200</c:v>
                </c:pt>
                <c:pt idx="197">
                  <c:v>P-201</c:v>
                </c:pt>
                <c:pt idx="198">
                  <c:v>P-202</c:v>
                </c:pt>
                <c:pt idx="199">
                  <c:v>P-203</c:v>
                </c:pt>
                <c:pt idx="200">
                  <c:v>P-204</c:v>
                </c:pt>
                <c:pt idx="201">
                  <c:v>P-205</c:v>
                </c:pt>
                <c:pt idx="202">
                  <c:v>P-206</c:v>
                </c:pt>
                <c:pt idx="203">
                  <c:v>P-207</c:v>
                </c:pt>
                <c:pt idx="204">
                  <c:v>P-208</c:v>
                </c:pt>
                <c:pt idx="205">
                  <c:v>P-209</c:v>
                </c:pt>
                <c:pt idx="206">
                  <c:v>P-210</c:v>
                </c:pt>
                <c:pt idx="207">
                  <c:v>P-211</c:v>
                </c:pt>
                <c:pt idx="208">
                  <c:v>P-212</c:v>
                </c:pt>
                <c:pt idx="209">
                  <c:v>P-213</c:v>
                </c:pt>
                <c:pt idx="210">
                  <c:v>P-214</c:v>
                </c:pt>
                <c:pt idx="211">
                  <c:v>P-215</c:v>
                </c:pt>
                <c:pt idx="212">
                  <c:v>P-216</c:v>
                </c:pt>
                <c:pt idx="213">
                  <c:v>P-217</c:v>
                </c:pt>
                <c:pt idx="214">
                  <c:v>P-218</c:v>
                </c:pt>
                <c:pt idx="215">
                  <c:v>P-219</c:v>
                </c:pt>
                <c:pt idx="216">
                  <c:v>P-220</c:v>
                </c:pt>
                <c:pt idx="217">
                  <c:v>P-221</c:v>
                </c:pt>
                <c:pt idx="218">
                  <c:v>P-222</c:v>
                </c:pt>
                <c:pt idx="219">
                  <c:v>P-223</c:v>
                </c:pt>
                <c:pt idx="220">
                  <c:v>P-224</c:v>
                </c:pt>
                <c:pt idx="221">
                  <c:v>P-225</c:v>
                </c:pt>
                <c:pt idx="222">
                  <c:v>P-226</c:v>
                </c:pt>
                <c:pt idx="223">
                  <c:v>P-227</c:v>
                </c:pt>
                <c:pt idx="224">
                  <c:v>P-230</c:v>
                </c:pt>
                <c:pt idx="225">
                  <c:v>P-231</c:v>
                </c:pt>
                <c:pt idx="226">
                  <c:v>P-232</c:v>
                </c:pt>
                <c:pt idx="227">
                  <c:v>P-233</c:v>
                </c:pt>
                <c:pt idx="228">
                  <c:v>P-234</c:v>
                </c:pt>
                <c:pt idx="229">
                  <c:v>P-235</c:v>
                </c:pt>
                <c:pt idx="230">
                  <c:v>P-236</c:v>
                </c:pt>
                <c:pt idx="231">
                  <c:v>P-237</c:v>
                </c:pt>
                <c:pt idx="232">
                  <c:v>P-240</c:v>
                </c:pt>
                <c:pt idx="233">
                  <c:v>P-241</c:v>
                </c:pt>
                <c:pt idx="234">
                  <c:v>P-242</c:v>
                </c:pt>
                <c:pt idx="235">
                  <c:v>P-243</c:v>
                </c:pt>
                <c:pt idx="236">
                  <c:v>P-244</c:v>
                </c:pt>
                <c:pt idx="237">
                  <c:v>P-245</c:v>
                </c:pt>
                <c:pt idx="238">
                  <c:v>P-246</c:v>
                </c:pt>
                <c:pt idx="239">
                  <c:v>P-247</c:v>
                </c:pt>
                <c:pt idx="240">
                  <c:v>P-248</c:v>
                </c:pt>
                <c:pt idx="241">
                  <c:v>P-249</c:v>
                </c:pt>
                <c:pt idx="242">
                  <c:v>P-250</c:v>
                </c:pt>
                <c:pt idx="243">
                  <c:v>P-251</c:v>
                </c:pt>
                <c:pt idx="244">
                  <c:v>P-252</c:v>
                </c:pt>
                <c:pt idx="245">
                  <c:v>P-253</c:v>
                </c:pt>
                <c:pt idx="246">
                  <c:v>P-254</c:v>
                </c:pt>
                <c:pt idx="247">
                  <c:v>P-255</c:v>
                </c:pt>
                <c:pt idx="248">
                  <c:v>P-256</c:v>
                </c:pt>
                <c:pt idx="249">
                  <c:v>P-257</c:v>
                </c:pt>
                <c:pt idx="250">
                  <c:v>P-258</c:v>
                </c:pt>
                <c:pt idx="251">
                  <c:v>P-259</c:v>
                </c:pt>
                <c:pt idx="252">
                  <c:v>P-260</c:v>
                </c:pt>
                <c:pt idx="253">
                  <c:v>P-261</c:v>
                </c:pt>
                <c:pt idx="254">
                  <c:v>P-262</c:v>
                </c:pt>
                <c:pt idx="255">
                  <c:v>P-263</c:v>
                </c:pt>
                <c:pt idx="256">
                  <c:v>P-264</c:v>
                </c:pt>
                <c:pt idx="257">
                  <c:v>P-265</c:v>
                </c:pt>
                <c:pt idx="258">
                  <c:v>P-266</c:v>
                </c:pt>
                <c:pt idx="259">
                  <c:v>P-267</c:v>
                </c:pt>
                <c:pt idx="260">
                  <c:v>P-268</c:v>
                </c:pt>
                <c:pt idx="261">
                  <c:v>P-269</c:v>
                </c:pt>
                <c:pt idx="262">
                  <c:v>P-270</c:v>
                </c:pt>
                <c:pt idx="263">
                  <c:v>P-271</c:v>
                </c:pt>
                <c:pt idx="264">
                  <c:v>P-272</c:v>
                </c:pt>
                <c:pt idx="265">
                  <c:v>P-273</c:v>
                </c:pt>
                <c:pt idx="266">
                  <c:v>P-274</c:v>
                </c:pt>
                <c:pt idx="267">
                  <c:v>P-275</c:v>
                </c:pt>
                <c:pt idx="268">
                  <c:v>P-276</c:v>
                </c:pt>
                <c:pt idx="269">
                  <c:v>P-277</c:v>
                </c:pt>
                <c:pt idx="270">
                  <c:v>P-278</c:v>
                </c:pt>
                <c:pt idx="271">
                  <c:v>P-279</c:v>
                </c:pt>
                <c:pt idx="272">
                  <c:v>P-280</c:v>
                </c:pt>
                <c:pt idx="273">
                  <c:v>P-281</c:v>
                </c:pt>
                <c:pt idx="274">
                  <c:v>P-283</c:v>
                </c:pt>
                <c:pt idx="275">
                  <c:v>P-284</c:v>
                </c:pt>
                <c:pt idx="276">
                  <c:v>P-285</c:v>
                </c:pt>
                <c:pt idx="277">
                  <c:v>P-286</c:v>
                </c:pt>
                <c:pt idx="278">
                  <c:v>P-287</c:v>
                </c:pt>
                <c:pt idx="279">
                  <c:v>P-288</c:v>
                </c:pt>
                <c:pt idx="280">
                  <c:v>P-289</c:v>
                </c:pt>
                <c:pt idx="281">
                  <c:v>P-290</c:v>
                </c:pt>
                <c:pt idx="282">
                  <c:v>P-291</c:v>
                </c:pt>
                <c:pt idx="283">
                  <c:v>P-292</c:v>
                </c:pt>
                <c:pt idx="284">
                  <c:v>P-293</c:v>
                </c:pt>
                <c:pt idx="285">
                  <c:v>P-294</c:v>
                </c:pt>
                <c:pt idx="286">
                  <c:v>P-295</c:v>
                </c:pt>
                <c:pt idx="287">
                  <c:v>P-296</c:v>
                </c:pt>
                <c:pt idx="288">
                  <c:v>P-297</c:v>
                </c:pt>
                <c:pt idx="289">
                  <c:v>P-298</c:v>
                </c:pt>
                <c:pt idx="290">
                  <c:v>P-299</c:v>
                </c:pt>
                <c:pt idx="291">
                  <c:v>P-300</c:v>
                </c:pt>
                <c:pt idx="292">
                  <c:v>P-301</c:v>
                </c:pt>
                <c:pt idx="293">
                  <c:v>P-302</c:v>
                </c:pt>
                <c:pt idx="294">
                  <c:v>P-303</c:v>
                </c:pt>
                <c:pt idx="295">
                  <c:v>P-304</c:v>
                </c:pt>
                <c:pt idx="296">
                  <c:v>P-305</c:v>
                </c:pt>
                <c:pt idx="297">
                  <c:v>P-306</c:v>
                </c:pt>
                <c:pt idx="298">
                  <c:v>P-307</c:v>
                </c:pt>
                <c:pt idx="299">
                  <c:v>P-308</c:v>
                </c:pt>
                <c:pt idx="300">
                  <c:v>P-309</c:v>
                </c:pt>
                <c:pt idx="301">
                  <c:v>P-310</c:v>
                </c:pt>
                <c:pt idx="302">
                  <c:v>P-311</c:v>
                </c:pt>
                <c:pt idx="303">
                  <c:v>P-312</c:v>
                </c:pt>
                <c:pt idx="304">
                  <c:v>P-313</c:v>
                </c:pt>
                <c:pt idx="305">
                  <c:v>P-314</c:v>
                </c:pt>
                <c:pt idx="306">
                  <c:v>P-315</c:v>
                </c:pt>
                <c:pt idx="307">
                  <c:v>P-316</c:v>
                </c:pt>
                <c:pt idx="308">
                  <c:v>P-317</c:v>
                </c:pt>
                <c:pt idx="309">
                  <c:v>P-318</c:v>
                </c:pt>
                <c:pt idx="310">
                  <c:v>P-319</c:v>
                </c:pt>
                <c:pt idx="311">
                  <c:v>P-320</c:v>
                </c:pt>
                <c:pt idx="312">
                  <c:v>P-322</c:v>
                </c:pt>
                <c:pt idx="313">
                  <c:v>P-323</c:v>
                </c:pt>
                <c:pt idx="314">
                  <c:v>P-324</c:v>
                </c:pt>
                <c:pt idx="315">
                  <c:v>P-325</c:v>
                </c:pt>
                <c:pt idx="316">
                  <c:v>P-326</c:v>
                </c:pt>
                <c:pt idx="317">
                  <c:v>P-327</c:v>
                </c:pt>
                <c:pt idx="318">
                  <c:v>P-328</c:v>
                </c:pt>
                <c:pt idx="319">
                  <c:v>P-329</c:v>
                </c:pt>
                <c:pt idx="320">
                  <c:v>P-330</c:v>
                </c:pt>
                <c:pt idx="321">
                  <c:v>P-331</c:v>
                </c:pt>
                <c:pt idx="322">
                  <c:v>P-332</c:v>
                </c:pt>
                <c:pt idx="323">
                  <c:v>P-333</c:v>
                </c:pt>
                <c:pt idx="324">
                  <c:v>P-334</c:v>
                </c:pt>
                <c:pt idx="325">
                  <c:v>P-335</c:v>
                </c:pt>
                <c:pt idx="326">
                  <c:v>P-336</c:v>
                </c:pt>
                <c:pt idx="327">
                  <c:v>P-337</c:v>
                </c:pt>
                <c:pt idx="328">
                  <c:v>P-338</c:v>
                </c:pt>
                <c:pt idx="329">
                  <c:v>P-339</c:v>
                </c:pt>
                <c:pt idx="330">
                  <c:v>P-340</c:v>
                </c:pt>
                <c:pt idx="331">
                  <c:v>P-341</c:v>
                </c:pt>
                <c:pt idx="332">
                  <c:v>P-342</c:v>
                </c:pt>
                <c:pt idx="333">
                  <c:v>P-343</c:v>
                </c:pt>
                <c:pt idx="334">
                  <c:v>P-344</c:v>
                </c:pt>
                <c:pt idx="335">
                  <c:v>P-345</c:v>
                </c:pt>
                <c:pt idx="336">
                  <c:v>P-346</c:v>
                </c:pt>
                <c:pt idx="337">
                  <c:v>P-347</c:v>
                </c:pt>
                <c:pt idx="338">
                  <c:v>P-348</c:v>
                </c:pt>
                <c:pt idx="339">
                  <c:v>P-349</c:v>
                </c:pt>
                <c:pt idx="340">
                  <c:v>P-350</c:v>
                </c:pt>
                <c:pt idx="341">
                  <c:v>P-352</c:v>
                </c:pt>
                <c:pt idx="342">
                  <c:v>P-353</c:v>
                </c:pt>
                <c:pt idx="343">
                  <c:v>P-354</c:v>
                </c:pt>
                <c:pt idx="344">
                  <c:v>P-355</c:v>
                </c:pt>
                <c:pt idx="345">
                  <c:v>P-356</c:v>
                </c:pt>
                <c:pt idx="346">
                  <c:v>P-357</c:v>
                </c:pt>
                <c:pt idx="347">
                  <c:v>P-358</c:v>
                </c:pt>
                <c:pt idx="348">
                  <c:v>P-359</c:v>
                </c:pt>
                <c:pt idx="349">
                  <c:v>P-360</c:v>
                </c:pt>
                <c:pt idx="350">
                  <c:v>P-361</c:v>
                </c:pt>
                <c:pt idx="351">
                  <c:v>P-362</c:v>
                </c:pt>
                <c:pt idx="352">
                  <c:v>P-363</c:v>
                </c:pt>
                <c:pt idx="353">
                  <c:v>P-364</c:v>
                </c:pt>
                <c:pt idx="354">
                  <c:v>P-365</c:v>
                </c:pt>
                <c:pt idx="355">
                  <c:v>P-366</c:v>
                </c:pt>
                <c:pt idx="356">
                  <c:v>P-367</c:v>
                </c:pt>
                <c:pt idx="357">
                  <c:v>P-368</c:v>
                </c:pt>
                <c:pt idx="358">
                  <c:v>P-369</c:v>
                </c:pt>
                <c:pt idx="359">
                  <c:v>P-370</c:v>
                </c:pt>
                <c:pt idx="360">
                  <c:v>P-371</c:v>
                </c:pt>
                <c:pt idx="361">
                  <c:v>P-372</c:v>
                </c:pt>
                <c:pt idx="362">
                  <c:v>P-373</c:v>
                </c:pt>
                <c:pt idx="363">
                  <c:v>P-374</c:v>
                </c:pt>
                <c:pt idx="364">
                  <c:v>P-375</c:v>
                </c:pt>
                <c:pt idx="365">
                  <c:v>P-376</c:v>
                </c:pt>
                <c:pt idx="366">
                  <c:v>P-377</c:v>
                </c:pt>
                <c:pt idx="367">
                  <c:v>P-378</c:v>
                </c:pt>
                <c:pt idx="368">
                  <c:v>P-379</c:v>
                </c:pt>
                <c:pt idx="369">
                  <c:v>P-380</c:v>
                </c:pt>
                <c:pt idx="370">
                  <c:v>P-381</c:v>
                </c:pt>
                <c:pt idx="371">
                  <c:v>P-382</c:v>
                </c:pt>
                <c:pt idx="372">
                  <c:v>P-383</c:v>
                </c:pt>
                <c:pt idx="373">
                  <c:v>P-387</c:v>
                </c:pt>
                <c:pt idx="374">
                  <c:v>P-388</c:v>
                </c:pt>
                <c:pt idx="375">
                  <c:v>P-389</c:v>
                </c:pt>
                <c:pt idx="376">
                  <c:v>P-390</c:v>
                </c:pt>
                <c:pt idx="377">
                  <c:v>P-391</c:v>
                </c:pt>
                <c:pt idx="378">
                  <c:v>P-392</c:v>
                </c:pt>
              </c:strCache>
            </c:strRef>
          </c:xVal>
          <c:yVal>
            <c:numRef>
              <c:f>'design-after-fix-problems-for-p'!$L$2:$L$380</c:f>
              <c:numCache>
                <c:formatCode>General</c:formatCode>
                <c:ptCount val="379"/>
                <c:pt idx="0">
                  <c:v>3.0470000000000004E-2</c:v>
                </c:pt>
                <c:pt idx="1">
                  <c:v>2.9440000000000004E-2</c:v>
                </c:pt>
                <c:pt idx="2">
                  <c:v>5.1709999999999999E-2</c:v>
                </c:pt>
                <c:pt idx="3">
                  <c:v>0.74750000000000005</c:v>
                </c:pt>
                <c:pt idx="4">
                  <c:v>0.74398000000000009</c:v>
                </c:pt>
                <c:pt idx="5">
                  <c:v>0.50975000000000004</c:v>
                </c:pt>
                <c:pt idx="6">
                  <c:v>0.50090999999999997</c:v>
                </c:pt>
                <c:pt idx="7">
                  <c:v>0.33942000000000011</c:v>
                </c:pt>
                <c:pt idx="8">
                  <c:v>0.31118000000000007</c:v>
                </c:pt>
                <c:pt idx="9">
                  <c:v>0.25922999999999996</c:v>
                </c:pt>
                <c:pt idx="10">
                  <c:v>0.14798000000000003</c:v>
                </c:pt>
                <c:pt idx="11">
                  <c:v>3.2920000000000005E-2</c:v>
                </c:pt>
                <c:pt idx="12">
                  <c:v>0.4971600000000001</c:v>
                </c:pt>
                <c:pt idx="13">
                  <c:v>0.32019000000000009</c:v>
                </c:pt>
                <c:pt idx="14">
                  <c:v>0.18996000000000002</c:v>
                </c:pt>
                <c:pt idx="15">
                  <c:v>0.24225000000000002</c:v>
                </c:pt>
                <c:pt idx="16">
                  <c:v>0.53419000000000005</c:v>
                </c:pt>
                <c:pt idx="17">
                  <c:v>0.52437</c:v>
                </c:pt>
                <c:pt idx="18">
                  <c:v>0.24365000000000001</c:v>
                </c:pt>
                <c:pt idx="19">
                  <c:v>0.21702000000000002</c:v>
                </c:pt>
                <c:pt idx="20">
                  <c:v>0.18801000000000004</c:v>
                </c:pt>
                <c:pt idx="21">
                  <c:v>6.1449999999999991E-2</c:v>
                </c:pt>
                <c:pt idx="22">
                  <c:v>9.708E-2</c:v>
                </c:pt>
                <c:pt idx="23">
                  <c:v>3.969000000000001E-2</c:v>
                </c:pt>
                <c:pt idx="24">
                  <c:v>0.19753000000000001</c:v>
                </c:pt>
                <c:pt idx="25">
                  <c:v>0.79430000000000001</c:v>
                </c:pt>
                <c:pt idx="26">
                  <c:v>0.79329000000000005</c:v>
                </c:pt>
                <c:pt idx="27">
                  <c:v>0.79225000000000001</c:v>
                </c:pt>
                <c:pt idx="28">
                  <c:v>0.77990000000000015</c:v>
                </c:pt>
                <c:pt idx="29">
                  <c:v>0.7666400000000001</c:v>
                </c:pt>
                <c:pt idx="30">
                  <c:v>0.76118000000000008</c:v>
                </c:pt>
                <c:pt idx="31">
                  <c:v>1.6858599999999999</c:v>
                </c:pt>
                <c:pt idx="32">
                  <c:v>1.66368</c:v>
                </c:pt>
                <c:pt idx="33">
                  <c:v>0.74003000000000008</c:v>
                </c:pt>
                <c:pt idx="34">
                  <c:v>0.73770000000000013</c:v>
                </c:pt>
                <c:pt idx="35">
                  <c:v>1.6299599999999999</c:v>
                </c:pt>
                <c:pt idx="36">
                  <c:v>1.6030599999999999</c:v>
                </c:pt>
                <c:pt idx="37">
                  <c:v>1.5646599999999999</c:v>
                </c:pt>
                <c:pt idx="38">
                  <c:v>1.4978499999999997</c:v>
                </c:pt>
                <c:pt idx="39">
                  <c:v>1.3116099999999997</c:v>
                </c:pt>
                <c:pt idx="40">
                  <c:v>1.07097</c:v>
                </c:pt>
                <c:pt idx="41">
                  <c:v>0.64420999999999995</c:v>
                </c:pt>
                <c:pt idx="42">
                  <c:v>0.59165999999999996</c:v>
                </c:pt>
                <c:pt idx="43">
                  <c:v>1.2673099999999997</c:v>
                </c:pt>
                <c:pt idx="44">
                  <c:v>0.87962000000000007</c:v>
                </c:pt>
                <c:pt idx="45">
                  <c:v>0.28334000000000004</c:v>
                </c:pt>
                <c:pt idx="46">
                  <c:v>0.23830000000000001</c:v>
                </c:pt>
                <c:pt idx="47">
                  <c:v>0.39817000000000008</c:v>
                </c:pt>
                <c:pt idx="48">
                  <c:v>9.9140000000000006E-2</c:v>
                </c:pt>
                <c:pt idx="49">
                  <c:v>0.16977</c:v>
                </c:pt>
                <c:pt idx="50">
                  <c:v>0.10392000000000001</c:v>
                </c:pt>
                <c:pt idx="51">
                  <c:v>4.2549999999999998E-2</c:v>
                </c:pt>
                <c:pt idx="52">
                  <c:v>3.9030000000000002E-2</c:v>
                </c:pt>
                <c:pt idx="53">
                  <c:v>3.875E-2</c:v>
                </c:pt>
                <c:pt idx="54">
                  <c:v>6.2630000000000019E-2</c:v>
                </c:pt>
                <c:pt idx="55">
                  <c:v>0.70899000000000012</c:v>
                </c:pt>
                <c:pt idx="56">
                  <c:v>0.63532999999999995</c:v>
                </c:pt>
                <c:pt idx="57">
                  <c:v>0.20322000000000001</c:v>
                </c:pt>
                <c:pt idx="58">
                  <c:v>0.73306000000000004</c:v>
                </c:pt>
                <c:pt idx="59">
                  <c:v>0.66374000000000022</c:v>
                </c:pt>
                <c:pt idx="60">
                  <c:v>0.51529000000000003</c:v>
                </c:pt>
                <c:pt idx="61">
                  <c:v>0.11354</c:v>
                </c:pt>
                <c:pt idx="62">
                  <c:v>0.25458000000000003</c:v>
                </c:pt>
                <c:pt idx="63">
                  <c:v>0.41796000000000005</c:v>
                </c:pt>
                <c:pt idx="64">
                  <c:v>0.58550999999999986</c:v>
                </c:pt>
                <c:pt idx="65">
                  <c:v>1.0654199999999998</c:v>
                </c:pt>
                <c:pt idx="66">
                  <c:v>1.507E-2</c:v>
                </c:pt>
                <c:pt idx="67">
                  <c:v>1.2056399999999998</c:v>
                </c:pt>
                <c:pt idx="68">
                  <c:v>1.20017</c:v>
                </c:pt>
                <c:pt idx="69">
                  <c:v>0.15411000000000002</c:v>
                </c:pt>
                <c:pt idx="70">
                  <c:v>0.57938000000000001</c:v>
                </c:pt>
                <c:pt idx="71">
                  <c:v>0.58195999999999992</c:v>
                </c:pt>
                <c:pt idx="72">
                  <c:v>1.4290000000000001E-2</c:v>
                </c:pt>
                <c:pt idx="73">
                  <c:v>0.20907999999999999</c:v>
                </c:pt>
                <c:pt idx="74">
                  <c:v>0.21932000000000001</c:v>
                </c:pt>
                <c:pt idx="75">
                  <c:v>0.27873000000000003</c:v>
                </c:pt>
                <c:pt idx="76">
                  <c:v>2.0400000000000001E-2</c:v>
                </c:pt>
                <c:pt idx="77">
                  <c:v>0.11332</c:v>
                </c:pt>
                <c:pt idx="78">
                  <c:v>6.0790000000000004E-2</c:v>
                </c:pt>
                <c:pt idx="79">
                  <c:v>1.6899999999999998E-2</c:v>
                </c:pt>
                <c:pt idx="80">
                  <c:v>3.959E-2</c:v>
                </c:pt>
                <c:pt idx="81">
                  <c:v>0.73319000000000012</c:v>
                </c:pt>
                <c:pt idx="82">
                  <c:v>0.37737000000000009</c:v>
                </c:pt>
                <c:pt idx="83">
                  <c:v>0.58770999999999984</c:v>
                </c:pt>
                <c:pt idx="84">
                  <c:v>0.58575999999999984</c:v>
                </c:pt>
                <c:pt idx="85">
                  <c:v>0.57438</c:v>
                </c:pt>
                <c:pt idx="86">
                  <c:v>0.56918000000000002</c:v>
                </c:pt>
                <c:pt idx="87">
                  <c:v>0.48942000000000008</c:v>
                </c:pt>
                <c:pt idx="88">
                  <c:v>0.43210000000000004</c:v>
                </c:pt>
                <c:pt idx="89">
                  <c:v>0.42314000000000002</c:v>
                </c:pt>
                <c:pt idx="90">
                  <c:v>0.39578000000000008</c:v>
                </c:pt>
                <c:pt idx="91">
                  <c:v>0.45699000000000001</c:v>
                </c:pt>
                <c:pt idx="92">
                  <c:v>7.8920000000000004E-2</c:v>
                </c:pt>
                <c:pt idx="93">
                  <c:v>5.4160000000000007E-2</c:v>
                </c:pt>
                <c:pt idx="94">
                  <c:v>0.47439000000000009</c:v>
                </c:pt>
                <c:pt idx="95">
                  <c:v>0.49704000000000004</c:v>
                </c:pt>
                <c:pt idx="96">
                  <c:v>1.4820000000000002E-2</c:v>
                </c:pt>
                <c:pt idx="97">
                  <c:v>1.8120000000000004E-2</c:v>
                </c:pt>
                <c:pt idx="98">
                  <c:v>9.0600000000000021E-3</c:v>
                </c:pt>
                <c:pt idx="99">
                  <c:v>4.5219999999999996E-2</c:v>
                </c:pt>
                <c:pt idx="100">
                  <c:v>8.2800000000000026E-3</c:v>
                </c:pt>
                <c:pt idx="101">
                  <c:v>3.2250000000000008E-2</c:v>
                </c:pt>
                <c:pt idx="102">
                  <c:v>0.11613999999999998</c:v>
                </c:pt>
                <c:pt idx="103">
                  <c:v>4.4249999999999998E-2</c:v>
                </c:pt>
                <c:pt idx="104">
                  <c:v>5.7079999999999999E-2</c:v>
                </c:pt>
                <c:pt idx="105">
                  <c:v>3.5310000000000001E-2</c:v>
                </c:pt>
                <c:pt idx="106">
                  <c:v>0.20030999999999999</c:v>
                </c:pt>
                <c:pt idx="107">
                  <c:v>5.7630000000000008E-2</c:v>
                </c:pt>
                <c:pt idx="108">
                  <c:v>7.0730000000000015E-2</c:v>
                </c:pt>
                <c:pt idx="109">
                  <c:v>2.33E-3</c:v>
                </c:pt>
                <c:pt idx="110">
                  <c:v>0.79732000000000003</c:v>
                </c:pt>
                <c:pt idx="111">
                  <c:v>0.4932200000000001</c:v>
                </c:pt>
                <c:pt idx="112">
                  <c:v>0.11472000000000002</c:v>
                </c:pt>
                <c:pt idx="113">
                  <c:v>0.30147000000000007</c:v>
                </c:pt>
                <c:pt idx="114">
                  <c:v>0.31891000000000014</c:v>
                </c:pt>
                <c:pt idx="115">
                  <c:v>0.3337500000000001</c:v>
                </c:pt>
                <c:pt idx="116">
                  <c:v>0.26701000000000008</c:v>
                </c:pt>
                <c:pt idx="117">
                  <c:v>0.23992000000000002</c:v>
                </c:pt>
                <c:pt idx="118">
                  <c:v>0.20538999999999999</c:v>
                </c:pt>
                <c:pt idx="119">
                  <c:v>0.18443000000000004</c:v>
                </c:pt>
                <c:pt idx="120">
                  <c:v>0.16089999999999999</c:v>
                </c:pt>
                <c:pt idx="121">
                  <c:v>1.00851</c:v>
                </c:pt>
                <c:pt idx="122">
                  <c:v>0.60381000000000007</c:v>
                </c:pt>
                <c:pt idx="123">
                  <c:v>9.1400000000000006E-3</c:v>
                </c:pt>
                <c:pt idx="124">
                  <c:v>8.0200000000000028E-3</c:v>
                </c:pt>
                <c:pt idx="125">
                  <c:v>1.209E-2</c:v>
                </c:pt>
                <c:pt idx="126">
                  <c:v>1.0440199999999999</c:v>
                </c:pt>
                <c:pt idx="127">
                  <c:v>1.17557</c:v>
                </c:pt>
                <c:pt idx="128">
                  <c:v>0.56088000000000005</c:v>
                </c:pt>
                <c:pt idx="129">
                  <c:v>0.55096999999999996</c:v>
                </c:pt>
                <c:pt idx="130">
                  <c:v>0.53410999999999997</c:v>
                </c:pt>
                <c:pt idx="131">
                  <c:v>0.56893000000000005</c:v>
                </c:pt>
                <c:pt idx="132">
                  <c:v>0.52863000000000004</c:v>
                </c:pt>
                <c:pt idx="133">
                  <c:v>0.55284999999999995</c:v>
                </c:pt>
                <c:pt idx="134">
                  <c:v>0.44940000000000002</c:v>
                </c:pt>
                <c:pt idx="135">
                  <c:v>0.28115000000000001</c:v>
                </c:pt>
                <c:pt idx="136">
                  <c:v>0.59317999999999993</c:v>
                </c:pt>
                <c:pt idx="137">
                  <c:v>0.4977700000000001</c:v>
                </c:pt>
                <c:pt idx="138">
                  <c:v>0.4054600000000001</c:v>
                </c:pt>
                <c:pt idx="139">
                  <c:v>4.1529999999999991E-2</c:v>
                </c:pt>
                <c:pt idx="140">
                  <c:v>3.6210000000000006E-2</c:v>
                </c:pt>
                <c:pt idx="141">
                  <c:v>3.8699999999999998E-2</c:v>
                </c:pt>
                <c:pt idx="142">
                  <c:v>0.10375000000000001</c:v>
                </c:pt>
                <c:pt idx="143">
                  <c:v>0.33772000000000008</c:v>
                </c:pt>
                <c:pt idx="144">
                  <c:v>0.76523000000000008</c:v>
                </c:pt>
                <c:pt idx="145">
                  <c:v>0.70382000000000011</c:v>
                </c:pt>
                <c:pt idx="146">
                  <c:v>0.58909</c:v>
                </c:pt>
                <c:pt idx="147">
                  <c:v>0.54025000000000001</c:v>
                </c:pt>
                <c:pt idx="148">
                  <c:v>0.50219999999999998</c:v>
                </c:pt>
                <c:pt idx="149">
                  <c:v>0.45781000000000011</c:v>
                </c:pt>
                <c:pt idx="150">
                  <c:v>0.20763999999999999</c:v>
                </c:pt>
                <c:pt idx="151">
                  <c:v>6.4070000000000002E-2</c:v>
                </c:pt>
                <c:pt idx="152">
                  <c:v>4.1619999999999997E-2</c:v>
                </c:pt>
                <c:pt idx="153">
                  <c:v>2.9899999999999999E-2</c:v>
                </c:pt>
                <c:pt idx="154">
                  <c:v>1.5550000000000001E-2</c:v>
                </c:pt>
                <c:pt idx="155">
                  <c:v>2.8119999999999996E-2</c:v>
                </c:pt>
                <c:pt idx="156">
                  <c:v>0.21732000000000001</c:v>
                </c:pt>
                <c:pt idx="157">
                  <c:v>0.12716</c:v>
                </c:pt>
                <c:pt idx="158">
                  <c:v>0.10099000000000001</c:v>
                </c:pt>
                <c:pt idx="159">
                  <c:v>0.10816000000000003</c:v>
                </c:pt>
                <c:pt idx="160">
                  <c:v>0.68371000000000004</c:v>
                </c:pt>
                <c:pt idx="161">
                  <c:v>0.68093999999999999</c:v>
                </c:pt>
                <c:pt idx="162">
                  <c:v>1.0605800000000001</c:v>
                </c:pt>
                <c:pt idx="163">
                  <c:v>1.42648</c:v>
                </c:pt>
                <c:pt idx="164">
                  <c:v>1.0613999999999997</c:v>
                </c:pt>
                <c:pt idx="165">
                  <c:v>0.58500999999999992</c:v>
                </c:pt>
                <c:pt idx="166">
                  <c:v>0.57503000000000004</c:v>
                </c:pt>
                <c:pt idx="167">
                  <c:v>0.92454999999999998</c:v>
                </c:pt>
                <c:pt idx="168">
                  <c:v>3.1420000000000003E-2</c:v>
                </c:pt>
                <c:pt idx="169">
                  <c:v>9.2120000000000007E-2</c:v>
                </c:pt>
                <c:pt idx="170">
                  <c:v>0.47023000000000004</c:v>
                </c:pt>
                <c:pt idx="171">
                  <c:v>0.24215</c:v>
                </c:pt>
                <c:pt idx="172">
                  <c:v>0.35071000000000002</c:v>
                </c:pt>
                <c:pt idx="173">
                  <c:v>0.3533400000000001</c:v>
                </c:pt>
                <c:pt idx="174">
                  <c:v>0.3770400000000001</c:v>
                </c:pt>
                <c:pt idx="175">
                  <c:v>7.320000000000001E-3</c:v>
                </c:pt>
                <c:pt idx="176">
                  <c:v>0.36882000000000009</c:v>
                </c:pt>
                <c:pt idx="177">
                  <c:v>9.2320000000000027E-2</c:v>
                </c:pt>
                <c:pt idx="178">
                  <c:v>8.815000000000002E-2</c:v>
                </c:pt>
                <c:pt idx="179">
                  <c:v>0.23555999999999999</c:v>
                </c:pt>
                <c:pt idx="180">
                  <c:v>0.23887</c:v>
                </c:pt>
                <c:pt idx="181">
                  <c:v>0.18617</c:v>
                </c:pt>
                <c:pt idx="182">
                  <c:v>0.19314999999999999</c:v>
                </c:pt>
                <c:pt idx="183">
                  <c:v>0.60923000000000005</c:v>
                </c:pt>
                <c:pt idx="184">
                  <c:v>0.59502999999999984</c:v>
                </c:pt>
                <c:pt idx="185">
                  <c:v>1.3136299999999999</c:v>
                </c:pt>
                <c:pt idx="186">
                  <c:v>1.2214399999999999</c:v>
                </c:pt>
                <c:pt idx="187">
                  <c:v>1.2015799999999999</c:v>
                </c:pt>
                <c:pt idx="188">
                  <c:v>0.57708999999999999</c:v>
                </c:pt>
                <c:pt idx="189">
                  <c:v>0.56873000000000007</c:v>
                </c:pt>
                <c:pt idx="190">
                  <c:v>0.53747999999999996</c:v>
                </c:pt>
                <c:pt idx="191">
                  <c:v>0.51070000000000004</c:v>
                </c:pt>
                <c:pt idx="192">
                  <c:v>1.1295899999999999</c:v>
                </c:pt>
                <c:pt idx="193">
                  <c:v>1.08223</c:v>
                </c:pt>
                <c:pt idx="194">
                  <c:v>1.0152299999999999</c:v>
                </c:pt>
                <c:pt idx="195">
                  <c:v>1.3220000000000003E-2</c:v>
                </c:pt>
                <c:pt idx="196">
                  <c:v>4.2580000000000007E-2</c:v>
                </c:pt>
                <c:pt idx="197">
                  <c:v>1.4614299999999998</c:v>
                </c:pt>
                <c:pt idx="198">
                  <c:v>1.3558399999999997</c:v>
                </c:pt>
                <c:pt idx="199">
                  <c:v>4.725E-2</c:v>
                </c:pt>
                <c:pt idx="200">
                  <c:v>1.2251999999999998</c:v>
                </c:pt>
                <c:pt idx="201">
                  <c:v>0.60529999999999995</c:v>
                </c:pt>
                <c:pt idx="202">
                  <c:v>0.59128999999999987</c:v>
                </c:pt>
                <c:pt idx="203">
                  <c:v>3.986E-2</c:v>
                </c:pt>
                <c:pt idx="204">
                  <c:v>0.19808000000000001</c:v>
                </c:pt>
                <c:pt idx="205">
                  <c:v>0.17944000000000002</c:v>
                </c:pt>
                <c:pt idx="206">
                  <c:v>1.1050000000000001E-2</c:v>
                </c:pt>
                <c:pt idx="207">
                  <c:v>1.0303500000000001</c:v>
                </c:pt>
                <c:pt idx="208">
                  <c:v>0.94637000000000004</c:v>
                </c:pt>
                <c:pt idx="209">
                  <c:v>0.81540000000000001</c:v>
                </c:pt>
                <c:pt idx="210">
                  <c:v>0.88693</c:v>
                </c:pt>
                <c:pt idx="211">
                  <c:v>7.6810000000000003E-2</c:v>
                </c:pt>
                <c:pt idx="212">
                  <c:v>3.4500000000000004E-3</c:v>
                </c:pt>
                <c:pt idx="213">
                  <c:v>1.6600000000000005E-3</c:v>
                </c:pt>
                <c:pt idx="214">
                  <c:v>2.6100000000000003E-3</c:v>
                </c:pt>
                <c:pt idx="215">
                  <c:v>8.3700000000000024E-3</c:v>
                </c:pt>
                <c:pt idx="216">
                  <c:v>3.8500000000000001E-3</c:v>
                </c:pt>
                <c:pt idx="217">
                  <c:v>2.4300000000000003E-3</c:v>
                </c:pt>
                <c:pt idx="218">
                  <c:v>2.9569999999999999E-2</c:v>
                </c:pt>
                <c:pt idx="219">
                  <c:v>0.22103999999999999</c:v>
                </c:pt>
                <c:pt idx="220">
                  <c:v>0.10435</c:v>
                </c:pt>
                <c:pt idx="221">
                  <c:v>6.8890000000000021E-2</c:v>
                </c:pt>
                <c:pt idx="222">
                  <c:v>2.1069999999999998E-2</c:v>
                </c:pt>
                <c:pt idx="223">
                  <c:v>0.79890000000000005</c:v>
                </c:pt>
                <c:pt idx="224">
                  <c:v>0.62109000000000014</c:v>
                </c:pt>
                <c:pt idx="225">
                  <c:v>0.71799000000000013</c:v>
                </c:pt>
                <c:pt idx="226">
                  <c:v>0.62303000000000008</c:v>
                </c:pt>
                <c:pt idx="227">
                  <c:v>0.52115999999999996</c:v>
                </c:pt>
                <c:pt idx="228">
                  <c:v>0.51898</c:v>
                </c:pt>
                <c:pt idx="229">
                  <c:v>0.17888000000000001</c:v>
                </c:pt>
                <c:pt idx="230">
                  <c:v>0.72499000000000013</c:v>
                </c:pt>
                <c:pt idx="231">
                  <c:v>0.30976000000000004</c:v>
                </c:pt>
                <c:pt idx="232">
                  <c:v>1.0780000000000001E-2</c:v>
                </c:pt>
                <c:pt idx="233">
                  <c:v>4.0009999999999997E-2</c:v>
                </c:pt>
                <c:pt idx="234">
                  <c:v>1.1620000000000004E-2</c:v>
                </c:pt>
                <c:pt idx="235">
                  <c:v>0.59804999999999997</c:v>
                </c:pt>
                <c:pt idx="236">
                  <c:v>0.60170000000000012</c:v>
                </c:pt>
                <c:pt idx="237">
                  <c:v>0.16678000000000001</c:v>
                </c:pt>
                <c:pt idx="238">
                  <c:v>0.12966999999999998</c:v>
                </c:pt>
                <c:pt idx="239">
                  <c:v>0.11562000000000001</c:v>
                </c:pt>
                <c:pt idx="240">
                  <c:v>7.7420000000000003E-2</c:v>
                </c:pt>
                <c:pt idx="241">
                  <c:v>4.7950000000000007E-2</c:v>
                </c:pt>
                <c:pt idx="242">
                  <c:v>1.231E-2</c:v>
                </c:pt>
                <c:pt idx="243">
                  <c:v>0.88837999999999984</c:v>
                </c:pt>
                <c:pt idx="244">
                  <c:v>0.83826000000000001</c:v>
                </c:pt>
                <c:pt idx="245">
                  <c:v>0.81062000000000012</c:v>
                </c:pt>
                <c:pt idx="246">
                  <c:v>0.39196000000000009</c:v>
                </c:pt>
                <c:pt idx="247">
                  <c:v>0.51457999999999993</c:v>
                </c:pt>
                <c:pt idx="248">
                  <c:v>0.47088000000000008</c:v>
                </c:pt>
                <c:pt idx="249">
                  <c:v>0.44321000000000005</c:v>
                </c:pt>
                <c:pt idx="250">
                  <c:v>0.41449000000000008</c:v>
                </c:pt>
                <c:pt idx="251">
                  <c:v>0.39436000000000015</c:v>
                </c:pt>
                <c:pt idx="252">
                  <c:v>0.34537000000000007</c:v>
                </c:pt>
                <c:pt idx="253">
                  <c:v>0.11260000000000002</c:v>
                </c:pt>
                <c:pt idx="254">
                  <c:v>9.4460000000000002E-2</c:v>
                </c:pt>
                <c:pt idx="255">
                  <c:v>1.4919999999999998E-2</c:v>
                </c:pt>
                <c:pt idx="256">
                  <c:v>8.1300000000000001E-3</c:v>
                </c:pt>
                <c:pt idx="257">
                  <c:v>3.7500000000000007E-3</c:v>
                </c:pt>
                <c:pt idx="258">
                  <c:v>3.9500000000000013E-3</c:v>
                </c:pt>
                <c:pt idx="259">
                  <c:v>1.0180000000000002E-2</c:v>
                </c:pt>
                <c:pt idx="260">
                  <c:v>0.39648000000000011</c:v>
                </c:pt>
                <c:pt idx="261">
                  <c:v>0.3700500000000001</c:v>
                </c:pt>
                <c:pt idx="262">
                  <c:v>1.8149999999999999E-2</c:v>
                </c:pt>
                <c:pt idx="263">
                  <c:v>4.4520000000000004E-2</c:v>
                </c:pt>
                <c:pt idx="264">
                  <c:v>0.73636999999999997</c:v>
                </c:pt>
                <c:pt idx="265">
                  <c:v>9.8760000000000028E-2</c:v>
                </c:pt>
                <c:pt idx="266">
                  <c:v>1.7540000000000004E-2</c:v>
                </c:pt>
                <c:pt idx="267">
                  <c:v>4.5089999999999998E-2</c:v>
                </c:pt>
                <c:pt idx="268">
                  <c:v>5.7390000000000004E-2</c:v>
                </c:pt>
                <c:pt idx="269">
                  <c:v>0.2894500000000001</c:v>
                </c:pt>
                <c:pt idx="270">
                  <c:v>3.5050000000000005E-2</c:v>
                </c:pt>
                <c:pt idx="271">
                  <c:v>0.92727000000000004</c:v>
                </c:pt>
                <c:pt idx="272">
                  <c:v>0.84606999999999999</c:v>
                </c:pt>
                <c:pt idx="273">
                  <c:v>0.64427000000000012</c:v>
                </c:pt>
                <c:pt idx="274">
                  <c:v>0.12149000000000001</c:v>
                </c:pt>
                <c:pt idx="275">
                  <c:v>8.0860000000000015E-2</c:v>
                </c:pt>
                <c:pt idx="276">
                  <c:v>5.1830000000000001E-2</c:v>
                </c:pt>
                <c:pt idx="277">
                  <c:v>3.0890000000000004E-2</c:v>
                </c:pt>
                <c:pt idx="278">
                  <c:v>6.7840000000000011E-2</c:v>
                </c:pt>
                <c:pt idx="279">
                  <c:v>2.2550000000000001E-2</c:v>
                </c:pt>
                <c:pt idx="280">
                  <c:v>2.7950000000000003E-2</c:v>
                </c:pt>
                <c:pt idx="281">
                  <c:v>4.8400000000000006E-3</c:v>
                </c:pt>
                <c:pt idx="282">
                  <c:v>0.39846000000000009</c:v>
                </c:pt>
                <c:pt idx="283">
                  <c:v>7.6000000000000009E-3</c:v>
                </c:pt>
                <c:pt idx="284">
                  <c:v>0.40948000000000007</c:v>
                </c:pt>
                <c:pt idx="285">
                  <c:v>8.4160000000000054E-2</c:v>
                </c:pt>
                <c:pt idx="286">
                  <c:v>4.7590000000000007E-2</c:v>
                </c:pt>
                <c:pt idx="287">
                  <c:v>2.3379999999999998E-2</c:v>
                </c:pt>
                <c:pt idx="288">
                  <c:v>7.0669999999999997E-2</c:v>
                </c:pt>
                <c:pt idx="289">
                  <c:v>2.0719999999999999E-2</c:v>
                </c:pt>
                <c:pt idx="290">
                  <c:v>5.5809999999999998E-2</c:v>
                </c:pt>
                <c:pt idx="291">
                  <c:v>2.8670000000000005E-2</c:v>
                </c:pt>
                <c:pt idx="292">
                  <c:v>0.11570000000000001</c:v>
                </c:pt>
                <c:pt idx="293">
                  <c:v>6.9200000000000012E-2</c:v>
                </c:pt>
                <c:pt idx="294">
                  <c:v>0.16339999999999999</c:v>
                </c:pt>
                <c:pt idx="295">
                  <c:v>0.10287</c:v>
                </c:pt>
                <c:pt idx="296">
                  <c:v>9.2680000000000012E-2</c:v>
                </c:pt>
                <c:pt idx="297">
                  <c:v>0.10748000000000002</c:v>
                </c:pt>
                <c:pt idx="298">
                  <c:v>5.8810000000000008E-2</c:v>
                </c:pt>
                <c:pt idx="299">
                  <c:v>0.15557000000000001</c:v>
                </c:pt>
                <c:pt idx="300">
                  <c:v>7.937000000000001E-2</c:v>
                </c:pt>
                <c:pt idx="301">
                  <c:v>7.1340000000000001E-2</c:v>
                </c:pt>
                <c:pt idx="302">
                  <c:v>1.32714</c:v>
                </c:pt>
                <c:pt idx="303">
                  <c:v>4.156E-2</c:v>
                </c:pt>
                <c:pt idx="304">
                  <c:v>0.75308000000000008</c:v>
                </c:pt>
                <c:pt idx="305">
                  <c:v>0.69691000000000003</c:v>
                </c:pt>
                <c:pt idx="306">
                  <c:v>0.68363000000000007</c:v>
                </c:pt>
                <c:pt idx="307">
                  <c:v>0.61290000000000011</c:v>
                </c:pt>
                <c:pt idx="308">
                  <c:v>0.52637</c:v>
                </c:pt>
                <c:pt idx="309">
                  <c:v>0.52319000000000004</c:v>
                </c:pt>
                <c:pt idx="310">
                  <c:v>0.51259999999999983</c:v>
                </c:pt>
                <c:pt idx="311">
                  <c:v>0.13991000000000003</c:v>
                </c:pt>
                <c:pt idx="312">
                  <c:v>0.12848999999999999</c:v>
                </c:pt>
                <c:pt idx="313">
                  <c:v>1.4959999999999998E-2</c:v>
                </c:pt>
                <c:pt idx="314">
                  <c:v>7.4200000000000012E-3</c:v>
                </c:pt>
                <c:pt idx="315">
                  <c:v>0.82213000000000003</c:v>
                </c:pt>
                <c:pt idx="316">
                  <c:v>0.44628999999999996</c:v>
                </c:pt>
                <c:pt idx="317">
                  <c:v>0.41703000000000001</c:v>
                </c:pt>
                <c:pt idx="318">
                  <c:v>1.6360000000000003E-2</c:v>
                </c:pt>
                <c:pt idx="319">
                  <c:v>7.9600000000000018E-3</c:v>
                </c:pt>
                <c:pt idx="320">
                  <c:v>1.4680000000000002E-2</c:v>
                </c:pt>
                <c:pt idx="321">
                  <c:v>2.1190000000000001E-2</c:v>
                </c:pt>
                <c:pt idx="322">
                  <c:v>2.9359999999999997E-2</c:v>
                </c:pt>
                <c:pt idx="323">
                  <c:v>0.75334000000000012</c:v>
                </c:pt>
                <c:pt idx="324">
                  <c:v>0.66130000000000011</c:v>
                </c:pt>
                <c:pt idx="325">
                  <c:v>0.57587999999999995</c:v>
                </c:pt>
                <c:pt idx="326">
                  <c:v>0.17193000000000003</c:v>
                </c:pt>
                <c:pt idx="327">
                  <c:v>0.20769000000000001</c:v>
                </c:pt>
                <c:pt idx="328">
                  <c:v>7.3050000000000004E-2</c:v>
                </c:pt>
                <c:pt idx="329">
                  <c:v>5.9279999999999999E-2</c:v>
                </c:pt>
                <c:pt idx="330">
                  <c:v>1.5540000000000002E-2</c:v>
                </c:pt>
                <c:pt idx="331">
                  <c:v>9.3900000000000025E-3</c:v>
                </c:pt>
                <c:pt idx="332">
                  <c:v>0.58562000000000003</c:v>
                </c:pt>
                <c:pt idx="333">
                  <c:v>4.1829999999999992E-2</c:v>
                </c:pt>
                <c:pt idx="334">
                  <c:v>0.78708</c:v>
                </c:pt>
                <c:pt idx="335">
                  <c:v>0.2928400000000001</c:v>
                </c:pt>
                <c:pt idx="336">
                  <c:v>6.3310000000000019E-2</c:v>
                </c:pt>
                <c:pt idx="337">
                  <c:v>3.09E-2</c:v>
                </c:pt>
                <c:pt idx="338">
                  <c:v>0.30734000000000006</c:v>
                </c:pt>
                <c:pt idx="339">
                  <c:v>0.31445000000000006</c:v>
                </c:pt>
                <c:pt idx="340">
                  <c:v>0.26597000000000004</c:v>
                </c:pt>
                <c:pt idx="341">
                  <c:v>5.1350000000000007E-2</c:v>
                </c:pt>
                <c:pt idx="342">
                  <c:v>1.22628</c:v>
                </c:pt>
                <c:pt idx="343">
                  <c:v>1.1967000000000001</c:v>
                </c:pt>
                <c:pt idx="344">
                  <c:v>9.3670000000000017E-2</c:v>
                </c:pt>
                <c:pt idx="345">
                  <c:v>2.3989999999999997E-2</c:v>
                </c:pt>
                <c:pt idx="346">
                  <c:v>5.0909999999999997E-2</c:v>
                </c:pt>
                <c:pt idx="347">
                  <c:v>0.88671999999999984</c:v>
                </c:pt>
                <c:pt idx="348">
                  <c:v>0.86815000000000009</c:v>
                </c:pt>
                <c:pt idx="349">
                  <c:v>0.2679200000000001</c:v>
                </c:pt>
                <c:pt idx="350">
                  <c:v>0.77520000000000011</c:v>
                </c:pt>
                <c:pt idx="351">
                  <c:v>8.6400000000000001E-3</c:v>
                </c:pt>
                <c:pt idx="352">
                  <c:v>1.821E-2</c:v>
                </c:pt>
                <c:pt idx="353">
                  <c:v>2.4369999999999996E-2</c:v>
                </c:pt>
                <c:pt idx="354">
                  <c:v>0.96371000000000007</c:v>
                </c:pt>
                <c:pt idx="355">
                  <c:v>0.11182</c:v>
                </c:pt>
                <c:pt idx="356">
                  <c:v>6.0949999999999997E-2</c:v>
                </c:pt>
                <c:pt idx="357">
                  <c:v>0.16946000000000003</c:v>
                </c:pt>
                <c:pt idx="358">
                  <c:v>0.10401000000000002</c:v>
                </c:pt>
                <c:pt idx="359">
                  <c:v>6.515E-2</c:v>
                </c:pt>
                <c:pt idx="360">
                  <c:v>0.12989000000000001</c:v>
                </c:pt>
                <c:pt idx="361">
                  <c:v>0.11971000000000001</c:v>
                </c:pt>
                <c:pt idx="362">
                  <c:v>0.18210000000000001</c:v>
                </c:pt>
                <c:pt idx="363">
                  <c:v>0.15085000000000001</c:v>
                </c:pt>
                <c:pt idx="364">
                  <c:v>0.10117000000000001</c:v>
                </c:pt>
                <c:pt idx="365">
                  <c:v>7.2730000000000017E-2</c:v>
                </c:pt>
                <c:pt idx="366">
                  <c:v>0.95025999999999999</c:v>
                </c:pt>
                <c:pt idx="367">
                  <c:v>0.66618000000000011</c:v>
                </c:pt>
                <c:pt idx="368">
                  <c:v>0.70225000000000004</c:v>
                </c:pt>
                <c:pt idx="369">
                  <c:v>0.20977000000000001</c:v>
                </c:pt>
                <c:pt idx="370">
                  <c:v>0.77577000000000007</c:v>
                </c:pt>
                <c:pt idx="371">
                  <c:v>0.7297800000000001</c:v>
                </c:pt>
                <c:pt idx="372">
                  <c:v>0.46923000000000004</c:v>
                </c:pt>
                <c:pt idx="373">
                  <c:v>9.5290000000000014E-2</c:v>
                </c:pt>
                <c:pt idx="374">
                  <c:v>0.22184000000000001</c:v>
                </c:pt>
                <c:pt idx="375">
                  <c:v>0.86621999999999999</c:v>
                </c:pt>
                <c:pt idx="376">
                  <c:v>0.36070000000000002</c:v>
                </c:pt>
                <c:pt idx="377">
                  <c:v>0.69457000000000002</c:v>
                </c:pt>
                <c:pt idx="378">
                  <c:v>0.68013999999999997</c:v>
                </c:pt>
              </c:numCache>
            </c:numRef>
          </c:yVal>
        </c:ser>
        <c:ser>
          <c:idx val="1"/>
          <c:order val="1"/>
          <c:tx>
            <c:v>Maximum Allowable Velocity</c:v>
          </c:tx>
          <c:spPr>
            <a:ln w="28575">
              <a:noFill/>
            </a:ln>
          </c:spPr>
          <c:marker>
            <c:symbol val="none"/>
          </c:marker>
          <c:trendline>
            <c:spPr>
              <a:ln w="28575">
                <a:solidFill>
                  <a:srgbClr val="92D050"/>
                </a:solidFill>
              </a:ln>
            </c:spPr>
            <c:trendlineType val="linear"/>
          </c:trendline>
          <c:xVal>
            <c:strRef>
              <c:f>'design-after-fix-problems-for-p'!$B$2:$B$380</c:f>
              <c:strCache>
                <c:ptCount val="379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P-11</c:v>
                </c:pt>
                <c:pt idx="10">
                  <c:v>P-12</c:v>
                </c:pt>
                <c:pt idx="11">
                  <c:v>P-13</c:v>
                </c:pt>
                <c:pt idx="12">
                  <c:v>P-14</c:v>
                </c:pt>
                <c:pt idx="13">
                  <c:v>P-15</c:v>
                </c:pt>
                <c:pt idx="14">
                  <c:v>P-16</c:v>
                </c:pt>
                <c:pt idx="15">
                  <c:v>P-17</c:v>
                </c:pt>
                <c:pt idx="16">
                  <c:v>P-18</c:v>
                </c:pt>
                <c:pt idx="17">
                  <c:v>P-19</c:v>
                </c:pt>
                <c:pt idx="18">
                  <c:v>P-20</c:v>
                </c:pt>
                <c:pt idx="19">
                  <c:v>P-21</c:v>
                </c:pt>
                <c:pt idx="20">
                  <c:v>P-22</c:v>
                </c:pt>
                <c:pt idx="21">
                  <c:v>P-23</c:v>
                </c:pt>
                <c:pt idx="22">
                  <c:v>P-24</c:v>
                </c:pt>
                <c:pt idx="23">
                  <c:v>P-25</c:v>
                </c:pt>
                <c:pt idx="24">
                  <c:v>P-26</c:v>
                </c:pt>
                <c:pt idx="25">
                  <c:v>P-27</c:v>
                </c:pt>
                <c:pt idx="26">
                  <c:v>P-28</c:v>
                </c:pt>
                <c:pt idx="27">
                  <c:v>P-29</c:v>
                </c:pt>
                <c:pt idx="28">
                  <c:v>P-30</c:v>
                </c:pt>
                <c:pt idx="29">
                  <c:v>P-31</c:v>
                </c:pt>
                <c:pt idx="30">
                  <c:v>P-32</c:v>
                </c:pt>
                <c:pt idx="31">
                  <c:v>P-33</c:v>
                </c:pt>
                <c:pt idx="32">
                  <c:v>P-34</c:v>
                </c:pt>
                <c:pt idx="33">
                  <c:v>P-35</c:v>
                </c:pt>
                <c:pt idx="34">
                  <c:v>P-36</c:v>
                </c:pt>
                <c:pt idx="35">
                  <c:v>P-37</c:v>
                </c:pt>
                <c:pt idx="36">
                  <c:v>P-38</c:v>
                </c:pt>
                <c:pt idx="37">
                  <c:v>P-39</c:v>
                </c:pt>
                <c:pt idx="38">
                  <c:v>P-40</c:v>
                </c:pt>
                <c:pt idx="39">
                  <c:v>P-41</c:v>
                </c:pt>
                <c:pt idx="40">
                  <c:v>P-42</c:v>
                </c:pt>
                <c:pt idx="41">
                  <c:v>P-43</c:v>
                </c:pt>
                <c:pt idx="42">
                  <c:v>P-44</c:v>
                </c:pt>
                <c:pt idx="43">
                  <c:v>P-45</c:v>
                </c:pt>
                <c:pt idx="44">
                  <c:v>P-46</c:v>
                </c:pt>
                <c:pt idx="45">
                  <c:v>P-46</c:v>
                </c:pt>
                <c:pt idx="46">
                  <c:v>P-47</c:v>
                </c:pt>
                <c:pt idx="47">
                  <c:v>P-47</c:v>
                </c:pt>
                <c:pt idx="48">
                  <c:v>P-48</c:v>
                </c:pt>
                <c:pt idx="49">
                  <c:v>P-48</c:v>
                </c:pt>
                <c:pt idx="50">
                  <c:v>P-49</c:v>
                </c:pt>
                <c:pt idx="51">
                  <c:v>P-50</c:v>
                </c:pt>
                <c:pt idx="52">
                  <c:v>P-51</c:v>
                </c:pt>
                <c:pt idx="53">
                  <c:v>P-52</c:v>
                </c:pt>
                <c:pt idx="54">
                  <c:v>P-53</c:v>
                </c:pt>
                <c:pt idx="55">
                  <c:v>P-54</c:v>
                </c:pt>
                <c:pt idx="56">
                  <c:v>P-55</c:v>
                </c:pt>
                <c:pt idx="57">
                  <c:v>P-56</c:v>
                </c:pt>
                <c:pt idx="58">
                  <c:v>P-57</c:v>
                </c:pt>
                <c:pt idx="59">
                  <c:v>P-58</c:v>
                </c:pt>
                <c:pt idx="60">
                  <c:v>P-59</c:v>
                </c:pt>
                <c:pt idx="61">
                  <c:v>P-60</c:v>
                </c:pt>
                <c:pt idx="62">
                  <c:v>P-60</c:v>
                </c:pt>
                <c:pt idx="63">
                  <c:v>P-61</c:v>
                </c:pt>
                <c:pt idx="64">
                  <c:v>P-62</c:v>
                </c:pt>
                <c:pt idx="65">
                  <c:v>P-63</c:v>
                </c:pt>
                <c:pt idx="66">
                  <c:v>P-64</c:v>
                </c:pt>
                <c:pt idx="67">
                  <c:v>P-66</c:v>
                </c:pt>
                <c:pt idx="68">
                  <c:v>P-67</c:v>
                </c:pt>
                <c:pt idx="69">
                  <c:v>P-68</c:v>
                </c:pt>
                <c:pt idx="70">
                  <c:v>P-69</c:v>
                </c:pt>
                <c:pt idx="71">
                  <c:v>P-70</c:v>
                </c:pt>
                <c:pt idx="72">
                  <c:v>P-71</c:v>
                </c:pt>
                <c:pt idx="73">
                  <c:v>P-72</c:v>
                </c:pt>
                <c:pt idx="74">
                  <c:v>P-73</c:v>
                </c:pt>
                <c:pt idx="75">
                  <c:v>P-74</c:v>
                </c:pt>
                <c:pt idx="76">
                  <c:v>P-75</c:v>
                </c:pt>
                <c:pt idx="77">
                  <c:v>P-76</c:v>
                </c:pt>
                <c:pt idx="78">
                  <c:v>P-77</c:v>
                </c:pt>
                <c:pt idx="79">
                  <c:v>P-78</c:v>
                </c:pt>
                <c:pt idx="80">
                  <c:v>P-79</c:v>
                </c:pt>
                <c:pt idx="81">
                  <c:v>P-80</c:v>
                </c:pt>
                <c:pt idx="82">
                  <c:v>P-81</c:v>
                </c:pt>
                <c:pt idx="83">
                  <c:v>P-82</c:v>
                </c:pt>
                <c:pt idx="84">
                  <c:v>P-83</c:v>
                </c:pt>
                <c:pt idx="85">
                  <c:v>P-84</c:v>
                </c:pt>
                <c:pt idx="86">
                  <c:v>P-85</c:v>
                </c:pt>
                <c:pt idx="87">
                  <c:v>P-86</c:v>
                </c:pt>
                <c:pt idx="88">
                  <c:v>P-87</c:v>
                </c:pt>
                <c:pt idx="89">
                  <c:v>P-88</c:v>
                </c:pt>
                <c:pt idx="90">
                  <c:v>P-89</c:v>
                </c:pt>
                <c:pt idx="91">
                  <c:v>P-90</c:v>
                </c:pt>
                <c:pt idx="92">
                  <c:v>P-91</c:v>
                </c:pt>
                <c:pt idx="93">
                  <c:v>P-92</c:v>
                </c:pt>
                <c:pt idx="94">
                  <c:v>P-92</c:v>
                </c:pt>
                <c:pt idx="95">
                  <c:v>P-93</c:v>
                </c:pt>
                <c:pt idx="96">
                  <c:v>P-94</c:v>
                </c:pt>
                <c:pt idx="97">
                  <c:v>P-95</c:v>
                </c:pt>
                <c:pt idx="98">
                  <c:v>P-98</c:v>
                </c:pt>
                <c:pt idx="99">
                  <c:v>P-99</c:v>
                </c:pt>
                <c:pt idx="100">
                  <c:v>P-100</c:v>
                </c:pt>
                <c:pt idx="101">
                  <c:v>P-101</c:v>
                </c:pt>
                <c:pt idx="102">
                  <c:v>P-102</c:v>
                </c:pt>
                <c:pt idx="103">
                  <c:v>P-103</c:v>
                </c:pt>
                <c:pt idx="104">
                  <c:v>P-104</c:v>
                </c:pt>
                <c:pt idx="105">
                  <c:v>P-105</c:v>
                </c:pt>
                <c:pt idx="106">
                  <c:v>P-106</c:v>
                </c:pt>
                <c:pt idx="107">
                  <c:v>P-107</c:v>
                </c:pt>
                <c:pt idx="108">
                  <c:v>P-108</c:v>
                </c:pt>
                <c:pt idx="109">
                  <c:v>P-109</c:v>
                </c:pt>
                <c:pt idx="110">
                  <c:v>P-110</c:v>
                </c:pt>
                <c:pt idx="111">
                  <c:v>P-111</c:v>
                </c:pt>
                <c:pt idx="112">
                  <c:v>P-112</c:v>
                </c:pt>
                <c:pt idx="113">
                  <c:v>P-113</c:v>
                </c:pt>
                <c:pt idx="114">
                  <c:v>P-114</c:v>
                </c:pt>
                <c:pt idx="115">
                  <c:v>P-115</c:v>
                </c:pt>
                <c:pt idx="116">
                  <c:v>P-116</c:v>
                </c:pt>
                <c:pt idx="117">
                  <c:v>P-117</c:v>
                </c:pt>
                <c:pt idx="118">
                  <c:v>P-118</c:v>
                </c:pt>
                <c:pt idx="119">
                  <c:v>P-119</c:v>
                </c:pt>
                <c:pt idx="120">
                  <c:v>P-120</c:v>
                </c:pt>
                <c:pt idx="121">
                  <c:v>P-121</c:v>
                </c:pt>
                <c:pt idx="122">
                  <c:v>P-122</c:v>
                </c:pt>
                <c:pt idx="123">
                  <c:v>P-123</c:v>
                </c:pt>
                <c:pt idx="124">
                  <c:v>P-124</c:v>
                </c:pt>
                <c:pt idx="125">
                  <c:v>P-125</c:v>
                </c:pt>
                <c:pt idx="126">
                  <c:v>P-126</c:v>
                </c:pt>
                <c:pt idx="127">
                  <c:v>P-127</c:v>
                </c:pt>
                <c:pt idx="128">
                  <c:v>P-130</c:v>
                </c:pt>
                <c:pt idx="129">
                  <c:v>P-131</c:v>
                </c:pt>
                <c:pt idx="130">
                  <c:v>P-132</c:v>
                </c:pt>
                <c:pt idx="131">
                  <c:v>P-133</c:v>
                </c:pt>
                <c:pt idx="132">
                  <c:v>P-134</c:v>
                </c:pt>
                <c:pt idx="133">
                  <c:v>P-135</c:v>
                </c:pt>
                <c:pt idx="134">
                  <c:v>P-136</c:v>
                </c:pt>
                <c:pt idx="135">
                  <c:v>P-137</c:v>
                </c:pt>
                <c:pt idx="136">
                  <c:v>P-138</c:v>
                </c:pt>
                <c:pt idx="137">
                  <c:v>P-139</c:v>
                </c:pt>
                <c:pt idx="138">
                  <c:v>P-140</c:v>
                </c:pt>
                <c:pt idx="139">
                  <c:v>P-141</c:v>
                </c:pt>
                <c:pt idx="140">
                  <c:v>P-142</c:v>
                </c:pt>
                <c:pt idx="141">
                  <c:v>P-143</c:v>
                </c:pt>
                <c:pt idx="142">
                  <c:v>P-144</c:v>
                </c:pt>
                <c:pt idx="143">
                  <c:v>P-145</c:v>
                </c:pt>
                <c:pt idx="144">
                  <c:v>P-146</c:v>
                </c:pt>
                <c:pt idx="145">
                  <c:v>P-147</c:v>
                </c:pt>
                <c:pt idx="146">
                  <c:v>P-148</c:v>
                </c:pt>
                <c:pt idx="147">
                  <c:v>P-149</c:v>
                </c:pt>
                <c:pt idx="148">
                  <c:v>P-150</c:v>
                </c:pt>
                <c:pt idx="149">
                  <c:v>P-151</c:v>
                </c:pt>
                <c:pt idx="150">
                  <c:v>P-152</c:v>
                </c:pt>
                <c:pt idx="151">
                  <c:v>P-153</c:v>
                </c:pt>
                <c:pt idx="152">
                  <c:v>P-154</c:v>
                </c:pt>
                <c:pt idx="153">
                  <c:v>P-155</c:v>
                </c:pt>
                <c:pt idx="154">
                  <c:v>P-156</c:v>
                </c:pt>
                <c:pt idx="155">
                  <c:v>P-157</c:v>
                </c:pt>
                <c:pt idx="156">
                  <c:v>P-158</c:v>
                </c:pt>
                <c:pt idx="157">
                  <c:v>P-159</c:v>
                </c:pt>
                <c:pt idx="158">
                  <c:v>P-160</c:v>
                </c:pt>
                <c:pt idx="159">
                  <c:v>P-161</c:v>
                </c:pt>
                <c:pt idx="160">
                  <c:v>P-162</c:v>
                </c:pt>
                <c:pt idx="161">
                  <c:v>P-163</c:v>
                </c:pt>
                <c:pt idx="162">
                  <c:v>P-164</c:v>
                </c:pt>
                <c:pt idx="163">
                  <c:v>P-165</c:v>
                </c:pt>
                <c:pt idx="164">
                  <c:v>P-166</c:v>
                </c:pt>
                <c:pt idx="165">
                  <c:v>P-167</c:v>
                </c:pt>
                <c:pt idx="166">
                  <c:v>P-168</c:v>
                </c:pt>
                <c:pt idx="167">
                  <c:v>P-169</c:v>
                </c:pt>
                <c:pt idx="168">
                  <c:v>P-170</c:v>
                </c:pt>
                <c:pt idx="169">
                  <c:v>P-171</c:v>
                </c:pt>
                <c:pt idx="170">
                  <c:v>P-172</c:v>
                </c:pt>
                <c:pt idx="171">
                  <c:v>P-174</c:v>
                </c:pt>
                <c:pt idx="172">
                  <c:v>P-175</c:v>
                </c:pt>
                <c:pt idx="173">
                  <c:v>P-176</c:v>
                </c:pt>
                <c:pt idx="174">
                  <c:v>P-177</c:v>
                </c:pt>
                <c:pt idx="175">
                  <c:v>P-178</c:v>
                </c:pt>
                <c:pt idx="176">
                  <c:v>P-179</c:v>
                </c:pt>
                <c:pt idx="177">
                  <c:v>P-180</c:v>
                </c:pt>
                <c:pt idx="178">
                  <c:v>P-181</c:v>
                </c:pt>
                <c:pt idx="179">
                  <c:v>P-182</c:v>
                </c:pt>
                <c:pt idx="180">
                  <c:v>P-183</c:v>
                </c:pt>
                <c:pt idx="181">
                  <c:v>P-184</c:v>
                </c:pt>
                <c:pt idx="182">
                  <c:v>P-185</c:v>
                </c:pt>
                <c:pt idx="183">
                  <c:v>P-186</c:v>
                </c:pt>
                <c:pt idx="184">
                  <c:v>P-187</c:v>
                </c:pt>
                <c:pt idx="185">
                  <c:v>P-188</c:v>
                </c:pt>
                <c:pt idx="186">
                  <c:v>P-189</c:v>
                </c:pt>
                <c:pt idx="187">
                  <c:v>P-190</c:v>
                </c:pt>
                <c:pt idx="188">
                  <c:v>P-191</c:v>
                </c:pt>
                <c:pt idx="189">
                  <c:v>P-192</c:v>
                </c:pt>
                <c:pt idx="190">
                  <c:v>P-193</c:v>
                </c:pt>
                <c:pt idx="191">
                  <c:v>P-194</c:v>
                </c:pt>
                <c:pt idx="192">
                  <c:v>P-195</c:v>
                </c:pt>
                <c:pt idx="193">
                  <c:v>P-196</c:v>
                </c:pt>
                <c:pt idx="194">
                  <c:v>P-197</c:v>
                </c:pt>
                <c:pt idx="195">
                  <c:v>P-198</c:v>
                </c:pt>
                <c:pt idx="196">
                  <c:v>P-200</c:v>
                </c:pt>
                <c:pt idx="197">
                  <c:v>P-201</c:v>
                </c:pt>
                <c:pt idx="198">
                  <c:v>P-202</c:v>
                </c:pt>
                <c:pt idx="199">
                  <c:v>P-203</c:v>
                </c:pt>
                <c:pt idx="200">
                  <c:v>P-204</c:v>
                </c:pt>
                <c:pt idx="201">
                  <c:v>P-205</c:v>
                </c:pt>
                <c:pt idx="202">
                  <c:v>P-206</c:v>
                </c:pt>
                <c:pt idx="203">
                  <c:v>P-207</c:v>
                </c:pt>
                <c:pt idx="204">
                  <c:v>P-208</c:v>
                </c:pt>
                <c:pt idx="205">
                  <c:v>P-209</c:v>
                </c:pt>
                <c:pt idx="206">
                  <c:v>P-210</c:v>
                </c:pt>
                <c:pt idx="207">
                  <c:v>P-211</c:v>
                </c:pt>
                <c:pt idx="208">
                  <c:v>P-212</c:v>
                </c:pt>
                <c:pt idx="209">
                  <c:v>P-213</c:v>
                </c:pt>
                <c:pt idx="210">
                  <c:v>P-214</c:v>
                </c:pt>
                <c:pt idx="211">
                  <c:v>P-215</c:v>
                </c:pt>
                <c:pt idx="212">
                  <c:v>P-216</c:v>
                </c:pt>
                <c:pt idx="213">
                  <c:v>P-217</c:v>
                </c:pt>
                <c:pt idx="214">
                  <c:v>P-218</c:v>
                </c:pt>
                <c:pt idx="215">
                  <c:v>P-219</c:v>
                </c:pt>
                <c:pt idx="216">
                  <c:v>P-220</c:v>
                </c:pt>
                <c:pt idx="217">
                  <c:v>P-221</c:v>
                </c:pt>
                <c:pt idx="218">
                  <c:v>P-222</c:v>
                </c:pt>
                <c:pt idx="219">
                  <c:v>P-223</c:v>
                </c:pt>
                <c:pt idx="220">
                  <c:v>P-224</c:v>
                </c:pt>
                <c:pt idx="221">
                  <c:v>P-225</c:v>
                </c:pt>
                <c:pt idx="222">
                  <c:v>P-226</c:v>
                </c:pt>
                <c:pt idx="223">
                  <c:v>P-227</c:v>
                </c:pt>
                <c:pt idx="224">
                  <c:v>P-230</c:v>
                </c:pt>
                <c:pt idx="225">
                  <c:v>P-231</c:v>
                </c:pt>
                <c:pt idx="226">
                  <c:v>P-232</c:v>
                </c:pt>
                <c:pt idx="227">
                  <c:v>P-233</c:v>
                </c:pt>
                <c:pt idx="228">
                  <c:v>P-234</c:v>
                </c:pt>
                <c:pt idx="229">
                  <c:v>P-235</c:v>
                </c:pt>
                <c:pt idx="230">
                  <c:v>P-236</c:v>
                </c:pt>
                <c:pt idx="231">
                  <c:v>P-237</c:v>
                </c:pt>
                <c:pt idx="232">
                  <c:v>P-240</c:v>
                </c:pt>
                <c:pt idx="233">
                  <c:v>P-241</c:v>
                </c:pt>
                <c:pt idx="234">
                  <c:v>P-242</c:v>
                </c:pt>
                <c:pt idx="235">
                  <c:v>P-243</c:v>
                </c:pt>
                <c:pt idx="236">
                  <c:v>P-244</c:v>
                </c:pt>
                <c:pt idx="237">
                  <c:v>P-245</c:v>
                </c:pt>
                <c:pt idx="238">
                  <c:v>P-246</c:v>
                </c:pt>
                <c:pt idx="239">
                  <c:v>P-247</c:v>
                </c:pt>
                <c:pt idx="240">
                  <c:v>P-248</c:v>
                </c:pt>
                <c:pt idx="241">
                  <c:v>P-249</c:v>
                </c:pt>
                <c:pt idx="242">
                  <c:v>P-250</c:v>
                </c:pt>
                <c:pt idx="243">
                  <c:v>P-251</c:v>
                </c:pt>
                <c:pt idx="244">
                  <c:v>P-252</c:v>
                </c:pt>
                <c:pt idx="245">
                  <c:v>P-253</c:v>
                </c:pt>
                <c:pt idx="246">
                  <c:v>P-254</c:v>
                </c:pt>
                <c:pt idx="247">
                  <c:v>P-255</c:v>
                </c:pt>
                <c:pt idx="248">
                  <c:v>P-256</c:v>
                </c:pt>
                <c:pt idx="249">
                  <c:v>P-257</c:v>
                </c:pt>
                <c:pt idx="250">
                  <c:v>P-258</c:v>
                </c:pt>
                <c:pt idx="251">
                  <c:v>P-259</c:v>
                </c:pt>
                <c:pt idx="252">
                  <c:v>P-260</c:v>
                </c:pt>
                <c:pt idx="253">
                  <c:v>P-261</c:v>
                </c:pt>
                <c:pt idx="254">
                  <c:v>P-262</c:v>
                </c:pt>
                <c:pt idx="255">
                  <c:v>P-263</c:v>
                </c:pt>
                <c:pt idx="256">
                  <c:v>P-264</c:v>
                </c:pt>
                <c:pt idx="257">
                  <c:v>P-265</c:v>
                </c:pt>
                <c:pt idx="258">
                  <c:v>P-266</c:v>
                </c:pt>
                <c:pt idx="259">
                  <c:v>P-267</c:v>
                </c:pt>
                <c:pt idx="260">
                  <c:v>P-268</c:v>
                </c:pt>
                <c:pt idx="261">
                  <c:v>P-269</c:v>
                </c:pt>
                <c:pt idx="262">
                  <c:v>P-270</c:v>
                </c:pt>
                <c:pt idx="263">
                  <c:v>P-271</c:v>
                </c:pt>
                <c:pt idx="264">
                  <c:v>P-272</c:v>
                </c:pt>
                <c:pt idx="265">
                  <c:v>P-273</c:v>
                </c:pt>
                <c:pt idx="266">
                  <c:v>P-274</c:v>
                </c:pt>
                <c:pt idx="267">
                  <c:v>P-275</c:v>
                </c:pt>
                <c:pt idx="268">
                  <c:v>P-276</c:v>
                </c:pt>
                <c:pt idx="269">
                  <c:v>P-277</c:v>
                </c:pt>
                <c:pt idx="270">
                  <c:v>P-278</c:v>
                </c:pt>
                <c:pt idx="271">
                  <c:v>P-279</c:v>
                </c:pt>
                <c:pt idx="272">
                  <c:v>P-280</c:v>
                </c:pt>
                <c:pt idx="273">
                  <c:v>P-281</c:v>
                </c:pt>
                <c:pt idx="274">
                  <c:v>P-283</c:v>
                </c:pt>
                <c:pt idx="275">
                  <c:v>P-284</c:v>
                </c:pt>
                <c:pt idx="276">
                  <c:v>P-285</c:v>
                </c:pt>
                <c:pt idx="277">
                  <c:v>P-286</c:v>
                </c:pt>
                <c:pt idx="278">
                  <c:v>P-287</c:v>
                </c:pt>
                <c:pt idx="279">
                  <c:v>P-288</c:v>
                </c:pt>
                <c:pt idx="280">
                  <c:v>P-289</c:v>
                </c:pt>
                <c:pt idx="281">
                  <c:v>P-290</c:v>
                </c:pt>
                <c:pt idx="282">
                  <c:v>P-291</c:v>
                </c:pt>
                <c:pt idx="283">
                  <c:v>P-292</c:v>
                </c:pt>
                <c:pt idx="284">
                  <c:v>P-293</c:v>
                </c:pt>
                <c:pt idx="285">
                  <c:v>P-294</c:v>
                </c:pt>
                <c:pt idx="286">
                  <c:v>P-295</c:v>
                </c:pt>
                <c:pt idx="287">
                  <c:v>P-296</c:v>
                </c:pt>
                <c:pt idx="288">
                  <c:v>P-297</c:v>
                </c:pt>
                <c:pt idx="289">
                  <c:v>P-298</c:v>
                </c:pt>
                <c:pt idx="290">
                  <c:v>P-299</c:v>
                </c:pt>
                <c:pt idx="291">
                  <c:v>P-300</c:v>
                </c:pt>
                <c:pt idx="292">
                  <c:v>P-301</c:v>
                </c:pt>
                <c:pt idx="293">
                  <c:v>P-302</c:v>
                </c:pt>
                <c:pt idx="294">
                  <c:v>P-303</c:v>
                </c:pt>
                <c:pt idx="295">
                  <c:v>P-304</c:v>
                </c:pt>
                <c:pt idx="296">
                  <c:v>P-305</c:v>
                </c:pt>
                <c:pt idx="297">
                  <c:v>P-306</c:v>
                </c:pt>
                <c:pt idx="298">
                  <c:v>P-307</c:v>
                </c:pt>
                <c:pt idx="299">
                  <c:v>P-308</c:v>
                </c:pt>
                <c:pt idx="300">
                  <c:v>P-309</c:v>
                </c:pt>
                <c:pt idx="301">
                  <c:v>P-310</c:v>
                </c:pt>
                <c:pt idx="302">
                  <c:v>P-311</c:v>
                </c:pt>
                <c:pt idx="303">
                  <c:v>P-312</c:v>
                </c:pt>
                <c:pt idx="304">
                  <c:v>P-313</c:v>
                </c:pt>
                <c:pt idx="305">
                  <c:v>P-314</c:v>
                </c:pt>
                <c:pt idx="306">
                  <c:v>P-315</c:v>
                </c:pt>
                <c:pt idx="307">
                  <c:v>P-316</c:v>
                </c:pt>
                <c:pt idx="308">
                  <c:v>P-317</c:v>
                </c:pt>
                <c:pt idx="309">
                  <c:v>P-318</c:v>
                </c:pt>
                <c:pt idx="310">
                  <c:v>P-319</c:v>
                </c:pt>
                <c:pt idx="311">
                  <c:v>P-320</c:v>
                </c:pt>
                <c:pt idx="312">
                  <c:v>P-322</c:v>
                </c:pt>
                <c:pt idx="313">
                  <c:v>P-323</c:v>
                </c:pt>
                <c:pt idx="314">
                  <c:v>P-324</c:v>
                </c:pt>
                <c:pt idx="315">
                  <c:v>P-325</c:v>
                </c:pt>
                <c:pt idx="316">
                  <c:v>P-326</c:v>
                </c:pt>
                <c:pt idx="317">
                  <c:v>P-327</c:v>
                </c:pt>
                <c:pt idx="318">
                  <c:v>P-328</c:v>
                </c:pt>
                <c:pt idx="319">
                  <c:v>P-329</c:v>
                </c:pt>
                <c:pt idx="320">
                  <c:v>P-330</c:v>
                </c:pt>
                <c:pt idx="321">
                  <c:v>P-331</c:v>
                </c:pt>
                <c:pt idx="322">
                  <c:v>P-332</c:v>
                </c:pt>
                <c:pt idx="323">
                  <c:v>P-333</c:v>
                </c:pt>
                <c:pt idx="324">
                  <c:v>P-334</c:v>
                </c:pt>
                <c:pt idx="325">
                  <c:v>P-335</c:v>
                </c:pt>
                <c:pt idx="326">
                  <c:v>P-336</c:v>
                </c:pt>
                <c:pt idx="327">
                  <c:v>P-337</c:v>
                </c:pt>
                <c:pt idx="328">
                  <c:v>P-338</c:v>
                </c:pt>
                <c:pt idx="329">
                  <c:v>P-339</c:v>
                </c:pt>
                <c:pt idx="330">
                  <c:v>P-340</c:v>
                </c:pt>
                <c:pt idx="331">
                  <c:v>P-341</c:v>
                </c:pt>
                <c:pt idx="332">
                  <c:v>P-342</c:v>
                </c:pt>
                <c:pt idx="333">
                  <c:v>P-343</c:v>
                </c:pt>
                <c:pt idx="334">
                  <c:v>P-344</c:v>
                </c:pt>
                <c:pt idx="335">
                  <c:v>P-345</c:v>
                </c:pt>
                <c:pt idx="336">
                  <c:v>P-346</c:v>
                </c:pt>
                <c:pt idx="337">
                  <c:v>P-347</c:v>
                </c:pt>
                <c:pt idx="338">
                  <c:v>P-348</c:v>
                </c:pt>
                <c:pt idx="339">
                  <c:v>P-349</c:v>
                </c:pt>
                <c:pt idx="340">
                  <c:v>P-350</c:v>
                </c:pt>
                <c:pt idx="341">
                  <c:v>P-352</c:v>
                </c:pt>
                <c:pt idx="342">
                  <c:v>P-353</c:v>
                </c:pt>
                <c:pt idx="343">
                  <c:v>P-354</c:v>
                </c:pt>
                <c:pt idx="344">
                  <c:v>P-355</c:v>
                </c:pt>
                <c:pt idx="345">
                  <c:v>P-356</c:v>
                </c:pt>
                <c:pt idx="346">
                  <c:v>P-357</c:v>
                </c:pt>
                <c:pt idx="347">
                  <c:v>P-358</c:v>
                </c:pt>
                <c:pt idx="348">
                  <c:v>P-359</c:v>
                </c:pt>
                <c:pt idx="349">
                  <c:v>P-360</c:v>
                </c:pt>
                <c:pt idx="350">
                  <c:v>P-361</c:v>
                </c:pt>
                <c:pt idx="351">
                  <c:v>P-362</c:v>
                </c:pt>
                <c:pt idx="352">
                  <c:v>P-363</c:v>
                </c:pt>
                <c:pt idx="353">
                  <c:v>P-364</c:v>
                </c:pt>
                <c:pt idx="354">
                  <c:v>P-365</c:v>
                </c:pt>
                <c:pt idx="355">
                  <c:v>P-366</c:v>
                </c:pt>
                <c:pt idx="356">
                  <c:v>P-367</c:v>
                </c:pt>
                <c:pt idx="357">
                  <c:v>P-368</c:v>
                </c:pt>
                <c:pt idx="358">
                  <c:v>P-369</c:v>
                </c:pt>
                <c:pt idx="359">
                  <c:v>P-370</c:v>
                </c:pt>
                <c:pt idx="360">
                  <c:v>P-371</c:v>
                </c:pt>
                <c:pt idx="361">
                  <c:v>P-372</c:v>
                </c:pt>
                <c:pt idx="362">
                  <c:v>P-373</c:v>
                </c:pt>
                <c:pt idx="363">
                  <c:v>P-374</c:v>
                </c:pt>
                <c:pt idx="364">
                  <c:v>P-375</c:v>
                </c:pt>
                <c:pt idx="365">
                  <c:v>P-376</c:v>
                </c:pt>
                <c:pt idx="366">
                  <c:v>P-377</c:v>
                </c:pt>
                <c:pt idx="367">
                  <c:v>P-378</c:v>
                </c:pt>
                <c:pt idx="368">
                  <c:v>P-379</c:v>
                </c:pt>
                <c:pt idx="369">
                  <c:v>P-380</c:v>
                </c:pt>
                <c:pt idx="370">
                  <c:v>P-381</c:v>
                </c:pt>
                <c:pt idx="371">
                  <c:v>P-382</c:v>
                </c:pt>
                <c:pt idx="372">
                  <c:v>P-383</c:v>
                </c:pt>
                <c:pt idx="373">
                  <c:v>P-387</c:v>
                </c:pt>
                <c:pt idx="374">
                  <c:v>P-388</c:v>
                </c:pt>
                <c:pt idx="375">
                  <c:v>P-389</c:v>
                </c:pt>
                <c:pt idx="376">
                  <c:v>P-390</c:v>
                </c:pt>
                <c:pt idx="377">
                  <c:v>P-391</c:v>
                </c:pt>
                <c:pt idx="378">
                  <c:v>P-392</c:v>
                </c:pt>
              </c:strCache>
            </c:strRef>
          </c:xVal>
          <c:yVal>
            <c:numRef>
              <c:f>'design-after-fix-problems-for-p'!$S$2:$S$380</c:f>
              <c:numCache>
                <c:formatCode>General</c:formatCode>
                <c:ptCount val="379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2</c:v>
                </c:pt>
                <c:pt idx="51">
                  <c:v>2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2</c:v>
                </c:pt>
                <c:pt idx="64">
                  <c:v>2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  <c:pt idx="98">
                  <c:v>2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2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  <c:pt idx="111">
                  <c:v>2</c:v>
                </c:pt>
                <c:pt idx="112">
                  <c:v>2</c:v>
                </c:pt>
                <c:pt idx="113">
                  <c:v>2</c:v>
                </c:pt>
                <c:pt idx="114">
                  <c:v>2</c:v>
                </c:pt>
                <c:pt idx="115">
                  <c:v>2</c:v>
                </c:pt>
                <c:pt idx="116">
                  <c:v>2</c:v>
                </c:pt>
                <c:pt idx="117">
                  <c:v>2</c:v>
                </c:pt>
                <c:pt idx="118">
                  <c:v>2</c:v>
                </c:pt>
                <c:pt idx="119">
                  <c:v>2</c:v>
                </c:pt>
                <c:pt idx="120">
                  <c:v>2</c:v>
                </c:pt>
                <c:pt idx="121">
                  <c:v>2</c:v>
                </c:pt>
                <c:pt idx="122">
                  <c:v>2</c:v>
                </c:pt>
                <c:pt idx="123">
                  <c:v>2</c:v>
                </c:pt>
                <c:pt idx="124">
                  <c:v>2</c:v>
                </c:pt>
                <c:pt idx="125">
                  <c:v>2</c:v>
                </c:pt>
                <c:pt idx="126">
                  <c:v>2</c:v>
                </c:pt>
                <c:pt idx="127">
                  <c:v>2</c:v>
                </c:pt>
                <c:pt idx="128">
                  <c:v>2</c:v>
                </c:pt>
                <c:pt idx="129">
                  <c:v>2</c:v>
                </c:pt>
                <c:pt idx="130">
                  <c:v>2</c:v>
                </c:pt>
                <c:pt idx="131">
                  <c:v>2</c:v>
                </c:pt>
                <c:pt idx="132">
                  <c:v>2</c:v>
                </c:pt>
                <c:pt idx="133">
                  <c:v>2</c:v>
                </c:pt>
                <c:pt idx="134">
                  <c:v>2</c:v>
                </c:pt>
                <c:pt idx="135">
                  <c:v>2</c:v>
                </c:pt>
                <c:pt idx="136">
                  <c:v>2</c:v>
                </c:pt>
                <c:pt idx="137">
                  <c:v>2</c:v>
                </c:pt>
                <c:pt idx="138">
                  <c:v>2</c:v>
                </c:pt>
                <c:pt idx="139">
                  <c:v>2</c:v>
                </c:pt>
                <c:pt idx="140">
                  <c:v>2</c:v>
                </c:pt>
                <c:pt idx="141">
                  <c:v>2</c:v>
                </c:pt>
                <c:pt idx="142">
                  <c:v>2</c:v>
                </c:pt>
                <c:pt idx="143">
                  <c:v>2</c:v>
                </c:pt>
                <c:pt idx="144">
                  <c:v>2</c:v>
                </c:pt>
                <c:pt idx="145">
                  <c:v>2</c:v>
                </c:pt>
                <c:pt idx="146">
                  <c:v>2</c:v>
                </c:pt>
                <c:pt idx="147">
                  <c:v>2</c:v>
                </c:pt>
                <c:pt idx="148">
                  <c:v>2</c:v>
                </c:pt>
                <c:pt idx="149">
                  <c:v>2</c:v>
                </c:pt>
                <c:pt idx="150">
                  <c:v>2</c:v>
                </c:pt>
                <c:pt idx="151">
                  <c:v>2</c:v>
                </c:pt>
                <c:pt idx="152">
                  <c:v>2</c:v>
                </c:pt>
                <c:pt idx="153">
                  <c:v>2</c:v>
                </c:pt>
                <c:pt idx="154">
                  <c:v>2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2</c:v>
                </c:pt>
                <c:pt idx="165">
                  <c:v>2</c:v>
                </c:pt>
                <c:pt idx="166">
                  <c:v>2</c:v>
                </c:pt>
                <c:pt idx="167">
                  <c:v>2</c:v>
                </c:pt>
                <c:pt idx="168">
                  <c:v>2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2</c:v>
                </c:pt>
                <c:pt idx="183">
                  <c:v>2</c:v>
                </c:pt>
                <c:pt idx="184">
                  <c:v>2</c:v>
                </c:pt>
                <c:pt idx="185">
                  <c:v>2</c:v>
                </c:pt>
                <c:pt idx="186">
                  <c:v>2</c:v>
                </c:pt>
                <c:pt idx="187">
                  <c:v>2</c:v>
                </c:pt>
                <c:pt idx="188">
                  <c:v>2</c:v>
                </c:pt>
                <c:pt idx="189">
                  <c:v>2</c:v>
                </c:pt>
                <c:pt idx="190">
                  <c:v>2</c:v>
                </c:pt>
                <c:pt idx="191">
                  <c:v>2</c:v>
                </c:pt>
                <c:pt idx="192">
                  <c:v>2</c:v>
                </c:pt>
                <c:pt idx="193">
                  <c:v>2</c:v>
                </c:pt>
                <c:pt idx="194">
                  <c:v>2</c:v>
                </c:pt>
                <c:pt idx="195">
                  <c:v>2</c:v>
                </c:pt>
                <c:pt idx="196">
                  <c:v>2</c:v>
                </c:pt>
                <c:pt idx="197">
                  <c:v>2</c:v>
                </c:pt>
                <c:pt idx="198">
                  <c:v>2</c:v>
                </c:pt>
                <c:pt idx="199">
                  <c:v>2</c:v>
                </c:pt>
                <c:pt idx="200">
                  <c:v>2</c:v>
                </c:pt>
                <c:pt idx="201">
                  <c:v>2</c:v>
                </c:pt>
                <c:pt idx="202">
                  <c:v>2</c:v>
                </c:pt>
                <c:pt idx="203">
                  <c:v>2</c:v>
                </c:pt>
                <c:pt idx="204">
                  <c:v>2</c:v>
                </c:pt>
                <c:pt idx="205">
                  <c:v>2</c:v>
                </c:pt>
                <c:pt idx="206">
                  <c:v>2</c:v>
                </c:pt>
                <c:pt idx="207">
                  <c:v>2</c:v>
                </c:pt>
                <c:pt idx="208">
                  <c:v>2</c:v>
                </c:pt>
                <c:pt idx="209">
                  <c:v>2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2</c:v>
                </c:pt>
                <c:pt idx="214">
                  <c:v>2</c:v>
                </c:pt>
                <c:pt idx="215">
                  <c:v>2</c:v>
                </c:pt>
                <c:pt idx="216">
                  <c:v>2</c:v>
                </c:pt>
                <c:pt idx="217">
                  <c:v>2</c:v>
                </c:pt>
                <c:pt idx="218">
                  <c:v>2</c:v>
                </c:pt>
                <c:pt idx="219">
                  <c:v>2</c:v>
                </c:pt>
                <c:pt idx="220">
                  <c:v>2</c:v>
                </c:pt>
                <c:pt idx="221">
                  <c:v>2</c:v>
                </c:pt>
                <c:pt idx="222">
                  <c:v>2</c:v>
                </c:pt>
                <c:pt idx="223">
                  <c:v>2</c:v>
                </c:pt>
                <c:pt idx="224">
                  <c:v>2</c:v>
                </c:pt>
                <c:pt idx="225">
                  <c:v>2</c:v>
                </c:pt>
                <c:pt idx="226">
                  <c:v>2</c:v>
                </c:pt>
                <c:pt idx="227">
                  <c:v>2</c:v>
                </c:pt>
                <c:pt idx="228">
                  <c:v>2</c:v>
                </c:pt>
                <c:pt idx="229">
                  <c:v>2</c:v>
                </c:pt>
                <c:pt idx="230">
                  <c:v>2</c:v>
                </c:pt>
                <c:pt idx="231">
                  <c:v>2</c:v>
                </c:pt>
                <c:pt idx="232">
                  <c:v>2</c:v>
                </c:pt>
                <c:pt idx="233">
                  <c:v>2</c:v>
                </c:pt>
                <c:pt idx="234">
                  <c:v>2</c:v>
                </c:pt>
                <c:pt idx="235">
                  <c:v>2</c:v>
                </c:pt>
                <c:pt idx="236">
                  <c:v>2</c:v>
                </c:pt>
                <c:pt idx="237">
                  <c:v>2</c:v>
                </c:pt>
                <c:pt idx="238">
                  <c:v>2</c:v>
                </c:pt>
                <c:pt idx="239">
                  <c:v>2</c:v>
                </c:pt>
                <c:pt idx="240">
                  <c:v>2</c:v>
                </c:pt>
                <c:pt idx="241">
                  <c:v>2</c:v>
                </c:pt>
                <c:pt idx="242">
                  <c:v>2</c:v>
                </c:pt>
                <c:pt idx="243">
                  <c:v>2</c:v>
                </c:pt>
                <c:pt idx="244">
                  <c:v>2</c:v>
                </c:pt>
                <c:pt idx="245">
                  <c:v>2</c:v>
                </c:pt>
                <c:pt idx="246">
                  <c:v>2</c:v>
                </c:pt>
                <c:pt idx="247">
                  <c:v>2</c:v>
                </c:pt>
                <c:pt idx="248">
                  <c:v>2</c:v>
                </c:pt>
                <c:pt idx="249">
                  <c:v>2</c:v>
                </c:pt>
                <c:pt idx="250">
                  <c:v>2</c:v>
                </c:pt>
                <c:pt idx="251">
                  <c:v>2</c:v>
                </c:pt>
                <c:pt idx="252">
                  <c:v>2</c:v>
                </c:pt>
                <c:pt idx="253">
                  <c:v>2</c:v>
                </c:pt>
                <c:pt idx="254">
                  <c:v>2</c:v>
                </c:pt>
                <c:pt idx="255">
                  <c:v>2</c:v>
                </c:pt>
                <c:pt idx="256">
                  <c:v>2</c:v>
                </c:pt>
                <c:pt idx="257">
                  <c:v>2</c:v>
                </c:pt>
                <c:pt idx="258">
                  <c:v>2</c:v>
                </c:pt>
                <c:pt idx="259">
                  <c:v>2</c:v>
                </c:pt>
                <c:pt idx="260">
                  <c:v>2</c:v>
                </c:pt>
                <c:pt idx="261">
                  <c:v>2</c:v>
                </c:pt>
                <c:pt idx="262">
                  <c:v>2</c:v>
                </c:pt>
                <c:pt idx="263">
                  <c:v>2</c:v>
                </c:pt>
                <c:pt idx="264">
                  <c:v>2</c:v>
                </c:pt>
                <c:pt idx="265">
                  <c:v>2</c:v>
                </c:pt>
                <c:pt idx="266">
                  <c:v>2</c:v>
                </c:pt>
                <c:pt idx="267">
                  <c:v>2</c:v>
                </c:pt>
                <c:pt idx="268">
                  <c:v>2</c:v>
                </c:pt>
                <c:pt idx="269">
                  <c:v>2</c:v>
                </c:pt>
                <c:pt idx="270">
                  <c:v>2</c:v>
                </c:pt>
                <c:pt idx="271">
                  <c:v>2</c:v>
                </c:pt>
                <c:pt idx="272">
                  <c:v>2</c:v>
                </c:pt>
                <c:pt idx="273">
                  <c:v>2</c:v>
                </c:pt>
                <c:pt idx="274">
                  <c:v>2</c:v>
                </c:pt>
                <c:pt idx="275">
                  <c:v>2</c:v>
                </c:pt>
                <c:pt idx="276">
                  <c:v>2</c:v>
                </c:pt>
                <c:pt idx="277">
                  <c:v>2</c:v>
                </c:pt>
                <c:pt idx="278">
                  <c:v>2</c:v>
                </c:pt>
                <c:pt idx="279">
                  <c:v>2</c:v>
                </c:pt>
                <c:pt idx="280">
                  <c:v>2</c:v>
                </c:pt>
                <c:pt idx="281">
                  <c:v>2</c:v>
                </c:pt>
                <c:pt idx="282">
                  <c:v>2</c:v>
                </c:pt>
                <c:pt idx="283">
                  <c:v>2</c:v>
                </c:pt>
                <c:pt idx="284">
                  <c:v>2</c:v>
                </c:pt>
                <c:pt idx="285">
                  <c:v>2</c:v>
                </c:pt>
                <c:pt idx="286">
                  <c:v>2</c:v>
                </c:pt>
                <c:pt idx="287">
                  <c:v>2</c:v>
                </c:pt>
                <c:pt idx="288">
                  <c:v>2</c:v>
                </c:pt>
                <c:pt idx="289">
                  <c:v>2</c:v>
                </c:pt>
                <c:pt idx="290">
                  <c:v>2</c:v>
                </c:pt>
                <c:pt idx="291">
                  <c:v>2</c:v>
                </c:pt>
                <c:pt idx="292">
                  <c:v>2</c:v>
                </c:pt>
                <c:pt idx="293">
                  <c:v>2</c:v>
                </c:pt>
                <c:pt idx="294">
                  <c:v>2</c:v>
                </c:pt>
                <c:pt idx="295">
                  <c:v>2</c:v>
                </c:pt>
                <c:pt idx="296">
                  <c:v>2</c:v>
                </c:pt>
                <c:pt idx="297">
                  <c:v>2</c:v>
                </c:pt>
                <c:pt idx="298">
                  <c:v>2</c:v>
                </c:pt>
                <c:pt idx="299">
                  <c:v>2</c:v>
                </c:pt>
                <c:pt idx="300">
                  <c:v>2</c:v>
                </c:pt>
                <c:pt idx="301">
                  <c:v>2</c:v>
                </c:pt>
                <c:pt idx="302">
                  <c:v>2</c:v>
                </c:pt>
                <c:pt idx="303">
                  <c:v>2</c:v>
                </c:pt>
                <c:pt idx="304">
                  <c:v>2</c:v>
                </c:pt>
                <c:pt idx="305">
                  <c:v>2</c:v>
                </c:pt>
                <c:pt idx="306">
                  <c:v>2</c:v>
                </c:pt>
                <c:pt idx="307">
                  <c:v>2</c:v>
                </c:pt>
                <c:pt idx="308">
                  <c:v>2</c:v>
                </c:pt>
                <c:pt idx="309">
                  <c:v>2</c:v>
                </c:pt>
                <c:pt idx="310">
                  <c:v>2</c:v>
                </c:pt>
                <c:pt idx="311">
                  <c:v>2</c:v>
                </c:pt>
                <c:pt idx="312">
                  <c:v>2</c:v>
                </c:pt>
                <c:pt idx="313">
                  <c:v>2</c:v>
                </c:pt>
                <c:pt idx="314">
                  <c:v>2</c:v>
                </c:pt>
                <c:pt idx="315">
                  <c:v>2</c:v>
                </c:pt>
                <c:pt idx="316">
                  <c:v>2</c:v>
                </c:pt>
                <c:pt idx="317">
                  <c:v>2</c:v>
                </c:pt>
                <c:pt idx="318">
                  <c:v>2</c:v>
                </c:pt>
                <c:pt idx="319">
                  <c:v>2</c:v>
                </c:pt>
                <c:pt idx="320">
                  <c:v>2</c:v>
                </c:pt>
                <c:pt idx="321">
                  <c:v>2</c:v>
                </c:pt>
                <c:pt idx="322">
                  <c:v>2</c:v>
                </c:pt>
                <c:pt idx="323">
                  <c:v>2</c:v>
                </c:pt>
                <c:pt idx="324">
                  <c:v>2</c:v>
                </c:pt>
                <c:pt idx="325">
                  <c:v>2</c:v>
                </c:pt>
                <c:pt idx="326">
                  <c:v>2</c:v>
                </c:pt>
                <c:pt idx="327">
                  <c:v>2</c:v>
                </c:pt>
                <c:pt idx="328">
                  <c:v>2</c:v>
                </c:pt>
                <c:pt idx="329">
                  <c:v>2</c:v>
                </c:pt>
                <c:pt idx="330">
                  <c:v>2</c:v>
                </c:pt>
                <c:pt idx="331">
                  <c:v>2</c:v>
                </c:pt>
                <c:pt idx="332">
                  <c:v>2</c:v>
                </c:pt>
                <c:pt idx="333">
                  <c:v>2</c:v>
                </c:pt>
                <c:pt idx="334">
                  <c:v>2</c:v>
                </c:pt>
                <c:pt idx="335">
                  <c:v>2</c:v>
                </c:pt>
                <c:pt idx="336">
                  <c:v>2</c:v>
                </c:pt>
                <c:pt idx="337">
                  <c:v>2</c:v>
                </c:pt>
                <c:pt idx="338">
                  <c:v>2</c:v>
                </c:pt>
                <c:pt idx="339">
                  <c:v>2</c:v>
                </c:pt>
                <c:pt idx="340">
                  <c:v>2</c:v>
                </c:pt>
                <c:pt idx="341">
                  <c:v>2</c:v>
                </c:pt>
                <c:pt idx="342">
                  <c:v>2</c:v>
                </c:pt>
                <c:pt idx="343">
                  <c:v>2</c:v>
                </c:pt>
                <c:pt idx="344">
                  <c:v>2</c:v>
                </c:pt>
                <c:pt idx="345">
                  <c:v>2</c:v>
                </c:pt>
                <c:pt idx="346">
                  <c:v>2</c:v>
                </c:pt>
                <c:pt idx="347">
                  <c:v>2</c:v>
                </c:pt>
                <c:pt idx="348">
                  <c:v>2</c:v>
                </c:pt>
                <c:pt idx="349">
                  <c:v>2</c:v>
                </c:pt>
                <c:pt idx="350">
                  <c:v>2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</c:v>
                </c:pt>
                <c:pt idx="373">
                  <c:v>2</c:v>
                </c:pt>
                <c:pt idx="374">
                  <c:v>2</c:v>
                </c:pt>
                <c:pt idx="375">
                  <c:v>2</c:v>
                </c:pt>
                <c:pt idx="376">
                  <c:v>2</c:v>
                </c:pt>
                <c:pt idx="377">
                  <c:v>2</c:v>
                </c:pt>
                <c:pt idx="378">
                  <c:v>2</c:v>
                </c:pt>
              </c:numCache>
            </c:numRef>
          </c:yVal>
        </c:ser>
        <c:ser>
          <c:idx val="2"/>
          <c:order val="2"/>
          <c:tx>
            <c:v>Minimum Allowable Velocity</c:v>
          </c:tx>
          <c:spPr>
            <a:ln w="28575">
              <a:noFill/>
            </a:ln>
          </c:spPr>
          <c:marker>
            <c:symbol val="none"/>
          </c:marker>
          <c:trendline>
            <c:spPr>
              <a:ln w="28575">
                <a:solidFill>
                  <a:srgbClr val="FF0000"/>
                </a:solidFill>
              </a:ln>
            </c:spPr>
            <c:trendlineType val="linear"/>
          </c:trendline>
          <c:xVal>
            <c:strRef>
              <c:f>'design-after-fix-problems-for-p'!$B$2:$B$380</c:f>
              <c:strCache>
                <c:ptCount val="379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P-11</c:v>
                </c:pt>
                <c:pt idx="10">
                  <c:v>P-12</c:v>
                </c:pt>
                <c:pt idx="11">
                  <c:v>P-13</c:v>
                </c:pt>
                <c:pt idx="12">
                  <c:v>P-14</c:v>
                </c:pt>
                <c:pt idx="13">
                  <c:v>P-15</c:v>
                </c:pt>
                <c:pt idx="14">
                  <c:v>P-16</c:v>
                </c:pt>
                <c:pt idx="15">
                  <c:v>P-17</c:v>
                </c:pt>
                <c:pt idx="16">
                  <c:v>P-18</c:v>
                </c:pt>
                <c:pt idx="17">
                  <c:v>P-19</c:v>
                </c:pt>
                <c:pt idx="18">
                  <c:v>P-20</c:v>
                </c:pt>
                <c:pt idx="19">
                  <c:v>P-21</c:v>
                </c:pt>
                <c:pt idx="20">
                  <c:v>P-22</c:v>
                </c:pt>
                <c:pt idx="21">
                  <c:v>P-23</c:v>
                </c:pt>
                <c:pt idx="22">
                  <c:v>P-24</c:v>
                </c:pt>
                <c:pt idx="23">
                  <c:v>P-25</c:v>
                </c:pt>
                <c:pt idx="24">
                  <c:v>P-26</c:v>
                </c:pt>
                <c:pt idx="25">
                  <c:v>P-27</c:v>
                </c:pt>
                <c:pt idx="26">
                  <c:v>P-28</c:v>
                </c:pt>
                <c:pt idx="27">
                  <c:v>P-29</c:v>
                </c:pt>
                <c:pt idx="28">
                  <c:v>P-30</c:v>
                </c:pt>
                <c:pt idx="29">
                  <c:v>P-31</c:v>
                </c:pt>
                <c:pt idx="30">
                  <c:v>P-32</c:v>
                </c:pt>
                <c:pt idx="31">
                  <c:v>P-33</c:v>
                </c:pt>
                <c:pt idx="32">
                  <c:v>P-34</c:v>
                </c:pt>
                <c:pt idx="33">
                  <c:v>P-35</c:v>
                </c:pt>
                <c:pt idx="34">
                  <c:v>P-36</c:v>
                </c:pt>
                <c:pt idx="35">
                  <c:v>P-37</c:v>
                </c:pt>
                <c:pt idx="36">
                  <c:v>P-38</c:v>
                </c:pt>
                <c:pt idx="37">
                  <c:v>P-39</c:v>
                </c:pt>
                <c:pt idx="38">
                  <c:v>P-40</c:v>
                </c:pt>
                <c:pt idx="39">
                  <c:v>P-41</c:v>
                </c:pt>
                <c:pt idx="40">
                  <c:v>P-42</c:v>
                </c:pt>
                <c:pt idx="41">
                  <c:v>P-43</c:v>
                </c:pt>
                <c:pt idx="42">
                  <c:v>P-44</c:v>
                </c:pt>
                <c:pt idx="43">
                  <c:v>P-45</c:v>
                </c:pt>
                <c:pt idx="44">
                  <c:v>P-46</c:v>
                </c:pt>
                <c:pt idx="45">
                  <c:v>P-46</c:v>
                </c:pt>
                <c:pt idx="46">
                  <c:v>P-47</c:v>
                </c:pt>
                <c:pt idx="47">
                  <c:v>P-47</c:v>
                </c:pt>
                <c:pt idx="48">
                  <c:v>P-48</c:v>
                </c:pt>
                <c:pt idx="49">
                  <c:v>P-48</c:v>
                </c:pt>
                <c:pt idx="50">
                  <c:v>P-49</c:v>
                </c:pt>
                <c:pt idx="51">
                  <c:v>P-50</c:v>
                </c:pt>
                <c:pt idx="52">
                  <c:v>P-51</c:v>
                </c:pt>
                <c:pt idx="53">
                  <c:v>P-52</c:v>
                </c:pt>
                <c:pt idx="54">
                  <c:v>P-53</c:v>
                </c:pt>
                <c:pt idx="55">
                  <c:v>P-54</c:v>
                </c:pt>
                <c:pt idx="56">
                  <c:v>P-55</c:v>
                </c:pt>
                <c:pt idx="57">
                  <c:v>P-56</c:v>
                </c:pt>
                <c:pt idx="58">
                  <c:v>P-57</c:v>
                </c:pt>
                <c:pt idx="59">
                  <c:v>P-58</c:v>
                </c:pt>
                <c:pt idx="60">
                  <c:v>P-59</c:v>
                </c:pt>
                <c:pt idx="61">
                  <c:v>P-60</c:v>
                </c:pt>
                <c:pt idx="62">
                  <c:v>P-60</c:v>
                </c:pt>
                <c:pt idx="63">
                  <c:v>P-61</c:v>
                </c:pt>
                <c:pt idx="64">
                  <c:v>P-62</c:v>
                </c:pt>
                <c:pt idx="65">
                  <c:v>P-63</c:v>
                </c:pt>
                <c:pt idx="66">
                  <c:v>P-64</c:v>
                </c:pt>
                <c:pt idx="67">
                  <c:v>P-66</c:v>
                </c:pt>
                <c:pt idx="68">
                  <c:v>P-67</c:v>
                </c:pt>
                <c:pt idx="69">
                  <c:v>P-68</c:v>
                </c:pt>
                <c:pt idx="70">
                  <c:v>P-69</c:v>
                </c:pt>
                <c:pt idx="71">
                  <c:v>P-70</c:v>
                </c:pt>
                <c:pt idx="72">
                  <c:v>P-71</c:v>
                </c:pt>
                <c:pt idx="73">
                  <c:v>P-72</c:v>
                </c:pt>
                <c:pt idx="74">
                  <c:v>P-73</c:v>
                </c:pt>
                <c:pt idx="75">
                  <c:v>P-74</c:v>
                </c:pt>
                <c:pt idx="76">
                  <c:v>P-75</c:v>
                </c:pt>
                <c:pt idx="77">
                  <c:v>P-76</c:v>
                </c:pt>
                <c:pt idx="78">
                  <c:v>P-77</c:v>
                </c:pt>
                <c:pt idx="79">
                  <c:v>P-78</c:v>
                </c:pt>
                <c:pt idx="80">
                  <c:v>P-79</c:v>
                </c:pt>
                <c:pt idx="81">
                  <c:v>P-80</c:v>
                </c:pt>
                <c:pt idx="82">
                  <c:v>P-81</c:v>
                </c:pt>
                <c:pt idx="83">
                  <c:v>P-82</c:v>
                </c:pt>
                <c:pt idx="84">
                  <c:v>P-83</c:v>
                </c:pt>
                <c:pt idx="85">
                  <c:v>P-84</c:v>
                </c:pt>
                <c:pt idx="86">
                  <c:v>P-85</c:v>
                </c:pt>
                <c:pt idx="87">
                  <c:v>P-86</c:v>
                </c:pt>
                <c:pt idx="88">
                  <c:v>P-87</c:v>
                </c:pt>
                <c:pt idx="89">
                  <c:v>P-88</c:v>
                </c:pt>
                <c:pt idx="90">
                  <c:v>P-89</c:v>
                </c:pt>
                <c:pt idx="91">
                  <c:v>P-90</c:v>
                </c:pt>
                <c:pt idx="92">
                  <c:v>P-91</c:v>
                </c:pt>
                <c:pt idx="93">
                  <c:v>P-92</c:v>
                </c:pt>
                <c:pt idx="94">
                  <c:v>P-92</c:v>
                </c:pt>
                <c:pt idx="95">
                  <c:v>P-93</c:v>
                </c:pt>
                <c:pt idx="96">
                  <c:v>P-94</c:v>
                </c:pt>
                <c:pt idx="97">
                  <c:v>P-95</c:v>
                </c:pt>
                <c:pt idx="98">
                  <c:v>P-98</c:v>
                </c:pt>
                <c:pt idx="99">
                  <c:v>P-99</c:v>
                </c:pt>
                <c:pt idx="100">
                  <c:v>P-100</c:v>
                </c:pt>
                <c:pt idx="101">
                  <c:v>P-101</c:v>
                </c:pt>
                <c:pt idx="102">
                  <c:v>P-102</c:v>
                </c:pt>
                <c:pt idx="103">
                  <c:v>P-103</c:v>
                </c:pt>
                <c:pt idx="104">
                  <c:v>P-104</c:v>
                </c:pt>
                <c:pt idx="105">
                  <c:v>P-105</c:v>
                </c:pt>
                <c:pt idx="106">
                  <c:v>P-106</c:v>
                </c:pt>
                <c:pt idx="107">
                  <c:v>P-107</c:v>
                </c:pt>
                <c:pt idx="108">
                  <c:v>P-108</c:v>
                </c:pt>
                <c:pt idx="109">
                  <c:v>P-109</c:v>
                </c:pt>
                <c:pt idx="110">
                  <c:v>P-110</c:v>
                </c:pt>
                <c:pt idx="111">
                  <c:v>P-111</c:v>
                </c:pt>
                <c:pt idx="112">
                  <c:v>P-112</c:v>
                </c:pt>
                <c:pt idx="113">
                  <c:v>P-113</c:v>
                </c:pt>
                <c:pt idx="114">
                  <c:v>P-114</c:v>
                </c:pt>
                <c:pt idx="115">
                  <c:v>P-115</c:v>
                </c:pt>
                <c:pt idx="116">
                  <c:v>P-116</c:v>
                </c:pt>
                <c:pt idx="117">
                  <c:v>P-117</c:v>
                </c:pt>
                <c:pt idx="118">
                  <c:v>P-118</c:v>
                </c:pt>
                <c:pt idx="119">
                  <c:v>P-119</c:v>
                </c:pt>
                <c:pt idx="120">
                  <c:v>P-120</c:v>
                </c:pt>
                <c:pt idx="121">
                  <c:v>P-121</c:v>
                </c:pt>
                <c:pt idx="122">
                  <c:v>P-122</c:v>
                </c:pt>
                <c:pt idx="123">
                  <c:v>P-123</c:v>
                </c:pt>
                <c:pt idx="124">
                  <c:v>P-124</c:v>
                </c:pt>
                <c:pt idx="125">
                  <c:v>P-125</c:v>
                </c:pt>
                <c:pt idx="126">
                  <c:v>P-126</c:v>
                </c:pt>
                <c:pt idx="127">
                  <c:v>P-127</c:v>
                </c:pt>
                <c:pt idx="128">
                  <c:v>P-130</c:v>
                </c:pt>
                <c:pt idx="129">
                  <c:v>P-131</c:v>
                </c:pt>
                <c:pt idx="130">
                  <c:v>P-132</c:v>
                </c:pt>
                <c:pt idx="131">
                  <c:v>P-133</c:v>
                </c:pt>
                <c:pt idx="132">
                  <c:v>P-134</c:v>
                </c:pt>
                <c:pt idx="133">
                  <c:v>P-135</c:v>
                </c:pt>
                <c:pt idx="134">
                  <c:v>P-136</c:v>
                </c:pt>
                <c:pt idx="135">
                  <c:v>P-137</c:v>
                </c:pt>
                <c:pt idx="136">
                  <c:v>P-138</c:v>
                </c:pt>
                <c:pt idx="137">
                  <c:v>P-139</c:v>
                </c:pt>
                <c:pt idx="138">
                  <c:v>P-140</c:v>
                </c:pt>
                <c:pt idx="139">
                  <c:v>P-141</c:v>
                </c:pt>
                <c:pt idx="140">
                  <c:v>P-142</c:v>
                </c:pt>
                <c:pt idx="141">
                  <c:v>P-143</c:v>
                </c:pt>
                <c:pt idx="142">
                  <c:v>P-144</c:v>
                </c:pt>
                <c:pt idx="143">
                  <c:v>P-145</c:v>
                </c:pt>
                <c:pt idx="144">
                  <c:v>P-146</c:v>
                </c:pt>
                <c:pt idx="145">
                  <c:v>P-147</c:v>
                </c:pt>
                <c:pt idx="146">
                  <c:v>P-148</c:v>
                </c:pt>
                <c:pt idx="147">
                  <c:v>P-149</c:v>
                </c:pt>
                <c:pt idx="148">
                  <c:v>P-150</c:v>
                </c:pt>
                <c:pt idx="149">
                  <c:v>P-151</c:v>
                </c:pt>
                <c:pt idx="150">
                  <c:v>P-152</c:v>
                </c:pt>
                <c:pt idx="151">
                  <c:v>P-153</c:v>
                </c:pt>
                <c:pt idx="152">
                  <c:v>P-154</c:v>
                </c:pt>
                <c:pt idx="153">
                  <c:v>P-155</c:v>
                </c:pt>
                <c:pt idx="154">
                  <c:v>P-156</c:v>
                </c:pt>
                <c:pt idx="155">
                  <c:v>P-157</c:v>
                </c:pt>
                <c:pt idx="156">
                  <c:v>P-158</c:v>
                </c:pt>
                <c:pt idx="157">
                  <c:v>P-159</c:v>
                </c:pt>
                <c:pt idx="158">
                  <c:v>P-160</c:v>
                </c:pt>
                <c:pt idx="159">
                  <c:v>P-161</c:v>
                </c:pt>
                <c:pt idx="160">
                  <c:v>P-162</c:v>
                </c:pt>
                <c:pt idx="161">
                  <c:v>P-163</c:v>
                </c:pt>
                <c:pt idx="162">
                  <c:v>P-164</c:v>
                </c:pt>
                <c:pt idx="163">
                  <c:v>P-165</c:v>
                </c:pt>
                <c:pt idx="164">
                  <c:v>P-166</c:v>
                </c:pt>
                <c:pt idx="165">
                  <c:v>P-167</c:v>
                </c:pt>
                <c:pt idx="166">
                  <c:v>P-168</c:v>
                </c:pt>
                <c:pt idx="167">
                  <c:v>P-169</c:v>
                </c:pt>
                <c:pt idx="168">
                  <c:v>P-170</c:v>
                </c:pt>
                <c:pt idx="169">
                  <c:v>P-171</c:v>
                </c:pt>
                <c:pt idx="170">
                  <c:v>P-172</c:v>
                </c:pt>
                <c:pt idx="171">
                  <c:v>P-174</c:v>
                </c:pt>
                <c:pt idx="172">
                  <c:v>P-175</c:v>
                </c:pt>
                <c:pt idx="173">
                  <c:v>P-176</c:v>
                </c:pt>
                <c:pt idx="174">
                  <c:v>P-177</c:v>
                </c:pt>
                <c:pt idx="175">
                  <c:v>P-178</c:v>
                </c:pt>
                <c:pt idx="176">
                  <c:v>P-179</c:v>
                </c:pt>
                <c:pt idx="177">
                  <c:v>P-180</c:v>
                </c:pt>
                <c:pt idx="178">
                  <c:v>P-181</c:v>
                </c:pt>
                <c:pt idx="179">
                  <c:v>P-182</c:v>
                </c:pt>
                <c:pt idx="180">
                  <c:v>P-183</c:v>
                </c:pt>
                <c:pt idx="181">
                  <c:v>P-184</c:v>
                </c:pt>
                <c:pt idx="182">
                  <c:v>P-185</c:v>
                </c:pt>
                <c:pt idx="183">
                  <c:v>P-186</c:v>
                </c:pt>
                <c:pt idx="184">
                  <c:v>P-187</c:v>
                </c:pt>
                <c:pt idx="185">
                  <c:v>P-188</c:v>
                </c:pt>
                <c:pt idx="186">
                  <c:v>P-189</c:v>
                </c:pt>
                <c:pt idx="187">
                  <c:v>P-190</c:v>
                </c:pt>
                <c:pt idx="188">
                  <c:v>P-191</c:v>
                </c:pt>
                <c:pt idx="189">
                  <c:v>P-192</c:v>
                </c:pt>
                <c:pt idx="190">
                  <c:v>P-193</c:v>
                </c:pt>
                <c:pt idx="191">
                  <c:v>P-194</c:v>
                </c:pt>
                <c:pt idx="192">
                  <c:v>P-195</c:v>
                </c:pt>
                <c:pt idx="193">
                  <c:v>P-196</c:v>
                </c:pt>
                <c:pt idx="194">
                  <c:v>P-197</c:v>
                </c:pt>
                <c:pt idx="195">
                  <c:v>P-198</c:v>
                </c:pt>
                <c:pt idx="196">
                  <c:v>P-200</c:v>
                </c:pt>
                <c:pt idx="197">
                  <c:v>P-201</c:v>
                </c:pt>
                <c:pt idx="198">
                  <c:v>P-202</c:v>
                </c:pt>
                <c:pt idx="199">
                  <c:v>P-203</c:v>
                </c:pt>
                <c:pt idx="200">
                  <c:v>P-204</c:v>
                </c:pt>
                <c:pt idx="201">
                  <c:v>P-205</c:v>
                </c:pt>
                <c:pt idx="202">
                  <c:v>P-206</c:v>
                </c:pt>
                <c:pt idx="203">
                  <c:v>P-207</c:v>
                </c:pt>
                <c:pt idx="204">
                  <c:v>P-208</c:v>
                </c:pt>
                <c:pt idx="205">
                  <c:v>P-209</c:v>
                </c:pt>
                <c:pt idx="206">
                  <c:v>P-210</c:v>
                </c:pt>
                <c:pt idx="207">
                  <c:v>P-211</c:v>
                </c:pt>
                <c:pt idx="208">
                  <c:v>P-212</c:v>
                </c:pt>
                <c:pt idx="209">
                  <c:v>P-213</c:v>
                </c:pt>
                <c:pt idx="210">
                  <c:v>P-214</c:v>
                </c:pt>
                <c:pt idx="211">
                  <c:v>P-215</c:v>
                </c:pt>
                <c:pt idx="212">
                  <c:v>P-216</c:v>
                </c:pt>
                <c:pt idx="213">
                  <c:v>P-217</c:v>
                </c:pt>
                <c:pt idx="214">
                  <c:v>P-218</c:v>
                </c:pt>
                <c:pt idx="215">
                  <c:v>P-219</c:v>
                </c:pt>
                <c:pt idx="216">
                  <c:v>P-220</c:v>
                </c:pt>
                <c:pt idx="217">
                  <c:v>P-221</c:v>
                </c:pt>
                <c:pt idx="218">
                  <c:v>P-222</c:v>
                </c:pt>
                <c:pt idx="219">
                  <c:v>P-223</c:v>
                </c:pt>
                <c:pt idx="220">
                  <c:v>P-224</c:v>
                </c:pt>
                <c:pt idx="221">
                  <c:v>P-225</c:v>
                </c:pt>
                <c:pt idx="222">
                  <c:v>P-226</c:v>
                </c:pt>
                <c:pt idx="223">
                  <c:v>P-227</c:v>
                </c:pt>
                <c:pt idx="224">
                  <c:v>P-230</c:v>
                </c:pt>
                <c:pt idx="225">
                  <c:v>P-231</c:v>
                </c:pt>
                <c:pt idx="226">
                  <c:v>P-232</c:v>
                </c:pt>
                <c:pt idx="227">
                  <c:v>P-233</c:v>
                </c:pt>
                <c:pt idx="228">
                  <c:v>P-234</c:v>
                </c:pt>
                <c:pt idx="229">
                  <c:v>P-235</c:v>
                </c:pt>
                <c:pt idx="230">
                  <c:v>P-236</c:v>
                </c:pt>
                <c:pt idx="231">
                  <c:v>P-237</c:v>
                </c:pt>
                <c:pt idx="232">
                  <c:v>P-240</c:v>
                </c:pt>
                <c:pt idx="233">
                  <c:v>P-241</c:v>
                </c:pt>
                <c:pt idx="234">
                  <c:v>P-242</c:v>
                </c:pt>
                <c:pt idx="235">
                  <c:v>P-243</c:v>
                </c:pt>
                <c:pt idx="236">
                  <c:v>P-244</c:v>
                </c:pt>
                <c:pt idx="237">
                  <c:v>P-245</c:v>
                </c:pt>
                <c:pt idx="238">
                  <c:v>P-246</c:v>
                </c:pt>
                <c:pt idx="239">
                  <c:v>P-247</c:v>
                </c:pt>
                <c:pt idx="240">
                  <c:v>P-248</c:v>
                </c:pt>
                <c:pt idx="241">
                  <c:v>P-249</c:v>
                </c:pt>
                <c:pt idx="242">
                  <c:v>P-250</c:v>
                </c:pt>
                <c:pt idx="243">
                  <c:v>P-251</c:v>
                </c:pt>
                <c:pt idx="244">
                  <c:v>P-252</c:v>
                </c:pt>
                <c:pt idx="245">
                  <c:v>P-253</c:v>
                </c:pt>
                <c:pt idx="246">
                  <c:v>P-254</c:v>
                </c:pt>
                <c:pt idx="247">
                  <c:v>P-255</c:v>
                </c:pt>
                <c:pt idx="248">
                  <c:v>P-256</c:v>
                </c:pt>
                <c:pt idx="249">
                  <c:v>P-257</c:v>
                </c:pt>
                <c:pt idx="250">
                  <c:v>P-258</c:v>
                </c:pt>
                <c:pt idx="251">
                  <c:v>P-259</c:v>
                </c:pt>
                <c:pt idx="252">
                  <c:v>P-260</c:v>
                </c:pt>
                <c:pt idx="253">
                  <c:v>P-261</c:v>
                </c:pt>
                <c:pt idx="254">
                  <c:v>P-262</c:v>
                </c:pt>
                <c:pt idx="255">
                  <c:v>P-263</c:v>
                </c:pt>
                <c:pt idx="256">
                  <c:v>P-264</c:v>
                </c:pt>
                <c:pt idx="257">
                  <c:v>P-265</c:v>
                </c:pt>
                <c:pt idx="258">
                  <c:v>P-266</c:v>
                </c:pt>
                <c:pt idx="259">
                  <c:v>P-267</c:v>
                </c:pt>
                <c:pt idx="260">
                  <c:v>P-268</c:v>
                </c:pt>
                <c:pt idx="261">
                  <c:v>P-269</c:v>
                </c:pt>
                <c:pt idx="262">
                  <c:v>P-270</c:v>
                </c:pt>
                <c:pt idx="263">
                  <c:v>P-271</c:v>
                </c:pt>
                <c:pt idx="264">
                  <c:v>P-272</c:v>
                </c:pt>
                <c:pt idx="265">
                  <c:v>P-273</c:v>
                </c:pt>
                <c:pt idx="266">
                  <c:v>P-274</c:v>
                </c:pt>
                <c:pt idx="267">
                  <c:v>P-275</c:v>
                </c:pt>
                <c:pt idx="268">
                  <c:v>P-276</c:v>
                </c:pt>
                <c:pt idx="269">
                  <c:v>P-277</c:v>
                </c:pt>
                <c:pt idx="270">
                  <c:v>P-278</c:v>
                </c:pt>
                <c:pt idx="271">
                  <c:v>P-279</c:v>
                </c:pt>
                <c:pt idx="272">
                  <c:v>P-280</c:v>
                </c:pt>
                <c:pt idx="273">
                  <c:v>P-281</c:v>
                </c:pt>
                <c:pt idx="274">
                  <c:v>P-283</c:v>
                </c:pt>
                <c:pt idx="275">
                  <c:v>P-284</c:v>
                </c:pt>
                <c:pt idx="276">
                  <c:v>P-285</c:v>
                </c:pt>
                <c:pt idx="277">
                  <c:v>P-286</c:v>
                </c:pt>
                <c:pt idx="278">
                  <c:v>P-287</c:v>
                </c:pt>
                <c:pt idx="279">
                  <c:v>P-288</c:v>
                </c:pt>
                <c:pt idx="280">
                  <c:v>P-289</c:v>
                </c:pt>
                <c:pt idx="281">
                  <c:v>P-290</c:v>
                </c:pt>
                <c:pt idx="282">
                  <c:v>P-291</c:v>
                </c:pt>
                <c:pt idx="283">
                  <c:v>P-292</c:v>
                </c:pt>
                <c:pt idx="284">
                  <c:v>P-293</c:v>
                </c:pt>
                <c:pt idx="285">
                  <c:v>P-294</c:v>
                </c:pt>
                <c:pt idx="286">
                  <c:v>P-295</c:v>
                </c:pt>
                <c:pt idx="287">
                  <c:v>P-296</c:v>
                </c:pt>
                <c:pt idx="288">
                  <c:v>P-297</c:v>
                </c:pt>
                <c:pt idx="289">
                  <c:v>P-298</c:v>
                </c:pt>
                <c:pt idx="290">
                  <c:v>P-299</c:v>
                </c:pt>
                <c:pt idx="291">
                  <c:v>P-300</c:v>
                </c:pt>
                <c:pt idx="292">
                  <c:v>P-301</c:v>
                </c:pt>
                <c:pt idx="293">
                  <c:v>P-302</c:v>
                </c:pt>
                <c:pt idx="294">
                  <c:v>P-303</c:v>
                </c:pt>
                <c:pt idx="295">
                  <c:v>P-304</c:v>
                </c:pt>
                <c:pt idx="296">
                  <c:v>P-305</c:v>
                </c:pt>
                <c:pt idx="297">
                  <c:v>P-306</c:v>
                </c:pt>
                <c:pt idx="298">
                  <c:v>P-307</c:v>
                </c:pt>
                <c:pt idx="299">
                  <c:v>P-308</c:v>
                </c:pt>
                <c:pt idx="300">
                  <c:v>P-309</c:v>
                </c:pt>
                <c:pt idx="301">
                  <c:v>P-310</c:v>
                </c:pt>
                <c:pt idx="302">
                  <c:v>P-311</c:v>
                </c:pt>
                <c:pt idx="303">
                  <c:v>P-312</c:v>
                </c:pt>
                <c:pt idx="304">
                  <c:v>P-313</c:v>
                </c:pt>
                <c:pt idx="305">
                  <c:v>P-314</c:v>
                </c:pt>
                <c:pt idx="306">
                  <c:v>P-315</c:v>
                </c:pt>
                <c:pt idx="307">
                  <c:v>P-316</c:v>
                </c:pt>
                <c:pt idx="308">
                  <c:v>P-317</c:v>
                </c:pt>
                <c:pt idx="309">
                  <c:v>P-318</c:v>
                </c:pt>
                <c:pt idx="310">
                  <c:v>P-319</c:v>
                </c:pt>
                <c:pt idx="311">
                  <c:v>P-320</c:v>
                </c:pt>
                <c:pt idx="312">
                  <c:v>P-322</c:v>
                </c:pt>
                <c:pt idx="313">
                  <c:v>P-323</c:v>
                </c:pt>
                <c:pt idx="314">
                  <c:v>P-324</c:v>
                </c:pt>
                <c:pt idx="315">
                  <c:v>P-325</c:v>
                </c:pt>
                <c:pt idx="316">
                  <c:v>P-326</c:v>
                </c:pt>
                <c:pt idx="317">
                  <c:v>P-327</c:v>
                </c:pt>
                <c:pt idx="318">
                  <c:v>P-328</c:v>
                </c:pt>
                <c:pt idx="319">
                  <c:v>P-329</c:v>
                </c:pt>
                <c:pt idx="320">
                  <c:v>P-330</c:v>
                </c:pt>
                <c:pt idx="321">
                  <c:v>P-331</c:v>
                </c:pt>
                <c:pt idx="322">
                  <c:v>P-332</c:v>
                </c:pt>
                <c:pt idx="323">
                  <c:v>P-333</c:v>
                </c:pt>
                <c:pt idx="324">
                  <c:v>P-334</c:v>
                </c:pt>
                <c:pt idx="325">
                  <c:v>P-335</c:v>
                </c:pt>
                <c:pt idx="326">
                  <c:v>P-336</c:v>
                </c:pt>
                <c:pt idx="327">
                  <c:v>P-337</c:v>
                </c:pt>
                <c:pt idx="328">
                  <c:v>P-338</c:v>
                </c:pt>
                <c:pt idx="329">
                  <c:v>P-339</c:v>
                </c:pt>
                <c:pt idx="330">
                  <c:v>P-340</c:v>
                </c:pt>
                <c:pt idx="331">
                  <c:v>P-341</c:v>
                </c:pt>
                <c:pt idx="332">
                  <c:v>P-342</c:v>
                </c:pt>
                <c:pt idx="333">
                  <c:v>P-343</c:v>
                </c:pt>
                <c:pt idx="334">
                  <c:v>P-344</c:v>
                </c:pt>
                <c:pt idx="335">
                  <c:v>P-345</c:v>
                </c:pt>
                <c:pt idx="336">
                  <c:v>P-346</c:v>
                </c:pt>
                <c:pt idx="337">
                  <c:v>P-347</c:v>
                </c:pt>
                <c:pt idx="338">
                  <c:v>P-348</c:v>
                </c:pt>
                <c:pt idx="339">
                  <c:v>P-349</c:v>
                </c:pt>
                <c:pt idx="340">
                  <c:v>P-350</c:v>
                </c:pt>
                <c:pt idx="341">
                  <c:v>P-352</c:v>
                </c:pt>
                <c:pt idx="342">
                  <c:v>P-353</c:v>
                </c:pt>
                <c:pt idx="343">
                  <c:v>P-354</c:v>
                </c:pt>
                <c:pt idx="344">
                  <c:v>P-355</c:v>
                </c:pt>
                <c:pt idx="345">
                  <c:v>P-356</c:v>
                </c:pt>
                <c:pt idx="346">
                  <c:v>P-357</c:v>
                </c:pt>
                <c:pt idx="347">
                  <c:v>P-358</c:v>
                </c:pt>
                <c:pt idx="348">
                  <c:v>P-359</c:v>
                </c:pt>
                <c:pt idx="349">
                  <c:v>P-360</c:v>
                </c:pt>
                <c:pt idx="350">
                  <c:v>P-361</c:v>
                </c:pt>
                <c:pt idx="351">
                  <c:v>P-362</c:v>
                </c:pt>
                <c:pt idx="352">
                  <c:v>P-363</c:v>
                </c:pt>
                <c:pt idx="353">
                  <c:v>P-364</c:v>
                </c:pt>
                <c:pt idx="354">
                  <c:v>P-365</c:v>
                </c:pt>
                <c:pt idx="355">
                  <c:v>P-366</c:v>
                </c:pt>
                <c:pt idx="356">
                  <c:v>P-367</c:v>
                </c:pt>
                <c:pt idx="357">
                  <c:v>P-368</c:v>
                </c:pt>
                <c:pt idx="358">
                  <c:v>P-369</c:v>
                </c:pt>
                <c:pt idx="359">
                  <c:v>P-370</c:v>
                </c:pt>
                <c:pt idx="360">
                  <c:v>P-371</c:v>
                </c:pt>
                <c:pt idx="361">
                  <c:v>P-372</c:v>
                </c:pt>
                <c:pt idx="362">
                  <c:v>P-373</c:v>
                </c:pt>
                <c:pt idx="363">
                  <c:v>P-374</c:v>
                </c:pt>
                <c:pt idx="364">
                  <c:v>P-375</c:v>
                </c:pt>
                <c:pt idx="365">
                  <c:v>P-376</c:v>
                </c:pt>
                <c:pt idx="366">
                  <c:v>P-377</c:v>
                </c:pt>
                <c:pt idx="367">
                  <c:v>P-378</c:v>
                </c:pt>
                <c:pt idx="368">
                  <c:v>P-379</c:v>
                </c:pt>
                <c:pt idx="369">
                  <c:v>P-380</c:v>
                </c:pt>
                <c:pt idx="370">
                  <c:v>P-381</c:v>
                </c:pt>
                <c:pt idx="371">
                  <c:v>P-382</c:v>
                </c:pt>
                <c:pt idx="372">
                  <c:v>P-383</c:v>
                </c:pt>
                <c:pt idx="373">
                  <c:v>P-387</c:v>
                </c:pt>
                <c:pt idx="374">
                  <c:v>P-388</c:v>
                </c:pt>
                <c:pt idx="375">
                  <c:v>P-389</c:v>
                </c:pt>
                <c:pt idx="376">
                  <c:v>P-390</c:v>
                </c:pt>
                <c:pt idx="377">
                  <c:v>P-391</c:v>
                </c:pt>
                <c:pt idx="378">
                  <c:v>P-392</c:v>
                </c:pt>
              </c:strCache>
            </c:strRef>
          </c:xVal>
          <c:yVal>
            <c:numRef>
              <c:f>'design-after-fix-problems-for-p'!$R$2:$R$380</c:f>
              <c:numCache>
                <c:formatCode>General</c:formatCode>
                <c:ptCount val="379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  <c:pt idx="18">
                  <c:v>0.1</c:v>
                </c:pt>
                <c:pt idx="19">
                  <c:v>0.1</c:v>
                </c:pt>
                <c:pt idx="20">
                  <c:v>0.1</c:v>
                </c:pt>
                <c:pt idx="21">
                  <c:v>0.1</c:v>
                </c:pt>
                <c:pt idx="22">
                  <c:v>0.1</c:v>
                </c:pt>
                <c:pt idx="23">
                  <c:v>0.1</c:v>
                </c:pt>
                <c:pt idx="24">
                  <c:v>0.1</c:v>
                </c:pt>
                <c:pt idx="25">
                  <c:v>0.1</c:v>
                </c:pt>
                <c:pt idx="26">
                  <c:v>0.1</c:v>
                </c:pt>
                <c:pt idx="27">
                  <c:v>0.1</c:v>
                </c:pt>
                <c:pt idx="28">
                  <c:v>0.1</c:v>
                </c:pt>
                <c:pt idx="29">
                  <c:v>0.1</c:v>
                </c:pt>
                <c:pt idx="30">
                  <c:v>0.1</c:v>
                </c:pt>
                <c:pt idx="31">
                  <c:v>0.1</c:v>
                </c:pt>
                <c:pt idx="32">
                  <c:v>0.1</c:v>
                </c:pt>
                <c:pt idx="33">
                  <c:v>0.1</c:v>
                </c:pt>
                <c:pt idx="34">
                  <c:v>0.1</c:v>
                </c:pt>
                <c:pt idx="35">
                  <c:v>0.1</c:v>
                </c:pt>
                <c:pt idx="36">
                  <c:v>0.1</c:v>
                </c:pt>
                <c:pt idx="37">
                  <c:v>0.1</c:v>
                </c:pt>
                <c:pt idx="38">
                  <c:v>0.1</c:v>
                </c:pt>
                <c:pt idx="39">
                  <c:v>0.1</c:v>
                </c:pt>
                <c:pt idx="40">
                  <c:v>0.1</c:v>
                </c:pt>
                <c:pt idx="41">
                  <c:v>0.1</c:v>
                </c:pt>
                <c:pt idx="42">
                  <c:v>0.1</c:v>
                </c:pt>
                <c:pt idx="43">
                  <c:v>0.1</c:v>
                </c:pt>
                <c:pt idx="44">
                  <c:v>0.1</c:v>
                </c:pt>
                <c:pt idx="45">
                  <c:v>0.1</c:v>
                </c:pt>
                <c:pt idx="46">
                  <c:v>0.1</c:v>
                </c:pt>
                <c:pt idx="47">
                  <c:v>0.1</c:v>
                </c:pt>
                <c:pt idx="48">
                  <c:v>0.1</c:v>
                </c:pt>
                <c:pt idx="49">
                  <c:v>0.1</c:v>
                </c:pt>
                <c:pt idx="50">
                  <c:v>0.1</c:v>
                </c:pt>
                <c:pt idx="51">
                  <c:v>0.1</c:v>
                </c:pt>
                <c:pt idx="52">
                  <c:v>0.1</c:v>
                </c:pt>
                <c:pt idx="53">
                  <c:v>0.1</c:v>
                </c:pt>
                <c:pt idx="54">
                  <c:v>0.1</c:v>
                </c:pt>
                <c:pt idx="55">
                  <c:v>0.1</c:v>
                </c:pt>
                <c:pt idx="56">
                  <c:v>0.1</c:v>
                </c:pt>
                <c:pt idx="57">
                  <c:v>0.1</c:v>
                </c:pt>
                <c:pt idx="58">
                  <c:v>0.1</c:v>
                </c:pt>
                <c:pt idx="59">
                  <c:v>0.1</c:v>
                </c:pt>
                <c:pt idx="60">
                  <c:v>0.1</c:v>
                </c:pt>
                <c:pt idx="61">
                  <c:v>0.1</c:v>
                </c:pt>
                <c:pt idx="62">
                  <c:v>0.1</c:v>
                </c:pt>
                <c:pt idx="63">
                  <c:v>0.1</c:v>
                </c:pt>
                <c:pt idx="64">
                  <c:v>0.1</c:v>
                </c:pt>
                <c:pt idx="65">
                  <c:v>0.1</c:v>
                </c:pt>
                <c:pt idx="66">
                  <c:v>0.1</c:v>
                </c:pt>
                <c:pt idx="67">
                  <c:v>0.1</c:v>
                </c:pt>
                <c:pt idx="68">
                  <c:v>0.1</c:v>
                </c:pt>
                <c:pt idx="69">
                  <c:v>0.1</c:v>
                </c:pt>
                <c:pt idx="70">
                  <c:v>0.1</c:v>
                </c:pt>
                <c:pt idx="71">
                  <c:v>0.1</c:v>
                </c:pt>
                <c:pt idx="72">
                  <c:v>0.1</c:v>
                </c:pt>
                <c:pt idx="73">
                  <c:v>0.1</c:v>
                </c:pt>
                <c:pt idx="74">
                  <c:v>0.1</c:v>
                </c:pt>
                <c:pt idx="75">
                  <c:v>0.1</c:v>
                </c:pt>
                <c:pt idx="76">
                  <c:v>0.1</c:v>
                </c:pt>
                <c:pt idx="77">
                  <c:v>0.1</c:v>
                </c:pt>
                <c:pt idx="78">
                  <c:v>0.1</c:v>
                </c:pt>
                <c:pt idx="79">
                  <c:v>0.1</c:v>
                </c:pt>
                <c:pt idx="80">
                  <c:v>0.1</c:v>
                </c:pt>
                <c:pt idx="81">
                  <c:v>0.1</c:v>
                </c:pt>
                <c:pt idx="82">
                  <c:v>0.1</c:v>
                </c:pt>
                <c:pt idx="83">
                  <c:v>0.1</c:v>
                </c:pt>
                <c:pt idx="84">
                  <c:v>0.1</c:v>
                </c:pt>
                <c:pt idx="85">
                  <c:v>0.1</c:v>
                </c:pt>
                <c:pt idx="86">
                  <c:v>0.1</c:v>
                </c:pt>
                <c:pt idx="87">
                  <c:v>0.1</c:v>
                </c:pt>
                <c:pt idx="88">
                  <c:v>0.1</c:v>
                </c:pt>
                <c:pt idx="89">
                  <c:v>0.1</c:v>
                </c:pt>
                <c:pt idx="90">
                  <c:v>0.1</c:v>
                </c:pt>
                <c:pt idx="91">
                  <c:v>0.1</c:v>
                </c:pt>
                <c:pt idx="92">
                  <c:v>0.1</c:v>
                </c:pt>
                <c:pt idx="93">
                  <c:v>0.1</c:v>
                </c:pt>
                <c:pt idx="94">
                  <c:v>0.1</c:v>
                </c:pt>
                <c:pt idx="95">
                  <c:v>0.1</c:v>
                </c:pt>
                <c:pt idx="96">
                  <c:v>0.1</c:v>
                </c:pt>
                <c:pt idx="97">
                  <c:v>0.1</c:v>
                </c:pt>
                <c:pt idx="98">
                  <c:v>0.1</c:v>
                </c:pt>
                <c:pt idx="99">
                  <c:v>0.1</c:v>
                </c:pt>
                <c:pt idx="100">
                  <c:v>0.1</c:v>
                </c:pt>
                <c:pt idx="101">
                  <c:v>0.1</c:v>
                </c:pt>
                <c:pt idx="102">
                  <c:v>0.1</c:v>
                </c:pt>
                <c:pt idx="103">
                  <c:v>0.1</c:v>
                </c:pt>
                <c:pt idx="104">
                  <c:v>0.1</c:v>
                </c:pt>
                <c:pt idx="105">
                  <c:v>0.1</c:v>
                </c:pt>
                <c:pt idx="106">
                  <c:v>0.1</c:v>
                </c:pt>
                <c:pt idx="107">
                  <c:v>0.1</c:v>
                </c:pt>
                <c:pt idx="108">
                  <c:v>0.1</c:v>
                </c:pt>
                <c:pt idx="109">
                  <c:v>0.1</c:v>
                </c:pt>
                <c:pt idx="110">
                  <c:v>0.1</c:v>
                </c:pt>
                <c:pt idx="111">
                  <c:v>0.1</c:v>
                </c:pt>
                <c:pt idx="112">
                  <c:v>0.1</c:v>
                </c:pt>
                <c:pt idx="113">
                  <c:v>0.1</c:v>
                </c:pt>
                <c:pt idx="114">
                  <c:v>0.1</c:v>
                </c:pt>
                <c:pt idx="115">
                  <c:v>0.1</c:v>
                </c:pt>
                <c:pt idx="116">
                  <c:v>0.1</c:v>
                </c:pt>
                <c:pt idx="117">
                  <c:v>0.1</c:v>
                </c:pt>
                <c:pt idx="118">
                  <c:v>0.1</c:v>
                </c:pt>
                <c:pt idx="119">
                  <c:v>0.1</c:v>
                </c:pt>
                <c:pt idx="120">
                  <c:v>0.1</c:v>
                </c:pt>
                <c:pt idx="121">
                  <c:v>0.1</c:v>
                </c:pt>
                <c:pt idx="122">
                  <c:v>0.1</c:v>
                </c:pt>
                <c:pt idx="123">
                  <c:v>0.1</c:v>
                </c:pt>
                <c:pt idx="124">
                  <c:v>0.1</c:v>
                </c:pt>
                <c:pt idx="125">
                  <c:v>0.1</c:v>
                </c:pt>
                <c:pt idx="126">
                  <c:v>0.1</c:v>
                </c:pt>
                <c:pt idx="127">
                  <c:v>0.1</c:v>
                </c:pt>
                <c:pt idx="128">
                  <c:v>0.1</c:v>
                </c:pt>
                <c:pt idx="129">
                  <c:v>0.1</c:v>
                </c:pt>
                <c:pt idx="130">
                  <c:v>0.1</c:v>
                </c:pt>
                <c:pt idx="131">
                  <c:v>0.1</c:v>
                </c:pt>
                <c:pt idx="132">
                  <c:v>0.1</c:v>
                </c:pt>
                <c:pt idx="133">
                  <c:v>0.1</c:v>
                </c:pt>
                <c:pt idx="134">
                  <c:v>0.1</c:v>
                </c:pt>
                <c:pt idx="135">
                  <c:v>0.1</c:v>
                </c:pt>
                <c:pt idx="136">
                  <c:v>0.1</c:v>
                </c:pt>
                <c:pt idx="137">
                  <c:v>0.1</c:v>
                </c:pt>
                <c:pt idx="138">
                  <c:v>0.1</c:v>
                </c:pt>
                <c:pt idx="139">
                  <c:v>0.1</c:v>
                </c:pt>
                <c:pt idx="140">
                  <c:v>0.1</c:v>
                </c:pt>
                <c:pt idx="141">
                  <c:v>0.1</c:v>
                </c:pt>
                <c:pt idx="142">
                  <c:v>0.1</c:v>
                </c:pt>
                <c:pt idx="143">
                  <c:v>0.1</c:v>
                </c:pt>
                <c:pt idx="144">
                  <c:v>0.1</c:v>
                </c:pt>
                <c:pt idx="145">
                  <c:v>0.1</c:v>
                </c:pt>
                <c:pt idx="146">
                  <c:v>0.1</c:v>
                </c:pt>
                <c:pt idx="147">
                  <c:v>0.1</c:v>
                </c:pt>
                <c:pt idx="148">
                  <c:v>0.1</c:v>
                </c:pt>
                <c:pt idx="149">
                  <c:v>0.1</c:v>
                </c:pt>
                <c:pt idx="150">
                  <c:v>0.1</c:v>
                </c:pt>
                <c:pt idx="151">
                  <c:v>0.1</c:v>
                </c:pt>
                <c:pt idx="152">
                  <c:v>0.1</c:v>
                </c:pt>
                <c:pt idx="153">
                  <c:v>0.1</c:v>
                </c:pt>
                <c:pt idx="154">
                  <c:v>0.1</c:v>
                </c:pt>
                <c:pt idx="155">
                  <c:v>0.1</c:v>
                </c:pt>
                <c:pt idx="156">
                  <c:v>0.1</c:v>
                </c:pt>
                <c:pt idx="157">
                  <c:v>0.1</c:v>
                </c:pt>
                <c:pt idx="158">
                  <c:v>0.1</c:v>
                </c:pt>
                <c:pt idx="159">
                  <c:v>0.1</c:v>
                </c:pt>
                <c:pt idx="160">
                  <c:v>0.1</c:v>
                </c:pt>
                <c:pt idx="161">
                  <c:v>0.1</c:v>
                </c:pt>
                <c:pt idx="162">
                  <c:v>0.1</c:v>
                </c:pt>
                <c:pt idx="163">
                  <c:v>0.1</c:v>
                </c:pt>
                <c:pt idx="164">
                  <c:v>0.1</c:v>
                </c:pt>
                <c:pt idx="165">
                  <c:v>0.1</c:v>
                </c:pt>
                <c:pt idx="166">
                  <c:v>0.1</c:v>
                </c:pt>
                <c:pt idx="167">
                  <c:v>0.1</c:v>
                </c:pt>
                <c:pt idx="168">
                  <c:v>0.1</c:v>
                </c:pt>
                <c:pt idx="169">
                  <c:v>0.1</c:v>
                </c:pt>
                <c:pt idx="170">
                  <c:v>0.1</c:v>
                </c:pt>
                <c:pt idx="171">
                  <c:v>0.1</c:v>
                </c:pt>
                <c:pt idx="172">
                  <c:v>0.1</c:v>
                </c:pt>
                <c:pt idx="173">
                  <c:v>0.1</c:v>
                </c:pt>
                <c:pt idx="174">
                  <c:v>0.1</c:v>
                </c:pt>
                <c:pt idx="175">
                  <c:v>0.1</c:v>
                </c:pt>
                <c:pt idx="176">
                  <c:v>0.1</c:v>
                </c:pt>
                <c:pt idx="177">
                  <c:v>0.1</c:v>
                </c:pt>
                <c:pt idx="178">
                  <c:v>0.1</c:v>
                </c:pt>
                <c:pt idx="179">
                  <c:v>0.1</c:v>
                </c:pt>
                <c:pt idx="180">
                  <c:v>0.1</c:v>
                </c:pt>
                <c:pt idx="181">
                  <c:v>0.1</c:v>
                </c:pt>
                <c:pt idx="182">
                  <c:v>0.1</c:v>
                </c:pt>
                <c:pt idx="183">
                  <c:v>0.1</c:v>
                </c:pt>
                <c:pt idx="184">
                  <c:v>0.1</c:v>
                </c:pt>
                <c:pt idx="185">
                  <c:v>0.1</c:v>
                </c:pt>
                <c:pt idx="186">
                  <c:v>0.1</c:v>
                </c:pt>
                <c:pt idx="187">
                  <c:v>0.1</c:v>
                </c:pt>
                <c:pt idx="188">
                  <c:v>0.1</c:v>
                </c:pt>
                <c:pt idx="189">
                  <c:v>0.1</c:v>
                </c:pt>
                <c:pt idx="190">
                  <c:v>0.1</c:v>
                </c:pt>
                <c:pt idx="191">
                  <c:v>0.1</c:v>
                </c:pt>
                <c:pt idx="192">
                  <c:v>0.1</c:v>
                </c:pt>
                <c:pt idx="193">
                  <c:v>0.1</c:v>
                </c:pt>
                <c:pt idx="194">
                  <c:v>0.1</c:v>
                </c:pt>
                <c:pt idx="195">
                  <c:v>0.1</c:v>
                </c:pt>
                <c:pt idx="196">
                  <c:v>0.1</c:v>
                </c:pt>
                <c:pt idx="197">
                  <c:v>0.1</c:v>
                </c:pt>
                <c:pt idx="198">
                  <c:v>0.1</c:v>
                </c:pt>
                <c:pt idx="199">
                  <c:v>0.1</c:v>
                </c:pt>
                <c:pt idx="200">
                  <c:v>0.1</c:v>
                </c:pt>
                <c:pt idx="201">
                  <c:v>0.1</c:v>
                </c:pt>
                <c:pt idx="202">
                  <c:v>0.1</c:v>
                </c:pt>
                <c:pt idx="203">
                  <c:v>0.1</c:v>
                </c:pt>
                <c:pt idx="204">
                  <c:v>0.1</c:v>
                </c:pt>
                <c:pt idx="205">
                  <c:v>0.1</c:v>
                </c:pt>
                <c:pt idx="206">
                  <c:v>0.1</c:v>
                </c:pt>
                <c:pt idx="207">
                  <c:v>0.1</c:v>
                </c:pt>
                <c:pt idx="208">
                  <c:v>0.1</c:v>
                </c:pt>
                <c:pt idx="209">
                  <c:v>0.1</c:v>
                </c:pt>
                <c:pt idx="210">
                  <c:v>0.1</c:v>
                </c:pt>
                <c:pt idx="211">
                  <c:v>0.1</c:v>
                </c:pt>
                <c:pt idx="212">
                  <c:v>0.1</c:v>
                </c:pt>
                <c:pt idx="213">
                  <c:v>0.1</c:v>
                </c:pt>
                <c:pt idx="214">
                  <c:v>0.1</c:v>
                </c:pt>
                <c:pt idx="215">
                  <c:v>0.1</c:v>
                </c:pt>
                <c:pt idx="216">
                  <c:v>0.1</c:v>
                </c:pt>
                <c:pt idx="217">
                  <c:v>0.1</c:v>
                </c:pt>
                <c:pt idx="218">
                  <c:v>0.1</c:v>
                </c:pt>
                <c:pt idx="219">
                  <c:v>0.1</c:v>
                </c:pt>
                <c:pt idx="220">
                  <c:v>0.1</c:v>
                </c:pt>
                <c:pt idx="221">
                  <c:v>0.1</c:v>
                </c:pt>
                <c:pt idx="222">
                  <c:v>0.1</c:v>
                </c:pt>
                <c:pt idx="223">
                  <c:v>0.1</c:v>
                </c:pt>
                <c:pt idx="224">
                  <c:v>0.1</c:v>
                </c:pt>
                <c:pt idx="225">
                  <c:v>0.1</c:v>
                </c:pt>
                <c:pt idx="226">
                  <c:v>0.1</c:v>
                </c:pt>
                <c:pt idx="227">
                  <c:v>0.1</c:v>
                </c:pt>
                <c:pt idx="228">
                  <c:v>0.1</c:v>
                </c:pt>
                <c:pt idx="229">
                  <c:v>0.1</c:v>
                </c:pt>
                <c:pt idx="230">
                  <c:v>0.1</c:v>
                </c:pt>
                <c:pt idx="231">
                  <c:v>0.1</c:v>
                </c:pt>
                <c:pt idx="232">
                  <c:v>0.1</c:v>
                </c:pt>
                <c:pt idx="233">
                  <c:v>0.1</c:v>
                </c:pt>
                <c:pt idx="234">
                  <c:v>0.1</c:v>
                </c:pt>
                <c:pt idx="235">
                  <c:v>0.1</c:v>
                </c:pt>
                <c:pt idx="236">
                  <c:v>0.1</c:v>
                </c:pt>
                <c:pt idx="237">
                  <c:v>0.1</c:v>
                </c:pt>
                <c:pt idx="238">
                  <c:v>0.1</c:v>
                </c:pt>
                <c:pt idx="239">
                  <c:v>0.1</c:v>
                </c:pt>
                <c:pt idx="240">
                  <c:v>0.1</c:v>
                </c:pt>
                <c:pt idx="241">
                  <c:v>0.1</c:v>
                </c:pt>
                <c:pt idx="242">
                  <c:v>0.1</c:v>
                </c:pt>
                <c:pt idx="243">
                  <c:v>0.1</c:v>
                </c:pt>
                <c:pt idx="244">
                  <c:v>0.1</c:v>
                </c:pt>
                <c:pt idx="245">
                  <c:v>0.1</c:v>
                </c:pt>
                <c:pt idx="246">
                  <c:v>0.1</c:v>
                </c:pt>
                <c:pt idx="247">
                  <c:v>0.1</c:v>
                </c:pt>
                <c:pt idx="248">
                  <c:v>0.1</c:v>
                </c:pt>
                <c:pt idx="249">
                  <c:v>0.1</c:v>
                </c:pt>
                <c:pt idx="250">
                  <c:v>0.1</c:v>
                </c:pt>
                <c:pt idx="251">
                  <c:v>0.1</c:v>
                </c:pt>
                <c:pt idx="252">
                  <c:v>0.1</c:v>
                </c:pt>
                <c:pt idx="253">
                  <c:v>0.1</c:v>
                </c:pt>
                <c:pt idx="254">
                  <c:v>0.1</c:v>
                </c:pt>
                <c:pt idx="255">
                  <c:v>0.1</c:v>
                </c:pt>
                <c:pt idx="256">
                  <c:v>0.1</c:v>
                </c:pt>
                <c:pt idx="257">
                  <c:v>0.1</c:v>
                </c:pt>
                <c:pt idx="258">
                  <c:v>0.1</c:v>
                </c:pt>
                <c:pt idx="259">
                  <c:v>0.1</c:v>
                </c:pt>
                <c:pt idx="260">
                  <c:v>0.1</c:v>
                </c:pt>
                <c:pt idx="261">
                  <c:v>0.1</c:v>
                </c:pt>
                <c:pt idx="262">
                  <c:v>0.1</c:v>
                </c:pt>
                <c:pt idx="263">
                  <c:v>0.1</c:v>
                </c:pt>
                <c:pt idx="264">
                  <c:v>0.1</c:v>
                </c:pt>
                <c:pt idx="265">
                  <c:v>0.1</c:v>
                </c:pt>
                <c:pt idx="266">
                  <c:v>0.1</c:v>
                </c:pt>
                <c:pt idx="267">
                  <c:v>0.1</c:v>
                </c:pt>
                <c:pt idx="268">
                  <c:v>0.1</c:v>
                </c:pt>
                <c:pt idx="269">
                  <c:v>0.1</c:v>
                </c:pt>
                <c:pt idx="270">
                  <c:v>0.1</c:v>
                </c:pt>
                <c:pt idx="271">
                  <c:v>0.1</c:v>
                </c:pt>
                <c:pt idx="272">
                  <c:v>0.1</c:v>
                </c:pt>
                <c:pt idx="273">
                  <c:v>0.1</c:v>
                </c:pt>
                <c:pt idx="274">
                  <c:v>0.1</c:v>
                </c:pt>
                <c:pt idx="275">
                  <c:v>0.1</c:v>
                </c:pt>
                <c:pt idx="276">
                  <c:v>0.1</c:v>
                </c:pt>
                <c:pt idx="277">
                  <c:v>0.1</c:v>
                </c:pt>
                <c:pt idx="278">
                  <c:v>0.1</c:v>
                </c:pt>
                <c:pt idx="279">
                  <c:v>0.1</c:v>
                </c:pt>
                <c:pt idx="280">
                  <c:v>0.1</c:v>
                </c:pt>
                <c:pt idx="281">
                  <c:v>0.1</c:v>
                </c:pt>
                <c:pt idx="282">
                  <c:v>0.1</c:v>
                </c:pt>
                <c:pt idx="283">
                  <c:v>0.1</c:v>
                </c:pt>
                <c:pt idx="284">
                  <c:v>0.1</c:v>
                </c:pt>
                <c:pt idx="285">
                  <c:v>0.1</c:v>
                </c:pt>
                <c:pt idx="286">
                  <c:v>0.1</c:v>
                </c:pt>
                <c:pt idx="287">
                  <c:v>0.1</c:v>
                </c:pt>
                <c:pt idx="288">
                  <c:v>0.1</c:v>
                </c:pt>
                <c:pt idx="289">
                  <c:v>0.1</c:v>
                </c:pt>
                <c:pt idx="290">
                  <c:v>0.1</c:v>
                </c:pt>
                <c:pt idx="291">
                  <c:v>0.1</c:v>
                </c:pt>
                <c:pt idx="292">
                  <c:v>0.1</c:v>
                </c:pt>
                <c:pt idx="293">
                  <c:v>0.1</c:v>
                </c:pt>
                <c:pt idx="294">
                  <c:v>0.1</c:v>
                </c:pt>
                <c:pt idx="295">
                  <c:v>0.1</c:v>
                </c:pt>
                <c:pt idx="296">
                  <c:v>0.1</c:v>
                </c:pt>
                <c:pt idx="297">
                  <c:v>0.1</c:v>
                </c:pt>
                <c:pt idx="298">
                  <c:v>0.1</c:v>
                </c:pt>
                <c:pt idx="299">
                  <c:v>0.1</c:v>
                </c:pt>
                <c:pt idx="300">
                  <c:v>0.1</c:v>
                </c:pt>
                <c:pt idx="301">
                  <c:v>0.1</c:v>
                </c:pt>
                <c:pt idx="302">
                  <c:v>0.1</c:v>
                </c:pt>
                <c:pt idx="303">
                  <c:v>0.1</c:v>
                </c:pt>
                <c:pt idx="304">
                  <c:v>0.1</c:v>
                </c:pt>
                <c:pt idx="305">
                  <c:v>0.1</c:v>
                </c:pt>
                <c:pt idx="306">
                  <c:v>0.1</c:v>
                </c:pt>
                <c:pt idx="307">
                  <c:v>0.1</c:v>
                </c:pt>
                <c:pt idx="308">
                  <c:v>0.1</c:v>
                </c:pt>
                <c:pt idx="309">
                  <c:v>0.1</c:v>
                </c:pt>
                <c:pt idx="310">
                  <c:v>0.1</c:v>
                </c:pt>
                <c:pt idx="311">
                  <c:v>0.1</c:v>
                </c:pt>
                <c:pt idx="312">
                  <c:v>0.1</c:v>
                </c:pt>
                <c:pt idx="313">
                  <c:v>0.1</c:v>
                </c:pt>
                <c:pt idx="314">
                  <c:v>0.1</c:v>
                </c:pt>
                <c:pt idx="315">
                  <c:v>0.1</c:v>
                </c:pt>
                <c:pt idx="316">
                  <c:v>0.1</c:v>
                </c:pt>
                <c:pt idx="317">
                  <c:v>0.1</c:v>
                </c:pt>
                <c:pt idx="318">
                  <c:v>0.1</c:v>
                </c:pt>
                <c:pt idx="319">
                  <c:v>0.1</c:v>
                </c:pt>
                <c:pt idx="320">
                  <c:v>0.1</c:v>
                </c:pt>
                <c:pt idx="321">
                  <c:v>0.1</c:v>
                </c:pt>
                <c:pt idx="322">
                  <c:v>0.1</c:v>
                </c:pt>
                <c:pt idx="323">
                  <c:v>0.1</c:v>
                </c:pt>
                <c:pt idx="324">
                  <c:v>0.1</c:v>
                </c:pt>
                <c:pt idx="325">
                  <c:v>0.1</c:v>
                </c:pt>
                <c:pt idx="326">
                  <c:v>0.1</c:v>
                </c:pt>
                <c:pt idx="327">
                  <c:v>0.1</c:v>
                </c:pt>
                <c:pt idx="328">
                  <c:v>0.1</c:v>
                </c:pt>
                <c:pt idx="329">
                  <c:v>0.1</c:v>
                </c:pt>
                <c:pt idx="330">
                  <c:v>0.1</c:v>
                </c:pt>
                <c:pt idx="331">
                  <c:v>0.1</c:v>
                </c:pt>
                <c:pt idx="332">
                  <c:v>0.1</c:v>
                </c:pt>
                <c:pt idx="333">
                  <c:v>0.1</c:v>
                </c:pt>
                <c:pt idx="334">
                  <c:v>0.1</c:v>
                </c:pt>
                <c:pt idx="335">
                  <c:v>0.1</c:v>
                </c:pt>
                <c:pt idx="336">
                  <c:v>0.1</c:v>
                </c:pt>
                <c:pt idx="337">
                  <c:v>0.1</c:v>
                </c:pt>
                <c:pt idx="338">
                  <c:v>0.1</c:v>
                </c:pt>
                <c:pt idx="339">
                  <c:v>0.1</c:v>
                </c:pt>
                <c:pt idx="340">
                  <c:v>0.1</c:v>
                </c:pt>
                <c:pt idx="341">
                  <c:v>0.1</c:v>
                </c:pt>
                <c:pt idx="342">
                  <c:v>0.1</c:v>
                </c:pt>
                <c:pt idx="343">
                  <c:v>0.1</c:v>
                </c:pt>
                <c:pt idx="344">
                  <c:v>0.1</c:v>
                </c:pt>
                <c:pt idx="345">
                  <c:v>0.1</c:v>
                </c:pt>
                <c:pt idx="346">
                  <c:v>0.1</c:v>
                </c:pt>
                <c:pt idx="347">
                  <c:v>0.1</c:v>
                </c:pt>
                <c:pt idx="348">
                  <c:v>0.1</c:v>
                </c:pt>
                <c:pt idx="349">
                  <c:v>0.1</c:v>
                </c:pt>
                <c:pt idx="350">
                  <c:v>0.1</c:v>
                </c:pt>
                <c:pt idx="351">
                  <c:v>0.1</c:v>
                </c:pt>
                <c:pt idx="352">
                  <c:v>0.1</c:v>
                </c:pt>
                <c:pt idx="353">
                  <c:v>0.1</c:v>
                </c:pt>
                <c:pt idx="354">
                  <c:v>0.1</c:v>
                </c:pt>
                <c:pt idx="355">
                  <c:v>0.1</c:v>
                </c:pt>
                <c:pt idx="356">
                  <c:v>0.1</c:v>
                </c:pt>
                <c:pt idx="357">
                  <c:v>0.1</c:v>
                </c:pt>
                <c:pt idx="358">
                  <c:v>0.1</c:v>
                </c:pt>
                <c:pt idx="359">
                  <c:v>0.1</c:v>
                </c:pt>
                <c:pt idx="360">
                  <c:v>0.1</c:v>
                </c:pt>
                <c:pt idx="361">
                  <c:v>0.1</c:v>
                </c:pt>
                <c:pt idx="362">
                  <c:v>0.1</c:v>
                </c:pt>
                <c:pt idx="363">
                  <c:v>0.1</c:v>
                </c:pt>
                <c:pt idx="364">
                  <c:v>0.1</c:v>
                </c:pt>
                <c:pt idx="365">
                  <c:v>0.1</c:v>
                </c:pt>
                <c:pt idx="366">
                  <c:v>0.1</c:v>
                </c:pt>
                <c:pt idx="367">
                  <c:v>0.1</c:v>
                </c:pt>
                <c:pt idx="368">
                  <c:v>0.1</c:v>
                </c:pt>
                <c:pt idx="369">
                  <c:v>0.1</c:v>
                </c:pt>
                <c:pt idx="370">
                  <c:v>0.1</c:v>
                </c:pt>
                <c:pt idx="371">
                  <c:v>0.1</c:v>
                </c:pt>
                <c:pt idx="372">
                  <c:v>0.1</c:v>
                </c:pt>
                <c:pt idx="373">
                  <c:v>0.1</c:v>
                </c:pt>
                <c:pt idx="374">
                  <c:v>0.1</c:v>
                </c:pt>
                <c:pt idx="375">
                  <c:v>0.1</c:v>
                </c:pt>
                <c:pt idx="376">
                  <c:v>0.1</c:v>
                </c:pt>
                <c:pt idx="377">
                  <c:v>0.1</c:v>
                </c:pt>
                <c:pt idx="378">
                  <c:v>0.1</c:v>
                </c:pt>
              </c:numCache>
            </c:numRef>
          </c:yVal>
        </c:ser>
        <c:dLbls/>
        <c:axId val="82418688"/>
        <c:axId val="77010048"/>
      </c:scatterChart>
      <c:valAx>
        <c:axId val="824186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baseline="0" dirty="0">
                    <a:effectLst/>
                  </a:rPr>
                  <a:t>Pipe Number</a:t>
                </a:r>
                <a:endParaRPr lang="en-US" sz="1600" dirty="0">
                  <a:effectLst/>
                </a:endParaRPr>
              </a:p>
            </c:rich>
          </c:tx>
        </c:title>
        <c:numFmt formatCode="General" sourceLinked="1"/>
        <c:majorTickMark val="none"/>
        <c:tickLblPos val="nextTo"/>
        <c:crossAx val="77010048"/>
        <c:crosses val="autoZero"/>
        <c:crossBetween val="midCat"/>
      </c:valAx>
      <c:valAx>
        <c:axId val="770100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i="0" baseline="0" dirty="0">
                    <a:effectLst/>
                  </a:rPr>
                  <a:t>Velocity (m/s)</a:t>
                </a:r>
                <a:endParaRPr lang="en-US" sz="1600" dirty="0">
                  <a:effectLst/>
                </a:endParaRPr>
              </a:p>
            </c:rich>
          </c:tx>
        </c:title>
        <c:numFmt formatCode="General" sourceLinked="1"/>
        <c:majorTickMark val="none"/>
        <c:tickLblPos val="nextTo"/>
        <c:crossAx val="82418688"/>
        <c:crosses val="autoZero"/>
        <c:crossBetween val="midCat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</c:legend>
    <c:plotVisOnly val="1"/>
    <c:dispBlanksAs val="gap"/>
  </c:chart>
  <c:spPr>
    <a:effectLst>
      <a:outerShdw blurRad="63500" sx="102000" sy="102000" algn="ctr" rotWithShape="0">
        <a:prstClr val="black">
          <a:alpha val="40000"/>
        </a:prstClr>
      </a:outerShdw>
    </a:effectLst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75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5355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562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0493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6763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7763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082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894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1753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5698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596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EC842-0E95-435B-9EDA-739611E29118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D4D84-4AD3-49CD-863C-9675C682A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599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صورة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0" y="-1820492"/>
            <a:ext cx="9813142" cy="5684520"/>
          </a:xfrm>
          <a:prstGeom prst="rect">
            <a:avLst/>
          </a:prstGeom>
        </p:spPr>
      </p:pic>
      <p:grpSp>
        <p:nvGrpSpPr>
          <p:cNvPr id="13" name="مجموعة 12"/>
          <p:cNvGrpSpPr/>
          <p:nvPr/>
        </p:nvGrpSpPr>
        <p:grpSpPr>
          <a:xfrm rot="-2700000">
            <a:off x="5445081" y="-270408"/>
            <a:ext cx="6941127" cy="6636327"/>
            <a:chOff x="2888673" y="-540327"/>
            <a:chExt cx="6941127" cy="6636327"/>
          </a:xfrm>
        </p:grpSpPr>
        <p:sp>
          <p:nvSpPr>
            <p:cNvPr id="4" name="مستطيل 3"/>
            <p:cNvSpPr/>
            <p:nvPr/>
          </p:nvSpPr>
          <p:spPr>
            <a:xfrm>
              <a:off x="4648202" y="1143000"/>
              <a:ext cx="4206240" cy="4206240"/>
            </a:xfrm>
            <a:prstGeom prst="rect">
              <a:avLst/>
            </a:prstGeom>
            <a:blipFill dpi="0" rotWithShape="0">
              <a:blip r:embed="rId3"/>
              <a:srcRect/>
              <a:stretch>
                <a:fillRect l="-1000" r="43000" b="26000"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tlCol="0" anchor="ctr"/>
            <a:lstStyle/>
            <a:p>
              <a:pPr algn="ctr"/>
              <a:endParaRPr lang="en-US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2895600" y="1143000"/>
              <a:ext cx="1676400" cy="1600200"/>
            </a:xfrm>
            <a:prstGeom prst="rect">
              <a:avLst/>
            </a:prstGeom>
            <a:blipFill dpi="0" rotWithShape="0">
              <a:blip r:embed="rId4" cstate="print"/>
              <a:srcRect/>
              <a:stretch>
                <a:fillRect l="8000" t="10000" r="6000" b="12000"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/>
            <p:cNvSpPr/>
            <p:nvPr/>
          </p:nvSpPr>
          <p:spPr>
            <a:xfrm>
              <a:off x="2895600" y="2819400"/>
              <a:ext cx="1676400" cy="1600200"/>
            </a:xfrm>
            <a:prstGeom prst="rect">
              <a:avLst/>
            </a:prstGeom>
            <a:blipFill dpi="0" rotWithShape="1">
              <a:blip r:embed="rId5" cstate="print"/>
              <a:srcRect/>
              <a:stretch>
                <a:fillRect l="8000" t="10000" r="6000" b="12000"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/>
            <p:cNvSpPr/>
            <p:nvPr/>
          </p:nvSpPr>
          <p:spPr>
            <a:xfrm>
              <a:off x="2888673" y="4495800"/>
              <a:ext cx="1676400" cy="1600200"/>
            </a:xfrm>
            <a:prstGeom prst="rect">
              <a:avLst/>
            </a:prstGeom>
            <a:blipFill>
              <a:blip r:embed="rId6"/>
              <a:stretch>
                <a:fillRect l="8000" t="10000" r="6000" b="12000"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ستطيل 8"/>
            <p:cNvSpPr/>
            <p:nvPr/>
          </p:nvSpPr>
          <p:spPr>
            <a:xfrm>
              <a:off x="4648200" y="-533400"/>
              <a:ext cx="1676400" cy="1600200"/>
            </a:xfrm>
            <a:prstGeom prst="rect">
              <a:avLst/>
            </a:prstGeom>
            <a:blipFill dpi="0" rotWithShape="0">
              <a:blip r:embed="rId7"/>
              <a:srcRect/>
              <a:stretch>
                <a:fillRect l="19000" t="-8000" r="13000" b="7000"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مستطيل 9"/>
            <p:cNvSpPr/>
            <p:nvPr/>
          </p:nvSpPr>
          <p:spPr>
            <a:xfrm>
              <a:off x="6400800" y="-533400"/>
              <a:ext cx="1676400" cy="1600200"/>
            </a:xfrm>
            <a:prstGeom prst="rect">
              <a:avLst/>
            </a:prstGeom>
            <a:blipFill>
              <a:blip r:embed="rId8"/>
              <a:stretch>
                <a:fillRect l="8000" t="10000" r="6000" b="12000"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/>
            <p:cNvSpPr/>
            <p:nvPr/>
          </p:nvSpPr>
          <p:spPr>
            <a:xfrm>
              <a:off x="8153400" y="-540327"/>
              <a:ext cx="1676400" cy="1600200"/>
            </a:xfrm>
            <a:prstGeom prst="rect">
              <a:avLst/>
            </a:prstGeom>
            <a:blipFill>
              <a:blip r:embed="rId9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مستطيل 11"/>
            <p:cNvSpPr/>
            <p:nvPr/>
          </p:nvSpPr>
          <p:spPr>
            <a:xfrm>
              <a:off x="2895600" y="-533400"/>
              <a:ext cx="1676400" cy="1600200"/>
            </a:xfrm>
            <a:prstGeom prst="rect">
              <a:avLst/>
            </a:prstGeom>
            <a:blipFill dpi="0" rotWithShape="0">
              <a:blip r:embed="rId10" cstate="print"/>
              <a:srcRect/>
              <a:stretch>
                <a:fillRect l="-5000" t="9000" r="13000" b="-15000"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885243" y="138536"/>
            <a:ext cx="1754013" cy="1766464"/>
          </a:xfrm>
          <a:prstGeom prst="rect">
            <a:avLst/>
          </a:prstGeom>
        </p:spPr>
      </p:pic>
      <p:sp>
        <p:nvSpPr>
          <p:cNvPr id="16" name="عنوان 1"/>
          <p:cNvSpPr>
            <a:spLocks noGrp="1"/>
          </p:cNvSpPr>
          <p:nvPr>
            <p:ph type="ctrTitle"/>
          </p:nvPr>
        </p:nvSpPr>
        <p:spPr>
          <a:xfrm>
            <a:off x="-1691640" y="1752600"/>
            <a:ext cx="8549640" cy="1568027"/>
          </a:xfrm>
        </p:spPr>
        <p:txBody>
          <a:bodyPr>
            <a:noAutofit/>
          </a:bodyPr>
          <a:lstStyle/>
          <a:p>
            <a:r>
              <a:rPr lang="en-US" altLang="ar-SA" sz="2000" b="1" dirty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An-</a:t>
            </a:r>
            <a:r>
              <a:rPr lang="en-US" altLang="ar-SA" sz="2000" b="1" dirty="0" err="1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Najah</a:t>
            </a:r>
            <a:r>
              <a:rPr lang="en-US" altLang="ar-SA" sz="2000" b="1" dirty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National University</a:t>
            </a:r>
            <a:br>
              <a:rPr lang="en-US" altLang="ar-SA" sz="2000" b="1" dirty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Faculty Of Engineering</a:t>
            </a:r>
            <a:br>
              <a:rPr lang="en-US" altLang="ar-SA" sz="2000" b="1" dirty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Civil Engineering Department</a:t>
            </a:r>
            <a:br>
              <a:rPr lang="en-US" altLang="ar-SA" sz="2000" b="1" dirty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عنوان فرعي 2"/>
          <p:cNvSpPr>
            <a:spLocks noGrp="1"/>
          </p:cNvSpPr>
          <p:nvPr>
            <p:ph type="subTitle" idx="1"/>
          </p:nvPr>
        </p:nvSpPr>
        <p:spPr>
          <a:xfrm>
            <a:off x="-2124075" y="3054927"/>
            <a:ext cx="8905875" cy="2660073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Water Supply Sources </a:t>
            </a:r>
          </a:p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Management of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Al-Sha’rawiah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Area</a:t>
            </a:r>
          </a:p>
          <a:p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Prepared By: Ahmad Al-Ali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                     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Jehad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Awad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                   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Zaher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Saifi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Supervision of Dr. Anan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Jayyousi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23942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Future population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medium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5590" y="2438400"/>
            <a:ext cx="630428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99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Future population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long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115" y="2438400"/>
            <a:ext cx="629348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290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76735"/>
            <a:ext cx="647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Future water demand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in three terms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0247" y="2714625"/>
            <a:ext cx="5143506" cy="34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55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3466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Total consumption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800633" y="3200400"/>
            <a:ext cx="3466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Palestinian Water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Authirity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>
            <a:off x="4343400" y="3400455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5486400" y="3200400"/>
            <a:ext cx="3466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120 L/C.D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6781800" y="3394364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7772400" y="32004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75%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5" name="سهم إلى اليمين 4"/>
          <p:cNvSpPr/>
          <p:nvPr/>
        </p:nvSpPr>
        <p:spPr>
          <a:xfrm>
            <a:off x="1791233" y="4623375"/>
            <a:ext cx="1981200" cy="533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ربع نص 12"/>
          <p:cNvSpPr txBox="1"/>
          <p:nvPr/>
        </p:nvSpPr>
        <p:spPr>
          <a:xfrm>
            <a:off x="3848633" y="4572000"/>
            <a:ext cx="3466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160 L/C.D</a:t>
            </a:r>
            <a:endParaRPr lang="en-US" sz="32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46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3466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Uncounted water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3500" y="2437227"/>
            <a:ext cx="6477000" cy="30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424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3466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Uncounted water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399" y="2667000"/>
            <a:ext cx="34665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Uncounted water </a:t>
            </a:r>
            <a:r>
              <a:rPr lang="en-US" sz="4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&lt; =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15%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352800"/>
            <a:ext cx="34665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Uncounted water </a:t>
            </a:r>
            <a:r>
              <a:rPr lang="en-US" sz="4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&gt;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15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%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343400" y="35814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Short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715000" y="3589347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Medium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391400" y="35814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Long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3592592" y="3714691"/>
            <a:ext cx="750807" cy="17151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رابط كسهم مستقيم 10"/>
          <p:cNvCxnSpPr>
            <a:stCxn id="8" idx="2"/>
          </p:cNvCxnSpPr>
          <p:nvPr/>
        </p:nvCxnSpPr>
        <p:spPr>
          <a:xfrm>
            <a:off x="5105400" y="3981510"/>
            <a:ext cx="0" cy="8190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6553200" y="3962400"/>
            <a:ext cx="0" cy="8190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>
            <a:off x="8001000" y="3962400"/>
            <a:ext cx="0" cy="8190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>
            <a:off x="4724400" y="48006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25%</a:t>
            </a:r>
            <a:endParaRPr lang="en-US" sz="4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6248400" y="48006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20%</a:t>
            </a:r>
            <a:endParaRPr lang="en-US" sz="4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7696200" y="48006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15%</a:t>
            </a:r>
            <a:endParaRPr lang="en-US" sz="4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43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510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Future water demand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short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9240" y="2434590"/>
            <a:ext cx="6309360" cy="411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070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Future water demand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medium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2488565"/>
            <a:ext cx="6217920" cy="406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009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Future water demand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long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2490470"/>
            <a:ext cx="6217920" cy="406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936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Present supply in 2017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8760" y="2392680"/>
            <a:ext cx="6400800" cy="416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328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384879">
            <a:off x="-2440676" y="3334474"/>
            <a:ext cx="8659091" cy="5018484"/>
          </a:xfrm>
          <a:prstGeom prst="rect">
            <a:avLst/>
          </a:prstGeom>
        </p:spPr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00546" y="2363932"/>
            <a:ext cx="8096250" cy="2493818"/>
          </a:xfrm>
        </p:spPr>
        <p:txBody>
          <a:bodyPr>
            <a:noAutofit/>
          </a:bodyPr>
          <a:lstStyle/>
          <a:p>
            <a:pPr marL="421081" indent="-421081" algn="l">
              <a:buFont typeface="+mj-lt"/>
              <a:buAutoNum type="arabicParenR"/>
            </a:pP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Analyze the 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water situation for Al-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Sha’rawiah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area for 23 years.</a:t>
            </a:r>
          </a:p>
          <a:p>
            <a:pPr marL="421081" indent="-421081" algn="l">
              <a:buFont typeface="+mj-lt"/>
              <a:buAutoNum type="arabicParenR"/>
            </a:pPr>
            <a:endParaRPr lang="en-US" sz="2200" b="1" dirty="0" smtClean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  <a:p>
            <a:pPr marL="421081" indent="-421081" algn="l">
              <a:buFont typeface="+mj-lt"/>
              <a:buAutoNum type="arabicParenR"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calculate the future gap.</a:t>
            </a:r>
            <a:endParaRPr lang="en-US" sz="22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  <a:p>
            <a:pPr marL="421081" indent="-421081" algn="l">
              <a:buFont typeface="+mj-lt"/>
              <a:buAutoNum type="arabicParenR"/>
            </a:pPr>
            <a:endParaRPr lang="en-US" sz="22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  <a:p>
            <a:pPr marL="421081" indent="-421081" algn="l">
              <a:buFont typeface="+mj-lt"/>
              <a:buAutoNum type="arabicParenR"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Propose solutions to cover the gap.                        </a:t>
            </a:r>
            <a:endParaRPr lang="en-US" sz="22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Project Objections </a:t>
            </a:r>
          </a:p>
        </p:txBody>
      </p:sp>
    </p:spTree>
    <p:extLst>
      <p:ext uri="{BB962C8B-B14F-4D97-AF65-F5344CB8AC3E}">
        <p14:creationId xmlns:p14="http://schemas.microsoft.com/office/powerpoint/2010/main" xmlns="" val="275286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Total gap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short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7320" y="2420274"/>
            <a:ext cx="6309360" cy="409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028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Total gap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medium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7320" y="2376170"/>
            <a:ext cx="6309360" cy="410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532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Total gap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long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7320" y="2371090"/>
            <a:ext cx="6309360" cy="410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92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228600" y="1752600"/>
            <a:ext cx="8458200" cy="48768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Near Future Solutions 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algn="l"/>
            <a:endParaRPr lang="en-US" dirty="0" smtClean="0">
              <a:latin typeface="+mj-lt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algn="l">
              <a:buFont typeface="Wingdings" pitchFamily="2" charset="2"/>
              <a:buChar char="v"/>
            </a:pPr>
            <a:r>
              <a:rPr lang="en-US" sz="3200" b="1" dirty="0" smtClean="0">
                <a:latin typeface="Bahnschrift Light SemiCondensed" pitchFamily="34" charset="0"/>
              </a:rPr>
              <a:t> Long Term Solution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2514600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Bahnschrift Light SemiCondensed" pitchFamily="34" charset="0"/>
              </a:rPr>
              <a:t> </a:t>
            </a:r>
            <a:r>
              <a:rPr lang="en-US" sz="2800" dirty="0" smtClean="0">
                <a:latin typeface="Bahnschrift Light SemiCondensed" pitchFamily="34" charset="0"/>
              </a:rPr>
              <a:t>Rainwater  Harvesting</a:t>
            </a:r>
          </a:p>
          <a:p>
            <a:r>
              <a:rPr lang="en-US" sz="2800" dirty="0" smtClean="0">
                <a:latin typeface="+mj-lt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latin typeface="Bahnschrift Light SemiCondensed" pitchFamily="34" charset="0"/>
              </a:rPr>
              <a:t> </a:t>
            </a:r>
            <a:r>
              <a:rPr lang="en-US" sz="2800" dirty="0" smtClean="0">
                <a:latin typeface="Bahnschrift Light SemiCondensed" pitchFamily="34" charset="0"/>
              </a:rPr>
              <a:t>Loss Reduction </a:t>
            </a:r>
            <a:endParaRPr lang="en-US" sz="2800" dirty="0">
              <a:latin typeface="Bahnschrift Light SemiCondens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50292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>
                <a:latin typeface="Bahnschrift Light SemiCondensed" pitchFamily="34" charset="0"/>
              </a:rPr>
              <a:t> </a:t>
            </a:r>
            <a:r>
              <a:rPr lang="en-US" sz="2800" dirty="0" smtClean="0">
                <a:latin typeface="Bahnschrift Light SemiCondensed" pitchFamily="34" charset="0"/>
              </a:rPr>
              <a:t>Investment Plan </a:t>
            </a:r>
            <a:endParaRPr lang="en-US" sz="2800" dirty="0"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242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00200" y="1524000"/>
            <a:ext cx="82296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i="1" dirty="0" smtClean="0">
                <a:latin typeface="Bahnschrift Light SemiCondensed" pitchFamily="34" charset="0"/>
              </a:rPr>
              <a:t> </a:t>
            </a:r>
            <a:r>
              <a:rPr lang="en-US" sz="3200" b="1" i="1" dirty="0" smtClean="0">
                <a:solidFill>
                  <a:schemeClr val="tx1"/>
                </a:solidFill>
                <a:latin typeface="Bahnschrift Light SemiCondensed" pitchFamily="34" charset="0"/>
              </a:rPr>
              <a:t>Rainwater Harvesting </a:t>
            </a:r>
            <a:endParaRPr lang="en-US" sz="3200" b="1" i="1" dirty="0">
              <a:solidFill>
                <a:schemeClr val="tx1"/>
              </a:solidFill>
              <a:latin typeface="Bahnschrift Light SemiCondense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50292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The Average Family Size = 5 Capita </a:t>
            </a: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The Building Average Area = 150 m2</a:t>
            </a: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Every Building Two Floors , Every Floor One Appartment </a:t>
            </a: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Average Annual Rainfall Depth = 650 mm </a:t>
            </a: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The Percentage of Collecting Rainwater = 50% 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1800" b="1" dirty="0" smtClean="0">
                <a:latin typeface="Bahnschrift Light SemiCondensed" pitchFamily="34" charset="0"/>
                <a:cs typeface="Arial" pitchFamily="34" charset="0"/>
              </a:rPr>
              <a:t>Volume =</a:t>
            </a:r>
            <a:r>
              <a:rPr lang="en-US" sz="1800" b="1" dirty="0" smtClean="0">
                <a:latin typeface="Bahnschrift Light SemiCondensed" pitchFamily="34" charset="0"/>
              </a:rPr>
              <a:t> 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5181600"/>
            <a:ext cx="7391400" cy="68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484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2438400"/>
          <a:ext cx="8534400" cy="39623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28712"/>
                <a:gridCol w="1422400"/>
                <a:gridCol w="1422400"/>
                <a:gridCol w="1454008"/>
                <a:gridCol w="1706880"/>
              </a:tblGrid>
              <a:tr h="79943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Agglomeration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name 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2027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2040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Unit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185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Seida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2525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5392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14820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M3/year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185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Illar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3783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7961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20972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m3/year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185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Attil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3642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7542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19047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M3/year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185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Deir AL – Ghusun 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5046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10608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27944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M3/year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185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AL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– Jarushiya 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726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1545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4188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M3/year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185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AL – Masqufa 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210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561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M3/year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185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15819</a:t>
                      </a:r>
                      <a:endParaRPr lang="en-US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33257</a:t>
                      </a:r>
                      <a:endParaRPr lang="en-US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87531</a:t>
                      </a:r>
                      <a:endParaRPr lang="en-US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M3/year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9600" y="1885890"/>
            <a:ext cx="678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The Volume of Rainwater Harvested </a:t>
            </a:r>
            <a:endParaRPr lang="en-US" sz="2000" b="1" dirty="0">
              <a:latin typeface="Bahnschrift Light SemiCondensed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976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Now , Subtract The volume of harvested rainfall from total GAP  (Short Term ) 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pic>
        <p:nvPicPr>
          <p:cNvPr id="6" name="صورة 7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6400" y="2785533"/>
            <a:ext cx="5715000" cy="338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78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Medium Term 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pic>
        <p:nvPicPr>
          <p:cNvPr id="4" name="صورة 7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4854" y="2362200"/>
            <a:ext cx="5878946" cy="388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166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Long Term 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pic>
        <p:nvPicPr>
          <p:cNvPr id="4" name="صورة 7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8078" y="2560321"/>
            <a:ext cx="6194322" cy="384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141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09800" y="1600200"/>
            <a:ext cx="82296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i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Loss Reduction  </a:t>
            </a:r>
            <a:endParaRPr lang="en-US" sz="3200" b="1" i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8956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The losses Should be Reduced to 15% of total current supply .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Short term ( 10% ) , Medium term ( 5% ) . 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250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8600" y="1527781"/>
            <a:ext cx="2676525" cy="605819"/>
          </a:xfrm>
        </p:spPr>
        <p:txBody>
          <a:bodyPr>
            <a:noAutofit/>
          </a:bodyPr>
          <a:lstStyle/>
          <a:p>
            <a:pPr algn="l"/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Al-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Sha’rawiah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Area</a:t>
            </a:r>
            <a:endParaRPr lang="en-US" sz="22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Study Area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0574" y="1905000"/>
            <a:ext cx="7182852" cy="4248743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2400" y="2714625"/>
            <a:ext cx="1066800" cy="1066800"/>
          </a:xfrm>
          <a:prstGeom prst="rect">
            <a:avLst/>
          </a:prstGeom>
        </p:spPr>
      </p:pic>
      <p:pic>
        <p:nvPicPr>
          <p:cNvPr id="27" name="صورة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2774" y="2085975"/>
            <a:ext cx="733425" cy="733425"/>
          </a:xfrm>
          <a:prstGeom prst="rect">
            <a:avLst/>
          </a:prstGeom>
        </p:spPr>
      </p:pic>
      <p:sp>
        <p:nvSpPr>
          <p:cNvPr id="16" name="مربع نص 15"/>
          <p:cNvSpPr txBox="1"/>
          <p:nvPr/>
        </p:nvSpPr>
        <p:spPr>
          <a:xfrm>
            <a:off x="6858000" y="4800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Tulkarm</a:t>
            </a:r>
            <a:endParaRPr lang="en-US" b="1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1219200" y="6172200"/>
            <a:ext cx="2600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14 Agglomerations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5486400" y="61722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To the north of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Tulkarm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city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757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2160"/>
            <a:ext cx="8229600" cy="114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The Volume of water Saved from Loss Reduction  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58821545"/>
              </p:ext>
            </p:extLst>
          </p:nvPr>
        </p:nvGraphicFramePr>
        <p:xfrm>
          <a:off x="762000" y="3489960"/>
          <a:ext cx="7467600" cy="1691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38400"/>
                <a:gridCol w="1752600"/>
                <a:gridCol w="1600200"/>
                <a:gridCol w="1676400"/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Agglomeration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name 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2027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Unit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Attil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50078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25039</a:t>
                      </a:r>
                      <a:endParaRPr lang="en-US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M3/year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Deir AL – Ghusun 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54337.9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27168.9</a:t>
                      </a:r>
                      <a:endParaRPr lang="en-US" b="1" i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M3/year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4577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Now Subtract the volume of water saved from loss reduction from Remaining GAP  ( short term ) 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pic>
        <p:nvPicPr>
          <p:cNvPr id="4" name="صورة 7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0" y="2895600"/>
            <a:ext cx="5715000" cy="336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703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Gap reduction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114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Medium Term 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pic>
        <p:nvPicPr>
          <p:cNvPr id="4" name="صورة 77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8086" y="2743200"/>
            <a:ext cx="580571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425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52600" y="1600200"/>
            <a:ext cx="82296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Investment Plan </a:t>
            </a:r>
            <a:endParaRPr lang="en-US" sz="3600" b="1" i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73680"/>
            <a:ext cx="8229600" cy="438912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Cover the Remaining GAP .</a:t>
            </a:r>
          </a:p>
          <a:p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Finding New Water Sources .</a:t>
            </a:r>
          </a:p>
          <a:p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Pumps , Conveyance Lines and Tanks .  </a:t>
            </a:r>
          </a:p>
          <a:p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 Long Time to be Fulfilled .</a:t>
            </a:r>
          </a:p>
          <a:p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So it will Go through phases Called Packages . </a:t>
            </a:r>
            <a:endParaRPr lang="en-US" sz="2000" b="1" dirty="0"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44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0" y="2362200"/>
            <a:ext cx="82296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i="1" dirty="0" smtClean="0">
                <a:latin typeface="Bahnschrift Light SemiCondensed" pitchFamily="34" charset="0"/>
                <a:cs typeface="Arial" pitchFamily="34" charset="0"/>
              </a:rPr>
              <a:t> The selection of New Water Sources </a:t>
            </a:r>
            <a:endParaRPr lang="en-US" sz="3200" b="1" i="1" dirty="0">
              <a:latin typeface="Bahnschrift Light SemiCondensed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76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The Total Remaining GAP in Long Term (2040)  1,839,067 m3/year </a:t>
            </a:r>
          </a:p>
          <a:p>
            <a:pPr>
              <a:buNone/>
            </a:pPr>
            <a:endParaRPr lang="en-US" sz="2000" b="1" dirty="0" smtClean="0">
              <a:latin typeface="Bahnschrift Light SemiCondensed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 The best Solution is Groundwater Wells . </a:t>
            </a:r>
          </a:p>
          <a:p>
            <a:pPr>
              <a:buNone/>
            </a:pPr>
            <a:endParaRPr lang="en-US" sz="2000" b="1" dirty="0" smtClean="0">
              <a:latin typeface="Bahnschrift Light SemiCondensed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 Every well will produce 1,050,000 m3/year </a:t>
            </a:r>
            <a:endParaRPr lang="en-US" sz="2000" b="1" dirty="0">
              <a:latin typeface="Bahnschrift Light SemiCondensed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353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09800" y="1752600"/>
            <a:ext cx="82296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b="1" i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Design Criteria </a:t>
            </a:r>
            <a:endParaRPr lang="en-US" sz="3200" b="1" i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819400"/>
            <a:ext cx="8458200" cy="495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u="sng" dirty="0" smtClean="0">
                <a:solidFill>
                  <a:srgbClr val="FF0000"/>
                </a:solidFill>
              </a:rPr>
              <a:t> </a:t>
            </a:r>
            <a:r>
              <a:rPr lang="en-US" sz="2000" b="1" i="1" u="sng" dirty="0" smtClean="0">
                <a:solidFill>
                  <a:srgbClr val="FF0000"/>
                </a:solidFill>
                <a:latin typeface="Bahnschrift Light SemiCondensed" pitchFamily="34" charset="0"/>
                <a:cs typeface="Arial" pitchFamily="34" charset="0"/>
              </a:rPr>
              <a:t>For Conveyance Lines : 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Use Continuity Equation ( Q = V.A )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For Planning Porposes ( V = 1 ) and (H</a:t>
            </a:r>
            <a:r>
              <a:rPr lang="en-US" sz="2000" b="1" baseline="-25000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L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= 0.01 L) </a:t>
            </a:r>
          </a:p>
          <a:p>
            <a:pPr>
              <a:buNone/>
            </a:pPr>
            <a:endParaRPr lang="en-US" sz="2000" b="1" dirty="0" smtClean="0">
              <a:latin typeface="Bahnschrift Light SemiCondensed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i="1" u="sng" dirty="0" smtClean="0">
                <a:solidFill>
                  <a:srgbClr val="FF0000"/>
                </a:solidFill>
                <a:latin typeface="Bahnschrift Light SemiCondensed" pitchFamily="34" charset="0"/>
                <a:cs typeface="Arial" pitchFamily="34" charset="0"/>
              </a:rPr>
              <a:t> For the Pump head : 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Use Bernoulli Equation (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Z</a:t>
            </a:r>
            <a:r>
              <a:rPr lang="en-US" sz="2000" b="1" baseline="-25000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1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+ H</a:t>
            </a:r>
            <a:r>
              <a:rPr lang="en-US" sz="2000" b="1" baseline="-25000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P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= Z</a:t>
            </a:r>
            <a:r>
              <a:rPr lang="en-US" sz="2000" b="1" baseline="-25000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2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+ H</a:t>
            </a:r>
            <a:r>
              <a:rPr lang="en-US" sz="2000" b="1" baseline="-25000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L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) 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  Power = γ * Q * H</a:t>
            </a:r>
            <a:r>
              <a:rPr lang="en-US" sz="2000" b="1" baseline="-25000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P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/ µ</a:t>
            </a:r>
          </a:p>
          <a:p>
            <a:pPr>
              <a:buNone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i="1" u="sng" dirty="0" smtClean="0">
                <a:solidFill>
                  <a:srgbClr val="FF0000"/>
                </a:solidFill>
                <a:latin typeface="Bahnschrift Light SemiCondensed" pitchFamily="34" charset="0"/>
                <a:cs typeface="Arial" pitchFamily="34" charset="0"/>
              </a:rPr>
              <a:t> For Tanks : </a:t>
            </a:r>
          </a:p>
          <a:p>
            <a:pPr>
              <a:buNone/>
            </a:pPr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Volume = Total demand per year / 365</a:t>
            </a:r>
          </a:p>
          <a:p>
            <a:pPr>
              <a:buNone/>
            </a:pPr>
            <a:endParaRPr lang="en-US" sz="2000" b="1" dirty="0" smtClean="0">
              <a:latin typeface="Bahnschrift Light SemiCondensed" pitchFamily="34" charset="0"/>
              <a:cs typeface="Arial" pitchFamily="34" charset="0"/>
            </a:endParaRPr>
          </a:p>
          <a:p>
            <a:pPr>
              <a:buNone/>
            </a:pPr>
            <a:endParaRPr lang="en-US" sz="2000" b="1" dirty="0" smtClean="0">
              <a:latin typeface="Bahnschrift Light SemiCondensed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769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0" y="1524000"/>
            <a:ext cx="82296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Proposed Investment Plan and Packages </a:t>
            </a:r>
            <a:endParaRPr lang="en-US" sz="28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pic>
        <p:nvPicPr>
          <p:cNvPr id="6" name="صورة 36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2590800"/>
            <a:ext cx="609834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419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</a:p>
        </p:txBody>
      </p:sp>
      <p:pic>
        <p:nvPicPr>
          <p:cNvPr id="4" name="صورة 36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1944188"/>
            <a:ext cx="6629400" cy="460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544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0719" t="35769" r="23648" b="10416"/>
          <a:stretch>
            <a:fillRect/>
          </a:stretch>
        </p:blipFill>
        <p:spPr bwMode="auto">
          <a:xfrm>
            <a:off x="740684" y="1981200"/>
            <a:ext cx="7717516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4854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2671" t="46133" r="23648" b="15624"/>
          <a:stretch>
            <a:fillRect/>
          </a:stretch>
        </p:blipFill>
        <p:spPr bwMode="auto">
          <a:xfrm>
            <a:off x="281609" y="2286000"/>
            <a:ext cx="8633791" cy="3610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6042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Study Area</a:t>
            </a:r>
          </a:p>
        </p:txBody>
      </p:sp>
      <p:sp>
        <p:nvSpPr>
          <p:cNvPr id="28" name="مربع نص 27"/>
          <p:cNvSpPr txBox="1"/>
          <p:nvPr/>
        </p:nvSpPr>
        <p:spPr>
          <a:xfrm>
            <a:off x="457200" y="19050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Times New Roman" pitchFamily="18" charset="0"/>
              </a:rPr>
              <a:t>91,000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Times New Roman" pitchFamily="18" charset="0"/>
              </a:rPr>
              <a:t>Dunums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Times New Roman" pitchFamily="18" charset="0"/>
              </a:rPr>
              <a:t>80-350 meter above sea level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Times New Roman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3608011"/>
            <a:ext cx="3748004" cy="2055742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3000" y="3352800"/>
            <a:ext cx="3807600" cy="25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988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</a:p>
        </p:txBody>
      </p:sp>
      <p:pic>
        <p:nvPicPr>
          <p:cNvPr id="4" name="صورة 111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981200"/>
            <a:ext cx="7467600" cy="4648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67000" y="1524000"/>
            <a:ext cx="82296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Total Cash Flow </a:t>
            </a:r>
            <a:endParaRPr lang="en-US" sz="28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346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5400" y="1295400"/>
            <a:ext cx="82296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Cash Flow (Cost Per Year ) </a:t>
            </a:r>
            <a:endParaRPr lang="en-US" sz="28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pic>
        <p:nvPicPr>
          <p:cNvPr id="4" name="صورة 110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24" t="5583" r="9677" b="18225"/>
          <a:stretch/>
        </p:blipFill>
        <p:spPr bwMode="auto">
          <a:xfrm>
            <a:off x="762000" y="2362200"/>
            <a:ext cx="7620000" cy="411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5910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177636" y="214312"/>
            <a:ext cx="77724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Investment plan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67000" y="1905000"/>
            <a:ext cx="822960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b="1" i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  <a:cs typeface="Arial" pitchFamily="34" charset="0"/>
              </a:rPr>
              <a:t> Results </a:t>
            </a:r>
            <a:endParaRPr lang="en-US" sz="3200" b="1" i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20040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 </a:t>
            </a:r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The total investment cost is approximately 9 Million dollar. </a:t>
            </a:r>
          </a:p>
          <a:p>
            <a:pPr lvl="0">
              <a:buNone/>
            </a:pPr>
            <a:endParaRPr lang="en-US" sz="2000" b="1" dirty="0" smtClean="0">
              <a:latin typeface="Bahnschrift Light SemiCondensed" pitchFamily="34" charset="0"/>
              <a:cs typeface="Arial" pitchFamily="34" charset="0"/>
            </a:endParaRPr>
          </a:p>
          <a:p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 The average investment per year around 450,000 $/year.</a:t>
            </a:r>
          </a:p>
          <a:p>
            <a:pPr>
              <a:buNone/>
            </a:pPr>
            <a:endParaRPr lang="en-US" sz="2000" b="1" dirty="0" smtClean="0">
              <a:latin typeface="Bahnschrift Light SemiCondensed" pitchFamily="34" charset="0"/>
              <a:cs typeface="Arial" pitchFamily="34" charset="0"/>
            </a:endParaRPr>
          </a:p>
          <a:p>
            <a:pPr lvl="0"/>
            <a:r>
              <a:rPr lang="en-US" sz="2000" b="1" dirty="0" smtClean="0">
                <a:latin typeface="Bahnschrift Light SemiCondensed" pitchFamily="34" charset="0"/>
                <a:cs typeface="Arial" pitchFamily="34" charset="0"/>
              </a:rPr>
              <a:t> The average investment per capita per year is about 8.9 $/capita.year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24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384879">
            <a:off x="-2440676" y="3334474"/>
            <a:ext cx="8659091" cy="5018484"/>
          </a:xfrm>
          <a:prstGeom prst="rect">
            <a:avLst/>
          </a:prstGeom>
        </p:spPr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00546" y="2363932"/>
            <a:ext cx="8096250" cy="2493818"/>
          </a:xfrm>
        </p:spPr>
        <p:txBody>
          <a:bodyPr>
            <a:noAutofit/>
          </a:bodyPr>
          <a:lstStyle/>
          <a:p>
            <a:pPr marL="421081" indent="-421081" algn="l">
              <a:buFont typeface="+mj-lt"/>
              <a:buAutoNum type="arabicParenR"/>
            </a:pP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Analyze the existing water distribution network.</a:t>
            </a:r>
          </a:p>
          <a:p>
            <a:pPr marL="421081" indent="-421081" algn="l">
              <a:buFont typeface="+mj-lt"/>
              <a:buAutoNum type="arabicParenR"/>
            </a:pPr>
            <a:endParaRPr lang="en-US" sz="22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  <a:p>
            <a:pPr marL="421081" indent="-421081" algn="l">
              <a:buFont typeface="+mj-lt"/>
              <a:buAutoNum type="arabicParenR"/>
            </a:pP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Redesign the network for 30 years.                        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en-US" sz="2900" b="1" smtClean="0">
                <a:solidFill>
                  <a:schemeClr val="accent1">
                    <a:lumMod val="75000"/>
                  </a:schemeClr>
                </a:solidFill>
              </a:rPr>
              <a:t>Objectives 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293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17" name="خماسي 16"/>
          <p:cNvSpPr/>
          <p:nvPr/>
        </p:nvSpPr>
        <p:spPr>
          <a:xfrm>
            <a:off x="0" y="1607938"/>
            <a:ext cx="6996545" cy="1606749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23875" y="1756381"/>
            <a:ext cx="8096250" cy="2493818"/>
          </a:xfrm>
        </p:spPr>
        <p:txBody>
          <a:bodyPr>
            <a:noAutofit/>
          </a:bodyPr>
          <a:lstStyle/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                                 </a:t>
            </a:r>
            <a:r>
              <a:rPr lang="en-US" sz="2200" b="1" dirty="0" err="1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Deir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Al-</a:t>
            </a:r>
            <a:r>
              <a:rPr lang="en-US" sz="2200" b="1" dirty="0" err="1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Ghusun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       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Study Area</a:t>
            </a:r>
          </a:p>
        </p:txBody>
      </p:sp>
      <p:sp>
        <p:nvSpPr>
          <p:cNvPr id="19" name="مستطيل ذو زاوية واحدة مخدوشة 18"/>
          <p:cNvSpPr/>
          <p:nvPr/>
        </p:nvSpPr>
        <p:spPr>
          <a:xfrm>
            <a:off x="0" y="2410719"/>
            <a:ext cx="10390909" cy="4447282"/>
          </a:xfrm>
          <a:prstGeom prst="snip1Rect">
            <a:avLst>
              <a:gd name="adj" fmla="val 50000"/>
            </a:avLst>
          </a:prstGeom>
          <a:effectLst>
            <a:innerShdw blurRad="482600">
              <a:prstClr val="black">
                <a:alpha val="8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 dirty="0"/>
          </a:p>
        </p:txBody>
      </p:sp>
      <p:sp>
        <p:nvSpPr>
          <p:cNvPr id="26" name="خماسي 21"/>
          <p:cNvSpPr/>
          <p:nvPr/>
        </p:nvSpPr>
        <p:spPr>
          <a:xfrm>
            <a:off x="2909455" y="5037404"/>
            <a:ext cx="5336891" cy="813439"/>
          </a:xfrm>
          <a:custGeom>
            <a:avLst/>
            <a:gdLst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54864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91135"/>
              <a:gd name="connsiteX1" fmla="*/ 5539676 w 5824860"/>
              <a:gd name="connsiteY1" fmla="*/ 0 h 591135"/>
              <a:gd name="connsiteX2" fmla="*/ 5824860 w 5824860"/>
              <a:gd name="connsiteY2" fmla="*/ 285185 h 591135"/>
              <a:gd name="connsiteX3" fmla="*/ 5539676 w 5824860"/>
              <a:gd name="connsiteY3" fmla="*/ 570369 h 591135"/>
              <a:gd name="connsiteX4" fmla="*/ 45720 w 5824860"/>
              <a:gd name="connsiteY4" fmla="*/ 591135 h 591135"/>
              <a:gd name="connsiteX5" fmla="*/ 0 w 5824860"/>
              <a:gd name="connsiteY5" fmla="*/ 0 h 591135"/>
              <a:gd name="connsiteX0" fmla="*/ 0 w 5824860"/>
              <a:gd name="connsiteY0" fmla="*/ 0 h 591135"/>
              <a:gd name="connsiteX1" fmla="*/ 5539676 w 5824860"/>
              <a:gd name="connsiteY1" fmla="*/ 0 h 591135"/>
              <a:gd name="connsiteX2" fmla="*/ 5824860 w 5824860"/>
              <a:gd name="connsiteY2" fmla="*/ 285185 h 591135"/>
              <a:gd name="connsiteX3" fmla="*/ 5539676 w 5824860"/>
              <a:gd name="connsiteY3" fmla="*/ 570369 h 591135"/>
              <a:gd name="connsiteX4" fmla="*/ 45720 w 5824860"/>
              <a:gd name="connsiteY4" fmla="*/ 591135 h 591135"/>
              <a:gd name="connsiteX5" fmla="*/ 0 w 5824860"/>
              <a:gd name="connsiteY5" fmla="*/ 0 h 591135"/>
              <a:gd name="connsiteX0" fmla="*/ 0 w 5824860"/>
              <a:gd name="connsiteY0" fmla="*/ 0 h 591135"/>
              <a:gd name="connsiteX1" fmla="*/ 5539676 w 5824860"/>
              <a:gd name="connsiteY1" fmla="*/ 0 h 591135"/>
              <a:gd name="connsiteX2" fmla="*/ 5824860 w 5824860"/>
              <a:gd name="connsiteY2" fmla="*/ 285185 h 591135"/>
              <a:gd name="connsiteX3" fmla="*/ 5539676 w 5824860"/>
              <a:gd name="connsiteY3" fmla="*/ 570369 h 591135"/>
              <a:gd name="connsiteX4" fmla="*/ 45720 w 5824860"/>
              <a:gd name="connsiteY4" fmla="*/ 591135 h 591135"/>
              <a:gd name="connsiteX5" fmla="*/ 0 w 5824860"/>
              <a:gd name="connsiteY5" fmla="*/ 0 h 591135"/>
              <a:gd name="connsiteX0" fmla="*/ 0 w 5824860"/>
              <a:gd name="connsiteY0" fmla="*/ 0 h 591135"/>
              <a:gd name="connsiteX1" fmla="*/ 5539676 w 5824860"/>
              <a:gd name="connsiteY1" fmla="*/ 0 h 591135"/>
              <a:gd name="connsiteX2" fmla="*/ 5824860 w 5824860"/>
              <a:gd name="connsiteY2" fmla="*/ 285185 h 591135"/>
              <a:gd name="connsiteX3" fmla="*/ 5539676 w 5824860"/>
              <a:gd name="connsiteY3" fmla="*/ 570369 h 591135"/>
              <a:gd name="connsiteX4" fmla="*/ 45720 w 5824860"/>
              <a:gd name="connsiteY4" fmla="*/ 591135 h 591135"/>
              <a:gd name="connsiteX5" fmla="*/ 0 w 5824860"/>
              <a:gd name="connsiteY5" fmla="*/ 0 h 591135"/>
              <a:gd name="connsiteX0" fmla="*/ 0 w 5870580"/>
              <a:gd name="connsiteY0" fmla="*/ 10383 h 591135"/>
              <a:gd name="connsiteX1" fmla="*/ 5585396 w 5870580"/>
              <a:gd name="connsiteY1" fmla="*/ 0 h 591135"/>
              <a:gd name="connsiteX2" fmla="*/ 5870580 w 5870580"/>
              <a:gd name="connsiteY2" fmla="*/ 285185 h 591135"/>
              <a:gd name="connsiteX3" fmla="*/ 5585396 w 5870580"/>
              <a:gd name="connsiteY3" fmla="*/ 570369 h 591135"/>
              <a:gd name="connsiteX4" fmla="*/ 91440 w 5870580"/>
              <a:gd name="connsiteY4" fmla="*/ 591135 h 591135"/>
              <a:gd name="connsiteX5" fmla="*/ 0 w 5870580"/>
              <a:gd name="connsiteY5" fmla="*/ 10383 h 591135"/>
              <a:gd name="connsiteX0" fmla="*/ 0 w 5870580"/>
              <a:gd name="connsiteY0" fmla="*/ 10383 h 591135"/>
              <a:gd name="connsiteX1" fmla="*/ 5585396 w 5870580"/>
              <a:gd name="connsiteY1" fmla="*/ 0 h 591135"/>
              <a:gd name="connsiteX2" fmla="*/ 5870580 w 5870580"/>
              <a:gd name="connsiteY2" fmla="*/ 285185 h 591135"/>
              <a:gd name="connsiteX3" fmla="*/ 5585396 w 5870580"/>
              <a:gd name="connsiteY3" fmla="*/ 570369 h 591135"/>
              <a:gd name="connsiteX4" fmla="*/ 91440 w 5870580"/>
              <a:gd name="connsiteY4" fmla="*/ 591135 h 591135"/>
              <a:gd name="connsiteX5" fmla="*/ 0 w 5870580"/>
              <a:gd name="connsiteY5" fmla="*/ 10383 h 591135"/>
              <a:gd name="connsiteX0" fmla="*/ 0 w 5870580"/>
              <a:gd name="connsiteY0" fmla="*/ 10383 h 591135"/>
              <a:gd name="connsiteX1" fmla="*/ 5585396 w 5870580"/>
              <a:gd name="connsiteY1" fmla="*/ 0 h 591135"/>
              <a:gd name="connsiteX2" fmla="*/ 5870580 w 5870580"/>
              <a:gd name="connsiteY2" fmla="*/ 285185 h 591135"/>
              <a:gd name="connsiteX3" fmla="*/ 5585396 w 5870580"/>
              <a:gd name="connsiteY3" fmla="*/ 570369 h 591135"/>
              <a:gd name="connsiteX4" fmla="*/ 91440 w 5870580"/>
              <a:gd name="connsiteY4" fmla="*/ 591135 h 591135"/>
              <a:gd name="connsiteX5" fmla="*/ 0 w 5870580"/>
              <a:gd name="connsiteY5" fmla="*/ 10383 h 591135"/>
              <a:gd name="connsiteX0" fmla="*/ 0 w 5870580"/>
              <a:gd name="connsiteY0" fmla="*/ 10383 h 591135"/>
              <a:gd name="connsiteX1" fmla="*/ 5585396 w 5870580"/>
              <a:gd name="connsiteY1" fmla="*/ 0 h 591135"/>
              <a:gd name="connsiteX2" fmla="*/ 5870580 w 5870580"/>
              <a:gd name="connsiteY2" fmla="*/ 285185 h 591135"/>
              <a:gd name="connsiteX3" fmla="*/ 5585396 w 5870580"/>
              <a:gd name="connsiteY3" fmla="*/ 570369 h 591135"/>
              <a:gd name="connsiteX4" fmla="*/ 91440 w 5870580"/>
              <a:gd name="connsiteY4" fmla="*/ 591135 h 591135"/>
              <a:gd name="connsiteX5" fmla="*/ 0 w 5870580"/>
              <a:gd name="connsiteY5" fmla="*/ 10383 h 591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70580" h="591135">
                <a:moveTo>
                  <a:pt x="0" y="10383"/>
                </a:moveTo>
                <a:lnTo>
                  <a:pt x="5585396" y="0"/>
                </a:lnTo>
                <a:lnTo>
                  <a:pt x="5870580" y="285185"/>
                </a:lnTo>
                <a:lnTo>
                  <a:pt x="5585396" y="570369"/>
                </a:lnTo>
                <a:lnTo>
                  <a:pt x="91440" y="591135"/>
                </a:lnTo>
                <a:cubicBezTo>
                  <a:pt x="883920" y="227964"/>
                  <a:pt x="396240" y="363171"/>
                  <a:pt x="0" y="1038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22" name="خماسي 21"/>
          <p:cNvSpPr/>
          <p:nvPr/>
        </p:nvSpPr>
        <p:spPr>
          <a:xfrm>
            <a:off x="1216309" y="2965717"/>
            <a:ext cx="5295327" cy="534721"/>
          </a:xfrm>
          <a:custGeom>
            <a:avLst/>
            <a:gdLst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548640 w 5824860"/>
              <a:gd name="connsiteY4" fmla="*/ 570369 h 570369"/>
              <a:gd name="connsiteX5" fmla="*/ 0 w 5824860"/>
              <a:gd name="connsiteY5" fmla="*/ 0 h 570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4860" h="570369">
                <a:moveTo>
                  <a:pt x="0" y="0"/>
                </a:moveTo>
                <a:lnTo>
                  <a:pt x="5539676" y="0"/>
                </a:lnTo>
                <a:lnTo>
                  <a:pt x="5824860" y="285185"/>
                </a:lnTo>
                <a:lnTo>
                  <a:pt x="5539676" y="570369"/>
                </a:lnTo>
                <a:lnTo>
                  <a:pt x="548640" y="57036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24" name="خماسي 21"/>
          <p:cNvSpPr/>
          <p:nvPr/>
        </p:nvSpPr>
        <p:spPr>
          <a:xfrm>
            <a:off x="1844222" y="3643314"/>
            <a:ext cx="5321468" cy="567070"/>
          </a:xfrm>
          <a:custGeom>
            <a:avLst/>
            <a:gdLst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54864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99124"/>
              <a:gd name="connsiteX1" fmla="*/ 5539676 w 5824860"/>
              <a:gd name="connsiteY1" fmla="*/ 0 h 599124"/>
              <a:gd name="connsiteX2" fmla="*/ 5824860 w 5824860"/>
              <a:gd name="connsiteY2" fmla="*/ 285185 h 599124"/>
              <a:gd name="connsiteX3" fmla="*/ 5539676 w 5824860"/>
              <a:gd name="connsiteY3" fmla="*/ 570369 h 599124"/>
              <a:gd name="connsiteX4" fmla="*/ 485380 w 5824860"/>
              <a:gd name="connsiteY4" fmla="*/ 599124 h 599124"/>
              <a:gd name="connsiteX5" fmla="*/ 0 w 5824860"/>
              <a:gd name="connsiteY5" fmla="*/ 0 h 599124"/>
              <a:gd name="connsiteX0" fmla="*/ 0 w 5853615"/>
              <a:gd name="connsiteY0" fmla="*/ 11502 h 599124"/>
              <a:gd name="connsiteX1" fmla="*/ 5568431 w 5853615"/>
              <a:gd name="connsiteY1" fmla="*/ 0 h 599124"/>
              <a:gd name="connsiteX2" fmla="*/ 5853615 w 5853615"/>
              <a:gd name="connsiteY2" fmla="*/ 285185 h 599124"/>
              <a:gd name="connsiteX3" fmla="*/ 5568431 w 5853615"/>
              <a:gd name="connsiteY3" fmla="*/ 570369 h 599124"/>
              <a:gd name="connsiteX4" fmla="*/ 514135 w 5853615"/>
              <a:gd name="connsiteY4" fmla="*/ 599124 h 599124"/>
              <a:gd name="connsiteX5" fmla="*/ 0 w 5853615"/>
              <a:gd name="connsiteY5" fmla="*/ 11502 h 599124"/>
              <a:gd name="connsiteX0" fmla="*/ 0 w 5853615"/>
              <a:gd name="connsiteY0" fmla="*/ 11502 h 604875"/>
              <a:gd name="connsiteX1" fmla="*/ 5568431 w 5853615"/>
              <a:gd name="connsiteY1" fmla="*/ 0 h 604875"/>
              <a:gd name="connsiteX2" fmla="*/ 5853615 w 5853615"/>
              <a:gd name="connsiteY2" fmla="*/ 285185 h 604875"/>
              <a:gd name="connsiteX3" fmla="*/ 5568431 w 5853615"/>
              <a:gd name="connsiteY3" fmla="*/ 570369 h 604875"/>
              <a:gd name="connsiteX4" fmla="*/ 496882 w 5853615"/>
              <a:gd name="connsiteY4" fmla="*/ 604875 h 604875"/>
              <a:gd name="connsiteX5" fmla="*/ 0 w 5853615"/>
              <a:gd name="connsiteY5" fmla="*/ 11502 h 6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53615" h="604875">
                <a:moveTo>
                  <a:pt x="0" y="11502"/>
                </a:moveTo>
                <a:lnTo>
                  <a:pt x="5568431" y="0"/>
                </a:lnTo>
                <a:lnTo>
                  <a:pt x="5853615" y="285185"/>
                </a:lnTo>
                <a:lnTo>
                  <a:pt x="5568431" y="570369"/>
                </a:lnTo>
                <a:lnTo>
                  <a:pt x="496882" y="604875"/>
                </a:lnTo>
                <a:lnTo>
                  <a:pt x="0" y="115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25" name="خماسي 21"/>
          <p:cNvSpPr/>
          <p:nvPr/>
        </p:nvSpPr>
        <p:spPr>
          <a:xfrm>
            <a:off x="2393946" y="4323030"/>
            <a:ext cx="2801509" cy="561679"/>
          </a:xfrm>
          <a:custGeom>
            <a:avLst/>
            <a:gdLst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54864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1038346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99124"/>
              <a:gd name="connsiteX1" fmla="*/ 5539676 w 5824860"/>
              <a:gd name="connsiteY1" fmla="*/ 0 h 599124"/>
              <a:gd name="connsiteX2" fmla="*/ 5824860 w 5824860"/>
              <a:gd name="connsiteY2" fmla="*/ 285185 h 599124"/>
              <a:gd name="connsiteX3" fmla="*/ 5539676 w 5824860"/>
              <a:gd name="connsiteY3" fmla="*/ 570369 h 599124"/>
              <a:gd name="connsiteX4" fmla="*/ 1016605 w 5824860"/>
              <a:gd name="connsiteY4" fmla="*/ 599124 h 599124"/>
              <a:gd name="connsiteX5" fmla="*/ 0 w 5824860"/>
              <a:gd name="connsiteY5" fmla="*/ 0 h 5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4860" h="599124">
                <a:moveTo>
                  <a:pt x="0" y="0"/>
                </a:moveTo>
                <a:lnTo>
                  <a:pt x="5539676" y="0"/>
                </a:lnTo>
                <a:lnTo>
                  <a:pt x="5824860" y="285185"/>
                </a:lnTo>
                <a:lnTo>
                  <a:pt x="5539676" y="570369"/>
                </a:lnTo>
                <a:lnTo>
                  <a:pt x="1016605" y="59912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grpSp>
        <p:nvGrpSpPr>
          <p:cNvPr id="6" name="مجموعة 5"/>
          <p:cNvGrpSpPr/>
          <p:nvPr/>
        </p:nvGrpSpPr>
        <p:grpSpPr>
          <a:xfrm>
            <a:off x="-1385454" y="2786063"/>
            <a:ext cx="4710545" cy="4696718"/>
            <a:chOff x="-1069020" y="2686367"/>
            <a:chExt cx="5181600" cy="5009833"/>
          </a:xfrm>
          <a:blipFill dpi="0" rotWithShape="1">
            <a:blip r:embed="rId3"/>
            <a:srcRect/>
            <a:stretch>
              <a:fillRect/>
            </a:stretch>
          </a:blipFill>
          <a:effectLst>
            <a:outerShdw blurRad="533400" dist="38100" dir="2700000" algn="tl" rotWithShape="0">
              <a:prstClr val="black">
                <a:alpha val="90000"/>
              </a:prstClr>
            </a:outerShdw>
          </a:effectLst>
        </p:grpSpPr>
        <p:sp>
          <p:nvSpPr>
            <p:cNvPr id="4" name="مستطيل 3"/>
            <p:cNvSpPr/>
            <p:nvPr/>
          </p:nvSpPr>
          <p:spPr>
            <a:xfrm rot="19050553">
              <a:off x="180658" y="2686367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/>
            <p:cNvSpPr/>
            <p:nvPr/>
          </p:nvSpPr>
          <p:spPr>
            <a:xfrm rot="19050553">
              <a:off x="992820" y="3505200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/>
            <p:cNvSpPr/>
            <p:nvPr/>
          </p:nvSpPr>
          <p:spPr>
            <a:xfrm rot="19050553">
              <a:off x="-230820" y="46107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ستطيل 8"/>
            <p:cNvSpPr/>
            <p:nvPr/>
          </p:nvSpPr>
          <p:spPr>
            <a:xfrm rot="19050553">
              <a:off x="535620" y="5486400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مستطيل 9"/>
            <p:cNvSpPr/>
            <p:nvPr/>
          </p:nvSpPr>
          <p:spPr>
            <a:xfrm rot="19050553">
              <a:off x="1750380" y="43821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مستطيل 11"/>
            <p:cNvSpPr/>
            <p:nvPr/>
          </p:nvSpPr>
          <p:spPr>
            <a:xfrm rot="19050553">
              <a:off x="2512380" y="52203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مستطيل 12"/>
            <p:cNvSpPr/>
            <p:nvPr/>
          </p:nvSpPr>
          <p:spPr>
            <a:xfrm rot="19050553">
              <a:off x="1297620" y="63633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مستطيل 13"/>
            <p:cNvSpPr/>
            <p:nvPr/>
          </p:nvSpPr>
          <p:spPr>
            <a:xfrm rot="19050553">
              <a:off x="-1069020" y="37725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مستطيل 14"/>
            <p:cNvSpPr/>
            <p:nvPr/>
          </p:nvSpPr>
          <p:spPr>
            <a:xfrm rot="19050553">
              <a:off x="-764220" y="6629400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مربع نص 20"/>
          <p:cNvSpPr txBox="1"/>
          <p:nvPr/>
        </p:nvSpPr>
        <p:spPr>
          <a:xfrm>
            <a:off x="1219200" y="2965717"/>
            <a:ext cx="9049038" cy="2856551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sz="2200" b="1" dirty="0">
                <a:latin typeface="Bahnschrift Light SemiCondensed" pitchFamily="34" charset="0"/>
              </a:rPr>
              <a:t>    7 Kilometers to the north of </a:t>
            </a:r>
            <a:r>
              <a:rPr lang="en-US" sz="2200" b="1" dirty="0" err="1">
                <a:latin typeface="Bahnschrift Light SemiCondensed" pitchFamily="34" charset="0"/>
              </a:rPr>
              <a:t>Tulkarm</a:t>
            </a:r>
            <a:r>
              <a:rPr lang="en-US" sz="2200" b="1" dirty="0">
                <a:latin typeface="Bahnschrift Light SemiCondensed" pitchFamily="34" charset="0"/>
              </a:rPr>
              <a:t> City.</a:t>
            </a:r>
          </a:p>
          <a:p>
            <a:endParaRPr lang="en-US" sz="2200" b="1" dirty="0">
              <a:latin typeface="Bahnschrift Light SemiCondensed" pitchFamily="34" charset="0"/>
            </a:endParaRPr>
          </a:p>
          <a:p>
            <a:r>
              <a:rPr lang="en-US" sz="2200" b="1" dirty="0">
                <a:latin typeface="Bahnschrift Light SemiCondensed" pitchFamily="34" charset="0"/>
              </a:rPr>
              <a:t>             </a:t>
            </a:r>
            <a:r>
              <a:rPr lang="en-US" sz="2200" b="1" dirty="0" smtClean="0">
                <a:latin typeface="Bahnschrift Light SemiCondensed" pitchFamily="34" charset="0"/>
              </a:rPr>
              <a:t> </a:t>
            </a:r>
            <a:r>
              <a:rPr lang="en-US" sz="2200" b="1" dirty="0">
                <a:latin typeface="Bahnschrift Light SemiCondensed" pitchFamily="34" charset="0"/>
              </a:rPr>
              <a:t>242 meters above sea level.</a:t>
            </a:r>
          </a:p>
          <a:p>
            <a:endParaRPr lang="en-US" sz="2200" b="1" dirty="0">
              <a:latin typeface="Bahnschrift Light SemiCondensed" pitchFamily="34" charset="0"/>
            </a:endParaRPr>
          </a:p>
          <a:p>
            <a:r>
              <a:rPr lang="en-US" sz="2200" b="1" dirty="0">
                <a:latin typeface="Bahnschrift Light SemiCondensed" pitchFamily="34" charset="0"/>
              </a:rPr>
              <a:t>                   </a:t>
            </a:r>
            <a:r>
              <a:rPr lang="en-US" sz="2200" b="1" dirty="0" smtClean="0">
                <a:latin typeface="Bahnschrift Light SemiCondensed" pitchFamily="34" charset="0"/>
              </a:rPr>
              <a:t>9936 </a:t>
            </a:r>
            <a:r>
              <a:rPr lang="en-US" sz="2200" b="1" dirty="0">
                <a:latin typeface="Bahnschrift Light SemiCondensed" pitchFamily="34" charset="0"/>
              </a:rPr>
              <a:t>capita (2017).</a:t>
            </a:r>
          </a:p>
          <a:p>
            <a:r>
              <a:rPr lang="en-US" sz="2200" b="1" dirty="0">
                <a:latin typeface="Bahnschrift Light SemiCondensed" pitchFamily="34" charset="0"/>
              </a:rPr>
              <a:t>            </a:t>
            </a:r>
            <a:endParaRPr lang="en-US" sz="2200" b="1" dirty="0" smtClean="0">
              <a:latin typeface="Bahnschrift Light SemiCondensed" pitchFamily="34" charset="0"/>
            </a:endParaRPr>
          </a:p>
          <a:p>
            <a:r>
              <a:rPr lang="en-US" sz="2200" b="1" dirty="0" smtClean="0">
                <a:latin typeface="Bahnschrift Light SemiCondensed" pitchFamily="34" charset="0"/>
              </a:rPr>
              <a:t>                        32000 dunums. But 17250 dunums was </a:t>
            </a:r>
          </a:p>
          <a:p>
            <a:r>
              <a:rPr lang="en-US" sz="2200" b="1" dirty="0" smtClean="0">
                <a:latin typeface="Bahnschrift Light SemiCondensed" pitchFamily="34" charset="0"/>
              </a:rPr>
              <a:t>                             </a:t>
            </a:r>
            <a:r>
              <a:rPr lang="en-US" sz="2200" b="1" dirty="0">
                <a:latin typeface="Bahnschrift Light SemiCondensed" pitchFamily="34" charset="0"/>
              </a:rPr>
              <a:t>confiscated by Israeli occupation </a:t>
            </a:r>
          </a:p>
        </p:txBody>
      </p:sp>
    </p:spTree>
    <p:extLst>
      <p:ext uri="{BB962C8B-B14F-4D97-AF65-F5344CB8AC3E}">
        <p14:creationId xmlns:p14="http://schemas.microsoft.com/office/powerpoint/2010/main" xmlns="" val="4129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Study Area</a:t>
            </a:r>
          </a:p>
        </p:txBody>
      </p:sp>
      <p:pic>
        <p:nvPicPr>
          <p:cNvPr id="2048" name="صورة 20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07191" y="2290226"/>
            <a:ext cx="5732389" cy="4139149"/>
          </a:xfrm>
          <a:prstGeom prst="rect">
            <a:avLst/>
          </a:prstGeom>
        </p:spPr>
      </p:pic>
      <p:sp>
        <p:nvSpPr>
          <p:cNvPr id="11" name="سهم رباعي 10"/>
          <p:cNvSpPr/>
          <p:nvPr/>
        </p:nvSpPr>
        <p:spPr>
          <a:xfrm>
            <a:off x="7063345" y="785812"/>
            <a:ext cx="1731818" cy="1785938"/>
          </a:xfrm>
          <a:prstGeom prst="quadArrow">
            <a:avLst>
              <a:gd name="adj1" fmla="val 10440"/>
              <a:gd name="adj2" fmla="val 22500"/>
              <a:gd name="adj3" fmla="val 14180"/>
            </a:avLst>
          </a:prstGeom>
          <a:scene3d>
            <a:camera prst="orthographicFront">
              <a:rot lat="1200000" lon="3000000" rev="4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2058" name="مربع نص 2057"/>
          <p:cNvSpPr txBox="1"/>
          <p:nvPr/>
        </p:nvSpPr>
        <p:spPr>
          <a:xfrm>
            <a:off x="6723611" y="1143000"/>
            <a:ext cx="581580" cy="548227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sz="29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52" name="مربع نص 51"/>
          <p:cNvSpPr txBox="1"/>
          <p:nvPr/>
        </p:nvSpPr>
        <p:spPr>
          <a:xfrm>
            <a:off x="8728364" y="1594899"/>
            <a:ext cx="581580" cy="548227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sz="29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</a:t>
            </a:r>
          </a:p>
        </p:txBody>
      </p:sp>
      <p:sp>
        <p:nvSpPr>
          <p:cNvPr id="53" name="مربع نص 52"/>
          <p:cNvSpPr txBox="1"/>
          <p:nvPr/>
        </p:nvSpPr>
        <p:spPr>
          <a:xfrm>
            <a:off x="7384784" y="2166399"/>
            <a:ext cx="581580" cy="548227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sz="29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</a:t>
            </a:r>
          </a:p>
        </p:txBody>
      </p:sp>
      <p:sp>
        <p:nvSpPr>
          <p:cNvPr id="54" name="مربع نص 53"/>
          <p:cNvSpPr txBox="1"/>
          <p:nvPr/>
        </p:nvSpPr>
        <p:spPr>
          <a:xfrm>
            <a:off x="8077511" y="666211"/>
            <a:ext cx="581580" cy="548227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sz="29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2059" name="خماسي 2058"/>
          <p:cNvSpPr/>
          <p:nvPr/>
        </p:nvSpPr>
        <p:spPr>
          <a:xfrm>
            <a:off x="0" y="1594899"/>
            <a:ext cx="3948545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56" name="عنوان فرعي 2"/>
          <p:cNvSpPr txBox="1">
            <a:spLocks/>
          </p:cNvSpPr>
          <p:nvPr/>
        </p:nvSpPr>
        <p:spPr>
          <a:xfrm>
            <a:off x="1662545" y="1710274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Location</a:t>
            </a:r>
          </a:p>
        </p:txBody>
      </p:sp>
    </p:spTree>
    <p:extLst>
      <p:ext uri="{BB962C8B-B14F-4D97-AF65-F5344CB8AC3E}">
        <p14:creationId xmlns:p14="http://schemas.microsoft.com/office/powerpoint/2010/main" xmlns="" val="31910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Study Area</a:t>
            </a:r>
          </a:p>
        </p:txBody>
      </p:sp>
      <p:sp>
        <p:nvSpPr>
          <p:cNvPr id="2059" name="خماسي 2058"/>
          <p:cNvSpPr/>
          <p:nvPr/>
        </p:nvSpPr>
        <p:spPr>
          <a:xfrm>
            <a:off x="0" y="1594899"/>
            <a:ext cx="3948545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56" name="عنوان فرعي 2"/>
          <p:cNvSpPr txBox="1">
            <a:spLocks/>
          </p:cNvSpPr>
          <p:nvPr/>
        </p:nvSpPr>
        <p:spPr>
          <a:xfrm>
            <a:off x="1662545" y="1710274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Study Area Map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446" y="2290226"/>
            <a:ext cx="7715654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893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17" name="خماسي 16"/>
          <p:cNvSpPr/>
          <p:nvPr/>
        </p:nvSpPr>
        <p:spPr>
          <a:xfrm>
            <a:off x="0" y="1607938"/>
            <a:ext cx="6996545" cy="1606749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23875" y="1756381"/>
            <a:ext cx="8096250" cy="2493818"/>
          </a:xfrm>
        </p:spPr>
        <p:txBody>
          <a:bodyPr>
            <a:noAutofit/>
          </a:bodyPr>
          <a:lstStyle/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                                  Existing Water Network             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Study Area</a:t>
            </a:r>
          </a:p>
        </p:txBody>
      </p:sp>
      <p:sp>
        <p:nvSpPr>
          <p:cNvPr id="19" name="مستطيل ذو زاوية واحدة مخدوشة 18"/>
          <p:cNvSpPr/>
          <p:nvPr/>
        </p:nvSpPr>
        <p:spPr>
          <a:xfrm>
            <a:off x="0" y="2410719"/>
            <a:ext cx="10390909" cy="4447282"/>
          </a:xfrm>
          <a:prstGeom prst="snip1Rect">
            <a:avLst>
              <a:gd name="adj" fmla="val 50000"/>
            </a:avLst>
          </a:prstGeom>
          <a:effectLst>
            <a:innerShdw blurRad="482600">
              <a:prstClr val="black">
                <a:alpha val="8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 dirty="0"/>
          </a:p>
        </p:txBody>
      </p:sp>
      <p:sp>
        <p:nvSpPr>
          <p:cNvPr id="26" name="خماسي 21"/>
          <p:cNvSpPr/>
          <p:nvPr/>
        </p:nvSpPr>
        <p:spPr>
          <a:xfrm>
            <a:off x="2909455" y="5037404"/>
            <a:ext cx="2216727" cy="624315"/>
          </a:xfrm>
          <a:custGeom>
            <a:avLst/>
            <a:gdLst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54864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91135"/>
              <a:gd name="connsiteX1" fmla="*/ 5539676 w 5824860"/>
              <a:gd name="connsiteY1" fmla="*/ 0 h 591135"/>
              <a:gd name="connsiteX2" fmla="*/ 5824860 w 5824860"/>
              <a:gd name="connsiteY2" fmla="*/ 285185 h 591135"/>
              <a:gd name="connsiteX3" fmla="*/ 5539676 w 5824860"/>
              <a:gd name="connsiteY3" fmla="*/ 570369 h 591135"/>
              <a:gd name="connsiteX4" fmla="*/ 45720 w 5824860"/>
              <a:gd name="connsiteY4" fmla="*/ 591135 h 591135"/>
              <a:gd name="connsiteX5" fmla="*/ 0 w 5824860"/>
              <a:gd name="connsiteY5" fmla="*/ 0 h 591135"/>
              <a:gd name="connsiteX0" fmla="*/ 0 w 5824860"/>
              <a:gd name="connsiteY0" fmla="*/ 0 h 591135"/>
              <a:gd name="connsiteX1" fmla="*/ 5539676 w 5824860"/>
              <a:gd name="connsiteY1" fmla="*/ 0 h 591135"/>
              <a:gd name="connsiteX2" fmla="*/ 5824860 w 5824860"/>
              <a:gd name="connsiteY2" fmla="*/ 285185 h 591135"/>
              <a:gd name="connsiteX3" fmla="*/ 5539676 w 5824860"/>
              <a:gd name="connsiteY3" fmla="*/ 570369 h 591135"/>
              <a:gd name="connsiteX4" fmla="*/ 45720 w 5824860"/>
              <a:gd name="connsiteY4" fmla="*/ 591135 h 591135"/>
              <a:gd name="connsiteX5" fmla="*/ 0 w 5824860"/>
              <a:gd name="connsiteY5" fmla="*/ 0 h 591135"/>
              <a:gd name="connsiteX0" fmla="*/ 0 w 5824860"/>
              <a:gd name="connsiteY0" fmla="*/ 0 h 591135"/>
              <a:gd name="connsiteX1" fmla="*/ 5539676 w 5824860"/>
              <a:gd name="connsiteY1" fmla="*/ 0 h 591135"/>
              <a:gd name="connsiteX2" fmla="*/ 5824860 w 5824860"/>
              <a:gd name="connsiteY2" fmla="*/ 285185 h 591135"/>
              <a:gd name="connsiteX3" fmla="*/ 5539676 w 5824860"/>
              <a:gd name="connsiteY3" fmla="*/ 570369 h 591135"/>
              <a:gd name="connsiteX4" fmla="*/ 45720 w 5824860"/>
              <a:gd name="connsiteY4" fmla="*/ 591135 h 591135"/>
              <a:gd name="connsiteX5" fmla="*/ 0 w 5824860"/>
              <a:gd name="connsiteY5" fmla="*/ 0 h 591135"/>
              <a:gd name="connsiteX0" fmla="*/ 0 w 5824860"/>
              <a:gd name="connsiteY0" fmla="*/ 0 h 591135"/>
              <a:gd name="connsiteX1" fmla="*/ 5539676 w 5824860"/>
              <a:gd name="connsiteY1" fmla="*/ 0 h 591135"/>
              <a:gd name="connsiteX2" fmla="*/ 5824860 w 5824860"/>
              <a:gd name="connsiteY2" fmla="*/ 285185 h 591135"/>
              <a:gd name="connsiteX3" fmla="*/ 5539676 w 5824860"/>
              <a:gd name="connsiteY3" fmla="*/ 570369 h 591135"/>
              <a:gd name="connsiteX4" fmla="*/ 45720 w 5824860"/>
              <a:gd name="connsiteY4" fmla="*/ 591135 h 591135"/>
              <a:gd name="connsiteX5" fmla="*/ 0 w 5824860"/>
              <a:gd name="connsiteY5" fmla="*/ 0 h 591135"/>
              <a:gd name="connsiteX0" fmla="*/ 0 w 5870580"/>
              <a:gd name="connsiteY0" fmla="*/ 10383 h 591135"/>
              <a:gd name="connsiteX1" fmla="*/ 5585396 w 5870580"/>
              <a:gd name="connsiteY1" fmla="*/ 0 h 591135"/>
              <a:gd name="connsiteX2" fmla="*/ 5870580 w 5870580"/>
              <a:gd name="connsiteY2" fmla="*/ 285185 h 591135"/>
              <a:gd name="connsiteX3" fmla="*/ 5585396 w 5870580"/>
              <a:gd name="connsiteY3" fmla="*/ 570369 h 591135"/>
              <a:gd name="connsiteX4" fmla="*/ 91440 w 5870580"/>
              <a:gd name="connsiteY4" fmla="*/ 591135 h 591135"/>
              <a:gd name="connsiteX5" fmla="*/ 0 w 5870580"/>
              <a:gd name="connsiteY5" fmla="*/ 10383 h 591135"/>
              <a:gd name="connsiteX0" fmla="*/ 0 w 5870580"/>
              <a:gd name="connsiteY0" fmla="*/ 10383 h 591135"/>
              <a:gd name="connsiteX1" fmla="*/ 5585396 w 5870580"/>
              <a:gd name="connsiteY1" fmla="*/ 0 h 591135"/>
              <a:gd name="connsiteX2" fmla="*/ 5870580 w 5870580"/>
              <a:gd name="connsiteY2" fmla="*/ 285185 h 591135"/>
              <a:gd name="connsiteX3" fmla="*/ 5585396 w 5870580"/>
              <a:gd name="connsiteY3" fmla="*/ 570369 h 591135"/>
              <a:gd name="connsiteX4" fmla="*/ 91440 w 5870580"/>
              <a:gd name="connsiteY4" fmla="*/ 591135 h 591135"/>
              <a:gd name="connsiteX5" fmla="*/ 0 w 5870580"/>
              <a:gd name="connsiteY5" fmla="*/ 10383 h 591135"/>
              <a:gd name="connsiteX0" fmla="*/ 0 w 5870580"/>
              <a:gd name="connsiteY0" fmla="*/ 10383 h 591135"/>
              <a:gd name="connsiteX1" fmla="*/ 5585396 w 5870580"/>
              <a:gd name="connsiteY1" fmla="*/ 0 h 591135"/>
              <a:gd name="connsiteX2" fmla="*/ 5870580 w 5870580"/>
              <a:gd name="connsiteY2" fmla="*/ 285185 h 591135"/>
              <a:gd name="connsiteX3" fmla="*/ 5585396 w 5870580"/>
              <a:gd name="connsiteY3" fmla="*/ 570369 h 591135"/>
              <a:gd name="connsiteX4" fmla="*/ 91440 w 5870580"/>
              <a:gd name="connsiteY4" fmla="*/ 591135 h 591135"/>
              <a:gd name="connsiteX5" fmla="*/ 0 w 5870580"/>
              <a:gd name="connsiteY5" fmla="*/ 10383 h 591135"/>
              <a:gd name="connsiteX0" fmla="*/ 0 w 5870580"/>
              <a:gd name="connsiteY0" fmla="*/ 10383 h 591135"/>
              <a:gd name="connsiteX1" fmla="*/ 5585396 w 5870580"/>
              <a:gd name="connsiteY1" fmla="*/ 0 h 591135"/>
              <a:gd name="connsiteX2" fmla="*/ 5870580 w 5870580"/>
              <a:gd name="connsiteY2" fmla="*/ 285185 h 591135"/>
              <a:gd name="connsiteX3" fmla="*/ 5585396 w 5870580"/>
              <a:gd name="connsiteY3" fmla="*/ 570369 h 591135"/>
              <a:gd name="connsiteX4" fmla="*/ 91440 w 5870580"/>
              <a:gd name="connsiteY4" fmla="*/ 591135 h 591135"/>
              <a:gd name="connsiteX5" fmla="*/ 0 w 5870580"/>
              <a:gd name="connsiteY5" fmla="*/ 10383 h 591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70580" h="591135">
                <a:moveTo>
                  <a:pt x="0" y="10383"/>
                </a:moveTo>
                <a:lnTo>
                  <a:pt x="5585396" y="0"/>
                </a:lnTo>
                <a:lnTo>
                  <a:pt x="5870580" y="285185"/>
                </a:lnTo>
                <a:lnTo>
                  <a:pt x="5585396" y="570369"/>
                </a:lnTo>
                <a:lnTo>
                  <a:pt x="91440" y="591135"/>
                </a:lnTo>
                <a:cubicBezTo>
                  <a:pt x="883920" y="227964"/>
                  <a:pt x="396240" y="363171"/>
                  <a:pt x="0" y="1038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22" name="خماسي 21"/>
          <p:cNvSpPr/>
          <p:nvPr/>
        </p:nvSpPr>
        <p:spPr>
          <a:xfrm>
            <a:off x="1216309" y="2965717"/>
            <a:ext cx="4117691" cy="534721"/>
          </a:xfrm>
          <a:custGeom>
            <a:avLst/>
            <a:gdLst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548640 w 5824860"/>
              <a:gd name="connsiteY4" fmla="*/ 570369 h 570369"/>
              <a:gd name="connsiteX5" fmla="*/ 0 w 5824860"/>
              <a:gd name="connsiteY5" fmla="*/ 0 h 570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4860" h="570369">
                <a:moveTo>
                  <a:pt x="0" y="0"/>
                </a:moveTo>
                <a:lnTo>
                  <a:pt x="5539676" y="0"/>
                </a:lnTo>
                <a:lnTo>
                  <a:pt x="5824860" y="285185"/>
                </a:lnTo>
                <a:lnTo>
                  <a:pt x="5539676" y="570369"/>
                </a:lnTo>
                <a:lnTo>
                  <a:pt x="548640" y="57036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24" name="خماسي 21"/>
          <p:cNvSpPr/>
          <p:nvPr/>
        </p:nvSpPr>
        <p:spPr>
          <a:xfrm>
            <a:off x="1844223" y="3643314"/>
            <a:ext cx="3004869" cy="567070"/>
          </a:xfrm>
          <a:custGeom>
            <a:avLst/>
            <a:gdLst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54864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99124"/>
              <a:gd name="connsiteX1" fmla="*/ 5539676 w 5824860"/>
              <a:gd name="connsiteY1" fmla="*/ 0 h 599124"/>
              <a:gd name="connsiteX2" fmla="*/ 5824860 w 5824860"/>
              <a:gd name="connsiteY2" fmla="*/ 285185 h 599124"/>
              <a:gd name="connsiteX3" fmla="*/ 5539676 w 5824860"/>
              <a:gd name="connsiteY3" fmla="*/ 570369 h 599124"/>
              <a:gd name="connsiteX4" fmla="*/ 485380 w 5824860"/>
              <a:gd name="connsiteY4" fmla="*/ 599124 h 599124"/>
              <a:gd name="connsiteX5" fmla="*/ 0 w 5824860"/>
              <a:gd name="connsiteY5" fmla="*/ 0 h 599124"/>
              <a:gd name="connsiteX0" fmla="*/ 0 w 5853615"/>
              <a:gd name="connsiteY0" fmla="*/ 11502 h 599124"/>
              <a:gd name="connsiteX1" fmla="*/ 5568431 w 5853615"/>
              <a:gd name="connsiteY1" fmla="*/ 0 h 599124"/>
              <a:gd name="connsiteX2" fmla="*/ 5853615 w 5853615"/>
              <a:gd name="connsiteY2" fmla="*/ 285185 h 599124"/>
              <a:gd name="connsiteX3" fmla="*/ 5568431 w 5853615"/>
              <a:gd name="connsiteY3" fmla="*/ 570369 h 599124"/>
              <a:gd name="connsiteX4" fmla="*/ 514135 w 5853615"/>
              <a:gd name="connsiteY4" fmla="*/ 599124 h 599124"/>
              <a:gd name="connsiteX5" fmla="*/ 0 w 5853615"/>
              <a:gd name="connsiteY5" fmla="*/ 11502 h 599124"/>
              <a:gd name="connsiteX0" fmla="*/ 0 w 5853615"/>
              <a:gd name="connsiteY0" fmla="*/ 11502 h 604875"/>
              <a:gd name="connsiteX1" fmla="*/ 5568431 w 5853615"/>
              <a:gd name="connsiteY1" fmla="*/ 0 h 604875"/>
              <a:gd name="connsiteX2" fmla="*/ 5853615 w 5853615"/>
              <a:gd name="connsiteY2" fmla="*/ 285185 h 604875"/>
              <a:gd name="connsiteX3" fmla="*/ 5568431 w 5853615"/>
              <a:gd name="connsiteY3" fmla="*/ 570369 h 604875"/>
              <a:gd name="connsiteX4" fmla="*/ 496882 w 5853615"/>
              <a:gd name="connsiteY4" fmla="*/ 604875 h 604875"/>
              <a:gd name="connsiteX5" fmla="*/ 0 w 5853615"/>
              <a:gd name="connsiteY5" fmla="*/ 11502 h 6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53615" h="604875">
                <a:moveTo>
                  <a:pt x="0" y="11502"/>
                </a:moveTo>
                <a:lnTo>
                  <a:pt x="5568431" y="0"/>
                </a:lnTo>
                <a:lnTo>
                  <a:pt x="5853615" y="285185"/>
                </a:lnTo>
                <a:lnTo>
                  <a:pt x="5568431" y="570369"/>
                </a:lnTo>
                <a:lnTo>
                  <a:pt x="496882" y="604875"/>
                </a:lnTo>
                <a:lnTo>
                  <a:pt x="0" y="115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25" name="خماسي 21"/>
          <p:cNvSpPr/>
          <p:nvPr/>
        </p:nvSpPr>
        <p:spPr>
          <a:xfrm>
            <a:off x="2393945" y="4323030"/>
            <a:ext cx="1900964" cy="561679"/>
          </a:xfrm>
          <a:custGeom>
            <a:avLst/>
            <a:gdLst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548640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70369"/>
              <a:gd name="connsiteX1" fmla="*/ 5539676 w 5824860"/>
              <a:gd name="connsiteY1" fmla="*/ 0 h 570369"/>
              <a:gd name="connsiteX2" fmla="*/ 5824860 w 5824860"/>
              <a:gd name="connsiteY2" fmla="*/ 285185 h 570369"/>
              <a:gd name="connsiteX3" fmla="*/ 5539676 w 5824860"/>
              <a:gd name="connsiteY3" fmla="*/ 570369 h 570369"/>
              <a:gd name="connsiteX4" fmla="*/ 1038346 w 5824860"/>
              <a:gd name="connsiteY4" fmla="*/ 570369 h 570369"/>
              <a:gd name="connsiteX5" fmla="*/ 0 w 5824860"/>
              <a:gd name="connsiteY5" fmla="*/ 0 h 570369"/>
              <a:gd name="connsiteX0" fmla="*/ 0 w 5824860"/>
              <a:gd name="connsiteY0" fmla="*/ 0 h 599124"/>
              <a:gd name="connsiteX1" fmla="*/ 5539676 w 5824860"/>
              <a:gd name="connsiteY1" fmla="*/ 0 h 599124"/>
              <a:gd name="connsiteX2" fmla="*/ 5824860 w 5824860"/>
              <a:gd name="connsiteY2" fmla="*/ 285185 h 599124"/>
              <a:gd name="connsiteX3" fmla="*/ 5539676 w 5824860"/>
              <a:gd name="connsiteY3" fmla="*/ 570369 h 599124"/>
              <a:gd name="connsiteX4" fmla="*/ 1016605 w 5824860"/>
              <a:gd name="connsiteY4" fmla="*/ 599124 h 599124"/>
              <a:gd name="connsiteX5" fmla="*/ 0 w 5824860"/>
              <a:gd name="connsiteY5" fmla="*/ 0 h 5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4860" h="599124">
                <a:moveTo>
                  <a:pt x="0" y="0"/>
                </a:moveTo>
                <a:lnTo>
                  <a:pt x="5539676" y="0"/>
                </a:lnTo>
                <a:lnTo>
                  <a:pt x="5824860" y="285185"/>
                </a:lnTo>
                <a:lnTo>
                  <a:pt x="5539676" y="570369"/>
                </a:lnTo>
                <a:lnTo>
                  <a:pt x="1016605" y="59912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21" name="مربع نص 20"/>
          <p:cNvSpPr txBox="1"/>
          <p:nvPr/>
        </p:nvSpPr>
        <p:spPr>
          <a:xfrm>
            <a:off x="1341871" y="2965716"/>
            <a:ext cx="9049038" cy="2510303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sz="2200" b="1" dirty="0" smtClean="0">
                <a:latin typeface="Bahnschrift Light SemiCondensed" pitchFamily="34" charset="0"/>
              </a:rPr>
              <a:t> </a:t>
            </a:r>
            <a:r>
              <a:rPr lang="en-US" sz="2200" b="1" dirty="0">
                <a:latin typeface="Bahnschrift Light SemiCondensed" pitchFamily="34" charset="0"/>
              </a:rPr>
              <a:t>Constructed before 35 years.</a:t>
            </a:r>
          </a:p>
          <a:p>
            <a:endParaRPr lang="en-US" sz="2200" b="1" dirty="0">
              <a:latin typeface="Bahnschrift Light SemiCondensed" pitchFamily="34" charset="0"/>
            </a:endParaRPr>
          </a:p>
          <a:p>
            <a:r>
              <a:rPr lang="en-US" sz="2200" b="1" dirty="0">
                <a:latin typeface="Bahnschrift Light SemiCondensed" pitchFamily="34" charset="0"/>
              </a:rPr>
              <a:t>             </a:t>
            </a:r>
            <a:r>
              <a:rPr lang="en-US" sz="2200" b="1" dirty="0" smtClean="0">
                <a:latin typeface="Bahnschrift Light SemiCondensed" pitchFamily="34" charset="0"/>
              </a:rPr>
              <a:t>  </a:t>
            </a:r>
            <a:r>
              <a:rPr lang="en-US" sz="2200" b="1" dirty="0">
                <a:latin typeface="Bahnschrift Light SemiCondensed" pitchFamily="34" charset="0"/>
              </a:rPr>
              <a:t>64 kilometers.</a:t>
            </a:r>
          </a:p>
          <a:p>
            <a:endParaRPr lang="en-US" sz="2200" b="1" dirty="0">
              <a:latin typeface="Bahnschrift Light SemiCondensed" pitchFamily="34" charset="0"/>
            </a:endParaRPr>
          </a:p>
          <a:p>
            <a:r>
              <a:rPr lang="en-US" sz="2200" b="1" dirty="0">
                <a:latin typeface="Bahnschrift Light SemiCondensed" pitchFamily="34" charset="0"/>
              </a:rPr>
              <a:t>                    </a:t>
            </a:r>
            <a:r>
              <a:rPr lang="en-US" sz="2200" b="1" dirty="0" smtClean="0">
                <a:latin typeface="Bahnschrift Light SemiCondensed" pitchFamily="34" charset="0"/>
              </a:rPr>
              <a:t>       </a:t>
            </a:r>
            <a:r>
              <a:rPr lang="en-US" sz="2200" b="1" dirty="0">
                <a:latin typeface="Bahnschrift Light SemiCondensed" pitchFamily="34" charset="0"/>
              </a:rPr>
              <a:t>28%</a:t>
            </a:r>
          </a:p>
          <a:p>
            <a:r>
              <a:rPr lang="en-US" sz="2200" b="1" dirty="0">
                <a:latin typeface="Bahnschrift Light SemiCondensed" pitchFamily="34" charset="0"/>
              </a:rPr>
              <a:t>            </a:t>
            </a:r>
          </a:p>
          <a:p>
            <a:r>
              <a:rPr lang="en-US" sz="2200" b="1" dirty="0">
                <a:latin typeface="Bahnschrift Light SemiCondensed" pitchFamily="34" charset="0"/>
              </a:rPr>
              <a:t>               </a:t>
            </a:r>
            <a:r>
              <a:rPr lang="en-US" sz="2200" b="1" dirty="0" smtClean="0">
                <a:latin typeface="Bahnschrift Light SemiCondensed" pitchFamily="34" charset="0"/>
              </a:rPr>
              <a:t>               </a:t>
            </a:r>
            <a:r>
              <a:rPr lang="en-US" sz="2200" b="1" dirty="0">
                <a:latin typeface="Bahnschrift Light SemiCondensed" pitchFamily="34" charset="0"/>
              </a:rPr>
              <a:t>3 parts.</a:t>
            </a:r>
          </a:p>
        </p:txBody>
      </p:sp>
      <p:grpSp>
        <p:nvGrpSpPr>
          <p:cNvPr id="6" name="مجموعة 5"/>
          <p:cNvGrpSpPr/>
          <p:nvPr/>
        </p:nvGrpSpPr>
        <p:grpSpPr>
          <a:xfrm>
            <a:off x="-1385454" y="2786063"/>
            <a:ext cx="4710545" cy="4696718"/>
            <a:chOff x="-1069020" y="2686367"/>
            <a:chExt cx="5181600" cy="5009833"/>
          </a:xfrm>
          <a:blipFill dpi="0" rotWithShape="1">
            <a:blip r:embed="rId3"/>
            <a:srcRect/>
            <a:stretch>
              <a:fillRect/>
            </a:stretch>
          </a:blipFill>
          <a:effectLst>
            <a:outerShdw blurRad="533400" dist="38100" dir="2700000" algn="tl" rotWithShape="0">
              <a:prstClr val="black">
                <a:alpha val="90000"/>
              </a:prstClr>
            </a:outerShdw>
          </a:effectLst>
        </p:grpSpPr>
        <p:sp>
          <p:nvSpPr>
            <p:cNvPr id="4" name="مستطيل 3"/>
            <p:cNvSpPr/>
            <p:nvPr/>
          </p:nvSpPr>
          <p:spPr>
            <a:xfrm rot="19050553">
              <a:off x="180658" y="2686367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/>
            <p:cNvSpPr/>
            <p:nvPr/>
          </p:nvSpPr>
          <p:spPr>
            <a:xfrm rot="19050553">
              <a:off x="992820" y="3505200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/>
            <p:cNvSpPr/>
            <p:nvPr/>
          </p:nvSpPr>
          <p:spPr>
            <a:xfrm rot="19050553">
              <a:off x="-230820" y="46107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ستطيل 8"/>
            <p:cNvSpPr/>
            <p:nvPr/>
          </p:nvSpPr>
          <p:spPr>
            <a:xfrm rot="19050553">
              <a:off x="535620" y="5486400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مستطيل 9"/>
            <p:cNvSpPr/>
            <p:nvPr/>
          </p:nvSpPr>
          <p:spPr>
            <a:xfrm rot="19050553">
              <a:off x="1750380" y="43821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مستطيل 11"/>
            <p:cNvSpPr/>
            <p:nvPr/>
          </p:nvSpPr>
          <p:spPr>
            <a:xfrm rot="19050553">
              <a:off x="2512380" y="52203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مستطيل 12"/>
            <p:cNvSpPr/>
            <p:nvPr/>
          </p:nvSpPr>
          <p:spPr>
            <a:xfrm rot="19050553">
              <a:off x="1297620" y="63633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مستطيل 13"/>
            <p:cNvSpPr/>
            <p:nvPr/>
          </p:nvSpPr>
          <p:spPr>
            <a:xfrm rot="19050553">
              <a:off x="-1069020" y="37725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مستطيل 14"/>
            <p:cNvSpPr/>
            <p:nvPr/>
          </p:nvSpPr>
          <p:spPr>
            <a:xfrm rot="19050553">
              <a:off x="-764220" y="6629400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مجموعة 26"/>
          <p:cNvGrpSpPr/>
          <p:nvPr/>
        </p:nvGrpSpPr>
        <p:grpSpPr>
          <a:xfrm rot="21423072">
            <a:off x="5769784" y="2919183"/>
            <a:ext cx="3451470" cy="3107853"/>
            <a:chOff x="-1069020" y="2686367"/>
            <a:chExt cx="3796617" cy="3315043"/>
          </a:xfrm>
          <a:solidFill>
            <a:schemeClr val="bg1"/>
          </a:solidFill>
          <a:effectLst>
            <a:outerShdw blurRad="533400" dist="38100" dir="2700000" algn="tl" rotWithShape="0">
              <a:prstClr val="black">
                <a:alpha val="90000"/>
              </a:prstClr>
            </a:outerShdw>
          </a:effectLst>
        </p:grpSpPr>
        <p:sp>
          <p:nvSpPr>
            <p:cNvPr id="28" name="مستطيل 27"/>
            <p:cNvSpPr/>
            <p:nvPr/>
          </p:nvSpPr>
          <p:spPr>
            <a:xfrm rot="19050553">
              <a:off x="180658" y="2686367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مستطيل 28"/>
            <p:cNvSpPr/>
            <p:nvPr/>
          </p:nvSpPr>
          <p:spPr>
            <a:xfrm rot="19050553">
              <a:off x="992820" y="3505200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مستطيل 29"/>
            <p:cNvSpPr/>
            <p:nvPr/>
          </p:nvSpPr>
          <p:spPr>
            <a:xfrm rot="19050553">
              <a:off x="-230820" y="46107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مستطيل 31"/>
            <p:cNvSpPr/>
            <p:nvPr/>
          </p:nvSpPr>
          <p:spPr>
            <a:xfrm rot="19050553">
              <a:off x="1127397" y="4934610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مستطيل 34"/>
            <p:cNvSpPr/>
            <p:nvPr/>
          </p:nvSpPr>
          <p:spPr>
            <a:xfrm rot="19050553">
              <a:off x="-1069020" y="3772534"/>
              <a:ext cx="1600200" cy="1066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ربع نص 4"/>
          <p:cNvSpPr txBox="1"/>
          <p:nvPr/>
        </p:nvSpPr>
        <p:spPr>
          <a:xfrm>
            <a:off x="7135092" y="3255482"/>
            <a:ext cx="900545" cy="375103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b="1" dirty="0" smtClean="0"/>
              <a:t>1 Inch</a:t>
            </a:r>
            <a:endParaRPr lang="en-US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6026728" y="4286250"/>
            <a:ext cx="900545" cy="375103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b="1" dirty="0" smtClean="0"/>
              <a:t>2 Inch</a:t>
            </a:r>
            <a:endParaRPr lang="en-US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7827818" y="4071938"/>
            <a:ext cx="900545" cy="375103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b="1" dirty="0" smtClean="0"/>
              <a:t>3 Inch</a:t>
            </a:r>
            <a:endParaRPr lang="en-US" b="1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6927273" y="5054147"/>
            <a:ext cx="900545" cy="375103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b="1" dirty="0" smtClean="0"/>
              <a:t>4 Inch</a:t>
            </a:r>
            <a:endParaRPr lang="en-US" b="1" dirty="0"/>
          </a:p>
        </p:txBody>
      </p:sp>
      <p:sp>
        <p:nvSpPr>
          <p:cNvPr id="40" name="مربع نص 39"/>
          <p:cNvSpPr txBox="1"/>
          <p:nvPr/>
        </p:nvSpPr>
        <p:spPr>
          <a:xfrm>
            <a:off x="8243455" y="5197022"/>
            <a:ext cx="900545" cy="375103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b="1" dirty="0" smtClean="0"/>
              <a:t>6 Inch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5381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Study Area</a:t>
            </a:r>
          </a:p>
        </p:txBody>
      </p:sp>
      <p:sp>
        <p:nvSpPr>
          <p:cNvPr id="2059" name="خماسي 2058"/>
          <p:cNvSpPr/>
          <p:nvPr/>
        </p:nvSpPr>
        <p:spPr>
          <a:xfrm>
            <a:off x="0" y="1594899"/>
            <a:ext cx="3948545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56" name="عنوان فرعي 2"/>
          <p:cNvSpPr txBox="1">
            <a:spLocks/>
          </p:cNvSpPr>
          <p:nvPr/>
        </p:nvSpPr>
        <p:spPr>
          <a:xfrm>
            <a:off x="623454" y="1710274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Existing Water Network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1710" y="2290226"/>
            <a:ext cx="6000580" cy="456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7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Study Area</a:t>
            </a:r>
          </a:p>
        </p:txBody>
      </p:sp>
      <p:sp>
        <p:nvSpPr>
          <p:cNvPr id="2059" name="خماسي 2058"/>
          <p:cNvSpPr/>
          <p:nvPr/>
        </p:nvSpPr>
        <p:spPr>
          <a:xfrm>
            <a:off x="0" y="1594899"/>
            <a:ext cx="3948545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56" name="عنوان فرعي 2"/>
          <p:cNvSpPr txBox="1">
            <a:spLocks/>
          </p:cNvSpPr>
          <p:nvPr/>
        </p:nvSpPr>
        <p:spPr>
          <a:xfrm>
            <a:off x="623454" y="1710274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Existing Water Network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3" name="جدول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87257275"/>
                  </p:ext>
                </p:extLst>
              </p:nvPr>
            </p:nvGraphicFramePr>
            <p:xfrm>
              <a:off x="1662545" y="3357563"/>
              <a:ext cx="6096000" cy="13936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2032000"/>
                    <a:gridCol w="2032000"/>
                  </a:tblGrid>
                  <a:tr h="3486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Reservoir 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Capacity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7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b="1" i="1" smtClean="0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700" b="1" i="1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700" dirty="0" smtClean="0"/>
                            <a:t>)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Elevation (m)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</a:tr>
                  <a:tr h="3476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R-1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300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26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</a:tr>
                  <a:tr h="3476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R-2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300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16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</a:tr>
                  <a:tr h="3476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R-3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500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 smtClean="0"/>
                            <a:t>16</a:t>
                          </a:r>
                          <a:endParaRPr lang="en-US" sz="1700" dirty="0"/>
                        </a:p>
                      </a:txBody>
                      <a:tcPr marL="83127" marR="83127" marT="42863" marB="42863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جدول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3634977756"/>
                  </p:ext>
                </p:extLst>
              </p:nvPr>
            </p:nvGraphicFramePr>
            <p:xfrm>
              <a:off x="1828800" y="3581400"/>
              <a:ext cx="6705600" cy="15918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35200"/>
                    <a:gridCol w="2235200"/>
                    <a:gridCol w="2235200"/>
                  </a:tblGrid>
                  <a:tr h="4031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Reservoir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273" t="-7576" r="-100273" b="-32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Elevation (m)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R-1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26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R-2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R-3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xmlns="" val="400899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Study Area</a:t>
            </a:r>
          </a:p>
        </p:txBody>
      </p:sp>
      <p:sp>
        <p:nvSpPr>
          <p:cNvPr id="144" name="TextBox 238">
            <a:extLst>
              <a:ext uri="{FF2B5EF4-FFF2-40B4-BE49-F238E27FC236}">
                <a16:creationId xmlns:a16="http://schemas.microsoft.com/office/drawing/2014/main" xmlns="" id="{ADA52588-7D3A-4986-9B44-921D5B83D2DB}"/>
              </a:ext>
            </a:extLst>
          </p:cNvPr>
          <p:cNvSpPr txBox="1"/>
          <p:nvPr/>
        </p:nvSpPr>
        <p:spPr>
          <a:xfrm>
            <a:off x="3066981" y="4930557"/>
            <a:ext cx="1403848" cy="362037"/>
          </a:xfrm>
          <a:prstGeom prst="rect">
            <a:avLst/>
          </a:prstGeom>
          <a:noFill/>
        </p:spPr>
        <p:txBody>
          <a:bodyPr wrap="square" lIns="0" tIns="42108" rIns="0" bIns="42108" rtlCol="0" anchor="b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600-700mm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7" name="TextBox 256">
            <a:extLst>
              <a:ext uri="{FF2B5EF4-FFF2-40B4-BE49-F238E27FC236}">
                <a16:creationId xmlns:a16="http://schemas.microsoft.com/office/drawing/2014/main" xmlns="" id="{39A702E4-97AF-4ECE-B64E-1E10976DE8F8}"/>
              </a:ext>
            </a:extLst>
          </p:cNvPr>
          <p:cNvSpPr txBox="1"/>
          <p:nvPr/>
        </p:nvSpPr>
        <p:spPr>
          <a:xfrm>
            <a:off x="623455" y="4837044"/>
            <a:ext cx="2336037" cy="663643"/>
          </a:xfrm>
          <a:prstGeom prst="rect">
            <a:avLst/>
          </a:prstGeom>
          <a:noFill/>
        </p:spPr>
        <p:txBody>
          <a:bodyPr wrap="square" lIns="0" tIns="42108" rIns="0" bIns="42108" rtlCol="0" anchor="b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Hot and dry in summer</a:t>
            </a:r>
          </a:p>
          <a:p>
            <a:pPr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Mild and wet in winter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0" name="TextBox 259">
                <a:extLst>
                  <a:ext uri="{FF2B5EF4-FFF2-40B4-BE49-F238E27FC236}">
                    <a16:creationId xmlns="" xmlns:a16="http://schemas.microsoft.com/office/drawing/2014/main" id="{1B222E4C-1B7A-421C-A791-430D3A239937}"/>
                  </a:ext>
                </a:extLst>
              </p:cNvPr>
              <p:cNvSpPr txBox="1"/>
              <p:nvPr/>
            </p:nvSpPr>
            <p:spPr>
              <a:xfrm>
                <a:off x="6391321" y="4918089"/>
                <a:ext cx="1403848" cy="375103"/>
              </a:xfrm>
              <a:prstGeom prst="rect">
                <a:avLst/>
              </a:prstGeom>
              <a:noFill/>
            </p:spPr>
            <p:txBody>
              <a:bodyPr wrap="square" lIns="0" tIns="42108" rIns="0" bIns="42108" rtlCol="0" anchor="b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17-19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</m:t>
                        </m:r>
                      </m:e>
                      <m:sup>
                        <m:r>
                          <a:rPr lang="en-US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𝒐</m:t>
                        </m:r>
                      </m:sup>
                    </m:sSup>
                  </m:oMath>
                </a14:m>
                <a:endParaRPr lang="en-US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50" name="TextBox 259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1B222E4C-1B7A-421C-A791-430D3A239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1321" y="4918089"/>
                <a:ext cx="1403848" cy="375103"/>
              </a:xfrm>
              <a:prstGeom prst="rect">
                <a:avLst/>
              </a:prstGeom>
              <a:blipFill rotWithShape="1">
                <a:blip r:embed="rId3"/>
                <a:stretch>
                  <a:fillRect t="-4918" b="-27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" name="TextBox 270">
            <a:extLst>
              <a:ext uri="{FF2B5EF4-FFF2-40B4-BE49-F238E27FC236}">
                <a16:creationId xmlns:a16="http://schemas.microsoft.com/office/drawing/2014/main" xmlns="" id="{DA67D809-5A6B-443F-860A-2EC8F7D169CE}"/>
              </a:ext>
            </a:extLst>
          </p:cNvPr>
          <p:cNvSpPr txBox="1"/>
          <p:nvPr/>
        </p:nvSpPr>
        <p:spPr>
          <a:xfrm>
            <a:off x="4796087" y="4918089"/>
            <a:ext cx="1403848" cy="375103"/>
          </a:xfrm>
          <a:prstGeom prst="rect">
            <a:avLst/>
          </a:prstGeom>
          <a:noFill/>
        </p:spPr>
        <p:txBody>
          <a:bodyPr wrap="square" lIns="0" tIns="42108" rIns="0" bIns="42108" rtlCol="0" anchor="b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50-70%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155" name="Freeform 1010">
            <a:extLst>
              <a:ext uri="{FF2B5EF4-FFF2-40B4-BE49-F238E27FC236}">
                <a16:creationId xmlns:a16="http://schemas.microsoft.com/office/drawing/2014/main" xmlns="" id="{F2E4948D-E59C-4C7E-99F9-9D2C540FF9EA}"/>
              </a:ext>
            </a:extLst>
          </p:cNvPr>
          <p:cNvSpPr>
            <a:spLocks/>
          </p:cNvSpPr>
          <p:nvPr/>
        </p:nvSpPr>
        <p:spPr bwMode="auto">
          <a:xfrm>
            <a:off x="4604919" y="3434424"/>
            <a:ext cx="62255" cy="2852077"/>
          </a:xfrm>
          <a:custGeom>
            <a:avLst/>
            <a:gdLst>
              <a:gd name="T0" fmla="*/ 116 w 234"/>
              <a:gd name="T1" fmla="*/ 10441 h 10441"/>
              <a:gd name="T2" fmla="*/ 116 w 234"/>
              <a:gd name="T3" fmla="*/ 10441 h 10441"/>
              <a:gd name="T4" fmla="*/ 93 w 234"/>
              <a:gd name="T5" fmla="*/ 10438 h 10441"/>
              <a:gd name="T6" fmla="*/ 51 w 234"/>
              <a:gd name="T7" fmla="*/ 10421 h 10441"/>
              <a:gd name="T8" fmla="*/ 19 w 234"/>
              <a:gd name="T9" fmla="*/ 10389 h 10441"/>
              <a:gd name="T10" fmla="*/ 1 w 234"/>
              <a:gd name="T11" fmla="*/ 10347 h 10441"/>
              <a:gd name="T12" fmla="*/ 0 w 234"/>
              <a:gd name="T13" fmla="*/ 10323 h 10441"/>
              <a:gd name="T14" fmla="*/ 0 w 234"/>
              <a:gd name="T15" fmla="*/ 0 h 10441"/>
              <a:gd name="T16" fmla="*/ 234 w 234"/>
              <a:gd name="T17" fmla="*/ 0 h 10441"/>
              <a:gd name="T18" fmla="*/ 234 w 234"/>
              <a:gd name="T19" fmla="*/ 10323 h 10441"/>
              <a:gd name="T20" fmla="*/ 233 w 234"/>
              <a:gd name="T21" fmla="*/ 10347 h 10441"/>
              <a:gd name="T22" fmla="*/ 215 w 234"/>
              <a:gd name="T23" fmla="*/ 10389 h 10441"/>
              <a:gd name="T24" fmla="*/ 183 w 234"/>
              <a:gd name="T25" fmla="*/ 10421 h 10441"/>
              <a:gd name="T26" fmla="*/ 141 w 234"/>
              <a:gd name="T27" fmla="*/ 10438 h 10441"/>
              <a:gd name="T28" fmla="*/ 116 w 234"/>
              <a:gd name="T29" fmla="*/ 10441 h 10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4" h="10441">
                <a:moveTo>
                  <a:pt x="116" y="10441"/>
                </a:moveTo>
                <a:lnTo>
                  <a:pt x="116" y="10441"/>
                </a:lnTo>
                <a:lnTo>
                  <a:pt x="93" y="10438"/>
                </a:lnTo>
                <a:lnTo>
                  <a:pt x="51" y="10421"/>
                </a:lnTo>
                <a:lnTo>
                  <a:pt x="19" y="10389"/>
                </a:lnTo>
                <a:lnTo>
                  <a:pt x="1" y="10347"/>
                </a:lnTo>
                <a:lnTo>
                  <a:pt x="0" y="10323"/>
                </a:lnTo>
                <a:lnTo>
                  <a:pt x="0" y="0"/>
                </a:lnTo>
                <a:lnTo>
                  <a:pt x="234" y="0"/>
                </a:lnTo>
                <a:lnTo>
                  <a:pt x="234" y="10323"/>
                </a:lnTo>
                <a:lnTo>
                  <a:pt x="233" y="10347"/>
                </a:lnTo>
                <a:lnTo>
                  <a:pt x="215" y="10389"/>
                </a:lnTo>
                <a:lnTo>
                  <a:pt x="183" y="10421"/>
                </a:lnTo>
                <a:lnTo>
                  <a:pt x="141" y="10438"/>
                </a:lnTo>
                <a:lnTo>
                  <a:pt x="116" y="10441"/>
                </a:lnTo>
                <a:close/>
              </a:path>
            </a:pathLst>
          </a:custGeom>
          <a:solidFill>
            <a:srgbClr val="36261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grpSp>
        <p:nvGrpSpPr>
          <p:cNvPr id="156" name="Group 210">
            <a:extLst>
              <a:ext uri="{FF2B5EF4-FFF2-40B4-BE49-F238E27FC236}">
                <a16:creationId xmlns:a16="http://schemas.microsoft.com/office/drawing/2014/main" xmlns="" id="{069838C5-AF2E-478E-8691-FE05AA25F6D0}"/>
              </a:ext>
            </a:extLst>
          </p:cNvPr>
          <p:cNvGrpSpPr/>
          <p:nvPr/>
        </p:nvGrpSpPr>
        <p:grpSpPr>
          <a:xfrm>
            <a:off x="762000" y="2265182"/>
            <a:ext cx="7550727" cy="2493953"/>
            <a:chOff x="2018582" y="1294823"/>
            <a:chExt cx="7952424" cy="2898486"/>
          </a:xfrm>
        </p:grpSpPr>
        <p:sp>
          <p:nvSpPr>
            <p:cNvPr id="157" name="Freeform 1119">
              <a:extLst>
                <a:ext uri="{FF2B5EF4-FFF2-40B4-BE49-F238E27FC236}">
                  <a16:creationId xmlns:a16="http://schemas.microsoft.com/office/drawing/2014/main" xmlns="" id="{942DDB98-3B10-4A79-9C84-4C0A11BEC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8582" y="1299101"/>
              <a:ext cx="4410289" cy="2894208"/>
            </a:xfrm>
            <a:custGeom>
              <a:avLst/>
              <a:gdLst>
                <a:gd name="T0" fmla="*/ 7147 w 7329"/>
                <a:gd name="T1" fmla="*/ 9 h 6764"/>
                <a:gd name="T2" fmla="*/ 6431 w 7329"/>
                <a:gd name="T3" fmla="*/ 71 h 6764"/>
                <a:gd name="T4" fmla="*/ 5735 w 7329"/>
                <a:gd name="T5" fmla="*/ 170 h 6764"/>
                <a:gd name="T6" fmla="*/ 5062 w 7329"/>
                <a:gd name="T7" fmla="*/ 308 h 6764"/>
                <a:gd name="T8" fmla="*/ 4416 w 7329"/>
                <a:gd name="T9" fmla="*/ 484 h 6764"/>
                <a:gd name="T10" fmla="*/ 3802 w 7329"/>
                <a:gd name="T11" fmla="*/ 696 h 6764"/>
                <a:gd name="T12" fmla="*/ 3220 w 7329"/>
                <a:gd name="T13" fmla="*/ 944 h 6764"/>
                <a:gd name="T14" fmla="*/ 2674 w 7329"/>
                <a:gd name="T15" fmla="*/ 1226 h 6764"/>
                <a:gd name="T16" fmla="*/ 2292 w 7329"/>
                <a:gd name="T17" fmla="*/ 1461 h 6764"/>
                <a:gd name="T18" fmla="*/ 1893 w 7329"/>
                <a:gd name="T19" fmla="*/ 1744 h 6764"/>
                <a:gd name="T20" fmla="*/ 1418 w 7329"/>
                <a:gd name="T21" fmla="*/ 2152 h 6764"/>
                <a:gd name="T22" fmla="*/ 1009 w 7329"/>
                <a:gd name="T23" fmla="*/ 2592 h 6764"/>
                <a:gd name="T24" fmla="*/ 667 w 7329"/>
                <a:gd name="T25" fmla="*/ 3063 h 6764"/>
                <a:gd name="T26" fmla="*/ 392 w 7329"/>
                <a:gd name="T27" fmla="*/ 3559 h 6764"/>
                <a:gd name="T28" fmla="*/ 189 w 7329"/>
                <a:gd name="T29" fmla="*/ 4080 h 6764"/>
                <a:gd name="T30" fmla="*/ 58 w 7329"/>
                <a:gd name="T31" fmla="*/ 4620 h 6764"/>
                <a:gd name="T32" fmla="*/ 1 w 7329"/>
                <a:gd name="T33" fmla="*/ 5178 h 6764"/>
                <a:gd name="T34" fmla="*/ 1 w 7329"/>
                <a:gd name="T35" fmla="*/ 5395 h 6764"/>
                <a:gd name="T36" fmla="*/ 61 w 7329"/>
                <a:gd name="T37" fmla="*/ 5681 h 6764"/>
                <a:gd name="T38" fmla="*/ 192 w 7329"/>
                <a:gd name="T39" fmla="*/ 5946 h 6764"/>
                <a:gd name="T40" fmla="*/ 389 w 7329"/>
                <a:gd name="T41" fmla="*/ 6184 h 6764"/>
                <a:gd name="T42" fmla="*/ 643 w 7329"/>
                <a:gd name="T43" fmla="*/ 6389 h 6764"/>
                <a:gd name="T44" fmla="*/ 944 w 7329"/>
                <a:gd name="T45" fmla="*/ 6555 h 6764"/>
                <a:gd name="T46" fmla="*/ 1286 w 7329"/>
                <a:gd name="T47" fmla="*/ 6677 h 6764"/>
                <a:gd name="T48" fmla="*/ 1661 w 7329"/>
                <a:gd name="T49" fmla="*/ 6747 h 6764"/>
                <a:gd name="T50" fmla="*/ 1960 w 7329"/>
                <a:gd name="T51" fmla="*/ 6764 h 6764"/>
                <a:gd name="T52" fmla="*/ 2259 w 7329"/>
                <a:gd name="T53" fmla="*/ 6747 h 6764"/>
                <a:gd name="T54" fmla="*/ 2633 w 7329"/>
                <a:gd name="T55" fmla="*/ 6677 h 6764"/>
                <a:gd name="T56" fmla="*/ 2976 w 7329"/>
                <a:gd name="T57" fmla="*/ 6555 h 6764"/>
                <a:gd name="T58" fmla="*/ 3278 w 7329"/>
                <a:gd name="T59" fmla="*/ 6389 h 6764"/>
                <a:gd name="T60" fmla="*/ 3531 w 7329"/>
                <a:gd name="T61" fmla="*/ 6184 h 6764"/>
                <a:gd name="T62" fmla="*/ 3727 w 7329"/>
                <a:gd name="T63" fmla="*/ 5946 h 6764"/>
                <a:gd name="T64" fmla="*/ 3859 w 7329"/>
                <a:gd name="T65" fmla="*/ 5681 h 6764"/>
                <a:gd name="T66" fmla="*/ 3919 w 7329"/>
                <a:gd name="T67" fmla="*/ 5395 h 6764"/>
                <a:gd name="T68" fmla="*/ 3920 w 7329"/>
                <a:gd name="T69" fmla="*/ 5321 h 6764"/>
                <a:gd name="T70" fmla="*/ 3930 w 7329"/>
                <a:gd name="T71" fmla="*/ 4885 h 6764"/>
                <a:gd name="T72" fmla="*/ 3979 w 7329"/>
                <a:gd name="T73" fmla="*/ 4323 h 6764"/>
                <a:gd name="T74" fmla="*/ 4065 w 7329"/>
                <a:gd name="T75" fmla="*/ 3779 h 6764"/>
                <a:gd name="T76" fmla="*/ 4190 w 7329"/>
                <a:gd name="T77" fmla="*/ 3259 h 6764"/>
                <a:gd name="T78" fmla="*/ 4264 w 7329"/>
                <a:gd name="T79" fmla="*/ 3013 h 6764"/>
                <a:gd name="T80" fmla="*/ 4435 w 7329"/>
                <a:gd name="T81" fmla="*/ 2553 h 6764"/>
                <a:gd name="T82" fmla="*/ 4637 w 7329"/>
                <a:gd name="T83" fmla="*/ 2123 h 6764"/>
                <a:gd name="T84" fmla="*/ 4870 w 7329"/>
                <a:gd name="T85" fmla="*/ 1723 h 6764"/>
                <a:gd name="T86" fmla="*/ 5066 w 7329"/>
                <a:gd name="T87" fmla="*/ 1445 h 6764"/>
                <a:gd name="T88" fmla="*/ 5239 w 7329"/>
                <a:gd name="T89" fmla="*/ 1231 h 6764"/>
                <a:gd name="T90" fmla="*/ 5486 w 7329"/>
                <a:gd name="T91" fmla="*/ 967 h 6764"/>
                <a:gd name="T92" fmla="*/ 5747 w 7329"/>
                <a:gd name="T93" fmla="*/ 734 h 6764"/>
                <a:gd name="T94" fmla="*/ 6024 w 7329"/>
                <a:gd name="T95" fmla="*/ 528 h 6764"/>
                <a:gd name="T96" fmla="*/ 6313 w 7329"/>
                <a:gd name="T97" fmla="*/ 354 h 6764"/>
                <a:gd name="T98" fmla="*/ 6614 w 7329"/>
                <a:gd name="T99" fmla="*/ 210 h 6764"/>
                <a:gd name="T100" fmla="*/ 6926 w 7329"/>
                <a:gd name="T101" fmla="*/ 96 h 6764"/>
                <a:gd name="T102" fmla="*/ 7247 w 7329"/>
                <a:gd name="T103" fmla="*/ 15 h 6764"/>
                <a:gd name="T104" fmla="*/ 7329 w 7329"/>
                <a:gd name="T105" fmla="*/ 0 h 6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29" h="6764">
                  <a:moveTo>
                    <a:pt x="7329" y="0"/>
                  </a:moveTo>
                  <a:lnTo>
                    <a:pt x="7147" y="9"/>
                  </a:lnTo>
                  <a:lnTo>
                    <a:pt x="6786" y="35"/>
                  </a:lnTo>
                  <a:lnTo>
                    <a:pt x="6431" y="71"/>
                  </a:lnTo>
                  <a:lnTo>
                    <a:pt x="6080" y="115"/>
                  </a:lnTo>
                  <a:lnTo>
                    <a:pt x="5735" y="170"/>
                  </a:lnTo>
                  <a:lnTo>
                    <a:pt x="5395" y="235"/>
                  </a:lnTo>
                  <a:lnTo>
                    <a:pt x="5062" y="308"/>
                  </a:lnTo>
                  <a:lnTo>
                    <a:pt x="4736" y="391"/>
                  </a:lnTo>
                  <a:lnTo>
                    <a:pt x="4416" y="484"/>
                  </a:lnTo>
                  <a:lnTo>
                    <a:pt x="4105" y="586"/>
                  </a:lnTo>
                  <a:lnTo>
                    <a:pt x="3802" y="696"/>
                  </a:lnTo>
                  <a:lnTo>
                    <a:pt x="3506" y="816"/>
                  </a:lnTo>
                  <a:lnTo>
                    <a:pt x="3220" y="944"/>
                  </a:lnTo>
                  <a:lnTo>
                    <a:pt x="2942" y="1080"/>
                  </a:lnTo>
                  <a:lnTo>
                    <a:pt x="2674" y="1226"/>
                  </a:lnTo>
                  <a:lnTo>
                    <a:pt x="2417" y="1381"/>
                  </a:lnTo>
                  <a:lnTo>
                    <a:pt x="2292" y="1461"/>
                  </a:lnTo>
                  <a:lnTo>
                    <a:pt x="2155" y="1552"/>
                  </a:lnTo>
                  <a:lnTo>
                    <a:pt x="1893" y="1744"/>
                  </a:lnTo>
                  <a:lnTo>
                    <a:pt x="1648" y="1943"/>
                  </a:lnTo>
                  <a:lnTo>
                    <a:pt x="1418" y="2152"/>
                  </a:lnTo>
                  <a:lnTo>
                    <a:pt x="1205" y="2369"/>
                  </a:lnTo>
                  <a:lnTo>
                    <a:pt x="1009" y="2592"/>
                  </a:lnTo>
                  <a:lnTo>
                    <a:pt x="829" y="2825"/>
                  </a:lnTo>
                  <a:lnTo>
                    <a:pt x="667" y="3063"/>
                  </a:lnTo>
                  <a:lnTo>
                    <a:pt x="521" y="3309"/>
                  </a:lnTo>
                  <a:lnTo>
                    <a:pt x="392" y="3559"/>
                  </a:lnTo>
                  <a:lnTo>
                    <a:pt x="282" y="3817"/>
                  </a:lnTo>
                  <a:lnTo>
                    <a:pt x="189" y="4080"/>
                  </a:lnTo>
                  <a:lnTo>
                    <a:pt x="115" y="4348"/>
                  </a:lnTo>
                  <a:lnTo>
                    <a:pt x="58" y="4620"/>
                  </a:lnTo>
                  <a:lnTo>
                    <a:pt x="21" y="4897"/>
                  </a:lnTo>
                  <a:lnTo>
                    <a:pt x="1" y="5178"/>
                  </a:lnTo>
                  <a:lnTo>
                    <a:pt x="0" y="5321"/>
                  </a:lnTo>
                  <a:lnTo>
                    <a:pt x="1" y="5395"/>
                  </a:lnTo>
                  <a:lnTo>
                    <a:pt x="22" y="5540"/>
                  </a:lnTo>
                  <a:lnTo>
                    <a:pt x="61" y="5681"/>
                  </a:lnTo>
                  <a:lnTo>
                    <a:pt x="118" y="5816"/>
                  </a:lnTo>
                  <a:lnTo>
                    <a:pt x="192" y="5946"/>
                  </a:lnTo>
                  <a:lnTo>
                    <a:pt x="283" y="6069"/>
                  </a:lnTo>
                  <a:lnTo>
                    <a:pt x="389" y="6184"/>
                  </a:lnTo>
                  <a:lnTo>
                    <a:pt x="509" y="6291"/>
                  </a:lnTo>
                  <a:lnTo>
                    <a:pt x="643" y="6389"/>
                  </a:lnTo>
                  <a:lnTo>
                    <a:pt x="787" y="6477"/>
                  </a:lnTo>
                  <a:lnTo>
                    <a:pt x="944" y="6555"/>
                  </a:lnTo>
                  <a:lnTo>
                    <a:pt x="1110" y="6622"/>
                  </a:lnTo>
                  <a:lnTo>
                    <a:pt x="1286" y="6677"/>
                  </a:lnTo>
                  <a:lnTo>
                    <a:pt x="1470" y="6719"/>
                  </a:lnTo>
                  <a:lnTo>
                    <a:pt x="1661" y="6747"/>
                  </a:lnTo>
                  <a:lnTo>
                    <a:pt x="1859" y="6763"/>
                  </a:lnTo>
                  <a:lnTo>
                    <a:pt x="1960" y="6764"/>
                  </a:lnTo>
                  <a:lnTo>
                    <a:pt x="2061" y="6763"/>
                  </a:lnTo>
                  <a:lnTo>
                    <a:pt x="2259" y="6747"/>
                  </a:lnTo>
                  <a:lnTo>
                    <a:pt x="2450" y="6719"/>
                  </a:lnTo>
                  <a:lnTo>
                    <a:pt x="2633" y="6677"/>
                  </a:lnTo>
                  <a:lnTo>
                    <a:pt x="2809" y="6622"/>
                  </a:lnTo>
                  <a:lnTo>
                    <a:pt x="2976" y="6555"/>
                  </a:lnTo>
                  <a:lnTo>
                    <a:pt x="3132" y="6477"/>
                  </a:lnTo>
                  <a:lnTo>
                    <a:pt x="3278" y="6389"/>
                  </a:lnTo>
                  <a:lnTo>
                    <a:pt x="3411" y="6291"/>
                  </a:lnTo>
                  <a:lnTo>
                    <a:pt x="3531" y="6184"/>
                  </a:lnTo>
                  <a:lnTo>
                    <a:pt x="3637" y="6069"/>
                  </a:lnTo>
                  <a:lnTo>
                    <a:pt x="3727" y="5946"/>
                  </a:lnTo>
                  <a:lnTo>
                    <a:pt x="3802" y="5816"/>
                  </a:lnTo>
                  <a:lnTo>
                    <a:pt x="3859" y="5681"/>
                  </a:lnTo>
                  <a:lnTo>
                    <a:pt x="3898" y="5540"/>
                  </a:lnTo>
                  <a:lnTo>
                    <a:pt x="3919" y="5395"/>
                  </a:lnTo>
                  <a:lnTo>
                    <a:pt x="3920" y="5321"/>
                  </a:lnTo>
                  <a:lnTo>
                    <a:pt x="3920" y="5321"/>
                  </a:lnTo>
                  <a:lnTo>
                    <a:pt x="3921" y="5174"/>
                  </a:lnTo>
                  <a:lnTo>
                    <a:pt x="3930" y="4885"/>
                  </a:lnTo>
                  <a:lnTo>
                    <a:pt x="3950" y="4601"/>
                  </a:lnTo>
                  <a:lnTo>
                    <a:pt x="3979" y="4323"/>
                  </a:lnTo>
                  <a:lnTo>
                    <a:pt x="4017" y="4048"/>
                  </a:lnTo>
                  <a:lnTo>
                    <a:pt x="4065" y="3779"/>
                  </a:lnTo>
                  <a:lnTo>
                    <a:pt x="4123" y="3516"/>
                  </a:lnTo>
                  <a:lnTo>
                    <a:pt x="4190" y="3259"/>
                  </a:lnTo>
                  <a:lnTo>
                    <a:pt x="4227" y="3132"/>
                  </a:lnTo>
                  <a:lnTo>
                    <a:pt x="4264" y="3013"/>
                  </a:lnTo>
                  <a:lnTo>
                    <a:pt x="4345" y="2779"/>
                  </a:lnTo>
                  <a:lnTo>
                    <a:pt x="4435" y="2553"/>
                  </a:lnTo>
                  <a:lnTo>
                    <a:pt x="4532" y="2334"/>
                  </a:lnTo>
                  <a:lnTo>
                    <a:pt x="4637" y="2123"/>
                  </a:lnTo>
                  <a:lnTo>
                    <a:pt x="4750" y="1920"/>
                  </a:lnTo>
                  <a:lnTo>
                    <a:pt x="4870" y="1723"/>
                  </a:lnTo>
                  <a:lnTo>
                    <a:pt x="4999" y="1536"/>
                  </a:lnTo>
                  <a:lnTo>
                    <a:pt x="5066" y="1445"/>
                  </a:lnTo>
                  <a:lnTo>
                    <a:pt x="5123" y="1372"/>
                  </a:lnTo>
                  <a:lnTo>
                    <a:pt x="5239" y="1231"/>
                  </a:lnTo>
                  <a:lnTo>
                    <a:pt x="5360" y="1096"/>
                  </a:lnTo>
                  <a:lnTo>
                    <a:pt x="5486" y="967"/>
                  </a:lnTo>
                  <a:lnTo>
                    <a:pt x="5614" y="847"/>
                  </a:lnTo>
                  <a:lnTo>
                    <a:pt x="5747" y="734"/>
                  </a:lnTo>
                  <a:lnTo>
                    <a:pt x="5884" y="627"/>
                  </a:lnTo>
                  <a:lnTo>
                    <a:pt x="6024" y="528"/>
                  </a:lnTo>
                  <a:lnTo>
                    <a:pt x="6167" y="438"/>
                  </a:lnTo>
                  <a:lnTo>
                    <a:pt x="6313" y="354"/>
                  </a:lnTo>
                  <a:lnTo>
                    <a:pt x="6462" y="278"/>
                  </a:lnTo>
                  <a:lnTo>
                    <a:pt x="6614" y="210"/>
                  </a:lnTo>
                  <a:lnTo>
                    <a:pt x="6769" y="149"/>
                  </a:lnTo>
                  <a:lnTo>
                    <a:pt x="6926" y="96"/>
                  </a:lnTo>
                  <a:lnTo>
                    <a:pt x="7085" y="52"/>
                  </a:lnTo>
                  <a:lnTo>
                    <a:pt x="7247" y="15"/>
                  </a:lnTo>
                  <a:lnTo>
                    <a:pt x="7329" y="0"/>
                  </a:lnTo>
                  <a:lnTo>
                    <a:pt x="7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304800">
                <a:prstClr val="black">
                  <a:alpha val="54000"/>
                </a:prstClr>
              </a:inn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="1"/>
            </a:p>
          </p:txBody>
        </p:sp>
        <p:sp>
          <p:nvSpPr>
            <p:cNvPr id="158" name="Freeform: Shape 230">
              <a:extLst>
                <a:ext uri="{FF2B5EF4-FFF2-40B4-BE49-F238E27FC236}">
                  <a16:creationId xmlns:a16="http://schemas.microsoft.com/office/drawing/2014/main" xmlns="" id="{459D2A8C-0479-4B9F-922A-32D8C3355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967" y="1295467"/>
              <a:ext cx="1728872" cy="2897842"/>
            </a:xfrm>
            <a:custGeom>
              <a:avLst/>
              <a:gdLst>
                <a:gd name="connsiteX0" fmla="*/ 1235456 w 1235456"/>
                <a:gd name="connsiteY0" fmla="*/ 0 h 2150585"/>
                <a:gd name="connsiteX1" fmla="*/ 1235456 w 1235456"/>
                <a:gd name="connsiteY1" fmla="*/ 1769566 h 2150585"/>
                <a:gd name="connsiteX2" fmla="*/ 1225233 w 1235456"/>
                <a:gd name="connsiteY2" fmla="*/ 1806517 h 2150585"/>
                <a:gd name="connsiteX3" fmla="*/ 1206818 w 1235456"/>
                <a:gd name="connsiteY3" fmla="*/ 1849367 h 2150585"/>
                <a:gd name="connsiteX4" fmla="*/ 1183323 w 1235456"/>
                <a:gd name="connsiteY4" fmla="*/ 1890629 h 2150585"/>
                <a:gd name="connsiteX5" fmla="*/ 1154430 w 1235456"/>
                <a:gd name="connsiteY5" fmla="*/ 1929670 h 2150585"/>
                <a:gd name="connsiteX6" fmla="*/ 1120775 w 1235456"/>
                <a:gd name="connsiteY6" fmla="*/ 1966172 h 2150585"/>
                <a:gd name="connsiteX7" fmla="*/ 1082675 w 1235456"/>
                <a:gd name="connsiteY7" fmla="*/ 2000452 h 2150585"/>
                <a:gd name="connsiteX8" fmla="*/ 1040448 w 1235456"/>
                <a:gd name="connsiteY8" fmla="*/ 2031240 h 2150585"/>
                <a:gd name="connsiteX9" fmla="*/ 994728 w 1235456"/>
                <a:gd name="connsiteY9" fmla="*/ 2059172 h 2150585"/>
                <a:gd name="connsiteX10" fmla="*/ 944880 w 1235456"/>
                <a:gd name="connsiteY10" fmla="*/ 2083930 h 2150585"/>
                <a:gd name="connsiteX11" fmla="*/ 891858 w 1235456"/>
                <a:gd name="connsiteY11" fmla="*/ 2105196 h 2150585"/>
                <a:gd name="connsiteX12" fmla="*/ 836295 w 1235456"/>
                <a:gd name="connsiteY12" fmla="*/ 2122653 h 2150585"/>
                <a:gd name="connsiteX13" fmla="*/ 777558 w 1235456"/>
                <a:gd name="connsiteY13" fmla="*/ 2135984 h 2150585"/>
                <a:gd name="connsiteX14" fmla="*/ 716915 w 1235456"/>
                <a:gd name="connsiteY14" fmla="*/ 2145507 h 2150585"/>
                <a:gd name="connsiteX15" fmla="*/ 654050 w 1235456"/>
                <a:gd name="connsiteY15" fmla="*/ 2149950 h 2150585"/>
                <a:gd name="connsiteX16" fmla="*/ 622300 w 1235456"/>
                <a:gd name="connsiteY16" fmla="*/ 2150585 h 2150585"/>
                <a:gd name="connsiteX17" fmla="*/ 590233 w 1235456"/>
                <a:gd name="connsiteY17" fmla="*/ 2149950 h 2150585"/>
                <a:gd name="connsiteX18" fmla="*/ 527685 w 1235456"/>
                <a:gd name="connsiteY18" fmla="*/ 2145507 h 2150585"/>
                <a:gd name="connsiteX19" fmla="*/ 467043 w 1235456"/>
                <a:gd name="connsiteY19" fmla="*/ 2135984 h 2150585"/>
                <a:gd name="connsiteX20" fmla="*/ 408305 w 1235456"/>
                <a:gd name="connsiteY20" fmla="*/ 2122653 h 2150585"/>
                <a:gd name="connsiteX21" fmla="*/ 352743 w 1235456"/>
                <a:gd name="connsiteY21" fmla="*/ 2105196 h 2150585"/>
                <a:gd name="connsiteX22" fmla="*/ 299403 w 1235456"/>
                <a:gd name="connsiteY22" fmla="*/ 2083930 h 2150585"/>
                <a:gd name="connsiteX23" fmla="*/ 250190 w 1235456"/>
                <a:gd name="connsiteY23" fmla="*/ 2059172 h 2150585"/>
                <a:gd name="connsiteX24" fmla="*/ 203835 w 1235456"/>
                <a:gd name="connsiteY24" fmla="*/ 2031240 h 2150585"/>
                <a:gd name="connsiteX25" fmla="*/ 161608 w 1235456"/>
                <a:gd name="connsiteY25" fmla="*/ 2000452 h 2150585"/>
                <a:gd name="connsiteX26" fmla="*/ 123508 w 1235456"/>
                <a:gd name="connsiteY26" fmla="*/ 1966172 h 2150585"/>
                <a:gd name="connsiteX27" fmla="*/ 90170 w 1235456"/>
                <a:gd name="connsiteY27" fmla="*/ 1929670 h 2150585"/>
                <a:gd name="connsiteX28" fmla="*/ 61278 w 1235456"/>
                <a:gd name="connsiteY28" fmla="*/ 1890629 h 2150585"/>
                <a:gd name="connsiteX29" fmla="*/ 37465 w 1235456"/>
                <a:gd name="connsiteY29" fmla="*/ 1849367 h 2150585"/>
                <a:gd name="connsiteX30" fmla="*/ 19368 w 1235456"/>
                <a:gd name="connsiteY30" fmla="*/ 1806517 h 2150585"/>
                <a:gd name="connsiteX31" fmla="*/ 6985 w 1235456"/>
                <a:gd name="connsiteY31" fmla="*/ 1761762 h 2150585"/>
                <a:gd name="connsiteX32" fmla="*/ 635 w 1235456"/>
                <a:gd name="connsiteY32" fmla="*/ 1715738 h 2150585"/>
                <a:gd name="connsiteX33" fmla="*/ 0 w 1235456"/>
                <a:gd name="connsiteY33" fmla="*/ 1692250 h 2150585"/>
                <a:gd name="connsiteX34" fmla="*/ 318 w 1235456"/>
                <a:gd name="connsiteY34" fmla="*/ 1646861 h 2150585"/>
                <a:gd name="connsiteX35" fmla="*/ 3175 w 1235456"/>
                <a:gd name="connsiteY35" fmla="*/ 1557353 h 2150585"/>
                <a:gd name="connsiteX36" fmla="*/ 9208 w 1235456"/>
                <a:gd name="connsiteY36" fmla="*/ 1469748 h 2150585"/>
                <a:gd name="connsiteX37" fmla="*/ 18098 w 1235456"/>
                <a:gd name="connsiteY37" fmla="*/ 1383731 h 2150585"/>
                <a:gd name="connsiteX38" fmla="*/ 29528 w 1235456"/>
                <a:gd name="connsiteY38" fmla="*/ 1299619 h 2150585"/>
                <a:gd name="connsiteX39" fmla="*/ 44133 w 1235456"/>
                <a:gd name="connsiteY39" fmla="*/ 1217093 h 2150585"/>
                <a:gd name="connsiteX40" fmla="*/ 61595 w 1235456"/>
                <a:gd name="connsiteY40" fmla="*/ 1136789 h 2150585"/>
                <a:gd name="connsiteX41" fmla="*/ 80963 w 1235456"/>
                <a:gd name="connsiteY41" fmla="*/ 1058390 h 2150585"/>
                <a:gd name="connsiteX42" fmla="*/ 103823 w 1235456"/>
                <a:gd name="connsiteY42" fmla="*/ 982212 h 2150585"/>
                <a:gd name="connsiteX43" fmla="*/ 128905 w 1235456"/>
                <a:gd name="connsiteY43" fmla="*/ 908257 h 2150585"/>
                <a:gd name="connsiteX44" fmla="*/ 156210 w 1235456"/>
                <a:gd name="connsiteY44" fmla="*/ 836523 h 2150585"/>
                <a:gd name="connsiteX45" fmla="*/ 186055 w 1235456"/>
                <a:gd name="connsiteY45" fmla="*/ 767328 h 2150585"/>
                <a:gd name="connsiteX46" fmla="*/ 218123 w 1235456"/>
                <a:gd name="connsiteY46" fmla="*/ 700038 h 2150585"/>
                <a:gd name="connsiteX47" fmla="*/ 253048 w 1235456"/>
                <a:gd name="connsiteY47" fmla="*/ 635604 h 2150585"/>
                <a:gd name="connsiteX48" fmla="*/ 289560 w 1235456"/>
                <a:gd name="connsiteY48" fmla="*/ 574028 h 2150585"/>
                <a:gd name="connsiteX49" fmla="*/ 328613 w 1235456"/>
                <a:gd name="connsiteY49" fmla="*/ 514990 h 2150585"/>
                <a:gd name="connsiteX50" fmla="*/ 369570 w 1235456"/>
                <a:gd name="connsiteY50" fmla="*/ 458492 h 2150585"/>
                <a:gd name="connsiteX51" fmla="*/ 412750 w 1235456"/>
                <a:gd name="connsiteY51" fmla="*/ 404850 h 2150585"/>
                <a:gd name="connsiteX52" fmla="*/ 457835 w 1235456"/>
                <a:gd name="connsiteY52" fmla="*/ 354382 h 2150585"/>
                <a:gd name="connsiteX53" fmla="*/ 504825 w 1235456"/>
                <a:gd name="connsiteY53" fmla="*/ 306772 h 2150585"/>
                <a:gd name="connsiteX54" fmla="*/ 554038 w 1235456"/>
                <a:gd name="connsiteY54" fmla="*/ 262335 h 2150585"/>
                <a:gd name="connsiteX55" fmla="*/ 604838 w 1235456"/>
                <a:gd name="connsiteY55" fmla="*/ 221072 h 2150585"/>
                <a:gd name="connsiteX56" fmla="*/ 657543 w 1235456"/>
                <a:gd name="connsiteY56" fmla="*/ 182983 h 2150585"/>
                <a:gd name="connsiteX57" fmla="*/ 711835 w 1235456"/>
                <a:gd name="connsiteY57" fmla="*/ 148386 h 2150585"/>
                <a:gd name="connsiteX58" fmla="*/ 767715 w 1235456"/>
                <a:gd name="connsiteY58" fmla="*/ 117280 h 2150585"/>
                <a:gd name="connsiteX59" fmla="*/ 825183 w 1235456"/>
                <a:gd name="connsiteY59" fmla="*/ 89348 h 2150585"/>
                <a:gd name="connsiteX60" fmla="*/ 884238 w 1235456"/>
                <a:gd name="connsiteY60" fmla="*/ 65225 h 2150585"/>
                <a:gd name="connsiteX61" fmla="*/ 944880 w 1235456"/>
                <a:gd name="connsiteY61" fmla="*/ 44594 h 2150585"/>
                <a:gd name="connsiteX62" fmla="*/ 1007110 w 1235456"/>
                <a:gd name="connsiteY62" fmla="*/ 27771 h 2150585"/>
                <a:gd name="connsiteX63" fmla="*/ 1069975 w 1235456"/>
                <a:gd name="connsiteY63" fmla="*/ 14758 h 2150585"/>
                <a:gd name="connsiteX64" fmla="*/ 1134745 w 1235456"/>
                <a:gd name="connsiteY64" fmla="*/ 5870 h 2150585"/>
                <a:gd name="connsiteX65" fmla="*/ 1200785 w 1235456"/>
                <a:gd name="connsiteY65" fmla="*/ 792 h 2150585"/>
                <a:gd name="connsiteX66" fmla="*/ 1234123 w 1235456"/>
                <a:gd name="connsiteY66" fmla="*/ 157 h 2150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35456" h="2150585">
                  <a:moveTo>
                    <a:pt x="1235456" y="0"/>
                  </a:moveTo>
                  <a:lnTo>
                    <a:pt x="1235456" y="1769566"/>
                  </a:lnTo>
                  <a:lnTo>
                    <a:pt x="1225233" y="1806517"/>
                  </a:lnTo>
                  <a:lnTo>
                    <a:pt x="1206818" y="1849367"/>
                  </a:lnTo>
                  <a:lnTo>
                    <a:pt x="1183323" y="1890629"/>
                  </a:lnTo>
                  <a:lnTo>
                    <a:pt x="1154430" y="1929670"/>
                  </a:lnTo>
                  <a:lnTo>
                    <a:pt x="1120775" y="1966172"/>
                  </a:lnTo>
                  <a:lnTo>
                    <a:pt x="1082675" y="2000452"/>
                  </a:lnTo>
                  <a:lnTo>
                    <a:pt x="1040448" y="2031240"/>
                  </a:lnTo>
                  <a:lnTo>
                    <a:pt x="994728" y="2059172"/>
                  </a:lnTo>
                  <a:lnTo>
                    <a:pt x="944880" y="2083930"/>
                  </a:lnTo>
                  <a:lnTo>
                    <a:pt x="891858" y="2105196"/>
                  </a:lnTo>
                  <a:lnTo>
                    <a:pt x="836295" y="2122653"/>
                  </a:lnTo>
                  <a:lnTo>
                    <a:pt x="777558" y="2135984"/>
                  </a:lnTo>
                  <a:lnTo>
                    <a:pt x="716915" y="2145507"/>
                  </a:lnTo>
                  <a:lnTo>
                    <a:pt x="654050" y="2149950"/>
                  </a:lnTo>
                  <a:lnTo>
                    <a:pt x="622300" y="2150585"/>
                  </a:lnTo>
                  <a:lnTo>
                    <a:pt x="590233" y="2149950"/>
                  </a:lnTo>
                  <a:lnTo>
                    <a:pt x="527685" y="2145507"/>
                  </a:lnTo>
                  <a:lnTo>
                    <a:pt x="467043" y="2135984"/>
                  </a:lnTo>
                  <a:lnTo>
                    <a:pt x="408305" y="2122653"/>
                  </a:lnTo>
                  <a:lnTo>
                    <a:pt x="352743" y="2105196"/>
                  </a:lnTo>
                  <a:lnTo>
                    <a:pt x="299403" y="2083930"/>
                  </a:lnTo>
                  <a:lnTo>
                    <a:pt x="250190" y="2059172"/>
                  </a:lnTo>
                  <a:lnTo>
                    <a:pt x="203835" y="2031240"/>
                  </a:lnTo>
                  <a:lnTo>
                    <a:pt x="161608" y="2000452"/>
                  </a:lnTo>
                  <a:lnTo>
                    <a:pt x="123508" y="1966172"/>
                  </a:lnTo>
                  <a:lnTo>
                    <a:pt x="90170" y="1929670"/>
                  </a:lnTo>
                  <a:lnTo>
                    <a:pt x="61278" y="1890629"/>
                  </a:lnTo>
                  <a:lnTo>
                    <a:pt x="37465" y="1849367"/>
                  </a:lnTo>
                  <a:lnTo>
                    <a:pt x="19368" y="1806517"/>
                  </a:lnTo>
                  <a:lnTo>
                    <a:pt x="6985" y="1761762"/>
                  </a:lnTo>
                  <a:lnTo>
                    <a:pt x="635" y="1715738"/>
                  </a:lnTo>
                  <a:lnTo>
                    <a:pt x="0" y="1692250"/>
                  </a:lnTo>
                  <a:lnTo>
                    <a:pt x="318" y="1646861"/>
                  </a:lnTo>
                  <a:lnTo>
                    <a:pt x="3175" y="1557353"/>
                  </a:lnTo>
                  <a:lnTo>
                    <a:pt x="9208" y="1469748"/>
                  </a:lnTo>
                  <a:lnTo>
                    <a:pt x="18098" y="1383731"/>
                  </a:lnTo>
                  <a:lnTo>
                    <a:pt x="29528" y="1299619"/>
                  </a:lnTo>
                  <a:lnTo>
                    <a:pt x="44133" y="1217093"/>
                  </a:lnTo>
                  <a:lnTo>
                    <a:pt x="61595" y="1136789"/>
                  </a:lnTo>
                  <a:lnTo>
                    <a:pt x="80963" y="1058390"/>
                  </a:lnTo>
                  <a:lnTo>
                    <a:pt x="103823" y="982212"/>
                  </a:lnTo>
                  <a:lnTo>
                    <a:pt x="128905" y="908257"/>
                  </a:lnTo>
                  <a:lnTo>
                    <a:pt x="156210" y="836523"/>
                  </a:lnTo>
                  <a:lnTo>
                    <a:pt x="186055" y="767328"/>
                  </a:lnTo>
                  <a:lnTo>
                    <a:pt x="218123" y="700038"/>
                  </a:lnTo>
                  <a:lnTo>
                    <a:pt x="253048" y="635604"/>
                  </a:lnTo>
                  <a:lnTo>
                    <a:pt x="289560" y="574028"/>
                  </a:lnTo>
                  <a:lnTo>
                    <a:pt x="328613" y="514990"/>
                  </a:lnTo>
                  <a:lnTo>
                    <a:pt x="369570" y="458492"/>
                  </a:lnTo>
                  <a:lnTo>
                    <a:pt x="412750" y="404850"/>
                  </a:lnTo>
                  <a:lnTo>
                    <a:pt x="457835" y="354382"/>
                  </a:lnTo>
                  <a:lnTo>
                    <a:pt x="504825" y="306772"/>
                  </a:lnTo>
                  <a:lnTo>
                    <a:pt x="554038" y="262335"/>
                  </a:lnTo>
                  <a:lnTo>
                    <a:pt x="604838" y="221072"/>
                  </a:lnTo>
                  <a:lnTo>
                    <a:pt x="657543" y="182983"/>
                  </a:lnTo>
                  <a:lnTo>
                    <a:pt x="711835" y="148386"/>
                  </a:lnTo>
                  <a:lnTo>
                    <a:pt x="767715" y="117280"/>
                  </a:lnTo>
                  <a:lnTo>
                    <a:pt x="825183" y="89348"/>
                  </a:lnTo>
                  <a:lnTo>
                    <a:pt x="884238" y="65225"/>
                  </a:lnTo>
                  <a:lnTo>
                    <a:pt x="944880" y="44594"/>
                  </a:lnTo>
                  <a:lnTo>
                    <a:pt x="1007110" y="27771"/>
                  </a:lnTo>
                  <a:lnTo>
                    <a:pt x="1069975" y="14758"/>
                  </a:lnTo>
                  <a:lnTo>
                    <a:pt x="1134745" y="5870"/>
                  </a:lnTo>
                  <a:lnTo>
                    <a:pt x="1200785" y="792"/>
                  </a:lnTo>
                  <a:lnTo>
                    <a:pt x="1234123" y="1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368300">
                <a:prstClr val="black">
                  <a:alpha val="73000"/>
                </a:prstClr>
              </a:inn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500" b="1"/>
            </a:p>
          </p:txBody>
        </p:sp>
        <p:sp>
          <p:nvSpPr>
            <p:cNvPr id="159" name="Freeform 1128">
              <a:extLst>
                <a:ext uri="{FF2B5EF4-FFF2-40B4-BE49-F238E27FC236}">
                  <a16:creationId xmlns:a16="http://schemas.microsoft.com/office/drawing/2014/main" xmlns="" id="{AA59A11A-F468-4D5E-B043-0805FF9CB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836" y="2676684"/>
              <a:ext cx="2242069" cy="12321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444500">
                <a:prstClr val="black">
                  <a:alpha val="36000"/>
                </a:prstClr>
              </a:innerShdw>
            </a:effec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700" b="1" dirty="0"/>
                <a:t>Mediterranean climate </a:t>
              </a:r>
              <a:endParaRPr lang="en-US" sz="17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0" name="Freeform 1131">
              <a:extLst>
                <a:ext uri="{FF2B5EF4-FFF2-40B4-BE49-F238E27FC236}">
                  <a16:creationId xmlns:a16="http://schemas.microsoft.com/office/drawing/2014/main" xmlns="" id="{FE8A794F-8A9A-42C9-B4E9-B6FAFB027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861" y="2676684"/>
              <a:ext cx="1397603" cy="12321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444500">
                <a:prstClr val="black">
                  <a:alpha val="36000"/>
                </a:prstClr>
              </a:innerShdw>
            </a:effec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700" b="1" dirty="0">
                  <a:solidFill>
                    <a:schemeClr val="bg1">
                      <a:lumMod val="50000"/>
                    </a:schemeClr>
                  </a:solidFill>
                </a:rPr>
                <a:t>Rain fall</a:t>
              </a:r>
            </a:p>
          </p:txBody>
        </p:sp>
        <p:sp>
          <p:nvSpPr>
            <p:cNvPr id="161" name="Freeform 1116">
              <a:extLst>
                <a:ext uri="{FF2B5EF4-FFF2-40B4-BE49-F238E27FC236}">
                  <a16:creationId xmlns:a16="http://schemas.microsoft.com/office/drawing/2014/main" xmlns="" id="{B94209B6-0274-4DAE-AC4C-6F28901E7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169" y="1299101"/>
              <a:ext cx="4166837" cy="2894208"/>
            </a:xfrm>
            <a:custGeom>
              <a:avLst/>
              <a:gdLst>
                <a:gd name="T0" fmla="*/ 3409 w 7328"/>
                <a:gd name="T1" fmla="*/ 5395 h 6765"/>
                <a:gd name="T2" fmla="*/ 3469 w 7328"/>
                <a:gd name="T3" fmla="*/ 5681 h 6765"/>
                <a:gd name="T4" fmla="*/ 3600 w 7328"/>
                <a:gd name="T5" fmla="*/ 5946 h 6765"/>
                <a:gd name="T6" fmla="*/ 3797 w 7328"/>
                <a:gd name="T7" fmla="*/ 6184 h 6765"/>
                <a:gd name="T8" fmla="*/ 4051 w 7328"/>
                <a:gd name="T9" fmla="*/ 6389 h 6765"/>
                <a:gd name="T10" fmla="*/ 4352 w 7328"/>
                <a:gd name="T11" fmla="*/ 6555 h 6765"/>
                <a:gd name="T12" fmla="*/ 4695 w 7328"/>
                <a:gd name="T13" fmla="*/ 6677 h 6765"/>
                <a:gd name="T14" fmla="*/ 5069 w 7328"/>
                <a:gd name="T15" fmla="*/ 6749 h 6765"/>
                <a:gd name="T16" fmla="*/ 5369 w 7328"/>
                <a:gd name="T17" fmla="*/ 6765 h 6765"/>
                <a:gd name="T18" fmla="*/ 5667 w 7328"/>
                <a:gd name="T19" fmla="*/ 6749 h 6765"/>
                <a:gd name="T20" fmla="*/ 6041 w 7328"/>
                <a:gd name="T21" fmla="*/ 6677 h 6765"/>
                <a:gd name="T22" fmla="*/ 6384 w 7328"/>
                <a:gd name="T23" fmla="*/ 6555 h 6765"/>
                <a:gd name="T24" fmla="*/ 6686 w 7328"/>
                <a:gd name="T25" fmla="*/ 6389 h 6765"/>
                <a:gd name="T26" fmla="*/ 6939 w 7328"/>
                <a:gd name="T27" fmla="*/ 6184 h 6765"/>
                <a:gd name="T28" fmla="*/ 7135 w 7328"/>
                <a:gd name="T29" fmla="*/ 5946 h 6765"/>
                <a:gd name="T30" fmla="*/ 7267 w 7328"/>
                <a:gd name="T31" fmla="*/ 5681 h 6765"/>
                <a:gd name="T32" fmla="*/ 7327 w 7328"/>
                <a:gd name="T33" fmla="*/ 5395 h 6765"/>
                <a:gd name="T34" fmla="*/ 7327 w 7328"/>
                <a:gd name="T35" fmla="*/ 5178 h 6765"/>
                <a:gd name="T36" fmla="*/ 7269 w 7328"/>
                <a:gd name="T37" fmla="*/ 4621 h 6765"/>
                <a:gd name="T38" fmla="*/ 7139 w 7328"/>
                <a:gd name="T39" fmla="*/ 4080 h 6765"/>
                <a:gd name="T40" fmla="*/ 6936 w 7328"/>
                <a:gd name="T41" fmla="*/ 3560 h 6765"/>
                <a:gd name="T42" fmla="*/ 6662 w 7328"/>
                <a:gd name="T43" fmla="*/ 3063 h 6765"/>
                <a:gd name="T44" fmla="*/ 6319 w 7328"/>
                <a:gd name="T45" fmla="*/ 2594 h 6765"/>
                <a:gd name="T46" fmla="*/ 5910 w 7328"/>
                <a:gd name="T47" fmla="*/ 2152 h 6765"/>
                <a:gd name="T48" fmla="*/ 5434 w 7328"/>
                <a:gd name="T49" fmla="*/ 1744 h 6765"/>
                <a:gd name="T50" fmla="*/ 5036 w 7328"/>
                <a:gd name="T51" fmla="*/ 1461 h 6765"/>
                <a:gd name="T52" fmla="*/ 4654 w 7328"/>
                <a:gd name="T53" fmla="*/ 1226 h 6765"/>
                <a:gd name="T54" fmla="*/ 4108 w 7328"/>
                <a:gd name="T55" fmla="*/ 944 h 6765"/>
                <a:gd name="T56" fmla="*/ 3527 w 7328"/>
                <a:gd name="T57" fmla="*/ 697 h 6765"/>
                <a:gd name="T58" fmla="*/ 2911 w 7328"/>
                <a:gd name="T59" fmla="*/ 484 h 6765"/>
                <a:gd name="T60" fmla="*/ 2266 w 7328"/>
                <a:gd name="T61" fmla="*/ 309 h 6765"/>
                <a:gd name="T62" fmla="*/ 1594 w 7328"/>
                <a:gd name="T63" fmla="*/ 171 h 6765"/>
                <a:gd name="T64" fmla="*/ 897 w 7328"/>
                <a:gd name="T65" fmla="*/ 71 h 6765"/>
                <a:gd name="T66" fmla="*/ 181 w 7328"/>
                <a:gd name="T67" fmla="*/ 9 h 6765"/>
                <a:gd name="T68" fmla="*/ 81 w 7328"/>
                <a:gd name="T69" fmla="*/ 15 h 6765"/>
                <a:gd name="T70" fmla="*/ 402 w 7328"/>
                <a:gd name="T71" fmla="*/ 96 h 6765"/>
                <a:gd name="T72" fmla="*/ 713 w 7328"/>
                <a:gd name="T73" fmla="*/ 210 h 6765"/>
                <a:gd name="T74" fmla="*/ 1015 w 7328"/>
                <a:gd name="T75" fmla="*/ 354 h 6765"/>
                <a:gd name="T76" fmla="*/ 1304 w 7328"/>
                <a:gd name="T77" fmla="*/ 528 h 6765"/>
                <a:gd name="T78" fmla="*/ 1581 w 7328"/>
                <a:gd name="T79" fmla="*/ 734 h 6765"/>
                <a:gd name="T80" fmla="*/ 1842 w 7328"/>
                <a:gd name="T81" fmla="*/ 968 h 6765"/>
                <a:gd name="T82" fmla="*/ 2088 w 7328"/>
                <a:gd name="T83" fmla="*/ 1231 h 6765"/>
                <a:gd name="T84" fmla="*/ 2262 w 7328"/>
                <a:gd name="T85" fmla="*/ 1445 h 6765"/>
                <a:gd name="T86" fmla="*/ 2458 w 7328"/>
                <a:gd name="T87" fmla="*/ 1724 h 6765"/>
                <a:gd name="T88" fmla="*/ 2691 w 7328"/>
                <a:gd name="T89" fmla="*/ 2123 h 6765"/>
                <a:gd name="T90" fmla="*/ 2893 w 7328"/>
                <a:gd name="T91" fmla="*/ 2554 h 6765"/>
                <a:gd name="T92" fmla="*/ 3064 w 7328"/>
                <a:gd name="T93" fmla="*/ 3013 h 6765"/>
                <a:gd name="T94" fmla="*/ 3138 w 7328"/>
                <a:gd name="T95" fmla="*/ 3259 h 6765"/>
                <a:gd name="T96" fmla="*/ 3262 w 7328"/>
                <a:gd name="T97" fmla="*/ 3779 h 6765"/>
                <a:gd name="T98" fmla="*/ 3349 w 7328"/>
                <a:gd name="T99" fmla="*/ 4323 h 6765"/>
                <a:gd name="T100" fmla="*/ 3397 w 7328"/>
                <a:gd name="T101" fmla="*/ 4885 h 6765"/>
                <a:gd name="T102" fmla="*/ 3408 w 7328"/>
                <a:gd name="T103" fmla="*/ 5321 h 6765"/>
                <a:gd name="T104" fmla="*/ 3408 w 7328"/>
                <a:gd name="T105" fmla="*/ 5321 h 6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28" h="6765">
                  <a:moveTo>
                    <a:pt x="3408" y="5321"/>
                  </a:moveTo>
                  <a:lnTo>
                    <a:pt x="3409" y="5395"/>
                  </a:lnTo>
                  <a:lnTo>
                    <a:pt x="3430" y="5540"/>
                  </a:lnTo>
                  <a:lnTo>
                    <a:pt x="3469" y="5681"/>
                  </a:lnTo>
                  <a:lnTo>
                    <a:pt x="3527" y="5816"/>
                  </a:lnTo>
                  <a:lnTo>
                    <a:pt x="3600" y="5946"/>
                  </a:lnTo>
                  <a:lnTo>
                    <a:pt x="3691" y="6069"/>
                  </a:lnTo>
                  <a:lnTo>
                    <a:pt x="3797" y="6184"/>
                  </a:lnTo>
                  <a:lnTo>
                    <a:pt x="3917" y="6292"/>
                  </a:lnTo>
                  <a:lnTo>
                    <a:pt x="4051" y="6389"/>
                  </a:lnTo>
                  <a:lnTo>
                    <a:pt x="4196" y="6477"/>
                  </a:lnTo>
                  <a:lnTo>
                    <a:pt x="4352" y="6555"/>
                  </a:lnTo>
                  <a:lnTo>
                    <a:pt x="4519" y="6622"/>
                  </a:lnTo>
                  <a:lnTo>
                    <a:pt x="4695" y="6677"/>
                  </a:lnTo>
                  <a:lnTo>
                    <a:pt x="4878" y="6719"/>
                  </a:lnTo>
                  <a:lnTo>
                    <a:pt x="5069" y="6749"/>
                  </a:lnTo>
                  <a:lnTo>
                    <a:pt x="5267" y="6763"/>
                  </a:lnTo>
                  <a:lnTo>
                    <a:pt x="5369" y="6765"/>
                  </a:lnTo>
                  <a:lnTo>
                    <a:pt x="5469" y="6763"/>
                  </a:lnTo>
                  <a:lnTo>
                    <a:pt x="5667" y="6749"/>
                  </a:lnTo>
                  <a:lnTo>
                    <a:pt x="5858" y="6719"/>
                  </a:lnTo>
                  <a:lnTo>
                    <a:pt x="6041" y="6677"/>
                  </a:lnTo>
                  <a:lnTo>
                    <a:pt x="6217" y="6622"/>
                  </a:lnTo>
                  <a:lnTo>
                    <a:pt x="6384" y="6555"/>
                  </a:lnTo>
                  <a:lnTo>
                    <a:pt x="6540" y="6477"/>
                  </a:lnTo>
                  <a:lnTo>
                    <a:pt x="6686" y="6389"/>
                  </a:lnTo>
                  <a:lnTo>
                    <a:pt x="6819" y="6292"/>
                  </a:lnTo>
                  <a:lnTo>
                    <a:pt x="6939" y="6184"/>
                  </a:lnTo>
                  <a:lnTo>
                    <a:pt x="7045" y="6069"/>
                  </a:lnTo>
                  <a:lnTo>
                    <a:pt x="7135" y="5946"/>
                  </a:lnTo>
                  <a:lnTo>
                    <a:pt x="7210" y="5816"/>
                  </a:lnTo>
                  <a:lnTo>
                    <a:pt x="7267" y="5681"/>
                  </a:lnTo>
                  <a:lnTo>
                    <a:pt x="7306" y="5540"/>
                  </a:lnTo>
                  <a:lnTo>
                    <a:pt x="7327" y="5395"/>
                  </a:lnTo>
                  <a:lnTo>
                    <a:pt x="7328" y="5321"/>
                  </a:lnTo>
                  <a:lnTo>
                    <a:pt x="7327" y="5178"/>
                  </a:lnTo>
                  <a:lnTo>
                    <a:pt x="7307" y="4897"/>
                  </a:lnTo>
                  <a:lnTo>
                    <a:pt x="7269" y="4621"/>
                  </a:lnTo>
                  <a:lnTo>
                    <a:pt x="7213" y="4348"/>
                  </a:lnTo>
                  <a:lnTo>
                    <a:pt x="7139" y="4080"/>
                  </a:lnTo>
                  <a:lnTo>
                    <a:pt x="7046" y="3817"/>
                  </a:lnTo>
                  <a:lnTo>
                    <a:pt x="6936" y="3560"/>
                  </a:lnTo>
                  <a:lnTo>
                    <a:pt x="6807" y="3309"/>
                  </a:lnTo>
                  <a:lnTo>
                    <a:pt x="6662" y="3063"/>
                  </a:lnTo>
                  <a:lnTo>
                    <a:pt x="6499" y="2825"/>
                  </a:lnTo>
                  <a:lnTo>
                    <a:pt x="6319" y="2594"/>
                  </a:lnTo>
                  <a:lnTo>
                    <a:pt x="6122" y="2369"/>
                  </a:lnTo>
                  <a:lnTo>
                    <a:pt x="5910" y="2152"/>
                  </a:lnTo>
                  <a:lnTo>
                    <a:pt x="5680" y="1943"/>
                  </a:lnTo>
                  <a:lnTo>
                    <a:pt x="5434" y="1744"/>
                  </a:lnTo>
                  <a:lnTo>
                    <a:pt x="5173" y="1552"/>
                  </a:lnTo>
                  <a:lnTo>
                    <a:pt x="5036" y="1461"/>
                  </a:lnTo>
                  <a:lnTo>
                    <a:pt x="4911" y="1381"/>
                  </a:lnTo>
                  <a:lnTo>
                    <a:pt x="4654" y="1226"/>
                  </a:lnTo>
                  <a:lnTo>
                    <a:pt x="4386" y="1081"/>
                  </a:lnTo>
                  <a:lnTo>
                    <a:pt x="4108" y="944"/>
                  </a:lnTo>
                  <a:lnTo>
                    <a:pt x="3822" y="816"/>
                  </a:lnTo>
                  <a:lnTo>
                    <a:pt x="3527" y="697"/>
                  </a:lnTo>
                  <a:lnTo>
                    <a:pt x="3222" y="586"/>
                  </a:lnTo>
                  <a:lnTo>
                    <a:pt x="2911" y="484"/>
                  </a:lnTo>
                  <a:lnTo>
                    <a:pt x="2592" y="392"/>
                  </a:lnTo>
                  <a:lnTo>
                    <a:pt x="2266" y="309"/>
                  </a:lnTo>
                  <a:lnTo>
                    <a:pt x="1933" y="235"/>
                  </a:lnTo>
                  <a:lnTo>
                    <a:pt x="1594" y="171"/>
                  </a:lnTo>
                  <a:lnTo>
                    <a:pt x="1248" y="116"/>
                  </a:lnTo>
                  <a:lnTo>
                    <a:pt x="897" y="71"/>
                  </a:lnTo>
                  <a:lnTo>
                    <a:pt x="542" y="35"/>
                  </a:lnTo>
                  <a:lnTo>
                    <a:pt x="181" y="9"/>
                  </a:lnTo>
                  <a:lnTo>
                    <a:pt x="0" y="0"/>
                  </a:lnTo>
                  <a:lnTo>
                    <a:pt x="81" y="15"/>
                  </a:lnTo>
                  <a:lnTo>
                    <a:pt x="243" y="52"/>
                  </a:lnTo>
                  <a:lnTo>
                    <a:pt x="402" y="96"/>
                  </a:lnTo>
                  <a:lnTo>
                    <a:pt x="559" y="149"/>
                  </a:lnTo>
                  <a:lnTo>
                    <a:pt x="713" y="210"/>
                  </a:lnTo>
                  <a:lnTo>
                    <a:pt x="866" y="278"/>
                  </a:lnTo>
                  <a:lnTo>
                    <a:pt x="1015" y="354"/>
                  </a:lnTo>
                  <a:lnTo>
                    <a:pt x="1161" y="438"/>
                  </a:lnTo>
                  <a:lnTo>
                    <a:pt x="1304" y="528"/>
                  </a:lnTo>
                  <a:lnTo>
                    <a:pt x="1444" y="628"/>
                  </a:lnTo>
                  <a:lnTo>
                    <a:pt x="1581" y="734"/>
                  </a:lnTo>
                  <a:lnTo>
                    <a:pt x="1714" y="847"/>
                  </a:lnTo>
                  <a:lnTo>
                    <a:pt x="1842" y="968"/>
                  </a:lnTo>
                  <a:lnTo>
                    <a:pt x="1967" y="1096"/>
                  </a:lnTo>
                  <a:lnTo>
                    <a:pt x="2088" y="1231"/>
                  </a:lnTo>
                  <a:lnTo>
                    <a:pt x="2206" y="1372"/>
                  </a:lnTo>
                  <a:lnTo>
                    <a:pt x="2262" y="1445"/>
                  </a:lnTo>
                  <a:lnTo>
                    <a:pt x="2329" y="1536"/>
                  </a:lnTo>
                  <a:lnTo>
                    <a:pt x="2458" y="1724"/>
                  </a:lnTo>
                  <a:lnTo>
                    <a:pt x="2578" y="1920"/>
                  </a:lnTo>
                  <a:lnTo>
                    <a:pt x="2691" y="2123"/>
                  </a:lnTo>
                  <a:lnTo>
                    <a:pt x="2796" y="2334"/>
                  </a:lnTo>
                  <a:lnTo>
                    <a:pt x="2893" y="2554"/>
                  </a:lnTo>
                  <a:lnTo>
                    <a:pt x="2983" y="2779"/>
                  </a:lnTo>
                  <a:lnTo>
                    <a:pt x="3064" y="3013"/>
                  </a:lnTo>
                  <a:lnTo>
                    <a:pt x="3100" y="3132"/>
                  </a:lnTo>
                  <a:lnTo>
                    <a:pt x="3138" y="3259"/>
                  </a:lnTo>
                  <a:lnTo>
                    <a:pt x="3205" y="3516"/>
                  </a:lnTo>
                  <a:lnTo>
                    <a:pt x="3262" y="3779"/>
                  </a:lnTo>
                  <a:lnTo>
                    <a:pt x="3311" y="4048"/>
                  </a:lnTo>
                  <a:lnTo>
                    <a:pt x="3349" y="4323"/>
                  </a:lnTo>
                  <a:lnTo>
                    <a:pt x="3378" y="4601"/>
                  </a:lnTo>
                  <a:lnTo>
                    <a:pt x="3397" y="4885"/>
                  </a:lnTo>
                  <a:lnTo>
                    <a:pt x="3407" y="5175"/>
                  </a:lnTo>
                  <a:lnTo>
                    <a:pt x="3408" y="5321"/>
                  </a:lnTo>
                  <a:lnTo>
                    <a:pt x="3408" y="5321"/>
                  </a:lnTo>
                  <a:lnTo>
                    <a:pt x="3408" y="532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innerShdw blurRad="355600">
                <a:prstClr val="black">
                  <a:alpha val="72000"/>
                </a:prstClr>
              </a:inn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="1"/>
            </a:p>
          </p:txBody>
        </p:sp>
        <p:sp>
          <p:nvSpPr>
            <p:cNvPr id="162" name="Freeform: Shape 234">
              <a:extLst>
                <a:ext uri="{FF2B5EF4-FFF2-40B4-BE49-F238E27FC236}">
                  <a16:creationId xmlns:a16="http://schemas.microsoft.com/office/drawing/2014/main" xmlns="" id="{4A385025-BABD-4FCA-A0DA-CECE78BDE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839" y="1294823"/>
              <a:ext cx="1677057" cy="2898486"/>
            </a:xfrm>
            <a:custGeom>
              <a:avLst/>
              <a:gdLst>
                <a:gd name="connsiteX0" fmla="*/ 0 w 1244600"/>
                <a:gd name="connsiteY0" fmla="*/ 0 h 2151063"/>
                <a:gd name="connsiteX1" fmla="*/ 5080 w 1244600"/>
                <a:gd name="connsiteY1" fmla="*/ 0 h 2151063"/>
                <a:gd name="connsiteX2" fmla="*/ 10478 w 1244600"/>
                <a:gd name="connsiteY2" fmla="*/ 635 h 2151063"/>
                <a:gd name="connsiteX3" fmla="*/ 43815 w 1244600"/>
                <a:gd name="connsiteY3" fmla="*/ 1270 h 2151063"/>
                <a:gd name="connsiteX4" fmla="*/ 109538 w 1244600"/>
                <a:gd name="connsiteY4" fmla="*/ 6348 h 2151063"/>
                <a:gd name="connsiteX5" fmla="*/ 174308 w 1244600"/>
                <a:gd name="connsiteY5" fmla="*/ 15236 h 2151063"/>
                <a:gd name="connsiteX6" fmla="*/ 237490 w 1244600"/>
                <a:gd name="connsiteY6" fmla="*/ 28249 h 2151063"/>
                <a:gd name="connsiteX7" fmla="*/ 299720 w 1244600"/>
                <a:gd name="connsiteY7" fmla="*/ 45072 h 2151063"/>
                <a:gd name="connsiteX8" fmla="*/ 360363 w 1244600"/>
                <a:gd name="connsiteY8" fmla="*/ 65703 h 2151063"/>
                <a:gd name="connsiteX9" fmla="*/ 419418 w 1244600"/>
                <a:gd name="connsiteY9" fmla="*/ 89826 h 2151063"/>
                <a:gd name="connsiteX10" fmla="*/ 476885 w 1244600"/>
                <a:gd name="connsiteY10" fmla="*/ 117758 h 2151063"/>
                <a:gd name="connsiteX11" fmla="*/ 532765 w 1244600"/>
                <a:gd name="connsiteY11" fmla="*/ 148864 h 2151063"/>
                <a:gd name="connsiteX12" fmla="*/ 587058 w 1244600"/>
                <a:gd name="connsiteY12" fmla="*/ 183461 h 2151063"/>
                <a:gd name="connsiteX13" fmla="*/ 639763 w 1244600"/>
                <a:gd name="connsiteY13" fmla="*/ 221550 h 2151063"/>
                <a:gd name="connsiteX14" fmla="*/ 690563 w 1244600"/>
                <a:gd name="connsiteY14" fmla="*/ 262813 h 2151063"/>
                <a:gd name="connsiteX15" fmla="*/ 739458 w 1244600"/>
                <a:gd name="connsiteY15" fmla="*/ 307250 h 2151063"/>
                <a:gd name="connsiteX16" fmla="*/ 786448 w 1244600"/>
                <a:gd name="connsiteY16" fmla="*/ 354860 h 2151063"/>
                <a:gd name="connsiteX17" fmla="*/ 831850 w 1244600"/>
                <a:gd name="connsiteY17" fmla="*/ 405328 h 2151063"/>
                <a:gd name="connsiteX18" fmla="*/ 875030 w 1244600"/>
                <a:gd name="connsiteY18" fmla="*/ 458970 h 2151063"/>
                <a:gd name="connsiteX19" fmla="*/ 916305 w 1244600"/>
                <a:gd name="connsiteY19" fmla="*/ 515468 h 2151063"/>
                <a:gd name="connsiteX20" fmla="*/ 955040 w 1244600"/>
                <a:gd name="connsiteY20" fmla="*/ 574506 h 2151063"/>
                <a:gd name="connsiteX21" fmla="*/ 991870 w 1244600"/>
                <a:gd name="connsiteY21" fmla="*/ 636082 h 2151063"/>
                <a:gd name="connsiteX22" fmla="*/ 1026160 w 1244600"/>
                <a:gd name="connsiteY22" fmla="*/ 700516 h 2151063"/>
                <a:gd name="connsiteX23" fmla="*/ 1058545 w 1244600"/>
                <a:gd name="connsiteY23" fmla="*/ 767806 h 2151063"/>
                <a:gd name="connsiteX24" fmla="*/ 1088390 w 1244600"/>
                <a:gd name="connsiteY24" fmla="*/ 837001 h 2151063"/>
                <a:gd name="connsiteX25" fmla="*/ 1115695 w 1244600"/>
                <a:gd name="connsiteY25" fmla="*/ 908735 h 2151063"/>
                <a:gd name="connsiteX26" fmla="*/ 1140778 w 1244600"/>
                <a:gd name="connsiteY26" fmla="*/ 982690 h 2151063"/>
                <a:gd name="connsiteX27" fmla="*/ 1163320 w 1244600"/>
                <a:gd name="connsiteY27" fmla="*/ 1058868 h 2151063"/>
                <a:gd name="connsiteX28" fmla="*/ 1183323 w 1244600"/>
                <a:gd name="connsiteY28" fmla="*/ 1137267 h 2151063"/>
                <a:gd name="connsiteX29" fmla="*/ 1200468 w 1244600"/>
                <a:gd name="connsiteY29" fmla="*/ 1217571 h 2151063"/>
                <a:gd name="connsiteX30" fmla="*/ 1214755 w 1244600"/>
                <a:gd name="connsiteY30" fmla="*/ 1300097 h 2151063"/>
                <a:gd name="connsiteX31" fmla="*/ 1226503 w 1244600"/>
                <a:gd name="connsiteY31" fmla="*/ 1384209 h 2151063"/>
                <a:gd name="connsiteX32" fmla="*/ 1235393 w 1244600"/>
                <a:gd name="connsiteY32" fmla="*/ 1470226 h 2151063"/>
                <a:gd name="connsiteX33" fmla="*/ 1241425 w 1244600"/>
                <a:gd name="connsiteY33" fmla="*/ 1557831 h 2151063"/>
                <a:gd name="connsiteX34" fmla="*/ 1244283 w 1244600"/>
                <a:gd name="connsiteY34" fmla="*/ 1647339 h 2151063"/>
                <a:gd name="connsiteX35" fmla="*/ 1244600 w 1244600"/>
                <a:gd name="connsiteY35" fmla="*/ 1692728 h 2151063"/>
                <a:gd name="connsiteX36" fmla="*/ 1243965 w 1244600"/>
                <a:gd name="connsiteY36" fmla="*/ 1716216 h 2151063"/>
                <a:gd name="connsiteX37" fmla="*/ 1237615 w 1244600"/>
                <a:gd name="connsiteY37" fmla="*/ 1762240 h 2151063"/>
                <a:gd name="connsiteX38" fmla="*/ 1225233 w 1244600"/>
                <a:gd name="connsiteY38" fmla="*/ 1806995 h 2151063"/>
                <a:gd name="connsiteX39" fmla="*/ 1207135 w 1244600"/>
                <a:gd name="connsiteY39" fmla="*/ 1849845 h 2151063"/>
                <a:gd name="connsiteX40" fmla="*/ 1183323 w 1244600"/>
                <a:gd name="connsiteY40" fmla="*/ 1891107 h 2151063"/>
                <a:gd name="connsiteX41" fmla="*/ 1154430 w 1244600"/>
                <a:gd name="connsiteY41" fmla="*/ 1930148 h 2151063"/>
                <a:gd name="connsiteX42" fmla="*/ 1120775 w 1244600"/>
                <a:gd name="connsiteY42" fmla="*/ 1966650 h 2151063"/>
                <a:gd name="connsiteX43" fmla="*/ 1082993 w 1244600"/>
                <a:gd name="connsiteY43" fmla="*/ 2000930 h 2151063"/>
                <a:gd name="connsiteX44" fmla="*/ 1040765 w 1244600"/>
                <a:gd name="connsiteY44" fmla="*/ 2031718 h 2151063"/>
                <a:gd name="connsiteX45" fmla="*/ 994728 w 1244600"/>
                <a:gd name="connsiteY45" fmla="*/ 2059650 h 2151063"/>
                <a:gd name="connsiteX46" fmla="*/ 944880 w 1244600"/>
                <a:gd name="connsiteY46" fmla="*/ 2084408 h 2151063"/>
                <a:gd name="connsiteX47" fmla="*/ 891858 w 1244600"/>
                <a:gd name="connsiteY47" fmla="*/ 2105674 h 2151063"/>
                <a:gd name="connsiteX48" fmla="*/ 836295 w 1244600"/>
                <a:gd name="connsiteY48" fmla="*/ 2123131 h 2151063"/>
                <a:gd name="connsiteX49" fmla="*/ 777558 w 1244600"/>
                <a:gd name="connsiteY49" fmla="*/ 2136462 h 2151063"/>
                <a:gd name="connsiteX50" fmla="*/ 716915 w 1244600"/>
                <a:gd name="connsiteY50" fmla="*/ 2145985 h 2151063"/>
                <a:gd name="connsiteX51" fmla="*/ 654685 w 1244600"/>
                <a:gd name="connsiteY51" fmla="*/ 2150428 h 2151063"/>
                <a:gd name="connsiteX52" fmla="*/ 622300 w 1244600"/>
                <a:gd name="connsiteY52" fmla="*/ 2151063 h 2151063"/>
                <a:gd name="connsiteX53" fmla="*/ 590550 w 1244600"/>
                <a:gd name="connsiteY53" fmla="*/ 2150428 h 2151063"/>
                <a:gd name="connsiteX54" fmla="*/ 527685 w 1244600"/>
                <a:gd name="connsiteY54" fmla="*/ 2145985 h 2151063"/>
                <a:gd name="connsiteX55" fmla="*/ 467043 w 1244600"/>
                <a:gd name="connsiteY55" fmla="*/ 2136462 h 2151063"/>
                <a:gd name="connsiteX56" fmla="*/ 408305 w 1244600"/>
                <a:gd name="connsiteY56" fmla="*/ 2123131 h 2151063"/>
                <a:gd name="connsiteX57" fmla="*/ 352743 w 1244600"/>
                <a:gd name="connsiteY57" fmla="*/ 2105674 h 2151063"/>
                <a:gd name="connsiteX58" fmla="*/ 299720 w 1244600"/>
                <a:gd name="connsiteY58" fmla="*/ 2084408 h 2151063"/>
                <a:gd name="connsiteX59" fmla="*/ 250190 w 1244600"/>
                <a:gd name="connsiteY59" fmla="*/ 2059650 h 2151063"/>
                <a:gd name="connsiteX60" fmla="*/ 203835 w 1244600"/>
                <a:gd name="connsiteY60" fmla="*/ 2031718 h 2151063"/>
                <a:gd name="connsiteX61" fmla="*/ 161925 w 1244600"/>
                <a:gd name="connsiteY61" fmla="*/ 2000930 h 2151063"/>
                <a:gd name="connsiteX62" fmla="*/ 123825 w 1244600"/>
                <a:gd name="connsiteY62" fmla="*/ 1966650 h 2151063"/>
                <a:gd name="connsiteX63" fmla="*/ 90170 w 1244600"/>
                <a:gd name="connsiteY63" fmla="*/ 1930148 h 2151063"/>
                <a:gd name="connsiteX64" fmla="*/ 61278 w 1244600"/>
                <a:gd name="connsiteY64" fmla="*/ 1891107 h 2151063"/>
                <a:gd name="connsiteX65" fmla="*/ 37783 w 1244600"/>
                <a:gd name="connsiteY65" fmla="*/ 1849845 h 2151063"/>
                <a:gd name="connsiteX66" fmla="*/ 19368 w 1244600"/>
                <a:gd name="connsiteY66" fmla="*/ 1806995 h 2151063"/>
                <a:gd name="connsiteX67" fmla="*/ 6668 w 1244600"/>
                <a:gd name="connsiteY67" fmla="*/ 1762240 h 2151063"/>
                <a:gd name="connsiteX68" fmla="*/ 635 w 1244600"/>
                <a:gd name="connsiteY68" fmla="*/ 1716216 h 2151063"/>
                <a:gd name="connsiteX69" fmla="*/ 0 w 1244600"/>
                <a:gd name="connsiteY69" fmla="*/ 1692728 h 2151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244600" h="2151063">
                  <a:moveTo>
                    <a:pt x="0" y="0"/>
                  </a:moveTo>
                  <a:lnTo>
                    <a:pt x="5080" y="0"/>
                  </a:lnTo>
                  <a:lnTo>
                    <a:pt x="10478" y="635"/>
                  </a:lnTo>
                  <a:lnTo>
                    <a:pt x="43815" y="1270"/>
                  </a:lnTo>
                  <a:lnTo>
                    <a:pt x="109538" y="6348"/>
                  </a:lnTo>
                  <a:lnTo>
                    <a:pt x="174308" y="15236"/>
                  </a:lnTo>
                  <a:lnTo>
                    <a:pt x="237490" y="28249"/>
                  </a:lnTo>
                  <a:lnTo>
                    <a:pt x="299720" y="45072"/>
                  </a:lnTo>
                  <a:lnTo>
                    <a:pt x="360363" y="65703"/>
                  </a:lnTo>
                  <a:lnTo>
                    <a:pt x="419418" y="89826"/>
                  </a:lnTo>
                  <a:lnTo>
                    <a:pt x="476885" y="117758"/>
                  </a:lnTo>
                  <a:lnTo>
                    <a:pt x="532765" y="148864"/>
                  </a:lnTo>
                  <a:lnTo>
                    <a:pt x="587058" y="183461"/>
                  </a:lnTo>
                  <a:lnTo>
                    <a:pt x="639763" y="221550"/>
                  </a:lnTo>
                  <a:lnTo>
                    <a:pt x="690563" y="262813"/>
                  </a:lnTo>
                  <a:lnTo>
                    <a:pt x="739458" y="307250"/>
                  </a:lnTo>
                  <a:lnTo>
                    <a:pt x="786448" y="354860"/>
                  </a:lnTo>
                  <a:lnTo>
                    <a:pt x="831850" y="405328"/>
                  </a:lnTo>
                  <a:lnTo>
                    <a:pt x="875030" y="458970"/>
                  </a:lnTo>
                  <a:lnTo>
                    <a:pt x="916305" y="515468"/>
                  </a:lnTo>
                  <a:lnTo>
                    <a:pt x="955040" y="574506"/>
                  </a:lnTo>
                  <a:lnTo>
                    <a:pt x="991870" y="636082"/>
                  </a:lnTo>
                  <a:lnTo>
                    <a:pt x="1026160" y="700516"/>
                  </a:lnTo>
                  <a:lnTo>
                    <a:pt x="1058545" y="767806"/>
                  </a:lnTo>
                  <a:lnTo>
                    <a:pt x="1088390" y="837001"/>
                  </a:lnTo>
                  <a:lnTo>
                    <a:pt x="1115695" y="908735"/>
                  </a:lnTo>
                  <a:lnTo>
                    <a:pt x="1140778" y="982690"/>
                  </a:lnTo>
                  <a:lnTo>
                    <a:pt x="1163320" y="1058868"/>
                  </a:lnTo>
                  <a:lnTo>
                    <a:pt x="1183323" y="1137267"/>
                  </a:lnTo>
                  <a:lnTo>
                    <a:pt x="1200468" y="1217571"/>
                  </a:lnTo>
                  <a:lnTo>
                    <a:pt x="1214755" y="1300097"/>
                  </a:lnTo>
                  <a:lnTo>
                    <a:pt x="1226503" y="1384209"/>
                  </a:lnTo>
                  <a:lnTo>
                    <a:pt x="1235393" y="1470226"/>
                  </a:lnTo>
                  <a:lnTo>
                    <a:pt x="1241425" y="1557831"/>
                  </a:lnTo>
                  <a:lnTo>
                    <a:pt x="1244283" y="1647339"/>
                  </a:lnTo>
                  <a:lnTo>
                    <a:pt x="1244600" y="1692728"/>
                  </a:lnTo>
                  <a:lnTo>
                    <a:pt x="1243965" y="1716216"/>
                  </a:lnTo>
                  <a:lnTo>
                    <a:pt x="1237615" y="1762240"/>
                  </a:lnTo>
                  <a:lnTo>
                    <a:pt x="1225233" y="1806995"/>
                  </a:lnTo>
                  <a:lnTo>
                    <a:pt x="1207135" y="1849845"/>
                  </a:lnTo>
                  <a:lnTo>
                    <a:pt x="1183323" y="1891107"/>
                  </a:lnTo>
                  <a:lnTo>
                    <a:pt x="1154430" y="1930148"/>
                  </a:lnTo>
                  <a:lnTo>
                    <a:pt x="1120775" y="1966650"/>
                  </a:lnTo>
                  <a:lnTo>
                    <a:pt x="1082993" y="2000930"/>
                  </a:lnTo>
                  <a:lnTo>
                    <a:pt x="1040765" y="2031718"/>
                  </a:lnTo>
                  <a:lnTo>
                    <a:pt x="994728" y="2059650"/>
                  </a:lnTo>
                  <a:lnTo>
                    <a:pt x="944880" y="2084408"/>
                  </a:lnTo>
                  <a:lnTo>
                    <a:pt x="891858" y="2105674"/>
                  </a:lnTo>
                  <a:lnTo>
                    <a:pt x="836295" y="2123131"/>
                  </a:lnTo>
                  <a:lnTo>
                    <a:pt x="777558" y="2136462"/>
                  </a:lnTo>
                  <a:lnTo>
                    <a:pt x="716915" y="2145985"/>
                  </a:lnTo>
                  <a:lnTo>
                    <a:pt x="654685" y="2150428"/>
                  </a:lnTo>
                  <a:lnTo>
                    <a:pt x="622300" y="2151063"/>
                  </a:lnTo>
                  <a:lnTo>
                    <a:pt x="590550" y="2150428"/>
                  </a:lnTo>
                  <a:lnTo>
                    <a:pt x="527685" y="2145985"/>
                  </a:lnTo>
                  <a:lnTo>
                    <a:pt x="467043" y="2136462"/>
                  </a:lnTo>
                  <a:lnTo>
                    <a:pt x="408305" y="2123131"/>
                  </a:lnTo>
                  <a:lnTo>
                    <a:pt x="352743" y="2105674"/>
                  </a:lnTo>
                  <a:lnTo>
                    <a:pt x="299720" y="2084408"/>
                  </a:lnTo>
                  <a:lnTo>
                    <a:pt x="250190" y="2059650"/>
                  </a:lnTo>
                  <a:lnTo>
                    <a:pt x="203835" y="2031718"/>
                  </a:lnTo>
                  <a:lnTo>
                    <a:pt x="161925" y="2000930"/>
                  </a:lnTo>
                  <a:lnTo>
                    <a:pt x="123825" y="1966650"/>
                  </a:lnTo>
                  <a:lnTo>
                    <a:pt x="90170" y="1930148"/>
                  </a:lnTo>
                  <a:lnTo>
                    <a:pt x="61278" y="1891107"/>
                  </a:lnTo>
                  <a:lnTo>
                    <a:pt x="37783" y="1849845"/>
                  </a:lnTo>
                  <a:lnTo>
                    <a:pt x="19368" y="1806995"/>
                  </a:lnTo>
                  <a:lnTo>
                    <a:pt x="6668" y="1762240"/>
                  </a:lnTo>
                  <a:lnTo>
                    <a:pt x="635" y="1716216"/>
                  </a:lnTo>
                  <a:lnTo>
                    <a:pt x="0" y="169272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330200">
                <a:prstClr val="black">
                  <a:alpha val="83000"/>
                </a:prstClr>
              </a:inn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500" b="1"/>
            </a:p>
          </p:txBody>
        </p:sp>
        <p:sp>
          <p:nvSpPr>
            <p:cNvPr id="163" name="Freeform 1134">
              <a:extLst>
                <a:ext uri="{FF2B5EF4-FFF2-40B4-BE49-F238E27FC236}">
                  <a16:creationId xmlns:a16="http://schemas.microsoft.com/office/drawing/2014/main" xmlns="" id="{56C4D899-E930-439A-ADCA-E56EDF164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0617" y="2676684"/>
              <a:ext cx="1461692" cy="12321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444500">
                <a:prstClr val="black">
                  <a:alpha val="36000"/>
                </a:prstClr>
              </a:innerShdw>
            </a:effec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700" b="1" dirty="0">
                  <a:solidFill>
                    <a:schemeClr val="bg1">
                      <a:lumMod val="50000"/>
                    </a:schemeClr>
                  </a:solidFill>
                </a:rPr>
                <a:t>Humidity</a:t>
              </a:r>
            </a:p>
          </p:txBody>
        </p:sp>
        <p:sp>
          <p:nvSpPr>
            <p:cNvPr id="164" name="Freeform 1137">
              <a:extLst>
                <a:ext uri="{FF2B5EF4-FFF2-40B4-BE49-F238E27FC236}">
                  <a16:creationId xmlns:a16="http://schemas.microsoft.com/office/drawing/2014/main" xmlns="" id="{1BEF71AE-C416-487B-8609-97F1B6FF3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380" y="2676684"/>
              <a:ext cx="1877710" cy="12321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444500">
                <a:prstClr val="black">
                  <a:alpha val="36000"/>
                </a:prstClr>
              </a:innerShdw>
            </a:effec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700" b="1" dirty="0">
                  <a:solidFill>
                    <a:schemeClr val="bg1">
                      <a:lumMod val="50000"/>
                    </a:schemeClr>
                  </a:solidFill>
                </a:rPr>
                <a:t>Temperature</a:t>
              </a:r>
            </a:p>
          </p:txBody>
        </p:sp>
      </p:grpSp>
      <p:sp>
        <p:nvSpPr>
          <p:cNvPr id="165" name="Freeform 13">
            <a:extLst>
              <a:ext uri="{FF2B5EF4-FFF2-40B4-BE49-F238E27FC236}">
                <a16:creationId xmlns:a16="http://schemas.microsoft.com/office/drawing/2014/main" xmlns="" id="{74E8FAD9-03D9-497D-B9FA-78A21CEE837E}"/>
              </a:ext>
            </a:extLst>
          </p:cNvPr>
          <p:cNvSpPr>
            <a:spLocks/>
          </p:cNvSpPr>
          <p:nvPr/>
        </p:nvSpPr>
        <p:spPr bwMode="auto">
          <a:xfrm>
            <a:off x="1340838" y="2120643"/>
            <a:ext cx="28142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6" name="Freeform 14">
            <a:extLst>
              <a:ext uri="{FF2B5EF4-FFF2-40B4-BE49-F238E27FC236}">
                <a16:creationId xmlns:a16="http://schemas.microsoft.com/office/drawing/2014/main" xmlns="" id="{F7BCB902-FE28-44BB-B683-C624DF775F88}"/>
              </a:ext>
            </a:extLst>
          </p:cNvPr>
          <p:cNvSpPr>
            <a:spLocks/>
          </p:cNvSpPr>
          <p:nvPr/>
        </p:nvSpPr>
        <p:spPr bwMode="auto">
          <a:xfrm>
            <a:off x="2067119" y="2185384"/>
            <a:ext cx="29225" cy="242218"/>
          </a:xfrm>
          <a:custGeom>
            <a:avLst/>
            <a:gdLst>
              <a:gd name="T0" fmla="*/ 514 w 514"/>
              <a:gd name="T1" fmla="*/ 3685 h 4175"/>
              <a:gd name="T2" fmla="*/ 499 w 514"/>
              <a:gd name="T3" fmla="*/ 3079 h 4175"/>
              <a:gd name="T4" fmla="*/ 257 w 514"/>
              <a:gd name="T5" fmla="*/ 0 h 4175"/>
              <a:gd name="T6" fmla="*/ 16 w 514"/>
              <a:gd name="T7" fmla="*/ 3079 h 4175"/>
              <a:gd name="T8" fmla="*/ 0 w 514"/>
              <a:gd name="T9" fmla="*/ 3685 h 4175"/>
              <a:gd name="T10" fmla="*/ 257 w 514"/>
              <a:gd name="T11" fmla="*/ 4175 h 4175"/>
              <a:gd name="T12" fmla="*/ 514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5"/>
                </a:moveTo>
                <a:cubicBezTo>
                  <a:pt x="514" y="3513"/>
                  <a:pt x="509" y="3305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6" y="3079"/>
                </a:cubicBezTo>
                <a:cubicBezTo>
                  <a:pt x="6" y="3305"/>
                  <a:pt x="0" y="3513"/>
                  <a:pt x="0" y="3685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7" name="Freeform 15">
            <a:extLst>
              <a:ext uri="{FF2B5EF4-FFF2-40B4-BE49-F238E27FC236}">
                <a16:creationId xmlns:a16="http://schemas.microsoft.com/office/drawing/2014/main" xmlns="" id="{41C9649D-A0FA-4190-A8BF-AE344D4E7F81}"/>
              </a:ext>
            </a:extLst>
          </p:cNvPr>
          <p:cNvSpPr>
            <a:spLocks/>
          </p:cNvSpPr>
          <p:nvPr/>
        </p:nvSpPr>
        <p:spPr bwMode="auto">
          <a:xfrm>
            <a:off x="1703438" y="2318213"/>
            <a:ext cx="29225" cy="242218"/>
          </a:xfrm>
          <a:custGeom>
            <a:avLst/>
            <a:gdLst>
              <a:gd name="T0" fmla="*/ 514 w 514"/>
              <a:gd name="T1" fmla="*/ 3685 h 4175"/>
              <a:gd name="T2" fmla="*/ 499 w 514"/>
              <a:gd name="T3" fmla="*/ 3078 h 4175"/>
              <a:gd name="T4" fmla="*/ 257 w 514"/>
              <a:gd name="T5" fmla="*/ 0 h 4175"/>
              <a:gd name="T6" fmla="*/ 15 w 514"/>
              <a:gd name="T7" fmla="*/ 3078 h 4175"/>
              <a:gd name="T8" fmla="*/ 0 w 514"/>
              <a:gd name="T9" fmla="*/ 3685 h 4175"/>
              <a:gd name="T10" fmla="*/ 257 w 514"/>
              <a:gd name="T11" fmla="*/ 4175 h 4175"/>
              <a:gd name="T12" fmla="*/ 514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5"/>
                </a:moveTo>
                <a:cubicBezTo>
                  <a:pt x="514" y="3512"/>
                  <a:pt x="509" y="3305"/>
                  <a:pt x="499" y="3078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5" y="3078"/>
                </a:cubicBezTo>
                <a:cubicBezTo>
                  <a:pt x="6" y="3305"/>
                  <a:pt x="0" y="3512"/>
                  <a:pt x="0" y="3685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8" name="Freeform 16">
            <a:extLst>
              <a:ext uri="{FF2B5EF4-FFF2-40B4-BE49-F238E27FC236}">
                <a16:creationId xmlns:a16="http://schemas.microsoft.com/office/drawing/2014/main" xmlns="" id="{0B28BCF8-2DC0-4E2C-8F16-FF0022F644BB}"/>
              </a:ext>
            </a:extLst>
          </p:cNvPr>
          <p:cNvSpPr>
            <a:spLocks/>
          </p:cNvSpPr>
          <p:nvPr/>
        </p:nvSpPr>
        <p:spPr bwMode="auto">
          <a:xfrm>
            <a:off x="2430801" y="2337189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8 w 514"/>
              <a:gd name="T5" fmla="*/ 0 h 4176"/>
              <a:gd name="T6" fmla="*/ 16 w 514"/>
              <a:gd name="T7" fmla="*/ 3079 h 4176"/>
              <a:gd name="T8" fmla="*/ 0 w 514"/>
              <a:gd name="T9" fmla="*/ 3686 h 4176"/>
              <a:gd name="T10" fmla="*/ 258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6"/>
                  <a:pt x="499" y="3079"/>
                </a:cubicBezTo>
                <a:cubicBezTo>
                  <a:pt x="460" y="2347"/>
                  <a:pt x="353" y="1815"/>
                  <a:pt x="258" y="0"/>
                </a:cubicBezTo>
                <a:cubicBezTo>
                  <a:pt x="162" y="1815"/>
                  <a:pt x="55" y="2347"/>
                  <a:pt x="16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4"/>
                  <a:pt x="116" y="4176"/>
                  <a:pt x="258" y="4176"/>
                </a:cubicBezTo>
                <a:cubicBezTo>
                  <a:pt x="399" y="4176"/>
                  <a:pt x="514" y="4024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9" name="Freeform 17">
            <a:extLst>
              <a:ext uri="{FF2B5EF4-FFF2-40B4-BE49-F238E27FC236}">
                <a16:creationId xmlns:a16="http://schemas.microsoft.com/office/drawing/2014/main" xmlns="" id="{084FFFA1-80EA-4284-BE1D-6FFBDE80BD93}"/>
              </a:ext>
            </a:extLst>
          </p:cNvPr>
          <p:cNvSpPr>
            <a:spLocks/>
          </p:cNvSpPr>
          <p:nvPr/>
        </p:nvSpPr>
        <p:spPr bwMode="auto">
          <a:xfrm>
            <a:off x="2794483" y="2156362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8 w 514"/>
              <a:gd name="T3" fmla="*/ 3079 h 4176"/>
              <a:gd name="T4" fmla="*/ 256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6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4"/>
                  <a:pt x="508" y="3306"/>
                  <a:pt x="498" y="3079"/>
                </a:cubicBezTo>
                <a:cubicBezTo>
                  <a:pt x="459" y="2348"/>
                  <a:pt x="352" y="1815"/>
                  <a:pt x="256" y="0"/>
                </a:cubicBezTo>
                <a:cubicBezTo>
                  <a:pt x="161" y="1815"/>
                  <a:pt x="54" y="2348"/>
                  <a:pt x="15" y="3079"/>
                </a:cubicBezTo>
                <a:cubicBezTo>
                  <a:pt x="5" y="3306"/>
                  <a:pt x="0" y="3514"/>
                  <a:pt x="0" y="3686"/>
                </a:cubicBezTo>
                <a:cubicBezTo>
                  <a:pt x="0" y="4026"/>
                  <a:pt x="115" y="4176"/>
                  <a:pt x="256" y="4176"/>
                </a:cubicBezTo>
                <a:cubicBezTo>
                  <a:pt x="399" y="4176"/>
                  <a:pt x="514" y="4026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0" name="Freeform 18">
            <a:extLst>
              <a:ext uri="{FF2B5EF4-FFF2-40B4-BE49-F238E27FC236}">
                <a16:creationId xmlns:a16="http://schemas.microsoft.com/office/drawing/2014/main" xmlns="" id="{1E71F11F-B81F-4132-B1F5-51AEB9736360}"/>
              </a:ext>
            </a:extLst>
          </p:cNvPr>
          <p:cNvSpPr>
            <a:spLocks/>
          </p:cNvSpPr>
          <p:nvPr/>
        </p:nvSpPr>
        <p:spPr bwMode="auto">
          <a:xfrm>
            <a:off x="3158164" y="2382954"/>
            <a:ext cx="28142" cy="241102"/>
          </a:xfrm>
          <a:custGeom>
            <a:avLst/>
            <a:gdLst>
              <a:gd name="T0" fmla="*/ 514 w 514"/>
              <a:gd name="T1" fmla="*/ 3685 h 4175"/>
              <a:gd name="T2" fmla="*/ 498 w 514"/>
              <a:gd name="T3" fmla="*/ 3078 h 4175"/>
              <a:gd name="T4" fmla="*/ 257 w 514"/>
              <a:gd name="T5" fmla="*/ 0 h 4175"/>
              <a:gd name="T6" fmla="*/ 15 w 514"/>
              <a:gd name="T7" fmla="*/ 3078 h 4175"/>
              <a:gd name="T8" fmla="*/ 0 w 514"/>
              <a:gd name="T9" fmla="*/ 3685 h 4175"/>
              <a:gd name="T10" fmla="*/ 257 w 514"/>
              <a:gd name="T11" fmla="*/ 4175 h 4175"/>
              <a:gd name="T12" fmla="*/ 514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5"/>
                </a:moveTo>
                <a:cubicBezTo>
                  <a:pt x="514" y="3512"/>
                  <a:pt x="508" y="3305"/>
                  <a:pt x="498" y="3078"/>
                </a:cubicBezTo>
                <a:cubicBezTo>
                  <a:pt x="459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8"/>
                </a:cubicBezTo>
                <a:cubicBezTo>
                  <a:pt x="5" y="3305"/>
                  <a:pt x="0" y="3512"/>
                  <a:pt x="0" y="3685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1" name="Freeform 19">
            <a:extLst>
              <a:ext uri="{FF2B5EF4-FFF2-40B4-BE49-F238E27FC236}">
                <a16:creationId xmlns:a16="http://schemas.microsoft.com/office/drawing/2014/main" xmlns="" id="{1A7D7D8F-5B94-4084-B9DF-020AAA064CE7}"/>
              </a:ext>
            </a:extLst>
          </p:cNvPr>
          <p:cNvSpPr>
            <a:spLocks/>
          </p:cNvSpPr>
          <p:nvPr/>
        </p:nvSpPr>
        <p:spPr bwMode="auto">
          <a:xfrm>
            <a:off x="3521846" y="2197662"/>
            <a:ext cx="28142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9"/>
                </a:cubicBezTo>
                <a:cubicBezTo>
                  <a:pt x="459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9"/>
                </a:cubicBezTo>
                <a:cubicBezTo>
                  <a:pt x="5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2" name="Freeform 20">
            <a:extLst>
              <a:ext uri="{FF2B5EF4-FFF2-40B4-BE49-F238E27FC236}">
                <a16:creationId xmlns:a16="http://schemas.microsoft.com/office/drawing/2014/main" xmlns="" id="{3752C920-4F9D-43F8-A592-D6E13F6E16BF}"/>
              </a:ext>
            </a:extLst>
          </p:cNvPr>
          <p:cNvSpPr>
            <a:spLocks/>
          </p:cNvSpPr>
          <p:nvPr/>
        </p:nvSpPr>
        <p:spPr bwMode="auto">
          <a:xfrm>
            <a:off x="3885528" y="2382954"/>
            <a:ext cx="28142" cy="241102"/>
          </a:xfrm>
          <a:custGeom>
            <a:avLst/>
            <a:gdLst>
              <a:gd name="T0" fmla="*/ 514 w 514"/>
              <a:gd name="T1" fmla="*/ 3685 h 4175"/>
              <a:gd name="T2" fmla="*/ 499 w 514"/>
              <a:gd name="T3" fmla="*/ 3079 h 4175"/>
              <a:gd name="T4" fmla="*/ 257 w 514"/>
              <a:gd name="T5" fmla="*/ 0 h 4175"/>
              <a:gd name="T6" fmla="*/ 15 w 514"/>
              <a:gd name="T7" fmla="*/ 3079 h 4175"/>
              <a:gd name="T8" fmla="*/ 0 w 514"/>
              <a:gd name="T9" fmla="*/ 3685 h 4175"/>
              <a:gd name="T10" fmla="*/ 257 w 514"/>
              <a:gd name="T11" fmla="*/ 4175 h 4175"/>
              <a:gd name="T12" fmla="*/ 514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5"/>
                </a:moveTo>
                <a:cubicBezTo>
                  <a:pt x="514" y="3513"/>
                  <a:pt x="508" y="3305"/>
                  <a:pt x="499" y="3079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9"/>
                </a:cubicBezTo>
                <a:cubicBezTo>
                  <a:pt x="6" y="3305"/>
                  <a:pt x="0" y="3513"/>
                  <a:pt x="0" y="3685"/>
                </a:cubicBezTo>
                <a:cubicBezTo>
                  <a:pt x="0" y="4025"/>
                  <a:pt x="115" y="4175"/>
                  <a:pt x="257" y="4175"/>
                </a:cubicBezTo>
                <a:cubicBezTo>
                  <a:pt x="399" y="4175"/>
                  <a:pt x="514" y="4025"/>
                  <a:pt x="514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3" name="Freeform 21">
            <a:extLst>
              <a:ext uri="{FF2B5EF4-FFF2-40B4-BE49-F238E27FC236}">
                <a16:creationId xmlns:a16="http://schemas.microsoft.com/office/drawing/2014/main" xmlns="" id="{9B71C156-14DB-4751-8C9D-14730140FBB3}"/>
              </a:ext>
            </a:extLst>
          </p:cNvPr>
          <p:cNvSpPr>
            <a:spLocks/>
          </p:cNvSpPr>
          <p:nvPr/>
        </p:nvSpPr>
        <p:spPr bwMode="auto">
          <a:xfrm>
            <a:off x="4248128" y="2255705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9"/>
                </a:cubicBezTo>
                <a:cubicBezTo>
                  <a:pt x="460" y="2348"/>
                  <a:pt x="353" y="1815"/>
                  <a:pt x="257" y="0"/>
                </a:cubicBezTo>
                <a:cubicBezTo>
                  <a:pt x="162" y="1815"/>
                  <a:pt x="54" y="2348"/>
                  <a:pt x="15" y="3079"/>
                </a:cubicBezTo>
                <a:cubicBezTo>
                  <a:pt x="5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4" name="Freeform 22">
            <a:extLst>
              <a:ext uri="{FF2B5EF4-FFF2-40B4-BE49-F238E27FC236}">
                <a16:creationId xmlns:a16="http://schemas.microsoft.com/office/drawing/2014/main" xmlns="" id="{212E092B-2FBE-4338-ABB1-A4983331038D}"/>
              </a:ext>
            </a:extLst>
          </p:cNvPr>
          <p:cNvSpPr>
            <a:spLocks/>
          </p:cNvSpPr>
          <p:nvPr/>
        </p:nvSpPr>
        <p:spPr bwMode="auto">
          <a:xfrm>
            <a:off x="4611810" y="2437647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6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6"/>
                  <a:pt x="499" y="3079"/>
                </a:cubicBezTo>
                <a:cubicBezTo>
                  <a:pt x="460" y="2348"/>
                  <a:pt x="353" y="1816"/>
                  <a:pt x="257" y="0"/>
                </a:cubicBezTo>
                <a:cubicBezTo>
                  <a:pt x="162" y="1816"/>
                  <a:pt x="54" y="2348"/>
                  <a:pt x="16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5" name="Freeform 23">
            <a:extLst>
              <a:ext uri="{FF2B5EF4-FFF2-40B4-BE49-F238E27FC236}">
                <a16:creationId xmlns:a16="http://schemas.microsoft.com/office/drawing/2014/main" xmlns="" id="{71BD2BEA-802C-42B3-A548-56E523A5465E}"/>
              </a:ext>
            </a:extLst>
          </p:cNvPr>
          <p:cNvSpPr>
            <a:spLocks/>
          </p:cNvSpPr>
          <p:nvPr/>
        </p:nvSpPr>
        <p:spPr bwMode="auto">
          <a:xfrm>
            <a:off x="4975492" y="2237846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6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6" name="Freeform 24">
            <a:extLst>
              <a:ext uri="{FF2B5EF4-FFF2-40B4-BE49-F238E27FC236}">
                <a16:creationId xmlns:a16="http://schemas.microsoft.com/office/drawing/2014/main" xmlns="" id="{03C92676-DD61-4076-92E0-EE362E022105}"/>
              </a:ext>
            </a:extLst>
          </p:cNvPr>
          <p:cNvSpPr>
            <a:spLocks/>
          </p:cNvSpPr>
          <p:nvPr/>
        </p:nvSpPr>
        <p:spPr bwMode="auto">
          <a:xfrm>
            <a:off x="4847770" y="2547036"/>
            <a:ext cx="28142" cy="242218"/>
          </a:xfrm>
          <a:custGeom>
            <a:avLst/>
            <a:gdLst>
              <a:gd name="T0" fmla="*/ 0 w 514"/>
              <a:gd name="T1" fmla="*/ 3685 h 4175"/>
              <a:gd name="T2" fmla="*/ 15 w 514"/>
              <a:gd name="T3" fmla="*/ 3078 h 4175"/>
              <a:gd name="T4" fmla="*/ 257 w 514"/>
              <a:gd name="T5" fmla="*/ 0 h 4175"/>
              <a:gd name="T6" fmla="*/ 499 w 514"/>
              <a:gd name="T7" fmla="*/ 3078 h 4175"/>
              <a:gd name="T8" fmla="*/ 514 w 514"/>
              <a:gd name="T9" fmla="*/ 3685 h 4175"/>
              <a:gd name="T10" fmla="*/ 257 w 514"/>
              <a:gd name="T11" fmla="*/ 4175 h 4175"/>
              <a:gd name="T12" fmla="*/ 0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0" y="3685"/>
                </a:moveTo>
                <a:cubicBezTo>
                  <a:pt x="0" y="3513"/>
                  <a:pt x="5" y="3305"/>
                  <a:pt x="15" y="3078"/>
                </a:cubicBezTo>
                <a:cubicBezTo>
                  <a:pt x="54" y="2347"/>
                  <a:pt x="162" y="1815"/>
                  <a:pt x="257" y="0"/>
                </a:cubicBezTo>
                <a:cubicBezTo>
                  <a:pt x="353" y="1815"/>
                  <a:pt x="460" y="2347"/>
                  <a:pt x="499" y="3078"/>
                </a:cubicBezTo>
                <a:cubicBezTo>
                  <a:pt x="508" y="3305"/>
                  <a:pt x="514" y="3513"/>
                  <a:pt x="514" y="3685"/>
                </a:cubicBezTo>
                <a:cubicBezTo>
                  <a:pt x="514" y="4025"/>
                  <a:pt x="399" y="4175"/>
                  <a:pt x="257" y="4175"/>
                </a:cubicBezTo>
                <a:cubicBezTo>
                  <a:pt x="115" y="4175"/>
                  <a:pt x="0" y="4025"/>
                  <a:pt x="0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7" name="Freeform 25">
            <a:extLst>
              <a:ext uri="{FF2B5EF4-FFF2-40B4-BE49-F238E27FC236}">
                <a16:creationId xmlns:a16="http://schemas.microsoft.com/office/drawing/2014/main" xmlns="" id="{EED40B0E-2A7B-415A-B5B7-BEACDBA411A1}"/>
              </a:ext>
            </a:extLst>
          </p:cNvPr>
          <p:cNvSpPr>
            <a:spLocks/>
          </p:cNvSpPr>
          <p:nvPr/>
        </p:nvSpPr>
        <p:spPr bwMode="auto">
          <a:xfrm>
            <a:off x="4484088" y="2682098"/>
            <a:ext cx="29225" cy="241102"/>
          </a:xfrm>
          <a:custGeom>
            <a:avLst/>
            <a:gdLst>
              <a:gd name="T0" fmla="*/ 0 w 514"/>
              <a:gd name="T1" fmla="*/ 3685 h 4175"/>
              <a:gd name="T2" fmla="*/ 15 w 514"/>
              <a:gd name="T3" fmla="*/ 3078 h 4175"/>
              <a:gd name="T4" fmla="*/ 257 w 514"/>
              <a:gd name="T5" fmla="*/ 0 h 4175"/>
              <a:gd name="T6" fmla="*/ 499 w 514"/>
              <a:gd name="T7" fmla="*/ 3078 h 4175"/>
              <a:gd name="T8" fmla="*/ 514 w 514"/>
              <a:gd name="T9" fmla="*/ 3685 h 4175"/>
              <a:gd name="T10" fmla="*/ 257 w 514"/>
              <a:gd name="T11" fmla="*/ 4175 h 4175"/>
              <a:gd name="T12" fmla="*/ 0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0" y="3685"/>
                </a:moveTo>
                <a:cubicBezTo>
                  <a:pt x="0" y="3512"/>
                  <a:pt x="6" y="3305"/>
                  <a:pt x="15" y="3078"/>
                </a:cubicBezTo>
                <a:cubicBezTo>
                  <a:pt x="54" y="2346"/>
                  <a:pt x="161" y="1815"/>
                  <a:pt x="257" y="0"/>
                </a:cubicBezTo>
                <a:cubicBezTo>
                  <a:pt x="352" y="1815"/>
                  <a:pt x="460" y="2346"/>
                  <a:pt x="499" y="3078"/>
                </a:cubicBezTo>
                <a:cubicBezTo>
                  <a:pt x="508" y="3305"/>
                  <a:pt x="514" y="3512"/>
                  <a:pt x="514" y="3685"/>
                </a:cubicBezTo>
                <a:cubicBezTo>
                  <a:pt x="514" y="4024"/>
                  <a:pt x="399" y="4175"/>
                  <a:pt x="257" y="4175"/>
                </a:cubicBezTo>
                <a:cubicBezTo>
                  <a:pt x="115" y="4175"/>
                  <a:pt x="0" y="4024"/>
                  <a:pt x="0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8" name="Freeform 26">
            <a:extLst>
              <a:ext uri="{FF2B5EF4-FFF2-40B4-BE49-F238E27FC236}">
                <a16:creationId xmlns:a16="http://schemas.microsoft.com/office/drawing/2014/main" xmlns="" id="{BC57EADE-16B2-4428-A432-2FEBB7152C91}"/>
              </a:ext>
            </a:extLst>
          </p:cNvPr>
          <p:cNvSpPr>
            <a:spLocks/>
          </p:cNvSpPr>
          <p:nvPr/>
        </p:nvSpPr>
        <p:spPr bwMode="auto">
          <a:xfrm>
            <a:off x="4127983" y="2532525"/>
            <a:ext cx="29225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6"/>
                  <a:pt x="15" y="3079"/>
                </a:cubicBezTo>
                <a:cubicBezTo>
                  <a:pt x="55" y="2348"/>
                  <a:pt x="161" y="1816"/>
                  <a:pt x="257" y="0"/>
                </a:cubicBezTo>
                <a:cubicBezTo>
                  <a:pt x="352" y="1816"/>
                  <a:pt x="460" y="2348"/>
                  <a:pt x="499" y="3079"/>
                </a:cubicBezTo>
                <a:cubicBezTo>
                  <a:pt x="509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9" name="Freeform 27">
            <a:extLst>
              <a:ext uri="{FF2B5EF4-FFF2-40B4-BE49-F238E27FC236}">
                <a16:creationId xmlns:a16="http://schemas.microsoft.com/office/drawing/2014/main" xmlns="" id="{B1D015B4-11AB-4CE7-A315-873FE2246436}"/>
              </a:ext>
            </a:extLst>
          </p:cNvPr>
          <p:cNvSpPr>
            <a:spLocks/>
          </p:cNvSpPr>
          <p:nvPr/>
        </p:nvSpPr>
        <p:spPr bwMode="auto">
          <a:xfrm>
            <a:off x="3468810" y="2539223"/>
            <a:ext cx="29225" cy="241102"/>
          </a:xfrm>
          <a:custGeom>
            <a:avLst/>
            <a:gdLst>
              <a:gd name="T0" fmla="*/ 0 w 513"/>
              <a:gd name="T1" fmla="*/ 3685 h 4175"/>
              <a:gd name="T2" fmla="*/ 15 w 513"/>
              <a:gd name="T3" fmla="*/ 3078 h 4175"/>
              <a:gd name="T4" fmla="*/ 256 w 513"/>
              <a:gd name="T5" fmla="*/ 0 h 4175"/>
              <a:gd name="T6" fmla="*/ 498 w 513"/>
              <a:gd name="T7" fmla="*/ 3078 h 4175"/>
              <a:gd name="T8" fmla="*/ 513 w 513"/>
              <a:gd name="T9" fmla="*/ 3685 h 4175"/>
              <a:gd name="T10" fmla="*/ 256 w 513"/>
              <a:gd name="T11" fmla="*/ 4175 h 4175"/>
              <a:gd name="T12" fmla="*/ 0 w 513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3" h="4175">
                <a:moveTo>
                  <a:pt x="0" y="3685"/>
                </a:moveTo>
                <a:cubicBezTo>
                  <a:pt x="0" y="3513"/>
                  <a:pt x="5" y="3305"/>
                  <a:pt x="15" y="3078"/>
                </a:cubicBezTo>
                <a:cubicBezTo>
                  <a:pt x="54" y="2347"/>
                  <a:pt x="161" y="1815"/>
                  <a:pt x="256" y="0"/>
                </a:cubicBezTo>
                <a:cubicBezTo>
                  <a:pt x="352" y="1815"/>
                  <a:pt x="459" y="2347"/>
                  <a:pt x="498" y="3078"/>
                </a:cubicBezTo>
                <a:cubicBezTo>
                  <a:pt x="508" y="3305"/>
                  <a:pt x="513" y="3513"/>
                  <a:pt x="513" y="3685"/>
                </a:cubicBezTo>
                <a:cubicBezTo>
                  <a:pt x="513" y="4024"/>
                  <a:pt x="398" y="4175"/>
                  <a:pt x="256" y="4175"/>
                </a:cubicBezTo>
                <a:cubicBezTo>
                  <a:pt x="115" y="4175"/>
                  <a:pt x="0" y="4024"/>
                  <a:pt x="0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0" name="Freeform 28">
            <a:extLst>
              <a:ext uri="{FF2B5EF4-FFF2-40B4-BE49-F238E27FC236}">
                <a16:creationId xmlns:a16="http://schemas.microsoft.com/office/drawing/2014/main" xmlns="" id="{E3ADFBBB-8966-4606-9007-F461A30ECA02}"/>
              </a:ext>
            </a:extLst>
          </p:cNvPr>
          <p:cNvSpPr>
            <a:spLocks/>
          </p:cNvSpPr>
          <p:nvPr/>
        </p:nvSpPr>
        <p:spPr bwMode="auto">
          <a:xfrm>
            <a:off x="3764301" y="2731212"/>
            <a:ext cx="29225" cy="241102"/>
          </a:xfrm>
          <a:custGeom>
            <a:avLst/>
            <a:gdLst>
              <a:gd name="T0" fmla="*/ 0 w 514"/>
              <a:gd name="T1" fmla="*/ 3686 h 4175"/>
              <a:gd name="T2" fmla="*/ 15 w 514"/>
              <a:gd name="T3" fmla="*/ 3078 h 4175"/>
              <a:gd name="T4" fmla="*/ 257 w 514"/>
              <a:gd name="T5" fmla="*/ 0 h 4175"/>
              <a:gd name="T6" fmla="*/ 499 w 514"/>
              <a:gd name="T7" fmla="*/ 3078 h 4175"/>
              <a:gd name="T8" fmla="*/ 514 w 514"/>
              <a:gd name="T9" fmla="*/ 3686 h 4175"/>
              <a:gd name="T10" fmla="*/ 257 w 514"/>
              <a:gd name="T11" fmla="*/ 4175 h 4175"/>
              <a:gd name="T12" fmla="*/ 0 w 514"/>
              <a:gd name="T13" fmla="*/ 3686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0" y="3686"/>
                </a:moveTo>
                <a:cubicBezTo>
                  <a:pt x="0" y="3513"/>
                  <a:pt x="5" y="3305"/>
                  <a:pt x="15" y="3078"/>
                </a:cubicBezTo>
                <a:cubicBezTo>
                  <a:pt x="54" y="2347"/>
                  <a:pt x="162" y="1815"/>
                  <a:pt x="257" y="0"/>
                </a:cubicBezTo>
                <a:cubicBezTo>
                  <a:pt x="353" y="1815"/>
                  <a:pt x="460" y="2347"/>
                  <a:pt x="499" y="3078"/>
                </a:cubicBezTo>
                <a:cubicBezTo>
                  <a:pt x="508" y="3305"/>
                  <a:pt x="514" y="3513"/>
                  <a:pt x="514" y="3686"/>
                </a:cubicBezTo>
                <a:cubicBezTo>
                  <a:pt x="514" y="4024"/>
                  <a:pt x="399" y="4175"/>
                  <a:pt x="257" y="4175"/>
                </a:cubicBezTo>
                <a:cubicBezTo>
                  <a:pt x="115" y="4175"/>
                  <a:pt x="0" y="4024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1" name="Freeform 29">
            <a:extLst>
              <a:ext uri="{FF2B5EF4-FFF2-40B4-BE49-F238E27FC236}">
                <a16:creationId xmlns:a16="http://schemas.microsoft.com/office/drawing/2014/main" xmlns="" id="{AFEB98C9-BF9E-4F95-974E-BAE1593DAD1E}"/>
              </a:ext>
            </a:extLst>
          </p:cNvPr>
          <p:cNvSpPr>
            <a:spLocks/>
          </p:cNvSpPr>
          <p:nvPr/>
        </p:nvSpPr>
        <p:spPr bwMode="auto">
          <a:xfrm>
            <a:off x="3001219" y="2636333"/>
            <a:ext cx="28142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2" name="Freeform 30">
            <a:extLst>
              <a:ext uri="{FF2B5EF4-FFF2-40B4-BE49-F238E27FC236}">
                <a16:creationId xmlns:a16="http://schemas.microsoft.com/office/drawing/2014/main" xmlns="" id="{716928FB-569C-436B-8B47-68B7861CBD54}"/>
              </a:ext>
            </a:extLst>
          </p:cNvPr>
          <p:cNvSpPr>
            <a:spLocks/>
          </p:cNvSpPr>
          <p:nvPr/>
        </p:nvSpPr>
        <p:spPr bwMode="auto">
          <a:xfrm>
            <a:off x="2660267" y="2492342"/>
            <a:ext cx="28142" cy="241102"/>
          </a:xfrm>
          <a:custGeom>
            <a:avLst/>
            <a:gdLst>
              <a:gd name="T0" fmla="*/ 0 w 514"/>
              <a:gd name="T1" fmla="*/ 3687 h 4177"/>
              <a:gd name="T2" fmla="*/ 15 w 514"/>
              <a:gd name="T3" fmla="*/ 3079 h 4177"/>
              <a:gd name="T4" fmla="*/ 256 w 514"/>
              <a:gd name="T5" fmla="*/ 0 h 4177"/>
              <a:gd name="T6" fmla="*/ 498 w 514"/>
              <a:gd name="T7" fmla="*/ 3079 h 4177"/>
              <a:gd name="T8" fmla="*/ 514 w 514"/>
              <a:gd name="T9" fmla="*/ 3687 h 4177"/>
              <a:gd name="T10" fmla="*/ 256 w 514"/>
              <a:gd name="T11" fmla="*/ 4177 h 4177"/>
              <a:gd name="T12" fmla="*/ 0 w 514"/>
              <a:gd name="T13" fmla="*/ 3687 h 4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7">
                <a:moveTo>
                  <a:pt x="0" y="3687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6"/>
                  <a:pt x="256" y="0"/>
                </a:cubicBezTo>
                <a:cubicBezTo>
                  <a:pt x="352" y="1816"/>
                  <a:pt x="459" y="2348"/>
                  <a:pt x="498" y="3079"/>
                </a:cubicBezTo>
                <a:cubicBezTo>
                  <a:pt x="508" y="3306"/>
                  <a:pt x="514" y="3513"/>
                  <a:pt x="514" y="3687"/>
                </a:cubicBezTo>
                <a:cubicBezTo>
                  <a:pt x="514" y="4025"/>
                  <a:pt x="398" y="4177"/>
                  <a:pt x="256" y="4177"/>
                </a:cubicBezTo>
                <a:cubicBezTo>
                  <a:pt x="115" y="4177"/>
                  <a:pt x="0" y="4025"/>
                  <a:pt x="0" y="368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3" name="Freeform 31">
            <a:extLst>
              <a:ext uri="{FF2B5EF4-FFF2-40B4-BE49-F238E27FC236}">
                <a16:creationId xmlns:a16="http://schemas.microsoft.com/office/drawing/2014/main" xmlns="" id="{9EA700C0-132E-49CA-91E9-056EED54C4FA}"/>
              </a:ext>
            </a:extLst>
          </p:cNvPr>
          <p:cNvSpPr>
            <a:spLocks/>
          </p:cNvSpPr>
          <p:nvPr/>
        </p:nvSpPr>
        <p:spPr bwMode="auto">
          <a:xfrm>
            <a:off x="2290091" y="2677633"/>
            <a:ext cx="28142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59" y="2347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4" name="Freeform 32">
            <a:extLst>
              <a:ext uri="{FF2B5EF4-FFF2-40B4-BE49-F238E27FC236}">
                <a16:creationId xmlns:a16="http://schemas.microsoft.com/office/drawing/2014/main" xmlns="" id="{BC5AE22B-BFB1-4DE7-B583-D818545F8389}"/>
              </a:ext>
            </a:extLst>
          </p:cNvPr>
          <p:cNvSpPr>
            <a:spLocks/>
          </p:cNvSpPr>
          <p:nvPr/>
        </p:nvSpPr>
        <p:spPr bwMode="auto">
          <a:xfrm>
            <a:off x="2015165" y="2550385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6"/>
                  <a:pt x="15" y="3079"/>
                </a:cubicBezTo>
                <a:cubicBezTo>
                  <a:pt x="54" y="2348"/>
                  <a:pt x="162" y="1815"/>
                  <a:pt x="257" y="0"/>
                </a:cubicBezTo>
                <a:cubicBezTo>
                  <a:pt x="353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5" name="Freeform 33">
            <a:extLst>
              <a:ext uri="{FF2B5EF4-FFF2-40B4-BE49-F238E27FC236}">
                <a16:creationId xmlns:a16="http://schemas.microsoft.com/office/drawing/2014/main" xmlns="" id="{900F0987-AFC5-4B55-9E69-0A1DBA6F29FD}"/>
              </a:ext>
            </a:extLst>
          </p:cNvPr>
          <p:cNvSpPr>
            <a:spLocks/>
          </p:cNvSpPr>
          <p:nvPr/>
        </p:nvSpPr>
        <p:spPr bwMode="auto">
          <a:xfrm>
            <a:off x="1651483" y="2735676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5"/>
                  <a:pt x="15" y="3079"/>
                </a:cubicBezTo>
                <a:cubicBezTo>
                  <a:pt x="54" y="2347"/>
                  <a:pt x="162" y="1815"/>
                  <a:pt x="257" y="0"/>
                </a:cubicBezTo>
                <a:cubicBezTo>
                  <a:pt x="352" y="1815"/>
                  <a:pt x="460" y="2347"/>
                  <a:pt x="499" y="3079"/>
                </a:cubicBezTo>
                <a:cubicBezTo>
                  <a:pt x="508" y="3305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6" name="Freeform 34">
            <a:extLst>
              <a:ext uri="{FF2B5EF4-FFF2-40B4-BE49-F238E27FC236}">
                <a16:creationId xmlns:a16="http://schemas.microsoft.com/office/drawing/2014/main" xmlns="" id="{5A057BE1-07B8-42C5-8E85-E6750EC78B70}"/>
              </a:ext>
            </a:extLst>
          </p:cNvPr>
          <p:cNvSpPr>
            <a:spLocks/>
          </p:cNvSpPr>
          <p:nvPr/>
        </p:nvSpPr>
        <p:spPr bwMode="auto">
          <a:xfrm>
            <a:off x="1287801" y="2608428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7" name="Freeform 39">
            <a:extLst>
              <a:ext uri="{FF2B5EF4-FFF2-40B4-BE49-F238E27FC236}">
                <a16:creationId xmlns:a16="http://schemas.microsoft.com/office/drawing/2014/main" xmlns="" id="{955567DF-858C-4A2F-B0FF-78E879F68463}"/>
              </a:ext>
            </a:extLst>
          </p:cNvPr>
          <p:cNvSpPr>
            <a:spLocks/>
          </p:cNvSpPr>
          <p:nvPr/>
        </p:nvSpPr>
        <p:spPr bwMode="auto">
          <a:xfrm>
            <a:off x="1418770" y="3004682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6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8" name="Freeform 40">
            <a:extLst>
              <a:ext uri="{FF2B5EF4-FFF2-40B4-BE49-F238E27FC236}">
                <a16:creationId xmlns:a16="http://schemas.microsoft.com/office/drawing/2014/main" xmlns="" id="{A1BBF224-8FEA-4C60-A9FE-D4600F858B76}"/>
              </a:ext>
            </a:extLst>
          </p:cNvPr>
          <p:cNvSpPr>
            <a:spLocks/>
          </p:cNvSpPr>
          <p:nvPr/>
        </p:nvSpPr>
        <p:spPr bwMode="auto">
          <a:xfrm>
            <a:off x="2146134" y="3070540"/>
            <a:ext cx="28142" cy="241102"/>
          </a:xfrm>
          <a:custGeom>
            <a:avLst/>
            <a:gdLst>
              <a:gd name="T0" fmla="*/ 514 w 514"/>
              <a:gd name="T1" fmla="*/ 3686 h 4175"/>
              <a:gd name="T2" fmla="*/ 499 w 514"/>
              <a:gd name="T3" fmla="*/ 3078 h 4175"/>
              <a:gd name="T4" fmla="*/ 257 w 514"/>
              <a:gd name="T5" fmla="*/ 0 h 4175"/>
              <a:gd name="T6" fmla="*/ 16 w 514"/>
              <a:gd name="T7" fmla="*/ 3078 h 4175"/>
              <a:gd name="T8" fmla="*/ 0 w 514"/>
              <a:gd name="T9" fmla="*/ 3686 h 4175"/>
              <a:gd name="T10" fmla="*/ 257 w 514"/>
              <a:gd name="T11" fmla="*/ 4175 h 4175"/>
              <a:gd name="T12" fmla="*/ 514 w 514"/>
              <a:gd name="T13" fmla="*/ 3686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6"/>
                </a:moveTo>
                <a:cubicBezTo>
                  <a:pt x="514" y="3512"/>
                  <a:pt x="509" y="3305"/>
                  <a:pt x="499" y="3078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6" y="3078"/>
                </a:cubicBezTo>
                <a:cubicBezTo>
                  <a:pt x="6" y="3305"/>
                  <a:pt x="0" y="3512"/>
                  <a:pt x="0" y="3686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9" name="Freeform 41">
            <a:extLst>
              <a:ext uri="{FF2B5EF4-FFF2-40B4-BE49-F238E27FC236}">
                <a16:creationId xmlns:a16="http://schemas.microsoft.com/office/drawing/2014/main" xmlns="" id="{BF65CF00-BD8A-48D7-83F2-B2F857897722}"/>
              </a:ext>
            </a:extLst>
          </p:cNvPr>
          <p:cNvSpPr>
            <a:spLocks/>
          </p:cNvSpPr>
          <p:nvPr/>
        </p:nvSpPr>
        <p:spPr bwMode="auto">
          <a:xfrm>
            <a:off x="1782452" y="3203368"/>
            <a:ext cx="29225" cy="241102"/>
          </a:xfrm>
          <a:custGeom>
            <a:avLst/>
            <a:gdLst>
              <a:gd name="T0" fmla="*/ 514 w 514"/>
              <a:gd name="T1" fmla="*/ 3685 h 4175"/>
              <a:gd name="T2" fmla="*/ 499 w 514"/>
              <a:gd name="T3" fmla="*/ 3078 h 4175"/>
              <a:gd name="T4" fmla="*/ 257 w 514"/>
              <a:gd name="T5" fmla="*/ 0 h 4175"/>
              <a:gd name="T6" fmla="*/ 15 w 514"/>
              <a:gd name="T7" fmla="*/ 3078 h 4175"/>
              <a:gd name="T8" fmla="*/ 0 w 514"/>
              <a:gd name="T9" fmla="*/ 3685 h 4175"/>
              <a:gd name="T10" fmla="*/ 257 w 514"/>
              <a:gd name="T11" fmla="*/ 4175 h 4175"/>
              <a:gd name="T12" fmla="*/ 514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5"/>
                </a:moveTo>
                <a:cubicBezTo>
                  <a:pt x="514" y="3512"/>
                  <a:pt x="508" y="3305"/>
                  <a:pt x="499" y="3078"/>
                </a:cubicBezTo>
                <a:cubicBezTo>
                  <a:pt x="460" y="2347"/>
                  <a:pt x="353" y="1814"/>
                  <a:pt x="257" y="0"/>
                </a:cubicBezTo>
                <a:cubicBezTo>
                  <a:pt x="162" y="1814"/>
                  <a:pt x="54" y="2347"/>
                  <a:pt x="15" y="3078"/>
                </a:cubicBezTo>
                <a:cubicBezTo>
                  <a:pt x="6" y="3305"/>
                  <a:pt x="0" y="3512"/>
                  <a:pt x="0" y="3685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0" name="Freeform 42">
            <a:extLst>
              <a:ext uri="{FF2B5EF4-FFF2-40B4-BE49-F238E27FC236}">
                <a16:creationId xmlns:a16="http://schemas.microsoft.com/office/drawing/2014/main" xmlns="" id="{E6E2E86C-4C2A-4473-9DDD-36B5F62F6259}"/>
              </a:ext>
            </a:extLst>
          </p:cNvPr>
          <p:cNvSpPr>
            <a:spLocks/>
          </p:cNvSpPr>
          <p:nvPr/>
        </p:nvSpPr>
        <p:spPr bwMode="auto">
          <a:xfrm>
            <a:off x="2509815" y="3221228"/>
            <a:ext cx="28142" cy="242218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6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5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6" y="3079"/>
                </a:cubicBezTo>
                <a:cubicBezTo>
                  <a:pt x="6" y="3305"/>
                  <a:pt x="0" y="3513"/>
                  <a:pt x="0" y="3686"/>
                </a:cubicBezTo>
                <a:cubicBezTo>
                  <a:pt x="0" y="4025"/>
                  <a:pt x="116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1" name="Freeform 43">
            <a:extLst>
              <a:ext uri="{FF2B5EF4-FFF2-40B4-BE49-F238E27FC236}">
                <a16:creationId xmlns:a16="http://schemas.microsoft.com/office/drawing/2014/main" xmlns="" id="{B472F8B8-C4AF-4C60-8BB4-F239FA80F3D4}"/>
              </a:ext>
            </a:extLst>
          </p:cNvPr>
          <p:cNvSpPr>
            <a:spLocks/>
          </p:cNvSpPr>
          <p:nvPr/>
        </p:nvSpPr>
        <p:spPr bwMode="auto">
          <a:xfrm>
            <a:off x="2873497" y="3041517"/>
            <a:ext cx="28142" cy="241102"/>
          </a:xfrm>
          <a:custGeom>
            <a:avLst/>
            <a:gdLst>
              <a:gd name="T0" fmla="*/ 513 w 513"/>
              <a:gd name="T1" fmla="*/ 3686 h 4176"/>
              <a:gd name="T2" fmla="*/ 498 w 513"/>
              <a:gd name="T3" fmla="*/ 3079 h 4176"/>
              <a:gd name="T4" fmla="*/ 257 w 513"/>
              <a:gd name="T5" fmla="*/ 0 h 4176"/>
              <a:gd name="T6" fmla="*/ 15 w 513"/>
              <a:gd name="T7" fmla="*/ 3079 h 4176"/>
              <a:gd name="T8" fmla="*/ 0 w 513"/>
              <a:gd name="T9" fmla="*/ 3686 h 4176"/>
              <a:gd name="T10" fmla="*/ 257 w 513"/>
              <a:gd name="T11" fmla="*/ 4176 h 4176"/>
              <a:gd name="T12" fmla="*/ 513 w 513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3" h="4176">
                <a:moveTo>
                  <a:pt x="513" y="3686"/>
                </a:moveTo>
                <a:cubicBezTo>
                  <a:pt x="513" y="3513"/>
                  <a:pt x="508" y="3306"/>
                  <a:pt x="498" y="3079"/>
                </a:cubicBezTo>
                <a:cubicBezTo>
                  <a:pt x="459" y="2348"/>
                  <a:pt x="352" y="1816"/>
                  <a:pt x="257" y="0"/>
                </a:cubicBezTo>
                <a:cubicBezTo>
                  <a:pt x="161" y="1816"/>
                  <a:pt x="54" y="2348"/>
                  <a:pt x="15" y="3079"/>
                </a:cubicBezTo>
                <a:cubicBezTo>
                  <a:pt x="5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3" y="4025"/>
                  <a:pt x="513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2" name="Freeform 44">
            <a:extLst>
              <a:ext uri="{FF2B5EF4-FFF2-40B4-BE49-F238E27FC236}">
                <a16:creationId xmlns:a16="http://schemas.microsoft.com/office/drawing/2014/main" xmlns="" id="{424AA73D-168F-4862-88C4-EF28F48FEBE9}"/>
              </a:ext>
            </a:extLst>
          </p:cNvPr>
          <p:cNvSpPr>
            <a:spLocks/>
          </p:cNvSpPr>
          <p:nvPr/>
        </p:nvSpPr>
        <p:spPr bwMode="auto">
          <a:xfrm>
            <a:off x="3236097" y="3268108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9"/>
                </a:cubicBezTo>
                <a:cubicBezTo>
                  <a:pt x="459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9"/>
                </a:cubicBezTo>
                <a:cubicBezTo>
                  <a:pt x="5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8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3" name="Freeform 45">
            <a:extLst>
              <a:ext uri="{FF2B5EF4-FFF2-40B4-BE49-F238E27FC236}">
                <a16:creationId xmlns:a16="http://schemas.microsoft.com/office/drawing/2014/main" xmlns="" id="{7DE4441C-2F08-426A-8815-22CF9E8BFB20}"/>
              </a:ext>
            </a:extLst>
          </p:cNvPr>
          <p:cNvSpPr>
            <a:spLocks/>
          </p:cNvSpPr>
          <p:nvPr/>
        </p:nvSpPr>
        <p:spPr bwMode="auto">
          <a:xfrm>
            <a:off x="3599778" y="3081701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8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8" y="3079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9"/>
                </a:cubicBezTo>
                <a:cubicBezTo>
                  <a:pt x="5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4" name="Freeform 46">
            <a:extLst>
              <a:ext uri="{FF2B5EF4-FFF2-40B4-BE49-F238E27FC236}">
                <a16:creationId xmlns:a16="http://schemas.microsoft.com/office/drawing/2014/main" xmlns="" id="{722F50D9-B6D4-47AF-96B6-44BCB13FE6BE}"/>
              </a:ext>
            </a:extLst>
          </p:cNvPr>
          <p:cNvSpPr>
            <a:spLocks/>
          </p:cNvSpPr>
          <p:nvPr/>
        </p:nvSpPr>
        <p:spPr bwMode="auto">
          <a:xfrm>
            <a:off x="3963460" y="3030355"/>
            <a:ext cx="29225" cy="242218"/>
          </a:xfrm>
          <a:custGeom>
            <a:avLst/>
            <a:gdLst>
              <a:gd name="T0" fmla="*/ 514 w 514"/>
              <a:gd name="T1" fmla="*/ 3686 h 4175"/>
              <a:gd name="T2" fmla="*/ 499 w 514"/>
              <a:gd name="T3" fmla="*/ 3079 h 4175"/>
              <a:gd name="T4" fmla="*/ 257 w 514"/>
              <a:gd name="T5" fmla="*/ 0 h 4175"/>
              <a:gd name="T6" fmla="*/ 15 w 514"/>
              <a:gd name="T7" fmla="*/ 3079 h 4175"/>
              <a:gd name="T8" fmla="*/ 0 w 514"/>
              <a:gd name="T9" fmla="*/ 3686 h 4175"/>
              <a:gd name="T10" fmla="*/ 257 w 514"/>
              <a:gd name="T11" fmla="*/ 4175 h 4175"/>
              <a:gd name="T12" fmla="*/ 514 w 514"/>
              <a:gd name="T13" fmla="*/ 3686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6"/>
                </a:moveTo>
                <a:cubicBezTo>
                  <a:pt x="514" y="3513"/>
                  <a:pt x="508" y="3305"/>
                  <a:pt x="499" y="3079"/>
                </a:cubicBezTo>
                <a:cubicBezTo>
                  <a:pt x="459" y="2347"/>
                  <a:pt x="353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5" y="3305"/>
                  <a:pt x="0" y="3513"/>
                  <a:pt x="0" y="3686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5" name="Freeform 47">
            <a:extLst>
              <a:ext uri="{FF2B5EF4-FFF2-40B4-BE49-F238E27FC236}">
                <a16:creationId xmlns:a16="http://schemas.microsoft.com/office/drawing/2014/main" xmlns="" id="{5A0CC201-81DC-4874-9BA1-D2E466075834}"/>
              </a:ext>
            </a:extLst>
          </p:cNvPr>
          <p:cNvSpPr>
            <a:spLocks/>
          </p:cNvSpPr>
          <p:nvPr/>
        </p:nvSpPr>
        <p:spPr bwMode="auto">
          <a:xfrm>
            <a:off x="4327142" y="2903108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8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8" y="3079"/>
                </a:cubicBezTo>
                <a:cubicBezTo>
                  <a:pt x="460" y="2348"/>
                  <a:pt x="352" y="1815"/>
                  <a:pt x="257" y="0"/>
                </a:cubicBezTo>
                <a:cubicBezTo>
                  <a:pt x="161" y="1815"/>
                  <a:pt x="54" y="2348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6" name="Freeform 48">
            <a:extLst>
              <a:ext uri="{FF2B5EF4-FFF2-40B4-BE49-F238E27FC236}">
                <a16:creationId xmlns:a16="http://schemas.microsoft.com/office/drawing/2014/main" xmlns="" id="{45713858-4CBF-4C1C-931C-03663E142820}"/>
              </a:ext>
            </a:extLst>
          </p:cNvPr>
          <p:cNvSpPr>
            <a:spLocks/>
          </p:cNvSpPr>
          <p:nvPr/>
        </p:nvSpPr>
        <p:spPr bwMode="auto">
          <a:xfrm>
            <a:off x="4694071" y="3111838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8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8" y="3079"/>
                </a:cubicBezTo>
                <a:cubicBezTo>
                  <a:pt x="460" y="2348"/>
                  <a:pt x="352" y="1815"/>
                  <a:pt x="257" y="0"/>
                </a:cubicBezTo>
                <a:cubicBezTo>
                  <a:pt x="161" y="1815"/>
                  <a:pt x="54" y="2348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7" name="Freeform 49">
            <a:extLst>
              <a:ext uri="{FF2B5EF4-FFF2-40B4-BE49-F238E27FC236}">
                <a16:creationId xmlns:a16="http://schemas.microsoft.com/office/drawing/2014/main" xmlns="" id="{B7A58364-A49F-4D97-AB18-81317BC8D7CB}"/>
              </a:ext>
            </a:extLst>
          </p:cNvPr>
          <p:cNvSpPr>
            <a:spLocks/>
          </p:cNvSpPr>
          <p:nvPr/>
        </p:nvSpPr>
        <p:spPr bwMode="auto">
          <a:xfrm>
            <a:off x="4949515" y="2839483"/>
            <a:ext cx="29225" cy="242218"/>
          </a:xfrm>
          <a:custGeom>
            <a:avLst/>
            <a:gdLst>
              <a:gd name="T0" fmla="*/ 515 w 515"/>
              <a:gd name="T1" fmla="*/ 3686 h 4176"/>
              <a:gd name="T2" fmla="*/ 499 w 515"/>
              <a:gd name="T3" fmla="*/ 3079 h 4176"/>
              <a:gd name="T4" fmla="*/ 257 w 515"/>
              <a:gd name="T5" fmla="*/ 0 h 4176"/>
              <a:gd name="T6" fmla="*/ 16 w 515"/>
              <a:gd name="T7" fmla="*/ 3079 h 4176"/>
              <a:gd name="T8" fmla="*/ 0 w 515"/>
              <a:gd name="T9" fmla="*/ 3686 h 4176"/>
              <a:gd name="T10" fmla="*/ 257 w 515"/>
              <a:gd name="T11" fmla="*/ 4176 h 4176"/>
              <a:gd name="T12" fmla="*/ 515 w 515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5" h="4176">
                <a:moveTo>
                  <a:pt x="515" y="3686"/>
                </a:moveTo>
                <a:cubicBezTo>
                  <a:pt x="515" y="3513"/>
                  <a:pt x="509" y="3305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6" y="3079"/>
                </a:cubicBezTo>
                <a:cubicBezTo>
                  <a:pt x="6" y="3305"/>
                  <a:pt x="0" y="3513"/>
                  <a:pt x="0" y="3686"/>
                </a:cubicBezTo>
                <a:cubicBezTo>
                  <a:pt x="0" y="4024"/>
                  <a:pt x="116" y="4176"/>
                  <a:pt x="257" y="4176"/>
                </a:cubicBezTo>
                <a:cubicBezTo>
                  <a:pt x="399" y="4176"/>
                  <a:pt x="515" y="4024"/>
                  <a:pt x="515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8" name="Freeform 50">
            <a:extLst>
              <a:ext uri="{FF2B5EF4-FFF2-40B4-BE49-F238E27FC236}">
                <a16:creationId xmlns:a16="http://schemas.microsoft.com/office/drawing/2014/main" xmlns="" id="{DE383370-0C85-4E8E-98E3-A5411EBDB257}"/>
              </a:ext>
            </a:extLst>
          </p:cNvPr>
          <p:cNvSpPr>
            <a:spLocks/>
          </p:cNvSpPr>
          <p:nvPr/>
        </p:nvSpPr>
        <p:spPr bwMode="auto">
          <a:xfrm>
            <a:off x="4755768" y="3417681"/>
            <a:ext cx="29225" cy="241102"/>
          </a:xfrm>
          <a:custGeom>
            <a:avLst/>
            <a:gdLst>
              <a:gd name="T0" fmla="*/ 0 w 515"/>
              <a:gd name="T1" fmla="*/ 3686 h 4175"/>
              <a:gd name="T2" fmla="*/ 16 w 515"/>
              <a:gd name="T3" fmla="*/ 3079 h 4175"/>
              <a:gd name="T4" fmla="*/ 257 w 515"/>
              <a:gd name="T5" fmla="*/ 0 h 4175"/>
              <a:gd name="T6" fmla="*/ 499 w 515"/>
              <a:gd name="T7" fmla="*/ 3079 h 4175"/>
              <a:gd name="T8" fmla="*/ 515 w 515"/>
              <a:gd name="T9" fmla="*/ 3686 h 4175"/>
              <a:gd name="T10" fmla="*/ 257 w 515"/>
              <a:gd name="T11" fmla="*/ 4175 h 4175"/>
              <a:gd name="T12" fmla="*/ 0 w 515"/>
              <a:gd name="T13" fmla="*/ 3686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5" h="4175">
                <a:moveTo>
                  <a:pt x="0" y="3686"/>
                </a:moveTo>
                <a:cubicBezTo>
                  <a:pt x="0" y="3513"/>
                  <a:pt x="6" y="3305"/>
                  <a:pt x="16" y="3079"/>
                </a:cubicBezTo>
                <a:cubicBezTo>
                  <a:pt x="55" y="2347"/>
                  <a:pt x="162" y="1815"/>
                  <a:pt x="257" y="0"/>
                </a:cubicBezTo>
                <a:cubicBezTo>
                  <a:pt x="353" y="1815"/>
                  <a:pt x="460" y="2347"/>
                  <a:pt x="499" y="3079"/>
                </a:cubicBezTo>
                <a:cubicBezTo>
                  <a:pt x="509" y="3305"/>
                  <a:pt x="515" y="3513"/>
                  <a:pt x="515" y="3686"/>
                </a:cubicBezTo>
                <a:cubicBezTo>
                  <a:pt x="515" y="4024"/>
                  <a:pt x="399" y="4175"/>
                  <a:pt x="257" y="4175"/>
                </a:cubicBezTo>
                <a:cubicBezTo>
                  <a:pt x="116" y="4175"/>
                  <a:pt x="0" y="4024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9" name="Freeform 51">
            <a:extLst>
              <a:ext uri="{FF2B5EF4-FFF2-40B4-BE49-F238E27FC236}">
                <a16:creationId xmlns:a16="http://schemas.microsoft.com/office/drawing/2014/main" xmlns="" id="{93581CD4-D3C5-41E5-A2C0-E3C54218AB33}"/>
              </a:ext>
            </a:extLst>
          </p:cNvPr>
          <p:cNvSpPr>
            <a:spLocks/>
          </p:cNvSpPr>
          <p:nvPr/>
        </p:nvSpPr>
        <p:spPr bwMode="auto">
          <a:xfrm>
            <a:off x="4458111" y="3284852"/>
            <a:ext cx="28142" cy="241102"/>
          </a:xfrm>
          <a:custGeom>
            <a:avLst/>
            <a:gdLst>
              <a:gd name="T0" fmla="*/ 0 w 514"/>
              <a:gd name="T1" fmla="*/ 3686 h 4176"/>
              <a:gd name="T2" fmla="*/ 16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5"/>
                  <a:pt x="16" y="3079"/>
                </a:cubicBezTo>
                <a:cubicBezTo>
                  <a:pt x="54" y="2347"/>
                  <a:pt x="162" y="1815"/>
                  <a:pt x="257" y="0"/>
                </a:cubicBezTo>
                <a:cubicBezTo>
                  <a:pt x="353" y="1815"/>
                  <a:pt x="460" y="2347"/>
                  <a:pt x="499" y="3079"/>
                </a:cubicBezTo>
                <a:cubicBezTo>
                  <a:pt x="508" y="3305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0" name="Freeform 52">
            <a:extLst>
              <a:ext uri="{FF2B5EF4-FFF2-40B4-BE49-F238E27FC236}">
                <a16:creationId xmlns:a16="http://schemas.microsoft.com/office/drawing/2014/main" xmlns="" id="{66AC322C-CFDD-4843-8FBA-82842038DE7B}"/>
              </a:ext>
            </a:extLst>
          </p:cNvPr>
          <p:cNvSpPr>
            <a:spLocks/>
          </p:cNvSpPr>
          <p:nvPr/>
        </p:nvSpPr>
        <p:spPr bwMode="auto">
          <a:xfrm>
            <a:off x="4206997" y="3181044"/>
            <a:ext cx="28142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6"/>
                  <a:pt x="15" y="3079"/>
                </a:cubicBezTo>
                <a:cubicBezTo>
                  <a:pt x="54" y="2347"/>
                  <a:pt x="162" y="1816"/>
                  <a:pt x="257" y="0"/>
                </a:cubicBezTo>
                <a:cubicBezTo>
                  <a:pt x="353" y="1816"/>
                  <a:pt x="459" y="2347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1" name="Freeform 53">
            <a:extLst>
              <a:ext uri="{FF2B5EF4-FFF2-40B4-BE49-F238E27FC236}">
                <a16:creationId xmlns:a16="http://schemas.microsoft.com/office/drawing/2014/main" xmlns="" id="{6FDF99A4-060E-42FC-A5E7-422B767EE583}"/>
              </a:ext>
            </a:extLst>
          </p:cNvPr>
          <p:cNvSpPr>
            <a:spLocks/>
          </p:cNvSpPr>
          <p:nvPr/>
        </p:nvSpPr>
        <p:spPr bwMode="auto">
          <a:xfrm>
            <a:off x="3547824" y="3423262"/>
            <a:ext cx="28142" cy="241102"/>
          </a:xfrm>
          <a:custGeom>
            <a:avLst/>
            <a:gdLst>
              <a:gd name="T0" fmla="*/ 0 w 514"/>
              <a:gd name="T1" fmla="*/ 3685 h 4175"/>
              <a:gd name="T2" fmla="*/ 16 w 514"/>
              <a:gd name="T3" fmla="*/ 3078 h 4175"/>
              <a:gd name="T4" fmla="*/ 258 w 514"/>
              <a:gd name="T5" fmla="*/ 0 h 4175"/>
              <a:gd name="T6" fmla="*/ 499 w 514"/>
              <a:gd name="T7" fmla="*/ 3078 h 4175"/>
              <a:gd name="T8" fmla="*/ 514 w 514"/>
              <a:gd name="T9" fmla="*/ 3685 h 4175"/>
              <a:gd name="T10" fmla="*/ 258 w 514"/>
              <a:gd name="T11" fmla="*/ 4175 h 4175"/>
              <a:gd name="T12" fmla="*/ 0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0" y="3685"/>
                </a:moveTo>
                <a:cubicBezTo>
                  <a:pt x="0" y="3512"/>
                  <a:pt x="6" y="3305"/>
                  <a:pt x="16" y="3078"/>
                </a:cubicBezTo>
                <a:cubicBezTo>
                  <a:pt x="55" y="2347"/>
                  <a:pt x="162" y="1815"/>
                  <a:pt x="258" y="0"/>
                </a:cubicBezTo>
                <a:cubicBezTo>
                  <a:pt x="353" y="1815"/>
                  <a:pt x="460" y="2347"/>
                  <a:pt x="499" y="3078"/>
                </a:cubicBezTo>
                <a:cubicBezTo>
                  <a:pt x="509" y="3305"/>
                  <a:pt x="514" y="3512"/>
                  <a:pt x="514" y="3685"/>
                </a:cubicBezTo>
                <a:cubicBezTo>
                  <a:pt x="514" y="4024"/>
                  <a:pt x="399" y="4175"/>
                  <a:pt x="258" y="4175"/>
                </a:cubicBezTo>
                <a:cubicBezTo>
                  <a:pt x="115" y="4175"/>
                  <a:pt x="0" y="4024"/>
                  <a:pt x="0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2" name="Freeform 54">
            <a:extLst>
              <a:ext uri="{FF2B5EF4-FFF2-40B4-BE49-F238E27FC236}">
                <a16:creationId xmlns:a16="http://schemas.microsoft.com/office/drawing/2014/main" xmlns="" id="{5862385B-C5EC-4B00-9752-F4F252672080}"/>
              </a:ext>
            </a:extLst>
          </p:cNvPr>
          <p:cNvSpPr>
            <a:spLocks/>
          </p:cNvSpPr>
          <p:nvPr/>
        </p:nvSpPr>
        <p:spPr bwMode="auto">
          <a:xfrm>
            <a:off x="3843315" y="3616366"/>
            <a:ext cx="28142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5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60" y="2347"/>
                  <a:pt x="499" y="3079"/>
                </a:cubicBezTo>
                <a:cubicBezTo>
                  <a:pt x="508" y="3305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3" name="Freeform 55">
            <a:extLst>
              <a:ext uri="{FF2B5EF4-FFF2-40B4-BE49-F238E27FC236}">
                <a16:creationId xmlns:a16="http://schemas.microsoft.com/office/drawing/2014/main" xmlns="" id="{D7D3846E-4D2F-4A20-B990-24BD9A567F02}"/>
              </a:ext>
            </a:extLst>
          </p:cNvPr>
          <p:cNvSpPr>
            <a:spLocks/>
          </p:cNvSpPr>
          <p:nvPr/>
        </p:nvSpPr>
        <p:spPr bwMode="auto">
          <a:xfrm>
            <a:off x="3079151" y="3521488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59" y="2347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4" name="Freeform 56">
            <a:extLst>
              <a:ext uri="{FF2B5EF4-FFF2-40B4-BE49-F238E27FC236}">
                <a16:creationId xmlns:a16="http://schemas.microsoft.com/office/drawing/2014/main" xmlns="" id="{6DD9375F-CB5C-4D79-B268-FCBFA604EA3A}"/>
              </a:ext>
            </a:extLst>
          </p:cNvPr>
          <p:cNvSpPr>
            <a:spLocks/>
          </p:cNvSpPr>
          <p:nvPr/>
        </p:nvSpPr>
        <p:spPr bwMode="auto">
          <a:xfrm>
            <a:off x="2738199" y="3376381"/>
            <a:ext cx="29225" cy="242218"/>
          </a:xfrm>
          <a:custGeom>
            <a:avLst/>
            <a:gdLst>
              <a:gd name="T0" fmla="*/ 0 w 514"/>
              <a:gd name="T1" fmla="*/ 3687 h 4176"/>
              <a:gd name="T2" fmla="*/ 15 w 514"/>
              <a:gd name="T3" fmla="*/ 3079 h 4176"/>
              <a:gd name="T4" fmla="*/ 256 w 514"/>
              <a:gd name="T5" fmla="*/ 0 h 4176"/>
              <a:gd name="T6" fmla="*/ 498 w 514"/>
              <a:gd name="T7" fmla="*/ 3079 h 4176"/>
              <a:gd name="T8" fmla="*/ 514 w 514"/>
              <a:gd name="T9" fmla="*/ 3687 h 4176"/>
              <a:gd name="T10" fmla="*/ 256 w 514"/>
              <a:gd name="T11" fmla="*/ 4176 h 4176"/>
              <a:gd name="T12" fmla="*/ 0 w 514"/>
              <a:gd name="T13" fmla="*/ 3687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7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6"/>
                  <a:pt x="256" y="0"/>
                </a:cubicBezTo>
                <a:cubicBezTo>
                  <a:pt x="352" y="1816"/>
                  <a:pt x="459" y="2348"/>
                  <a:pt x="498" y="3079"/>
                </a:cubicBezTo>
                <a:cubicBezTo>
                  <a:pt x="508" y="3306"/>
                  <a:pt x="514" y="3513"/>
                  <a:pt x="514" y="3687"/>
                </a:cubicBezTo>
                <a:cubicBezTo>
                  <a:pt x="514" y="4025"/>
                  <a:pt x="398" y="4176"/>
                  <a:pt x="256" y="4176"/>
                </a:cubicBezTo>
                <a:cubicBezTo>
                  <a:pt x="115" y="4176"/>
                  <a:pt x="0" y="4025"/>
                  <a:pt x="0" y="368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5" name="Freeform 57">
            <a:extLst>
              <a:ext uri="{FF2B5EF4-FFF2-40B4-BE49-F238E27FC236}">
                <a16:creationId xmlns:a16="http://schemas.microsoft.com/office/drawing/2014/main" xmlns="" id="{24E715C4-9F57-4C0C-BAB6-B88F1E177990}"/>
              </a:ext>
            </a:extLst>
          </p:cNvPr>
          <p:cNvSpPr>
            <a:spLocks/>
          </p:cNvSpPr>
          <p:nvPr/>
        </p:nvSpPr>
        <p:spPr bwMode="auto">
          <a:xfrm>
            <a:off x="2368023" y="3562788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8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6"/>
                  <a:pt x="257" y="0"/>
                </a:cubicBezTo>
                <a:cubicBezTo>
                  <a:pt x="352" y="1816"/>
                  <a:pt x="459" y="2348"/>
                  <a:pt x="498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6" name="Freeform 58">
            <a:extLst>
              <a:ext uri="{FF2B5EF4-FFF2-40B4-BE49-F238E27FC236}">
                <a16:creationId xmlns:a16="http://schemas.microsoft.com/office/drawing/2014/main" xmlns="" id="{59799601-C522-4FE9-BBBF-64FF0E8B29A7}"/>
              </a:ext>
            </a:extLst>
          </p:cNvPr>
          <p:cNvSpPr>
            <a:spLocks/>
          </p:cNvSpPr>
          <p:nvPr/>
        </p:nvSpPr>
        <p:spPr bwMode="auto">
          <a:xfrm>
            <a:off x="2093097" y="3434424"/>
            <a:ext cx="29225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6"/>
                  <a:pt x="15" y="3079"/>
                </a:cubicBezTo>
                <a:cubicBezTo>
                  <a:pt x="54" y="2347"/>
                  <a:pt x="162" y="1815"/>
                  <a:pt x="257" y="0"/>
                </a:cubicBezTo>
                <a:cubicBezTo>
                  <a:pt x="353" y="1815"/>
                  <a:pt x="460" y="2347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8" name="Freeform 60">
            <a:extLst>
              <a:ext uri="{FF2B5EF4-FFF2-40B4-BE49-F238E27FC236}">
                <a16:creationId xmlns:a16="http://schemas.microsoft.com/office/drawing/2014/main" xmlns="" id="{8B3AD150-3071-4D04-A88C-A9D8C3B0C94D}"/>
              </a:ext>
            </a:extLst>
          </p:cNvPr>
          <p:cNvSpPr>
            <a:spLocks/>
          </p:cNvSpPr>
          <p:nvPr/>
        </p:nvSpPr>
        <p:spPr bwMode="auto">
          <a:xfrm>
            <a:off x="1366815" y="3493583"/>
            <a:ext cx="28142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9" name="Freeform 65">
            <a:extLst>
              <a:ext uri="{FF2B5EF4-FFF2-40B4-BE49-F238E27FC236}">
                <a16:creationId xmlns:a16="http://schemas.microsoft.com/office/drawing/2014/main" xmlns="" id="{2BA50BBD-2CAA-4C1F-9FD3-FE2A31351D0B}"/>
              </a:ext>
            </a:extLst>
          </p:cNvPr>
          <p:cNvSpPr>
            <a:spLocks/>
          </p:cNvSpPr>
          <p:nvPr/>
        </p:nvSpPr>
        <p:spPr bwMode="auto">
          <a:xfrm>
            <a:off x="1357074" y="3988064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5"/>
                  <a:pt x="499" y="3079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6" y="3305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0" name="Freeform 67">
            <a:extLst>
              <a:ext uri="{FF2B5EF4-FFF2-40B4-BE49-F238E27FC236}">
                <a16:creationId xmlns:a16="http://schemas.microsoft.com/office/drawing/2014/main" xmlns="" id="{76DE0259-A2AB-4CAE-81B2-3B27C07154C8}"/>
              </a:ext>
            </a:extLst>
          </p:cNvPr>
          <p:cNvSpPr>
            <a:spLocks/>
          </p:cNvSpPr>
          <p:nvPr/>
        </p:nvSpPr>
        <p:spPr bwMode="auto">
          <a:xfrm>
            <a:off x="1730497" y="4184518"/>
            <a:ext cx="28142" cy="238869"/>
          </a:xfrm>
          <a:custGeom>
            <a:avLst/>
            <a:gdLst>
              <a:gd name="T0" fmla="*/ 507 w 507"/>
              <a:gd name="T1" fmla="*/ 3637 h 4121"/>
              <a:gd name="T2" fmla="*/ 492 w 507"/>
              <a:gd name="T3" fmla="*/ 3038 h 4121"/>
              <a:gd name="T4" fmla="*/ 254 w 507"/>
              <a:gd name="T5" fmla="*/ 0 h 4121"/>
              <a:gd name="T6" fmla="*/ 15 w 507"/>
              <a:gd name="T7" fmla="*/ 3038 h 4121"/>
              <a:gd name="T8" fmla="*/ 0 w 507"/>
              <a:gd name="T9" fmla="*/ 3637 h 4121"/>
              <a:gd name="T10" fmla="*/ 254 w 507"/>
              <a:gd name="T11" fmla="*/ 4121 h 4121"/>
              <a:gd name="T12" fmla="*/ 507 w 507"/>
              <a:gd name="T13" fmla="*/ 3637 h 4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7" h="4121">
                <a:moveTo>
                  <a:pt x="507" y="3637"/>
                </a:moveTo>
                <a:cubicBezTo>
                  <a:pt x="507" y="3467"/>
                  <a:pt x="502" y="3262"/>
                  <a:pt x="492" y="3038"/>
                </a:cubicBezTo>
                <a:cubicBezTo>
                  <a:pt x="454" y="2317"/>
                  <a:pt x="348" y="1791"/>
                  <a:pt x="254" y="0"/>
                </a:cubicBezTo>
                <a:cubicBezTo>
                  <a:pt x="160" y="1791"/>
                  <a:pt x="54" y="2317"/>
                  <a:pt x="15" y="3038"/>
                </a:cubicBezTo>
                <a:cubicBezTo>
                  <a:pt x="6" y="3262"/>
                  <a:pt x="0" y="3467"/>
                  <a:pt x="0" y="3637"/>
                </a:cubicBezTo>
                <a:cubicBezTo>
                  <a:pt x="0" y="3972"/>
                  <a:pt x="114" y="4121"/>
                  <a:pt x="254" y="4121"/>
                </a:cubicBezTo>
                <a:cubicBezTo>
                  <a:pt x="394" y="4121"/>
                  <a:pt x="507" y="3972"/>
                  <a:pt x="507" y="363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1" name="Freeform 69">
            <a:extLst>
              <a:ext uri="{FF2B5EF4-FFF2-40B4-BE49-F238E27FC236}">
                <a16:creationId xmlns:a16="http://schemas.microsoft.com/office/drawing/2014/main" xmlns="" id="{C1212D1B-19B7-4939-892A-5D0DF3605881}"/>
              </a:ext>
            </a:extLst>
          </p:cNvPr>
          <p:cNvSpPr>
            <a:spLocks/>
          </p:cNvSpPr>
          <p:nvPr/>
        </p:nvSpPr>
        <p:spPr bwMode="auto">
          <a:xfrm>
            <a:off x="2811801" y="4024900"/>
            <a:ext cx="28142" cy="241102"/>
          </a:xfrm>
          <a:custGeom>
            <a:avLst/>
            <a:gdLst>
              <a:gd name="T0" fmla="*/ 514 w 514"/>
              <a:gd name="T1" fmla="*/ 3687 h 4176"/>
              <a:gd name="T2" fmla="*/ 498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7 h 4176"/>
              <a:gd name="T10" fmla="*/ 257 w 514"/>
              <a:gd name="T11" fmla="*/ 4176 h 4176"/>
              <a:gd name="T12" fmla="*/ 514 w 514"/>
              <a:gd name="T13" fmla="*/ 3687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7"/>
                </a:moveTo>
                <a:cubicBezTo>
                  <a:pt x="514" y="3513"/>
                  <a:pt x="508" y="3306"/>
                  <a:pt x="498" y="3079"/>
                </a:cubicBezTo>
                <a:cubicBezTo>
                  <a:pt x="459" y="2348"/>
                  <a:pt x="352" y="1816"/>
                  <a:pt x="257" y="0"/>
                </a:cubicBezTo>
                <a:cubicBezTo>
                  <a:pt x="161" y="1816"/>
                  <a:pt x="54" y="2348"/>
                  <a:pt x="15" y="3079"/>
                </a:cubicBezTo>
                <a:cubicBezTo>
                  <a:pt x="5" y="3306"/>
                  <a:pt x="0" y="3513"/>
                  <a:pt x="0" y="3687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8" y="4176"/>
                  <a:pt x="514" y="4025"/>
                  <a:pt x="514" y="368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2" name="Freeform 72">
            <a:extLst>
              <a:ext uri="{FF2B5EF4-FFF2-40B4-BE49-F238E27FC236}">
                <a16:creationId xmlns:a16="http://schemas.microsoft.com/office/drawing/2014/main" xmlns="" id="{0D91C8C7-1CE5-4250-B97A-8EC25472E729}"/>
              </a:ext>
            </a:extLst>
          </p:cNvPr>
          <p:cNvSpPr>
            <a:spLocks/>
          </p:cNvSpPr>
          <p:nvPr/>
        </p:nvSpPr>
        <p:spPr bwMode="auto">
          <a:xfrm>
            <a:off x="3868210" y="3685572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9"/>
                </a:cubicBezTo>
                <a:cubicBezTo>
                  <a:pt x="460" y="2348"/>
                  <a:pt x="352" y="1816"/>
                  <a:pt x="257" y="0"/>
                </a:cubicBezTo>
                <a:cubicBezTo>
                  <a:pt x="161" y="1816"/>
                  <a:pt x="54" y="2348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3" name="Freeform 73">
            <a:extLst>
              <a:ext uri="{FF2B5EF4-FFF2-40B4-BE49-F238E27FC236}">
                <a16:creationId xmlns:a16="http://schemas.microsoft.com/office/drawing/2014/main" xmlns="" id="{FAE08F99-FC16-41CA-80D6-135D4B029773}"/>
              </a:ext>
            </a:extLst>
          </p:cNvPr>
          <p:cNvSpPr>
            <a:spLocks/>
          </p:cNvSpPr>
          <p:nvPr/>
        </p:nvSpPr>
        <p:spPr bwMode="auto">
          <a:xfrm>
            <a:off x="4231892" y="3558323"/>
            <a:ext cx="28142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5"/>
                  <a:pt x="499" y="3079"/>
                </a:cubicBezTo>
                <a:cubicBezTo>
                  <a:pt x="459" y="2347"/>
                  <a:pt x="353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5" y="3305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4" name="Freeform 74">
            <a:extLst>
              <a:ext uri="{FF2B5EF4-FFF2-40B4-BE49-F238E27FC236}">
                <a16:creationId xmlns:a16="http://schemas.microsoft.com/office/drawing/2014/main" xmlns="" id="{DAF047F2-9959-4EF5-BF92-C5CACDB76645}"/>
              </a:ext>
            </a:extLst>
          </p:cNvPr>
          <p:cNvSpPr>
            <a:spLocks/>
          </p:cNvSpPr>
          <p:nvPr/>
        </p:nvSpPr>
        <p:spPr bwMode="auto">
          <a:xfrm>
            <a:off x="4595574" y="3740266"/>
            <a:ext cx="28142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6"/>
                  <a:pt x="499" y="3079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5" name="Freeform 75">
            <a:extLst>
              <a:ext uri="{FF2B5EF4-FFF2-40B4-BE49-F238E27FC236}">
                <a16:creationId xmlns:a16="http://schemas.microsoft.com/office/drawing/2014/main" xmlns="" id="{A9D152CA-04C0-4502-ADA3-09C99B7529C3}"/>
              </a:ext>
            </a:extLst>
          </p:cNvPr>
          <p:cNvSpPr>
            <a:spLocks/>
          </p:cNvSpPr>
          <p:nvPr/>
        </p:nvSpPr>
        <p:spPr bwMode="auto">
          <a:xfrm>
            <a:off x="4959255" y="3539348"/>
            <a:ext cx="28142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8 h 4176"/>
              <a:gd name="T4" fmla="*/ 257 w 514"/>
              <a:gd name="T5" fmla="*/ 0 h 4176"/>
              <a:gd name="T6" fmla="*/ 15 w 514"/>
              <a:gd name="T7" fmla="*/ 3078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5"/>
                  <a:pt x="499" y="3078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4" y="2347"/>
                  <a:pt x="15" y="3078"/>
                </a:cubicBezTo>
                <a:cubicBezTo>
                  <a:pt x="6" y="3305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6" name="Freeform 76">
            <a:extLst>
              <a:ext uri="{FF2B5EF4-FFF2-40B4-BE49-F238E27FC236}">
                <a16:creationId xmlns:a16="http://schemas.microsoft.com/office/drawing/2014/main" xmlns="" id="{F444F08A-74BF-4491-B72D-7FEF08CBC09B}"/>
              </a:ext>
            </a:extLst>
          </p:cNvPr>
          <p:cNvSpPr>
            <a:spLocks/>
          </p:cNvSpPr>
          <p:nvPr/>
        </p:nvSpPr>
        <p:spPr bwMode="auto">
          <a:xfrm>
            <a:off x="4830452" y="3849655"/>
            <a:ext cx="29225" cy="241102"/>
          </a:xfrm>
          <a:custGeom>
            <a:avLst/>
            <a:gdLst>
              <a:gd name="T0" fmla="*/ 0 w 514"/>
              <a:gd name="T1" fmla="*/ 3685 h 4175"/>
              <a:gd name="T2" fmla="*/ 15 w 514"/>
              <a:gd name="T3" fmla="*/ 3078 h 4175"/>
              <a:gd name="T4" fmla="*/ 257 w 514"/>
              <a:gd name="T5" fmla="*/ 0 h 4175"/>
              <a:gd name="T6" fmla="*/ 499 w 514"/>
              <a:gd name="T7" fmla="*/ 3078 h 4175"/>
              <a:gd name="T8" fmla="*/ 514 w 514"/>
              <a:gd name="T9" fmla="*/ 3685 h 4175"/>
              <a:gd name="T10" fmla="*/ 257 w 514"/>
              <a:gd name="T11" fmla="*/ 4175 h 4175"/>
              <a:gd name="T12" fmla="*/ 0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0" y="3685"/>
                </a:moveTo>
                <a:cubicBezTo>
                  <a:pt x="0" y="3512"/>
                  <a:pt x="5" y="3305"/>
                  <a:pt x="15" y="3078"/>
                </a:cubicBezTo>
                <a:cubicBezTo>
                  <a:pt x="54" y="2347"/>
                  <a:pt x="162" y="1815"/>
                  <a:pt x="257" y="0"/>
                </a:cubicBezTo>
                <a:cubicBezTo>
                  <a:pt x="352" y="1815"/>
                  <a:pt x="460" y="2347"/>
                  <a:pt x="499" y="3078"/>
                </a:cubicBezTo>
                <a:cubicBezTo>
                  <a:pt x="508" y="3305"/>
                  <a:pt x="514" y="3512"/>
                  <a:pt x="514" y="3685"/>
                </a:cubicBezTo>
                <a:cubicBezTo>
                  <a:pt x="514" y="4024"/>
                  <a:pt x="399" y="4175"/>
                  <a:pt x="257" y="4175"/>
                </a:cubicBezTo>
                <a:cubicBezTo>
                  <a:pt x="115" y="4175"/>
                  <a:pt x="0" y="4024"/>
                  <a:pt x="0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7" name="Freeform 77">
            <a:extLst>
              <a:ext uri="{FF2B5EF4-FFF2-40B4-BE49-F238E27FC236}">
                <a16:creationId xmlns:a16="http://schemas.microsoft.com/office/drawing/2014/main" xmlns="" id="{7557F8CA-A796-4127-9F15-F365209EB618}"/>
              </a:ext>
            </a:extLst>
          </p:cNvPr>
          <p:cNvSpPr>
            <a:spLocks/>
          </p:cNvSpPr>
          <p:nvPr/>
        </p:nvSpPr>
        <p:spPr bwMode="auto">
          <a:xfrm>
            <a:off x="4466770" y="3983600"/>
            <a:ext cx="29225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60" y="2347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9" name="Freeform 86">
            <a:extLst>
              <a:ext uri="{FF2B5EF4-FFF2-40B4-BE49-F238E27FC236}">
                <a16:creationId xmlns:a16="http://schemas.microsoft.com/office/drawing/2014/main" xmlns="" id="{B9E775DE-B6F8-4BAD-B403-4AD805BC0E12}"/>
              </a:ext>
            </a:extLst>
          </p:cNvPr>
          <p:cNvSpPr>
            <a:spLocks/>
          </p:cNvSpPr>
          <p:nvPr/>
        </p:nvSpPr>
        <p:spPr bwMode="auto">
          <a:xfrm>
            <a:off x="1305119" y="4475848"/>
            <a:ext cx="28142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1" name="Freeform 112">
            <a:extLst>
              <a:ext uri="{FF2B5EF4-FFF2-40B4-BE49-F238E27FC236}">
                <a16:creationId xmlns:a16="http://schemas.microsoft.com/office/drawing/2014/main" xmlns="" id="{8AECDF9D-F684-4540-A490-8C7618668CB2}"/>
              </a:ext>
            </a:extLst>
          </p:cNvPr>
          <p:cNvSpPr>
            <a:spLocks/>
          </p:cNvSpPr>
          <p:nvPr/>
        </p:nvSpPr>
        <p:spPr bwMode="auto">
          <a:xfrm>
            <a:off x="1324602" y="5436907"/>
            <a:ext cx="29225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5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60" y="2347"/>
                  <a:pt x="499" y="3079"/>
                </a:cubicBezTo>
                <a:cubicBezTo>
                  <a:pt x="508" y="3305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2" name="Rectangle 165">
            <a:extLst>
              <a:ext uri="{FF2B5EF4-FFF2-40B4-BE49-F238E27FC236}">
                <a16:creationId xmlns:a16="http://schemas.microsoft.com/office/drawing/2014/main" xmlns="" id="{10417BC5-8655-4DDA-9A19-9A5AA0884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066" y="2852877"/>
            <a:ext cx="1083" cy="1117"/>
          </a:xfrm>
          <a:prstGeom prst="rect">
            <a:avLst/>
          </a:prstGeom>
          <a:solidFill>
            <a:srgbClr val="5BB7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3" name="Freeform 11">
            <a:extLst>
              <a:ext uri="{FF2B5EF4-FFF2-40B4-BE49-F238E27FC236}">
                <a16:creationId xmlns:a16="http://schemas.microsoft.com/office/drawing/2014/main" xmlns="" id="{38992279-3911-46AA-AD23-42F2B06F5846}"/>
              </a:ext>
            </a:extLst>
          </p:cNvPr>
          <p:cNvSpPr>
            <a:spLocks/>
          </p:cNvSpPr>
          <p:nvPr/>
        </p:nvSpPr>
        <p:spPr bwMode="auto">
          <a:xfrm>
            <a:off x="5383790" y="2116179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8 h 4176"/>
              <a:gd name="T4" fmla="*/ 257 w 514"/>
              <a:gd name="T5" fmla="*/ 0 h 4176"/>
              <a:gd name="T6" fmla="*/ 15 w 514"/>
              <a:gd name="T7" fmla="*/ 3078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8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8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4" name="Freeform 12">
            <a:extLst>
              <a:ext uri="{FF2B5EF4-FFF2-40B4-BE49-F238E27FC236}">
                <a16:creationId xmlns:a16="http://schemas.microsoft.com/office/drawing/2014/main" xmlns="" id="{8862C676-E4B7-498E-814E-5C866DA21556}"/>
              </a:ext>
            </a:extLst>
          </p:cNvPr>
          <p:cNvSpPr>
            <a:spLocks/>
          </p:cNvSpPr>
          <p:nvPr/>
        </p:nvSpPr>
        <p:spPr bwMode="auto">
          <a:xfrm>
            <a:off x="5747472" y="2251241"/>
            <a:ext cx="28142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9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5" name="Freeform 13">
            <a:extLst>
              <a:ext uri="{FF2B5EF4-FFF2-40B4-BE49-F238E27FC236}">
                <a16:creationId xmlns:a16="http://schemas.microsoft.com/office/drawing/2014/main" xmlns="" id="{4DF18CBC-37BB-48A2-91BC-4D017F15888F}"/>
              </a:ext>
            </a:extLst>
          </p:cNvPr>
          <p:cNvSpPr>
            <a:spLocks/>
          </p:cNvSpPr>
          <p:nvPr/>
        </p:nvSpPr>
        <p:spPr bwMode="auto">
          <a:xfrm>
            <a:off x="6111154" y="2120643"/>
            <a:ext cx="28142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6" name="Freeform 14">
            <a:extLst>
              <a:ext uri="{FF2B5EF4-FFF2-40B4-BE49-F238E27FC236}">
                <a16:creationId xmlns:a16="http://schemas.microsoft.com/office/drawing/2014/main" xmlns="" id="{FECCC4E1-3B74-4D21-8BA7-90848F6323DD}"/>
              </a:ext>
            </a:extLst>
          </p:cNvPr>
          <p:cNvSpPr>
            <a:spLocks/>
          </p:cNvSpPr>
          <p:nvPr/>
        </p:nvSpPr>
        <p:spPr bwMode="auto">
          <a:xfrm>
            <a:off x="6837435" y="2185384"/>
            <a:ext cx="29225" cy="242218"/>
          </a:xfrm>
          <a:custGeom>
            <a:avLst/>
            <a:gdLst>
              <a:gd name="T0" fmla="*/ 514 w 514"/>
              <a:gd name="T1" fmla="*/ 3685 h 4175"/>
              <a:gd name="T2" fmla="*/ 499 w 514"/>
              <a:gd name="T3" fmla="*/ 3079 h 4175"/>
              <a:gd name="T4" fmla="*/ 257 w 514"/>
              <a:gd name="T5" fmla="*/ 0 h 4175"/>
              <a:gd name="T6" fmla="*/ 16 w 514"/>
              <a:gd name="T7" fmla="*/ 3079 h 4175"/>
              <a:gd name="T8" fmla="*/ 0 w 514"/>
              <a:gd name="T9" fmla="*/ 3685 h 4175"/>
              <a:gd name="T10" fmla="*/ 257 w 514"/>
              <a:gd name="T11" fmla="*/ 4175 h 4175"/>
              <a:gd name="T12" fmla="*/ 514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5"/>
                </a:moveTo>
                <a:cubicBezTo>
                  <a:pt x="514" y="3513"/>
                  <a:pt x="509" y="3305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6" y="3079"/>
                </a:cubicBezTo>
                <a:cubicBezTo>
                  <a:pt x="6" y="3305"/>
                  <a:pt x="0" y="3513"/>
                  <a:pt x="0" y="3685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7" name="Freeform 15">
            <a:extLst>
              <a:ext uri="{FF2B5EF4-FFF2-40B4-BE49-F238E27FC236}">
                <a16:creationId xmlns:a16="http://schemas.microsoft.com/office/drawing/2014/main" xmlns="" id="{0E6962E1-D556-4D3A-8812-E02E4CE817B0}"/>
              </a:ext>
            </a:extLst>
          </p:cNvPr>
          <p:cNvSpPr>
            <a:spLocks/>
          </p:cNvSpPr>
          <p:nvPr/>
        </p:nvSpPr>
        <p:spPr bwMode="auto">
          <a:xfrm>
            <a:off x="6473753" y="2318213"/>
            <a:ext cx="29225" cy="242218"/>
          </a:xfrm>
          <a:custGeom>
            <a:avLst/>
            <a:gdLst>
              <a:gd name="T0" fmla="*/ 514 w 514"/>
              <a:gd name="T1" fmla="*/ 3685 h 4175"/>
              <a:gd name="T2" fmla="*/ 499 w 514"/>
              <a:gd name="T3" fmla="*/ 3078 h 4175"/>
              <a:gd name="T4" fmla="*/ 257 w 514"/>
              <a:gd name="T5" fmla="*/ 0 h 4175"/>
              <a:gd name="T6" fmla="*/ 15 w 514"/>
              <a:gd name="T7" fmla="*/ 3078 h 4175"/>
              <a:gd name="T8" fmla="*/ 0 w 514"/>
              <a:gd name="T9" fmla="*/ 3685 h 4175"/>
              <a:gd name="T10" fmla="*/ 257 w 514"/>
              <a:gd name="T11" fmla="*/ 4175 h 4175"/>
              <a:gd name="T12" fmla="*/ 514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5"/>
                </a:moveTo>
                <a:cubicBezTo>
                  <a:pt x="514" y="3512"/>
                  <a:pt x="509" y="3305"/>
                  <a:pt x="499" y="3078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5" y="3078"/>
                </a:cubicBezTo>
                <a:cubicBezTo>
                  <a:pt x="6" y="3305"/>
                  <a:pt x="0" y="3512"/>
                  <a:pt x="0" y="3685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8" name="Freeform 16">
            <a:extLst>
              <a:ext uri="{FF2B5EF4-FFF2-40B4-BE49-F238E27FC236}">
                <a16:creationId xmlns:a16="http://schemas.microsoft.com/office/drawing/2014/main" xmlns="" id="{48F5685D-A5BB-45A2-ACF7-B63445C0FE01}"/>
              </a:ext>
            </a:extLst>
          </p:cNvPr>
          <p:cNvSpPr>
            <a:spLocks/>
          </p:cNvSpPr>
          <p:nvPr/>
        </p:nvSpPr>
        <p:spPr bwMode="auto">
          <a:xfrm>
            <a:off x="7201117" y="2337189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8 w 514"/>
              <a:gd name="T5" fmla="*/ 0 h 4176"/>
              <a:gd name="T6" fmla="*/ 16 w 514"/>
              <a:gd name="T7" fmla="*/ 3079 h 4176"/>
              <a:gd name="T8" fmla="*/ 0 w 514"/>
              <a:gd name="T9" fmla="*/ 3686 h 4176"/>
              <a:gd name="T10" fmla="*/ 258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6"/>
                  <a:pt x="499" y="3079"/>
                </a:cubicBezTo>
                <a:cubicBezTo>
                  <a:pt x="460" y="2347"/>
                  <a:pt x="353" y="1815"/>
                  <a:pt x="258" y="0"/>
                </a:cubicBezTo>
                <a:cubicBezTo>
                  <a:pt x="162" y="1815"/>
                  <a:pt x="55" y="2347"/>
                  <a:pt x="16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4"/>
                  <a:pt x="116" y="4176"/>
                  <a:pt x="258" y="4176"/>
                </a:cubicBezTo>
                <a:cubicBezTo>
                  <a:pt x="399" y="4176"/>
                  <a:pt x="514" y="4024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9" name="Freeform 17">
            <a:extLst>
              <a:ext uri="{FF2B5EF4-FFF2-40B4-BE49-F238E27FC236}">
                <a16:creationId xmlns:a16="http://schemas.microsoft.com/office/drawing/2014/main" xmlns="" id="{01B230A3-CC6C-4EEE-BDAC-36190BC330E4}"/>
              </a:ext>
            </a:extLst>
          </p:cNvPr>
          <p:cNvSpPr>
            <a:spLocks/>
          </p:cNvSpPr>
          <p:nvPr/>
        </p:nvSpPr>
        <p:spPr bwMode="auto">
          <a:xfrm>
            <a:off x="7564798" y="2156362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8 w 514"/>
              <a:gd name="T3" fmla="*/ 3079 h 4176"/>
              <a:gd name="T4" fmla="*/ 256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6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4"/>
                  <a:pt x="508" y="3306"/>
                  <a:pt x="498" y="3079"/>
                </a:cubicBezTo>
                <a:cubicBezTo>
                  <a:pt x="459" y="2348"/>
                  <a:pt x="352" y="1815"/>
                  <a:pt x="256" y="0"/>
                </a:cubicBezTo>
                <a:cubicBezTo>
                  <a:pt x="161" y="1815"/>
                  <a:pt x="54" y="2348"/>
                  <a:pt x="15" y="3079"/>
                </a:cubicBezTo>
                <a:cubicBezTo>
                  <a:pt x="5" y="3306"/>
                  <a:pt x="0" y="3514"/>
                  <a:pt x="0" y="3686"/>
                </a:cubicBezTo>
                <a:cubicBezTo>
                  <a:pt x="0" y="4026"/>
                  <a:pt x="115" y="4176"/>
                  <a:pt x="256" y="4176"/>
                </a:cubicBezTo>
                <a:cubicBezTo>
                  <a:pt x="399" y="4176"/>
                  <a:pt x="514" y="4026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0" name="Freeform 18">
            <a:extLst>
              <a:ext uri="{FF2B5EF4-FFF2-40B4-BE49-F238E27FC236}">
                <a16:creationId xmlns:a16="http://schemas.microsoft.com/office/drawing/2014/main" xmlns="" id="{02ECC3F7-3E8A-4219-BC19-D0EBB31A9F4B}"/>
              </a:ext>
            </a:extLst>
          </p:cNvPr>
          <p:cNvSpPr>
            <a:spLocks/>
          </p:cNvSpPr>
          <p:nvPr/>
        </p:nvSpPr>
        <p:spPr bwMode="auto">
          <a:xfrm>
            <a:off x="7928480" y="2382954"/>
            <a:ext cx="28142" cy="241102"/>
          </a:xfrm>
          <a:custGeom>
            <a:avLst/>
            <a:gdLst>
              <a:gd name="T0" fmla="*/ 514 w 514"/>
              <a:gd name="T1" fmla="*/ 3685 h 4175"/>
              <a:gd name="T2" fmla="*/ 498 w 514"/>
              <a:gd name="T3" fmla="*/ 3078 h 4175"/>
              <a:gd name="T4" fmla="*/ 257 w 514"/>
              <a:gd name="T5" fmla="*/ 0 h 4175"/>
              <a:gd name="T6" fmla="*/ 15 w 514"/>
              <a:gd name="T7" fmla="*/ 3078 h 4175"/>
              <a:gd name="T8" fmla="*/ 0 w 514"/>
              <a:gd name="T9" fmla="*/ 3685 h 4175"/>
              <a:gd name="T10" fmla="*/ 257 w 514"/>
              <a:gd name="T11" fmla="*/ 4175 h 4175"/>
              <a:gd name="T12" fmla="*/ 514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5"/>
                </a:moveTo>
                <a:cubicBezTo>
                  <a:pt x="514" y="3512"/>
                  <a:pt x="508" y="3305"/>
                  <a:pt x="498" y="3078"/>
                </a:cubicBezTo>
                <a:cubicBezTo>
                  <a:pt x="459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8"/>
                </a:cubicBezTo>
                <a:cubicBezTo>
                  <a:pt x="5" y="3305"/>
                  <a:pt x="0" y="3512"/>
                  <a:pt x="0" y="3685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1" name="Freeform 29">
            <a:extLst>
              <a:ext uri="{FF2B5EF4-FFF2-40B4-BE49-F238E27FC236}">
                <a16:creationId xmlns:a16="http://schemas.microsoft.com/office/drawing/2014/main" xmlns="" id="{DE455874-CE9F-4D35-884A-1A5B73D29EBE}"/>
              </a:ext>
            </a:extLst>
          </p:cNvPr>
          <p:cNvSpPr>
            <a:spLocks/>
          </p:cNvSpPr>
          <p:nvPr/>
        </p:nvSpPr>
        <p:spPr bwMode="auto">
          <a:xfrm>
            <a:off x="7771534" y="2636333"/>
            <a:ext cx="28142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2" name="Freeform 30">
            <a:extLst>
              <a:ext uri="{FF2B5EF4-FFF2-40B4-BE49-F238E27FC236}">
                <a16:creationId xmlns:a16="http://schemas.microsoft.com/office/drawing/2014/main" xmlns="" id="{A64420F5-4E4B-4898-8173-5361AC05A8C9}"/>
              </a:ext>
            </a:extLst>
          </p:cNvPr>
          <p:cNvSpPr>
            <a:spLocks/>
          </p:cNvSpPr>
          <p:nvPr/>
        </p:nvSpPr>
        <p:spPr bwMode="auto">
          <a:xfrm>
            <a:off x="7430583" y="2492342"/>
            <a:ext cx="28142" cy="241102"/>
          </a:xfrm>
          <a:custGeom>
            <a:avLst/>
            <a:gdLst>
              <a:gd name="T0" fmla="*/ 0 w 514"/>
              <a:gd name="T1" fmla="*/ 3687 h 4177"/>
              <a:gd name="T2" fmla="*/ 15 w 514"/>
              <a:gd name="T3" fmla="*/ 3079 h 4177"/>
              <a:gd name="T4" fmla="*/ 256 w 514"/>
              <a:gd name="T5" fmla="*/ 0 h 4177"/>
              <a:gd name="T6" fmla="*/ 498 w 514"/>
              <a:gd name="T7" fmla="*/ 3079 h 4177"/>
              <a:gd name="T8" fmla="*/ 514 w 514"/>
              <a:gd name="T9" fmla="*/ 3687 h 4177"/>
              <a:gd name="T10" fmla="*/ 256 w 514"/>
              <a:gd name="T11" fmla="*/ 4177 h 4177"/>
              <a:gd name="T12" fmla="*/ 0 w 514"/>
              <a:gd name="T13" fmla="*/ 3687 h 4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7">
                <a:moveTo>
                  <a:pt x="0" y="3687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6"/>
                  <a:pt x="256" y="0"/>
                </a:cubicBezTo>
                <a:cubicBezTo>
                  <a:pt x="352" y="1816"/>
                  <a:pt x="459" y="2348"/>
                  <a:pt x="498" y="3079"/>
                </a:cubicBezTo>
                <a:cubicBezTo>
                  <a:pt x="508" y="3306"/>
                  <a:pt x="514" y="3513"/>
                  <a:pt x="514" y="3687"/>
                </a:cubicBezTo>
                <a:cubicBezTo>
                  <a:pt x="514" y="4025"/>
                  <a:pt x="398" y="4177"/>
                  <a:pt x="256" y="4177"/>
                </a:cubicBezTo>
                <a:cubicBezTo>
                  <a:pt x="115" y="4177"/>
                  <a:pt x="0" y="4025"/>
                  <a:pt x="0" y="368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3" name="Freeform 31">
            <a:extLst>
              <a:ext uri="{FF2B5EF4-FFF2-40B4-BE49-F238E27FC236}">
                <a16:creationId xmlns:a16="http://schemas.microsoft.com/office/drawing/2014/main" xmlns="" id="{CB3540A5-7B88-45CD-B2FE-43ECA99BEC0A}"/>
              </a:ext>
            </a:extLst>
          </p:cNvPr>
          <p:cNvSpPr>
            <a:spLocks/>
          </p:cNvSpPr>
          <p:nvPr/>
        </p:nvSpPr>
        <p:spPr bwMode="auto">
          <a:xfrm>
            <a:off x="7060406" y="2677633"/>
            <a:ext cx="28142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59" y="2347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4" name="Freeform 32">
            <a:extLst>
              <a:ext uri="{FF2B5EF4-FFF2-40B4-BE49-F238E27FC236}">
                <a16:creationId xmlns:a16="http://schemas.microsoft.com/office/drawing/2014/main" xmlns="" id="{E4188CFC-B737-4C9D-809B-280A05166B75}"/>
              </a:ext>
            </a:extLst>
          </p:cNvPr>
          <p:cNvSpPr>
            <a:spLocks/>
          </p:cNvSpPr>
          <p:nvPr/>
        </p:nvSpPr>
        <p:spPr bwMode="auto">
          <a:xfrm>
            <a:off x="6785480" y="2550385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6"/>
                  <a:pt x="15" y="3079"/>
                </a:cubicBezTo>
                <a:cubicBezTo>
                  <a:pt x="54" y="2348"/>
                  <a:pt x="162" y="1815"/>
                  <a:pt x="257" y="0"/>
                </a:cubicBezTo>
                <a:cubicBezTo>
                  <a:pt x="353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5" name="Freeform 33">
            <a:extLst>
              <a:ext uri="{FF2B5EF4-FFF2-40B4-BE49-F238E27FC236}">
                <a16:creationId xmlns:a16="http://schemas.microsoft.com/office/drawing/2014/main" xmlns="" id="{27EB01F4-3B41-4C04-BF26-20E2D8D7A9DD}"/>
              </a:ext>
            </a:extLst>
          </p:cNvPr>
          <p:cNvSpPr>
            <a:spLocks/>
          </p:cNvSpPr>
          <p:nvPr/>
        </p:nvSpPr>
        <p:spPr bwMode="auto">
          <a:xfrm>
            <a:off x="6421798" y="2735676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5"/>
                  <a:pt x="15" y="3079"/>
                </a:cubicBezTo>
                <a:cubicBezTo>
                  <a:pt x="54" y="2347"/>
                  <a:pt x="162" y="1815"/>
                  <a:pt x="257" y="0"/>
                </a:cubicBezTo>
                <a:cubicBezTo>
                  <a:pt x="352" y="1815"/>
                  <a:pt x="460" y="2347"/>
                  <a:pt x="499" y="3079"/>
                </a:cubicBezTo>
                <a:cubicBezTo>
                  <a:pt x="508" y="3305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6" name="Freeform 34">
            <a:extLst>
              <a:ext uri="{FF2B5EF4-FFF2-40B4-BE49-F238E27FC236}">
                <a16:creationId xmlns:a16="http://schemas.microsoft.com/office/drawing/2014/main" xmlns="" id="{94DB3273-35D3-4BA7-A91F-7BC4AE89250F}"/>
              </a:ext>
            </a:extLst>
          </p:cNvPr>
          <p:cNvSpPr>
            <a:spLocks/>
          </p:cNvSpPr>
          <p:nvPr/>
        </p:nvSpPr>
        <p:spPr bwMode="auto">
          <a:xfrm>
            <a:off x="6058117" y="2608428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7" name="Freeform 35">
            <a:extLst>
              <a:ext uri="{FF2B5EF4-FFF2-40B4-BE49-F238E27FC236}">
                <a16:creationId xmlns:a16="http://schemas.microsoft.com/office/drawing/2014/main" xmlns="" id="{2BDE7953-2168-4F58-A49B-06DCA63F16B7}"/>
              </a:ext>
            </a:extLst>
          </p:cNvPr>
          <p:cNvSpPr>
            <a:spLocks/>
          </p:cNvSpPr>
          <p:nvPr/>
        </p:nvSpPr>
        <p:spPr bwMode="auto">
          <a:xfrm>
            <a:off x="5694435" y="2790370"/>
            <a:ext cx="29225" cy="241102"/>
          </a:xfrm>
          <a:custGeom>
            <a:avLst/>
            <a:gdLst>
              <a:gd name="T0" fmla="*/ 0 w 514"/>
              <a:gd name="T1" fmla="*/ 3685 h 4175"/>
              <a:gd name="T2" fmla="*/ 15 w 514"/>
              <a:gd name="T3" fmla="*/ 3078 h 4175"/>
              <a:gd name="T4" fmla="*/ 257 w 514"/>
              <a:gd name="T5" fmla="*/ 0 h 4175"/>
              <a:gd name="T6" fmla="*/ 498 w 514"/>
              <a:gd name="T7" fmla="*/ 3078 h 4175"/>
              <a:gd name="T8" fmla="*/ 514 w 514"/>
              <a:gd name="T9" fmla="*/ 3685 h 4175"/>
              <a:gd name="T10" fmla="*/ 257 w 514"/>
              <a:gd name="T11" fmla="*/ 4175 h 4175"/>
              <a:gd name="T12" fmla="*/ 0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0" y="3685"/>
                </a:moveTo>
                <a:cubicBezTo>
                  <a:pt x="0" y="3512"/>
                  <a:pt x="5" y="3305"/>
                  <a:pt x="15" y="3078"/>
                </a:cubicBezTo>
                <a:cubicBezTo>
                  <a:pt x="54" y="2347"/>
                  <a:pt x="161" y="1814"/>
                  <a:pt x="257" y="0"/>
                </a:cubicBezTo>
                <a:cubicBezTo>
                  <a:pt x="352" y="1814"/>
                  <a:pt x="459" y="2347"/>
                  <a:pt x="498" y="3078"/>
                </a:cubicBezTo>
                <a:cubicBezTo>
                  <a:pt x="508" y="3305"/>
                  <a:pt x="514" y="3512"/>
                  <a:pt x="514" y="3685"/>
                </a:cubicBezTo>
                <a:cubicBezTo>
                  <a:pt x="514" y="4024"/>
                  <a:pt x="399" y="4175"/>
                  <a:pt x="257" y="4175"/>
                </a:cubicBezTo>
                <a:cubicBezTo>
                  <a:pt x="115" y="4175"/>
                  <a:pt x="0" y="4024"/>
                  <a:pt x="0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8" name="Freeform 36">
            <a:extLst>
              <a:ext uri="{FF2B5EF4-FFF2-40B4-BE49-F238E27FC236}">
                <a16:creationId xmlns:a16="http://schemas.microsoft.com/office/drawing/2014/main" xmlns="" id="{CB754567-D496-4353-8568-F2DB0B465F20}"/>
              </a:ext>
            </a:extLst>
          </p:cNvPr>
          <p:cNvSpPr>
            <a:spLocks/>
          </p:cNvSpPr>
          <p:nvPr/>
        </p:nvSpPr>
        <p:spPr bwMode="auto">
          <a:xfrm>
            <a:off x="5331835" y="2590569"/>
            <a:ext cx="28142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8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59" y="2348"/>
                  <a:pt x="498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8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9" name="Freeform 37">
            <a:extLst>
              <a:ext uri="{FF2B5EF4-FFF2-40B4-BE49-F238E27FC236}">
                <a16:creationId xmlns:a16="http://schemas.microsoft.com/office/drawing/2014/main" xmlns="" id="{6A9EE009-94C9-4C2E-ADC4-76F6363B1241}"/>
              </a:ext>
            </a:extLst>
          </p:cNvPr>
          <p:cNvSpPr>
            <a:spLocks/>
          </p:cNvSpPr>
          <p:nvPr/>
        </p:nvSpPr>
        <p:spPr bwMode="auto">
          <a:xfrm>
            <a:off x="5461722" y="3001334"/>
            <a:ext cx="29225" cy="241102"/>
          </a:xfrm>
          <a:custGeom>
            <a:avLst/>
            <a:gdLst>
              <a:gd name="T0" fmla="*/ 514 w 514"/>
              <a:gd name="T1" fmla="*/ 3686 h 4175"/>
              <a:gd name="T2" fmla="*/ 499 w 514"/>
              <a:gd name="T3" fmla="*/ 3079 h 4175"/>
              <a:gd name="T4" fmla="*/ 257 w 514"/>
              <a:gd name="T5" fmla="*/ 0 h 4175"/>
              <a:gd name="T6" fmla="*/ 15 w 514"/>
              <a:gd name="T7" fmla="*/ 3079 h 4175"/>
              <a:gd name="T8" fmla="*/ 0 w 514"/>
              <a:gd name="T9" fmla="*/ 3686 h 4175"/>
              <a:gd name="T10" fmla="*/ 257 w 514"/>
              <a:gd name="T11" fmla="*/ 4175 h 4175"/>
              <a:gd name="T12" fmla="*/ 514 w 514"/>
              <a:gd name="T13" fmla="*/ 3686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6"/>
                </a:moveTo>
                <a:cubicBezTo>
                  <a:pt x="514" y="3513"/>
                  <a:pt x="508" y="3305"/>
                  <a:pt x="499" y="3079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9"/>
                </a:cubicBezTo>
                <a:cubicBezTo>
                  <a:pt x="6" y="3305"/>
                  <a:pt x="0" y="3513"/>
                  <a:pt x="0" y="3686"/>
                </a:cubicBezTo>
                <a:cubicBezTo>
                  <a:pt x="0" y="4025"/>
                  <a:pt x="115" y="4175"/>
                  <a:pt x="257" y="4175"/>
                </a:cubicBezTo>
                <a:cubicBezTo>
                  <a:pt x="399" y="4175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0" name="Freeform 38">
            <a:extLst>
              <a:ext uri="{FF2B5EF4-FFF2-40B4-BE49-F238E27FC236}">
                <a16:creationId xmlns:a16="http://schemas.microsoft.com/office/drawing/2014/main" xmlns="" id="{9B6214D6-04FE-4528-99A0-80FEDC048524}"/>
              </a:ext>
            </a:extLst>
          </p:cNvPr>
          <p:cNvSpPr>
            <a:spLocks/>
          </p:cNvSpPr>
          <p:nvPr/>
        </p:nvSpPr>
        <p:spPr bwMode="auto">
          <a:xfrm>
            <a:off x="5825404" y="3136395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9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1" name="Freeform 39">
            <a:extLst>
              <a:ext uri="{FF2B5EF4-FFF2-40B4-BE49-F238E27FC236}">
                <a16:creationId xmlns:a16="http://schemas.microsoft.com/office/drawing/2014/main" xmlns="" id="{4573CD9D-06E1-4098-B188-2087987DB6E5}"/>
              </a:ext>
            </a:extLst>
          </p:cNvPr>
          <p:cNvSpPr>
            <a:spLocks/>
          </p:cNvSpPr>
          <p:nvPr/>
        </p:nvSpPr>
        <p:spPr bwMode="auto">
          <a:xfrm>
            <a:off x="6189086" y="3004682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6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6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2" name="Freeform 40">
            <a:extLst>
              <a:ext uri="{FF2B5EF4-FFF2-40B4-BE49-F238E27FC236}">
                <a16:creationId xmlns:a16="http://schemas.microsoft.com/office/drawing/2014/main" xmlns="" id="{8F9A3DD1-676C-4B24-9D93-7FF259180D82}"/>
              </a:ext>
            </a:extLst>
          </p:cNvPr>
          <p:cNvSpPr>
            <a:spLocks/>
          </p:cNvSpPr>
          <p:nvPr/>
        </p:nvSpPr>
        <p:spPr bwMode="auto">
          <a:xfrm>
            <a:off x="6916449" y="3070540"/>
            <a:ext cx="28142" cy="241102"/>
          </a:xfrm>
          <a:custGeom>
            <a:avLst/>
            <a:gdLst>
              <a:gd name="T0" fmla="*/ 514 w 514"/>
              <a:gd name="T1" fmla="*/ 3686 h 4175"/>
              <a:gd name="T2" fmla="*/ 499 w 514"/>
              <a:gd name="T3" fmla="*/ 3078 h 4175"/>
              <a:gd name="T4" fmla="*/ 257 w 514"/>
              <a:gd name="T5" fmla="*/ 0 h 4175"/>
              <a:gd name="T6" fmla="*/ 16 w 514"/>
              <a:gd name="T7" fmla="*/ 3078 h 4175"/>
              <a:gd name="T8" fmla="*/ 0 w 514"/>
              <a:gd name="T9" fmla="*/ 3686 h 4175"/>
              <a:gd name="T10" fmla="*/ 257 w 514"/>
              <a:gd name="T11" fmla="*/ 4175 h 4175"/>
              <a:gd name="T12" fmla="*/ 514 w 514"/>
              <a:gd name="T13" fmla="*/ 3686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6"/>
                </a:moveTo>
                <a:cubicBezTo>
                  <a:pt x="514" y="3512"/>
                  <a:pt x="509" y="3305"/>
                  <a:pt x="499" y="3078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6" y="3078"/>
                </a:cubicBezTo>
                <a:cubicBezTo>
                  <a:pt x="6" y="3305"/>
                  <a:pt x="0" y="3512"/>
                  <a:pt x="0" y="3686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3" name="Freeform 41">
            <a:extLst>
              <a:ext uri="{FF2B5EF4-FFF2-40B4-BE49-F238E27FC236}">
                <a16:creationId xmlns:a16="http://schemas.microsoft.com/office/drawing/2014/main" xmlns="" id="{484236C9-1387-4141-8D6D-784A7C30062E}"/>
              </a:ext>
            </a:extLst>
          </p:cNvPr>
          <p:cNvSpPr>
            <a:spLocks/>
          </p:cNvSpPr>
          <p:nvPr/>
        </p:nvSpPr>
        <p:spPr bwMode="auto">
          <a:xfrm>
            <a:off x="6552768" y="3203368"/>
            <a:ext cx="29225" cy="241102"/>
          </a:xfrm>
          <a:custGeom>
            <a:avLst/>
            <a:gdLst>
              <a:gd name="T0" fmla="*/ 514 w 514"/>
              <a:gd name="T1" fmla="*/ 3685 h 4175"/>
              <a:gd name="T2" fmla="*/ 499 w 514"/>
              <a:gd name="T3" fmla="*/ 3078 h 4175"/>
              <a:gd name="T4" fmla="*/ 257 w 514"/>
              <a:gd name="T5" fmla="*/ 0 h 4175"/>
              <a:gd name="T6" fmla="*/ 15 w 514"/>
              <a:gd name="T7" fmla="*/ 3078 h 4175"/>
              <a:gd name="T8" fmla="*/ 0 w 514"/>
              <a:gd name="T9" fmla="*/ 3685 h 4175"/>
              <a:gd name="T10" fmla="*/ 257 w 514"/>
              <a:gd name="T11" fmla="*/ 4175 h 4175"/>
              <a:gd name="T12" fmla="*/ 514 w 514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5"/>
                </a:moveTo>
                <a:cubicBezTo>
                  <a:pt x="514" y="3512"/>
                  <a:pt x="508" y="3305"/>
                  <a:pt x="499" y="3078"/>
                </a:cubicBezTo>
                <a:cubicBezTo>
                  <a:pt x="460" y="2347"/>
                  <a:pt x="353" y="1814"/>
                  <a:pt x="257" y="0"/>
                </a:cubicBezTo>
                <a:cubicBezTo>
                  <a:pt x="162" y="1814"/>
                  <a:pt x="54" y="2347"/>
                  <a:pt x="15" y="3078"/>
                </a:cubicBezTo>
                <a:cubicBezTo>
                  <a:pt x="6" y="3305"/>
                  <a:pt x="0" y="3512"/>
                  <a:pt x="0" y="3685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4" name="Freeform 42">
            <a:extLst>
              <a:ext uri="{FF2B5EF4-FFF2-40B4-BE49-F238E27FC236}">
                <a16:creationId xmlns:a16="http://schemas.microsoft.com/office/drawing/2014/main" xmlns="" id="{8FBA33AA-A2D8-4DF7-8E17-F37658C8DE03}"/>
              </a:ext>
            </a:extLst>
          </p:cNvPr>
          <p:cNvSpPr>
            <a:spLocks/>
          </p:cNvSpPr>
          <p:nvPr/>
        </p:nvSpPr>
        <p:spPr bwMode="auto">
          <a:xfrm>
            <a:off x="7280131" y="3221228"/>
            <a:ext cx="28142" cy="242218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6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9" y="3305"/>
                  <a:pt x="499" y="3079"/>
                </a:cubicBezTo>
                <a:cubicBezTo>
                  <a:pt x="460" y="2347"/>
                  <a:pt x="353" y="1815"/>
                  <a:pt x="257" y="0"/>
                </a:cubicBezTo>
                <a:cubicBezTo>
                  <a:pt x="162" y="1815"/>
                  <a:pt x="55" y="2347"/>
                  <a:pt x="16" y="3079"/>
                </a:cubicBezTo>
                <a:cubicBezTo>
                  <a:pt x="6" y="3305"/>
                  <a:pt x="0" y="3513"/>
                  <a:pt x="0" y="3686"/>
                </a:cubicBezTo>
                <a:cubicBezTo>
                  <a:pt x="0" y="4025"/>
                  <a:pt x="116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5" name="Freeform 43">
            <a:extLst>
              <a:ext uri="{FF2B5EF4-FFF2-40B4-BE49-F238E27FC236}">
                <a16:creationId xmlns:a16="http://schemas.microsoft.com/office/drawing/2014/main" xmlns="" id="{E0E7CDF9-1F8B-49D1-ADFA-FA564ADFFE48}"/>
              </a:ext>
            </a:extLst>
          </p:cNvPr>
          <p:cNvSpPr>
            <a:spLocks/>
          </p:cNvSpPr>
          <p:nvPr/>
        </p:nvSpPr>
        <p:spPr bwMode="auto">
          <a:xfrm>
            <a:off x="7643813" y="3041517"/>
            <a:ext cx="28142" cy="241102"/>
          </a:xfrm>
          <a:custGeom>
            <a:avLst/>
            <a:gdLst>
              <a:gd name="T0" fmla="*/ 513 w 513"/>
              <a:gd name="T1" fmla="*/ 3686 h 4176"/>
              <a:gd name="T2" fmla="*/ 498 w 513"/>
              <a:gd name="T3" fmla="*/ 3079 h 4176"/>
              <a:gd name="T4" fmla="*/ 257 w 513"/>
              <a:gd name="T5" fmla="*/ 0 h 4176"/>
              <a:gd name="T6" fmla="*/ 15 w 513"/>
              <a:gd name="T7" fmla="*/ 3079 h 4176"/>
              <a:gd name="T8" fmla="*/ 0 w 513"/>
              <a:gd name="T9" fmla="*/ 3686 h 4176"/>
              <a:gd name="T10" fmla="*/ 257 w 513"/>
              <a:gd name="T11" fmla="*/ 4176 h 4176"/>
              <a:gd name="T12" fmla="*/ 513 w 513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3" h="4176">
                <a:moveTo>
                  <a:pt x="513" y="3686"/>
                </a:moveTo>
                <a:cubicBezTo>
                  <a:pt x="513" y="3513"/>
                  <a:pt x="508" y="3306"/>
                  <a:pt x="498" y="3079"/>
                </a:cubicBezTo>
                <a:cubicBezTo>
                  <a:pt x="459" y="2348"/>
                  <a:pt x="352" y="1816"/>
                  <a:pt x="257" y="0"/>
                </a:cubicBezTo>
                <a:cubicBezTo>
                  <a:pt x="161" y="1816"/>
                  <a:pt x="54" y="2348"/>
                  <a:pt x="15" y="3079"/>
                </a:cubicBezTo>
                <a:cubicBezTo>
                  <a:pt x="5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3" y="4025"/>
                  <a:pt x="513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6" name="Freeform 44">
            <a:extLst>
              <a:ext uri="{FF2B5EF4-FFF2-40B4-BE49-F238E27FC236}">
                <a16:creationId xmlns:a16="http://schemas.microsoft.com/office/drawing/2014/main" xmlns="" id="{45C0F1DD-9C39-465A-BB54-E6052C1A110C}"/>
              </a:ext>
            </a:extLst>
          </p:cNvPr>
          <p:cNvSpPr>
            <a:spLocks/>
          </p:cNvSpPr>
          <p:nvPr/>
        </p:nvSpPr>
        <p:spPr bwMode="auto">
          <a:xfrm>
            <a:off x="8006412" y="3268108"/>
            <a:ext cx="29225" cy="241102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9" y="3079"/>
                </a:cubicBezTo>
                <a:cubicBezTo>
                  <a:pt x="459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9"/>
                </a:cubicBezTo>
                <a:cubicBezTo>
                  <a:pt x="5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8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7" name="Freeform 55">
            <a:extLst>
              <a:ext uri="{FF2B5EF4-FFF2-40B4-BE49-F238E27FC236}">
                <a16:creationId xmlns:a16="http://schemas.microsoft.com/office/drawing/2014/main" xmlns="" id="{67AC6AED-EB0C-4609-A6C1-8FCC3D7B248B}"/>
              </a:ext>
            </a:extLst>
          </p:cNvPr>
          <p:cNvSpPr>
            <a:spLocks/>
          </p:cNvSpPr>
          <p:nvPr/>
        </p:nvSpPr>
        <p:spPr bwMode="auto">
          <a:xfrm>
            <a:off x="7849467" y="3521488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59" y="2347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8" name="Freeform 56">
            <a:extLst>
              <a:ext uri="{FF2B5EF4-FFF2-40B4-BE49-F238E27FC236}">
                <a16:creationId xmlns:a16="http://schemas.microsoft.com/office/drawing/2014/main" xmlns="" id="{2D857DFD-F4AB-4AD2-8275-67D8836B4C30}"/>
              </a:ext>
            </a:extLst>
          </p:cNvPr>
          <p:cNvSpPr>
            <a:spLocks/>
          </p:cNvSpPr>
          <p:nvPr/>
        </p:nvSpPr>
        <p:spPr bwMode="auto">
          <a:xfrm>
            <a:off x="7508515" y="3376381"/>
            <a:ext cx="29225" cy="242218"/>
          </a:xfrm>
          <a:custGeom>
            <a:avLst/>
            <a:gdLst>
              <a:gd name="T0" fmla="*/ 0 w 514"/>
              <a:gd name="T1" fmla="*/ 3687 h 4176"/>
              <a:gd name="T2" fmla="*/ 15 w 514"/>
              <a:gd name="T3" fmla="*/ 3079 h 4176"/>
              <a:gd name="T4" fmla="*/ 256 w 514"/>
              <a:gd name="T5" fmla="*/ 0 h 4176"/>
              <a:gd name="T6" fmla="*/ 498 w 514"/>
              <a:gd name="T7" fmla="*/ 3079 h 4176"/>
              <a:gd name="T8" fmla="*/ 514 w 514"/>
              <a:gd name="T9" fmla="*/ 3687 h 4176"/>
              <a:gd name="T10" fmla="*/ 256 w 514"/>
              <a:gd name="T11" fmla="*/ 4176 h 4176"/>
              <a:gd name="T12" fmla="*/ 0 w 514"/>
              <a:gd name="T13" fmla="*/ 3687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7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6"/>
                  <a:pt x="256" y="0"/>
                </a:cubicBezTo>
                <a:cubicBezTo>
                  <a:pt x="352" y="1816"/>
                  <a:pt x="459" y="2348"/>
                  <a:pt x="498" y="3079"/>
                </a:cubicBezTo>
                <a:cubicBezTo>
                  <a:pt x="508" y="3306"/>
                  <a:pt x="514" y="3513"/>
                  <a:pt x="514" y="3687"/>
                </a:cubicBezTo>
                <a:cubicBezTo>
                  <a:pt x="514" y="4025"/>
                  <a:pt x="398" y="4176"/>
                  <a:pt x="256" y="4176"/>
                </a:cubicBezTo>
                <a:cubicBezTo>
                  <a:pt x="115" y="4176"/>
                  <a:pt x="0" y="4025"/>
                  <a:pt x="0" y="368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9" name="Freeform 57">
            <a:extLst>
              <a:ext uri="{FF2B5EF4-FFF2-40B4-BE49-F238E27FC236}">
                <a16:creationId xmlns:a16="http://schemas.microsoft.com/office/drawing/2014/main" xmlns="" id="{A6636674-F3B2-426E-A1E3-D80D15699987}"/>
              </a:ext>
            </a:extLst>
          </p:cNvPr>
          <p:cNvSpPr>
            <a:spLocks/>
          </p:cNvSpPr>
          <p:nvPr/>
        </p:nvSpPr>
        <p:spPr bwMode="auto">
          <a:xfrm>
            <a:off x="7138338" y="3562788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8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6"/>
                  <a:pt x="257" y="0"/>
                </a:cubicBezTo>
                <a:cubicBezTo>
                  <a:pt x="352" y="1816"/>
                  <a:pt x="459" y="2348"/>
                  <a:pt x="498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0" name="Freeform 58">
            <a:extLst>
              <a:ext uri="{FF2B5EF4-FFF2-40B4-BE49-F238E27FC236}">
                <a16:creationId xmlns:a16="http://schemas.microsoft.com/office/drawing/2014/main" xmlns="" id="{49A41194-1FE9-45DC-B0DA-399E22DE4293}"/>
              </a:ext>
            </a:extLst>
          </p:cNvPr>
          <p:cNvSpPr>
            <a:spLocks/>
          </p:cNvSpPr>
          <p:nvPr/>
        </p:nvSpPr>
        <p:spPr bwMode="auto">
          <a:xfrm>
            <a:off x="6863412" y="3434424"/>
            <a:ext cx="29225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6"/>
                  <a:pt x="15" y="3079"/>
                </a:cubicBezTo>
                <a:cubicBezTo>
                  <a:pt x="54" y="2347"/>
                  <a:pt x="162" y="1815"/>
                  <a:pt x="257" y="0"/>
                </a:cubicBezTo>
                <a:cubicBezTo>
                  <a:pt x="353" y="1815"/>
                  <a:pt x="460" y="2347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1" name="Freeform 59">
            <a:extLst>
              <a:ext uri="{FF2B5EF4-FFF2-40B4-BE49-F238E27FC236}">
                <a16:creationId xmlns:a16="http://schemas.microsoft.com/office/drawing/2014/main" xmlns="" id="{C06C16B3-17E2-4057-8D87-5CF519CB5122}"/>
              </a:ext>
            </a:extLst>
          </p:cNvPr>
          <p:cNvSpPr>
            <a:spLocks/>
          </p:cNvSpPr>
          <p:nvPr/>
        </p:nvSpPr>
        <p:spPr bwMode="auto">
          <a:xfrm>
            <a:off x="6500813" y="3620831"/>
            <a:ext cx="28142" cy="241102"/>
          </a:xfrm>
          <a:custGeom>
            <a:avLst/>
            <a:gdLst>
              <a:gd name="T0" fmla="*/ 0 w 514"/>
              <a:gd name="T1" fmla="*/ 3686 h 4175"/>
              <a:gd name="T2" fmla="*/ 15 w 514"/>
              <a:gd name="T3" fmla="*/ 3079 h 4175"/>
              <a:gd name="T4" fmla="*/ 257 w 514"/>
              <a:gd name="T5" fmla="*/ 0 h 4175"/>
              <a:gd name="T6" fmla="*/ 499 w 514"/>
              <a:gd name="T7" fmla="*/ 3079 h 4175"/>
              <a:gd name="T8" fmla="*/ 514 w 514"/>
              <a:gd name="T9" fmla="*/ 3686 h 4175"/>
              <a:gd name="T10" fmla="*/ 257 w 514"/>
              <a:gd name="T11" fmla="*/ 4175 h 4175"/>
              <a:gd name="T12" fmla="*/ 0 w 514"/>
              <a:gd name="T13" fmla="*/ 3686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0" y="3686"/>
                </a:moveTo>
                <a:cubicBezTo>
                  <a:pt x="0" y="3513"/>
                  <a:pt x="5" y="3305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60" y="2347"/>
                  <a:pt x="499" y="3079"/>
                </a:cubicBezTo>
                <a:cubicBezTo>
                  <a:pt x="508" y="3305"/>
                  <a:pt x="514" y="3513"/>
                  <a:pt x="514" y="3686"/>
                </a:cubicBezTo>
                <a:cubicBezTo>
                  <a:pt x="514" y="4024"/>
                  <a:pt x="399" y="4175"/>
                  <a:pt x="257" y="4175"/>
                </a:cubicBezTo>
                <a:cubicBezTo>
                  <a:pt x="115" y="4175"/>
                  <a:pt x="0" y="4024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2" name="Freeform 60">
            <a:extLst>
              <a:ext uri="{FF2B5EF4-FFF2-40B4-BE49-F238E27FC236}">
                <a16:creationId xmlns:a16="http://schemas.microsoft.com/office/drawing/2014/main" xmlns="" id="{1D3473A9-F3D0-49E6-B7FF-EEDDE13FBDD0}"/>
              </a:ext>
            </a:extLst>
          </p:cNvPr>
          <p:cNvSpPr>
            <a:spLocks/>
          </p:cNvSpPr>
          <p:nvPr/>
        </p:nvSpPr>
        <p:spPr bwMode="auto">
          <a:xfrm>
            <a:off x="6137131" y="3493583"/>
            <a:ext cx="28142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6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3" name="Freeform 61">
            <a:extLst>
              <a:ext uri="{FF2B5EF4-FFF2-40B4-BE49-F238E27FC236}">
                <a16:creationId xmlns:a16="http://schemas.microsoft.com/office/drawing/2014/main" xmlns="" id="{63830DAC-D550-4275-9D6D-8FEA2634CEBA}"/>
              </a:ext>
            </a:extLst>
          </p:cNvPr>
          <p:cNvSpPr>
            <a:spLocks/>
          </p:cNvSpPr>
          <p:nvPr/>
        </p:nvSpPr>
        <p:spPr bwMode="auto">
          <a:xfrm>
            <a:off x="5773449" y="3675525"/>
            <a:ext cx="29225" cy="241102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8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59" y="2348"/>
                  <a:pt x="498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4" name="Freeform 62">
            <a:extLst>
              <a:ext uri="{FF2B5EF4-FFF2-40B4-BE49-F238E27FC236}">
                <a16:creationId xmlns:a16="http://schemas.microsoft.com/office/drawing/2014/main" xmlns="" id="{36A72667-0639-441E-A422-06150D0A2534}"/>
              </a:ext>
            </a:extLst>
          </p:cNvPr>
          <p:cNvSpPr>
            <a:spLocks/>
          </p:cNvSpPr>
          <p:nvPr/>
        </p:nvSpPr>
        <p:spPr bwMode="auto">
          <a:xfrm>
            <a:off x="5409768" y="3474608"/>
            <a:ext cx="29225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8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59" y="2347"/>
                  <a:pt x="498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8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5" name="Freeform 63">
            <a:extLst>
              <a:ext uri="{FF2B5EF4-FFF2-40B4-BE49-F238E27FC236}">
                <a16:creationId xmlns:a16="http://schemas.microsoft.com/office/drawing/2014/main" xmlns="" id="{E4DDDE35-8C14-457E-A7DD-FBDAD3E29309}"/>
              </a:ext>
            </a:extLst>
          </p:cNvPr>
          <p:cNvSpPr>
            <a:spLocks/>
          </p:cNvSpPr>
          <p:nvPr/>
        </p:nvSpPr>
        <p:spPr bwMode="auto">
          <a:xfrm>
            <a:off x="5400026" y="3984716"/>
            <a:ext cx="29225" cy="241102"/>
          </a:xfrm>
          <a:custGeom>
            <a:avLst/>
            <a:gdLst>
              <a:gd name="T0" fmla="*/ 514 w 514"/>
              <a:gd name="T1" fmla="*/ 3686 h 4175"/>
              <a:gd name="T2" fmla="*/ 499 w 514"/>
              <a:gd name="T3" fmla="*/ 3079 h 4175"/>
              <a:gd name="T4" fmla="*/ 257 w 514"/>
              <a:gd name="T5" fmla="*/ 0 h 4175"/>
              <a:gd name="T6" fmla="*/ 15 w 514"/>
              <a:gd name="T7" fmla="*/ 3079 h 4175"/>
              <a:gd name="T8" fmla="*/ 0 w 514"/>
              <a:gd name="T9" fmla="*/ 3686 h 4175"/>
              <a:gd name="T10" fmla="*/ 257 w 514"/>
              <a:gd name="T11" fmla="*/ 4175 h 4175"/>
              <a:gd name="T12" fmla="*/ 514 w 514"/>
              <a:gd name="T13" fmla="*/ 3686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5">
                <a:moveTo>
                  <a:pt x="514" y="3686"/>
                </a:moveTo>
                <a:cubicBezTo>
                  <a:pt x="514" y="3513"/>
                  <a:pt x="508" y="3305"/>
                  <a:pt x="499" y="3079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9"/>
                </a:cubicBezTo>
                <a:cubicBezTo>
                  <a:pt x="6" y="3305"/>
                  <a:pt x="0" y="3513"/>
                  <a:pt x="0" y="3686"/>
                </a:cubicBezTo>
                <a:cubicBezTo>
                  <a:pt x="0" y="4024"/>
                  <a:pt x="115" y="4175"/>
                  <a:pt x="257" y="4175"/>
                </a:cubicBezTo>
                <a:cubicBezTo>
                  <a:pt x="399" y="4175"/>
                  <a:pt x="514" y="4024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6" name="Freeform 65">
            <a:extLst>
              <a:ext uri="{FF2B5EF4-FFF2-40B4-BE49-F238E27FC236}">
                <a16:creationId xmlns:a16="http://schemas.microsoft.com/office/drawing/2014/main" xmlns="" id="{7F5B33DA-9D25-4096-8187-15007CB9BB0A}"/>
              </a:ext>
            </a:extLst>
          </p:cNvPr>
          <p:cNvSpPr>
            <a:spLocks/>
          </p:cNvSpPr>
          <p:nvPr/>
        </p:nvSpPr>
        <p:spPr bwMode="auto">
          <a:xfrm>
            <a:off x="6127389" y="3988064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9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5"/>
                  <a:pt x="499" y="3079"/>
                </a:cubicBezTo>
                <a:cubicBezTo>
                  <a:pt x="460" y="2347"/>
                  <a:pt x="352" y="1815"/>
                  <a:pt x="257" y="0"/>
                </a:cubicBezTo>
                <a:cubicBezTo>
                  <a:pt x="162" y="1815"/>
                  <a:pt x="54" y="2347"/>
                  <a:pt x="15" y="3079"/>
                </a:cubicBezTo>
                <a:cubicBezTo>
                  <a:pt x="6" y="3305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7" name="Freeform 66">
            <a:extLst>
              <a:ext uri="{FF2B5EF4-FFF2-40B4-BE49-F238E27FC236}">
                <a16:creationId xmlns:a16="http://schemas.microsoft.com/office/drawing/2014/main" xmlns="" id="{E921DC22-D0C7-474C-94BB-38F58FB9A13B}"/>
              </a:ext>
            </a:extLst>
          </p:cNvPr>
          <p:cNvSpPr>
            <a:spLocks/>
          </p:cNvSpPr>
          <p:nvPr/>
        </p:nvSpPr>
        <p:spPr bwMode="auto">
          <a:xfrm>
            <a:off x="6860165" y="4053921"/>
            <a:ext cx="28142" cy="237754"/>
          </a:xfrm>
          <a:custGeom>
            <a:avLst/>
            <a:gdLst>
              <a:gd name="T0" fmla="*/ 507 w 507"/>
              <a:gd name="T1" fmla="*/ 3637 h 4120"/>
              <a:gd name="T2" fmla="*/ 492 w 507"/>
              <a:gd name="T3" fmla="*/ 3038 h 4120"/>
              <a:gd name="T4" fmla="*/ 253 w 507"/>
              <a:gd name="T5" fmla="*/ 0 h 4120"/>
              <a:gd name="T6" fmla="*/ 15 w 507"/>
              <a:gd name="T7" fmla="*/ 3038 h 4120"/>
              <a:gd name="T8" fmla="*/ 0 w 507"/>
              <a:gd name="T9" fmla="*/ 3637 h 4120"/>
              <a:gd name="T10" fmla="*/ 253 w 507"/>
              <a:gd name="T11" fmla="*/ 4120 h 4120"/>
              <a:gd name="T12" fmla="*/ 507 w 507"/>
              <a:gd name="T13" fmla="*/ 3637 h 4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7" h="4120">
                <a:moveTo>
                  <a:pt x="507" y="3637"/>
                </a:moveTo>
                <a:cubicBezTo>
                  <a:pt x="507" y="3466"/>
                  <a:pt x="501" y="3262"/>
                  <a:pt x="492" y="3038"/>
                </a:cubicBezTo>
                <a:cubicBezTo>
                  <a:pt x="453" y="2316"/>
                  <a:pt x="347" y="1791"/>
                  <a:pt x="253" y="0"/>
                </a:cubicBezTo>
                <a:cubicBezTo>
                  <a:pt x="159" y="1791"/>
                  <a:pt x="53" y="2316"/>
                  <a:pt x="15" y="3038"/>
                </a:cubicBezTo>
                <a:cubicBezTo>
                  <a:pt x="5" y="3262"/>
                  <a:pt x="0" y="3466"/>
                  <a:pt x="0" y="3637"/>
                </a:cubicBezTo>
                <a:cubicBezTo>
                  <a:pt x="0" y="3971"/>
                  <a:pt x="113" y="4120"/>
                  <a:pt x="253" y="4120"/>
                </a:cubicBezTo>
                <a:cubicBezTo>
                  <a:pt x="393" y="4120"/>
                  <a:pt x="507" y="3971"/>
                  <a:pt x="507" y="363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8" name="Freeform 67">
            <a:extLst>
              <a:ext uri="{FF2B5EF4-FFF2-40B4-BE49-F238E27FC236}">
                <a16:creationId xmlns:a16="http://schemas.microsoft.com/office/drawing/2014/main" xmlns="" id="{6E96CACF-3B58-4840-BD40-65634E1CB798}"/>
              </a:ext>
            </a:extLst>
          </p:cNvPr>
          <p:cNvSpPr>
            <a:spLocks/>
          </p:cNvSpPr>
          <p:nvPr/>
        </p:nvSpPr>
        <p:spPr bwMode="auto">
          <a:xfrm>
            <a:off x="6500813" y="4184518"/>
            <a:ext cx="28142" cy="238869"/>
          </a:xfrm>
          <a:custGeom>
            <a:avLst/>
            <a:gdLst>
              <a:gd name="T0" fmla="*/ 507 w 507"/>
              <a:gd name="T1" fmla="*/ 3637 h 4121"/>
              <a:gd name="T2" fmla="*/ 492 w 507"/>
              <a:gd name="T3" fmla="*/ 3038 h 4121"/>
              <a:gd name="T4" fmla="*/ 254 w 507"/>
              <a:gd name="T5" fmla="*/ 0 h 4121"/>
              <a:gd name="T6" fmla="*/ 15 w 507"/>
              <a:gd name="T7" fmla="*/ 3038 h 4121"/>
              <a:gd name="T8" fmla="*/ 0 w 507"/>
              <a:gd name="T9" fmla="*/ 3637 h 4121"/>
              <a:gd name="T10" fmla="*/ 254 w 507"/>
              <a:gd name="T11" fmla="*/ 4121 h 4121"/>
              <a:gd name="T12" fmla="*/ 507 w 507"/>
              <a:gd name="T13" fmla="*/ 3637 h 4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7" h="4121">
                <a:moveTo>
                  <a:pt x="507" y="3637"/>
                </a:moveTo>
                <a:cubicBezTo>
                  <a:pt x="507" y="3467"/>
                  <a:pt x="502" y="3262"/>
                  <a:pt x="492" y="3038"/>
                </a:cubicBezTo>
                <a:cubicBezTo>
                  <a:pt x="454" y="2317"/>
                  <a:pt x="348" y="1791"/>
                  <a:pt x="254" y="0"/>
                </a:cubicBezTo>
                <a:cubicBezTo>
                  <a:pt x="160" y="1791"/>
                  <a:pt x="54" y="2317"/>
                  <a:pt x="15" y="3038"/>
                </a:cubicBezTo>
                <a:cubicBezTo>
                  <a:pt x="6" y="3262"/>
                  <a:pt x="0" y="3467"/>
                  <a:pt x="0" y="3637"/>
                </a:cubicBezTo>
                <a:cubicBezTo>
                  <a:pt x="0" y="3972"/>
                  <a:pt x="114" y="4121"/>
                  <a:pt x="254" y="4121"/>
                </a:cubicBezTo>
                <a:cubicBezTo>
                  <a:pt x="394" y="4121"/>
                  <a:pt x="507" y="3972"/>
                  <a:pt x="507" y="363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9" name="Freeform 68">
            <a:extLst>
              <a:ext uri="{FF2B5EF4-FFF2-40B4-BE49-F238E27FC236}">
                <a16:creationId xmlns:a16="http://schemas.microsoft.com/office/drawing/2014/main" xmlns="" id="{B054C700-A512-476A-84F3-63259A7508BF}"/>
              </a:ext>
            </a:extLst>
          </p:cNvPr>
          <p:cNvSpPr>
            <a:spLocks/>
          </p:cNvSpPr>
          <p:nvPr/>
        </p:nvSpPr>
        <p:spPr bwMode="auto">
          <a:xfrm>
            <a:off x="7218434" y="4202378"/>
            <a:ext cx="28142" cy="238869"/>
          </a:xfrm>
          <a:custGeom>
            <a:avLst/>
            <a:gdLst>
              <a:gd name="T0" fmla="*/ 507 w 507"/>
              <a:gd name="T1" fmla="*/ 3637 h 4120"/>
              <a:gd name="T2" fmla="*/ 492 w 507"/>
              <a:gd name="T3" fmla="*/ 3038 h 4120"/>
              <a:gd name="T4" fmla="*/ 254 w 507"/>
              <a:gd name="T5" fmla="*/ 0 h 4120"/>
              <a:gd name="T6" fmla="*/ 15 w 507"/>
              <a:gd name="T7" fmla="*/ 3038 h 4120"/>
              <a:gd name="T8" fmla="*/ 0 w 507"/>
              <a:gd name="T9" fmla="*/ 3637 h 4120"/>
              <a:gd name="T10" fmla="*/ 254 w 507"/>
              <a:gd name="T11" fmla="*/ 4120 h 4120"/>
              <a:gd name="T12" fmla="*/ 507 w 507"/>
              <a:gd name="T13" fmla="*/ 3637 h 4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7" h="4120">
                <a:moveTo>
                  <a:pt x="507" y="3637"/>
                </a:moveTo>
                <a:cubicBezTo>
                  <a:pt x="507" y="3466"/>
                  <a:pt x="502" y="3261"/>
                  <a:pt x="492" y="3038"/>
                </a:cubicBezTo>
                <a:cubicBezTo>
                  <a:pt x="454" y="2316"/>
                  <a:pt x="348" y="1791"/>
                  <a:pt x="254" y="0"/>
                </a:cubicBezTo>
                <a:cubicBezTo>
                  <a:pt x="160" y="1791"/>
                  <a:pt x="54" y="2316"/>
                  <a:pt x="15" y="3038"/>
                </a:cubicBezTo>
                <a:cubicBezTo>
                  <a:pt x="6" y="3261"/>
                  <a:pt x="0" y="3466"/>
                  <a:pt x="0" y="3637"/>
                </a:cubicBezTo>
                <a:cubicBezTo>
                  <a:pt x="0" y="3971"/>
                  <a:pt x="114" y="4120"/>
                  <a:pt x="254" y="4120"/>
                </a:cubicBezTo>
                <a:cubicBezTo>
                  <a:pt x="394" y="4120"/>
                  <a:pt x="507" y="3971"/>
                  <a:pt x="507" y="363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0" name="Freeform 69">
            <a:extLst>
              <a:ext uri="{FF2B5EF4-FFF2-40B4-BE49-F238E27FC236}">
                <a16:creationId xmlns:a16="http://schemas.microsoft.com/office/drawing/2014/main" xmlns="" id="{D8CA26FD-0C58-4D3E-ACE9-DDE79516A0E5}"/>
              </a:ext>
            </a:extLst>
          </p:cNvPr>
          <p:cNvSpPr>
            <a:spLocks/>
          </p:cNvSpPr>
          <p:nvPr/>
        </p:nvSpPr>
        <p:spPr bwMode="auto">
          <a:xfrm>
            <a:off x="7582116" y="4024900"/>
            <a:ext cx="28142" cy="241102"/>
          </a:xfrm>
          <a:custGeom>
            <a:avLst/>
            <a:gdLst>
              <a:gd name="T0" fmla="*/ 514 w 514"/>
              <a:gd name="T1" fmla="*/ 3687 h 4176"/>
              <a:gd name="T2" fmla="*/ 498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7 h 4176"/>
              <a:gd name="T10" fmla="*/ 257 w 514"/>
              <a:gd name="T11" fmla="*/ 4176 h 4176"/>
              <a:gd name="T12" fmla="*/ 514 w 514"/>
              <a:gd name="T13" fmla="*/ 3687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7"/>
                </a:moveTo>
                <a:cubicBezTo>
                  <a:pt x="514" y="3513"/>
                  <a:pt x="508" y="3306"/>
                  <a:pt x="498" y="3079"/>
                </a:cubicBezTo>
                <a:cubicBezTo>
                  <a:pt x="459" y="2348"/>
                  <a:pt x="352" y="1816"/>
                  <a:pt x="257" y="0"/>
                </a:cubicBezTo>
                <a:cubicBezTo>
                  <a:pt x="161" y="1816"/>
                  <a:pt x="54" y="2348"/>
                  <a:pt x="15" y="3079"/>
                </a:cubicBezTo>
                <a:cubicBezTo>
                  <a:pt x="5" y="3306"/>
                  <a:pt x="0" y="3513"/>
                  <a:pt x="0" y="3687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8" y="4176"/>
                  <a:pt x="514" y="4025"/>
                  <a:pt x="514" y="3687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1" name="Freeform 70">
            <a:extLst>
              <a:ext uri="{FF2B5EF4-FFF2-40B4-BE49-F238E27FC236}">
                <a16:creationId xmlns:a16="http://schemas.microsoft.com/office/drawing/2014/main" xmlns="" id="{4F96F0BA-B086-4815-AB44-DFA0EA6BC0CC}"/>
              </a:ext>
            </a:extLst>
          </p:cNvPr>
          <p:cNvSpPr>
            <a:spLocks/>
          </p:cNvSpPr>
          <p:nvPr/>
        </p:nvSpPr>
        <p:spPr bwMode="auto">
          <a:xfrm>
            <a:off x="7944717" y="4250374"/>
            <a:ext cx="29225" cy="242218"/>
          </a:xfrm>
          <a:custGeom>
            <a:avLst/>
            <a:gdLst>
              <a:gd name="T0" fmla="*/ 514 w 514"/>
              <a:gd name="T1" fmla="*/ 3686 h 4176"/>
              <a:gd name="T2" fmla="*/ 498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8" y="3079"/>
                </a:cubicBezTo>
                <a:cubicBezTo>
                  <a:pt x="459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9"/>
                </a:cubicBezTo>
                <a:cubicBezTo>
                  <a:pt x="5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2" name="Freeform 81">
            <a:extLst>
              <a:ext uri="{FF2B5EF4-FFF2-40B4-BE49-F238E27FC236}">
                <a16:creationId xmlns:a16="http://schemas.microsoft.com/office/drawing/2014/main" xmlns="" id="{7C4E5F95-CDBA-4F46-A186-2DBAACF18A73}"/>
              </a:ext>
            </a:extLst>
          </p:cNvPr>
          <p:cNvSpPr>
            <a:spLocks/>
          </p:cNvSpPr>
          <p:nvPr/>
        </p:nvSpPr>
        <p:spPr bwMode="auto">
          <a:xfrm>
            <a:off x="7787770" y="4503754"/>
            <a:ext cx="29225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6"/>
                  <a:pt x="15" y="3079"/>
                </a:cubicBezTo>
                <a:cubicBezTo>
                  <a:pt x="54" y="2348"/>
                  <a:pt x="161" y="1815"/>
                  <a:pt x="257" y="0"/>
                </a:cubicBezTo>
                <a:cubicBezTo>
                  <a:pt x="352" y="1815"/>
                  <a:pt x="460" y="2348"/>
                  <a:pt x="499" y="3079"/>
                </a:cubicBezTo>
                <a:cubicBezTo>
                  <a:pt x="508" y="3306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3" name="Freeform 82">
            <a:extLst>
              <a:ext uri="{FF2B5EF4-FFF2-40B4-BE49-F238E27FC236}">
                <a16:creationId xmlns:a16="http://schemas.microsoft.com/office/drawing/2014/main" xmlns="" id="{81C0B484-33A3-406B-B04E-CFC0254DBE8A}"/>
              </a:ext>
            </a:extLst>
          </p:cNvPr>
          <p:cNvSpPr>
            <a:spLocks/>
          </p:cNvSpPr>
          <p:nvPr/>
        </p:nvSpPr>
        <p:spPr bwMode="auto">
          <a:xfrm>
            <a:off x="7446819" y="4359762"/>
            <a:ext cx="29225" cy="241102"/>
          </a:xfrm>
          <a:custGeom>
            <a:avLst/>
            <a:gdLst>
              <a:gd name="T0" fmla="*/ 0 w 513"/>
              <a:gd name="T1" fmla="*/ 3685 h 4175"/>
              <a:gd name="T2" fmla="*/ 15 w 513"/>
              <a:gd name="T3" fmla="*/ 3078 h 4175"/>
              <a:gd name="T4" fmla="*/ 257 w 513"/>
              <a:gd name="T5" fmla="*/ 0 h 4175"/>
              <a:gd name="T6" fmla="*/ 498 w 513"/>
              <a:gd name="T7" fmla="*/ 3078 h 4175"/>
              <a:gd name="T8" fmla="*/ 513 w 513"/>
              <a:gd name="T9" fmla="*/ 3685 h 4175"/>
              <a:gd name="T10" fmla="*/ 257 w 513"/>
              <a:gd name="T11" fmla="*/ 4175 h 4175"/>
              <a:gd name="T12" fmla="*/ 0 w 513"/>
              <a:gd name="T13" fmla="*/ 3685 h 4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3" h="4175">
                <a:moveTo>
                  <a:pt x="0" y="3685"/>
                </a:moveTo>
                <a:cubicBezTo>
                  <a:pt x="0" y="3512"/>
                  <a:pt x="5" y="3305"/>
                  <a:pt x="15" y="3078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59" y="2347"/>
                  <a:pt x="498" y="3078"/>
                </a:cubicBezTo>
                <a:cubicBezTo>
                  <a:pt x="508" y="3305"/>
                  <a:pt x="513" y="3512"/>
                  <a:pt x="513" y="3685"/>
                </a:cubicBezTo>
                <a:cubicBezTo>
                  <a:pt x="513" y="4024"/>
                  <a:pt x="399" y="4175"/>
                  <a:pt x="257" y="4175"/>
                </a:cubicBezTo>
                <a:cubicBezTo>
                  <a:pt x="115" y="4175"/>
                  <a:pt x="0" y="4024"/>
                  <a:pt x="0" y="3685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4" name="Freeform 96">
            <a:extLst>
              <a:ext uri="{FF2B5EF4-FFF2-40B4-BE49-F238E27FC236}">
                <a16:creationId xmlns:a16="http://schemas.microsoft.com/office/drawing/2014/main" xmlns="" id="{5E61593B-EADA-4BAC-84DA-293DD5F2BC3F}"/>
              </a:ext>
            </a:extLst>
          </p:cNvPr>
          <p:cNvSpPr>
            <a:spLocks/>
          </p:cNvSpPr>
          <p:nvPr/>
        </p:nvSpPr>
        <p:spPr bwMode="auto">
          <a:xfrm>
            <a:off x="7965282" y="5211431"/>
            <a:ext cx="28142" cy="242218"/>
          </a:xfrm>
          <a:custGeom>
            <a:avLst/>
            <a:gdLst>
              <a:gd name="T0" fmla="*/ 514 w 514"/>
              <a:gd name="T1" fmla="*/ 3686 h 4176"/>
              <a:gd name="T2" fmla="*/ 498 w 514"/>
              <a:gd name="T3" fmla="*/ 3079 h 4176"/>
              <a:gd name="T4" fmla="*/ 257 w 514"/>
              <a:gd name="T5" fmla="*/ 0 h 4176"/>
              <a:gd name="T6" fmla="*/ 15 w 514"/>
              <a:gd name="T7" fmla="*/ 3079 h 4176"/>
              <a:gd name="T8" fmla="*/ 0 w 514"/>
              <a:gd name="T9" fmla="*/ 3686 h 4176"/>
              <a:gd name="T10" fmla="*/ 257 w 514"/>
              <a:gd name="T11" fmla="*/ 4176 h 4176"/>
              <a:gd name="T12" fmla="*/ 514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514" y="3686"/>
                </a:moveTo>
                <a:cubicBezTo>
                  <a:pt x="514" y="3513"/>
                  <a:pt x="508" y="3306"/>
                  <a:pt x="498" y="3079"/>
                </a:cubicBezTo>
                <a:cubicBezTo>
                  <a:pt x="459" y="2347"/>
                  <a:pt x="352" y="1815"/>
                  <a:pt x="257" y="0"/>
                </a:cubicBezTo>
                <a:cubicBezTo>
                  <a:pt x="161" y="1815"/>
                  <a:pt x="54" y="2347"/>
                  <a:pt x="15" y="3079"/>
                </a:cubicBezTo>
                <a:cubicBezTo>
                  <a:pt x="5" y="3306"/>
                  <a:pt x="0" y="3513"/>
                  <a:pt x="0" y="3686"/>
                </a:cubicBezTo>
                <a:cubicBezTo>
                  <a:pt x="0" y="4025"/>
                  <a:pt x="115" y="4176"/>
                  <a:pt x="257" y="4176"/>
                </a:cubicBezTo>
                <a:cubicBezTo>
                  <a:pt x="399" y="4176"/>
                  <a:pt x="514" y="4025"/>
                  <a:pt x="514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5" name="Freeform 107">
            <a:extLst>
              <a:ext uri="{FF2B5EF4-FFF2-40B4-BE49-F238E27FC236}">
                <a16:creationId xmlns:a16="http://schemas.microsoft.com/office/drawing/2014/main" xmlns="" id="{37E0BE0D-A46A-46BF-8679-6D73760FA001}"/>
              </a:ext>
            </a:extLst>
          </p:cNvPr>
          <p:cNvSpPr>
            <a:spLocks/>
          </p:cNvSpPr>
          <p:nvPr/>
        </p:nvSpPr>
        <p:spPr bwMode="auto">
          <a:xfrm>
            <a:off x="7807253" y="5464811"/>
            <a:ext cx="29225" cy="242218"/>
          </a:xfrm>
          <a:custGeom>
            <a:avLst/>
            <a:gdLst>
              <a:gd name="T0" fmla="*/ 0 w 514"/>
              <a:gd name="T1" fmla="*/ 3686 h 4176"/>
              <a:gd name="T2" fmla="*/ 15 w 514"/>
              <a:gd name="T3" fmla="*/ 3079 h 4176"/>
              <a:gd name="T4" fmla="*/ 257 w 514"/>
              <a:gd name="T5" fmla="*/ 0 h 4176"/>
              <a:gd name="T6" fmla="*/ 499 w 514"/>
              <a:gd name="T7" fmla="*/ 3079 h 4176"/>
              <a:gd name="T8" fmla="*/ 514 w 514"/>
              <a:gd name="T9" fmla="*/ 3686 h 4176"/>
              <a:gd name="T10" fmla="*/ 257 w 514"/>
              <a:gd name="T11" fmla="*/ 4176 h 4176"/>
              <a:gd name="T12" fmla="*/ 0 w 514"/>
              <a:gd name="T13" fmla="*/ 3686 h 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4" h="4176">
                <a:moveTo>
                  <a:pt x="0" y="3686"/>
                </a:moveTo>
                <a:cubicBezTo>
                  <a:pt x="0" y="3513"/>
                  <a:pt x="5" y="3305"/>
                  <a:pt x="15" y="3079"/>
                </a:cubicBezTo>
                <a:cubicBezTo>
                  <a:pt x="54" y="2347"/>
                  <a:pt x="161" y="1815"/>
                  <a:pt x="257" y="0"/>
                </a:cubicBezTo>
                <a:cubicBezTo>
                  <a:pt x="352" y="1815"/>
                  <a:pt x="460" y="2347"/>
                  <a:pt x="499" y="3079"/>
                </a:cubicBezTo>
                <a:cubicBezTo>
                  <a:pt x="508" y="3305"/>
                  <a:pt x="514" y="3513"/>
                  <a:pt x="514" y="3686"/>
                </a:cubicBezTo>
                <a:cubicBezTo>
                  <a:pt x="514" y="4025"/>
                  <a:pt x="399" y="4176"/>
                  <a:pt x="257" y="4176"/>
                </a:cubicBezTo>
                <a:cubicBezTo>
                  <a:pt x="115" y="4176"/>
                  <a:pt x="0" y="4025"/>
                  <a:pt x="0" y="3686"/>
                </a:cubicBezTo>
              </a:path>
            </a:pathLst>
          </a:custGeom>
          <a:solidFill>
            <a:srgbClr val="C1EB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6" name="Freeform 125">
            <a:extLst>
              <a:ext uri="{FF2B5EF4-FFF2-40B4-BE49-F238E27FC236}">
                <a16:creationId xmlns:a16="http://schemas.microsoft.com/office/drawing/2014/main" xmlns="" id="{3AEC37DF-785A-4577-A4B2-BC98AEDE3463}"/>
              </a:ext>
            </a:extLst>
          </p:cNvPr>
          <p:cNvSpPr>
            <a:spLocks/>
          </p:cNvSpPr>
          <p:nvPr/>
        </p:nvSpPr>
        <p:spPr bwMode="auto">
          <a:xfrm>
            <a:off x="7854878" y="5277288"/>
            <a:ext cx="2165" cy="2232"/>
          </a:xfrm>
          <a:custGeom>
            <a:avLst/>
            <a:gdLst>
              <a:gd name="T0" fmla="*/ 39 w 39"/>
              <a:gd name="T1" fmla="*/ 38 h 38"/>
              <a:gd name="T2" fmla="*/ 0 w 39"/>
              <a:gd name="T3" fmla="*/ 0 h 38"/>
              <a:gd name="T4" fmla="*/ 1 w 39"/>
              <a:gd name="T5" fmla="*/ 5 h 38"/>
              <a:gd name="T6" fmla="*/ 39 w 39"/>
              <a:gd name="T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8">
                <a:moveTo>
                  <a:pt x="39" y="38"/>
                </a:moveTo>
                <a:lnTo>
                  <a:pt x="0" y="0"/>
                </a:lnTo>
                <a:lnTo>
                  <a:pt x="1" y="5"/>
                </a:lnTo>
                <a:cubicBezTo>
                  <a:pt x="1" y="5"/>
                  <a:pt x="14" y="17"/>
                  <a:pt x="39" y="38"/>
                </a:cubicBezTo>
              </a:path>
            </a:pathLst>
          </a:custGeom>
          <a:solidFill>
            <a:srgbClr val="2D3F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7" name="Rectangle 165">
            <a:extLst>
              <a:ext uri="{FF2B5EF4-FFF2-40B4-BE49-F238E27FC236}">
                <a16:creationId xmlns:a16="http://schemas.microsoft.com/office/drawing/2014/main" xmlns="" id="{A303FEC3-074A-4ACD-803B-553A8FD65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6381" y="2852877"/>
            <a:ext cx="1083" cy="1117"/>
          </a:xfrm>
          <a:prstGeom prst="rect">
            <a:avLst/>
          </a:prstGeom>
          <a:solidFill>
            <a:srgbClr val="5BB7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pPr defTabSz="631622"/>
            <a:endParaRPr lang="en-US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382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9">
            <a:extLst>
              <a:ext uri="{FF2B5EF4-FFF2-40B4-BE49-F238E27FC236}">
                <a16:creationId xmlns="" xmlns:a16="http://schemas.microsoft.com/office/drawing/2014/main" id="{4BFB8EA4-27A5-44FC-B404-5DA2172A9033}"/>
              </a:ext>
            </a:extLst>
          </p:cNvPr>
          <p:cNvSpPr/>
          <p:nvPr/>
        </p:nvSpPr>
        <p:spPr>
          <a:xfrm>
            <a:off x="2590649" y="4035277"/>
            <a:ext cx="2743352" cy="8224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162" tIns="31581" rIns="63162" bIns="315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4" name="Rectangle 90">
            <a:extLst>
              <a:ext uri="{FF2B5EF4-FFF2-40B4-BE49-F238E27FC236}">
                <a16:creationId xmlns="" xmlns:a16="http://schemas.microsoft.com/office/drawing/2014/main" id="{757CDC9B-AE59-4A39-8F4C-5243788D9AB4}"/>
              </a:ext>
            </a:extLst>
          </p:cNvPr>
          <p:cNvSpPr/>
          <p:nvPr/>
        </p:nvSpPr>
        <p:spPr>
          <a:xfrm>
            <a:off x="2590648" y="3015908"/>
            <a:ext cx="4544443" cy="6174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162" tIns="31581" rIns="63162" bIns="315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5" name="Rectangle 2">
            <a:extLst>
              <a:ext uri="{FF2B5EF4-FFF2-40B4-BE49-F238E27FC236}">
                <a16:creationId xmlns="" xmlns:a16="http://schemas.microsoft.com/office/drawing/2014/main" id="{55BAC97D-063F-45A0-92EA-EBAAACB67F94}"/>
              </a:ext>
            </a:extLst>
          </p:cNvPr>
          <p:cNvSpPr/>
          <p:nvPr/>
        </p:nvSpPr>
        <p:spPr>
          <a:xfrm>
            <a:off x="2164577" y="4954701"/>
            <a:ext cx="3004684" cy="6174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162" tIns="31581" rIns="63162" bIns="315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16" name="Rectangle 91">
            <a:extLst>
              <a:ext uri="{FF2B5EF4-FFF2-40B4-BE49-F238E27FC236}">
                <a16:creationId xmlns="" xmlns:a16="http://schemas.microsoft.com/office/drawing/2014/main" id="{683D49E7-F436-48EE-8AB4-05BFF667BA25}"/>
              </a:ext>
            </a:extLst>
          </p:cNvPr>
          <p:cNvSpPr/>
          <p:nvPr/>
        </p:nvSpPr>
        <p:spPr>
          <a:xfrm>
            <a:off x="2164578" y="2164459"/>
            <a:ext cx="3792877" cy="6174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162" tIns="31581" rIns="63162" bIns="315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62000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Questionnaire Analysis</a:t>
            </a:r>
          </a:p>
        </p:txBody>
      </p:sp>
      <p:sp>
        <p:nvSpPr>
          <p:cNvPr id="56" name="عنوان فرعي 2"/>
          <p:cNvSpPr txBox="1">
            <a:spLocks/>
          </p:cNvSpPr>
          <p:nvPr/>
        </p:nvSpPr>
        <p:spPr>
          <a:xfrm>
            <a:off x="2556012" y="2150396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35 Families and 24 Questions. </a:t>
            </a:r>
          </a:p>
        </p:txBody>
      </p:sp>
      <p:sp>
        <p:nvSpPr>
          <p:cNvPr id="8" name="عنوان فرعي 2"/>
          <p:cNvSpPr txBox="1">
            <a:spLocks/>
          </p:cNvSpPr>
          <p:nvPr/>
        </p:nvSpPr>
        <p:spPr>
          <a:xfrm>
            <a:off x="2883360" y="3000452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Some Information About The Network. 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عنوان فرعي 2"/>
              <p:cNvSpPr txBox="1">
                <a:spLocks/>
              </p:cNvSpPr>
              <p:nvPr/>
            </p:nvSpPr>
            <p:spPr>
              <a:xfrm>
                <a:off x="2883360" y="4005538"/>
                <a:ext cx="5957455" cy="647164"/>
              </a:xfrm>
              <a:prstGeom prst="rect">
                <a:avLst/>
              </a:prstGeom>
            </p:spPr>
            <p:txBody>
              <a:bodyPr vert="horz" lIns="91433" tIns="45717" rIns="91433" bIns="45717" rtlCol="0">
                <a:noAutofit/>
              </a:bodyPr>
              <a:lstStyle>
                <a:lvl1pPr marL="0" indent="0" algn="ctr" defTabSz="992764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5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96382" indent="0" algn="ctr" defTabSz="992764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92764" indent="0" algn="ctr" defTabSz="992764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489146" indent="0" algn="ctr" defTabSz="992764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985528" indent="0" algn="ctr" defTabSz="992764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481910" indent="0" algn="ctr" defTabSz="992764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8292" indent="0" algn="ctr" defTabSz="992764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74674" indent="0" algn="ctr" defTabSz="992764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971056" indent="0" algn="ctr" defTabSz="992764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2200" b="1" dirty="0">
                    <a:solidFill>
                      <a:schemeClr val="tx2">
                        <a:lumMod val="75000"/>
                      </a:schemeClr>
                    </a:solidFill>
                    <a:latin typeface="Bahnschrift Light SemiCondensed" pitchFamily="34" charset="0"/>
                  </a:rPr>
                  <a:t>138 Liter/</a:t>
                </a:r>
                <a:r>
                  <a:rPr lang="en-US" sz="2200" b="1" dirty="0" err="1">
                    <a:solidFill>
                      <a:schemeClr val="tx2">
                        <a:lumMod val="75000"/>
                      </a:schemeClr>
                    </a:solidFill>
                    <a:latin typeface="Bahnschrift Light SemiCondensed" pitchFamily="34" charset="0"/>
                  </a:rPr>
                  <a:t>Capita.Day</a:t>
                </a:r>
                <a:r>
                  <a:rPr lang="en-US" sz="2200" b="1" dirty="0">
                    <a:solidFill>
                      <a:schemeClr val="tx2">
                        <a:lumMod val="75000"/>
                      </a:schemeClr>
                    </a:solidFill>
                    <a:latin typeface="Bahnschrift Light SemiCondensed" pitchFamily="34" charset="0"/>
                  </a:rPr>
                  <a:t>.</a:t>
                </a:r>
              </a:p>
              <a:p>
                <a:pPr algn="l"/>
                <a:r>
                  <a:rPr lang="en-US" sz="2200" b="1" dirty="0">
                    <a:solidFill>
                      <a:schemeClr val="tx2">
                        <a:lumMod val="75000"/>
                      </a:schemeClr>
                    </a:solidFill>
                    <a:latin typeface="Bahnschrift Light SemiCondensed" pitchFamily="34" charset="0"/>
                  </a:rPr>
                  <a:t>1905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200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2200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en-US" sz="2200" b="1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/</m:t>
                    </m:r>
                    <m:r>
                      <a:rPr lang="en-US" sz="2200" b="1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𝑫𝒂𝒚</m:t>
                    </m:r>
                  </m:oMath>
                </a14:m>
                <a:endParaRPr lang="en-US" sz="2200" b="1" dirty="0">
                  <a:solidFill>
                    <a:schemeClr val="tx2">
                      <a:lumMod val="75000"/>
                    </a:schemeClr>
                  </a:solidFill>
                  <a:latin typeface="Bahnschrift Light SemiCondensed" pitchFamily="34" charset="0"/>
                </a:endParaRPr>
              </a:p>
            </p:txBody>
          </p:sp>
        </mc:Choice>
        <mc:Fallback>
          <p:sp>
            <p:nvSpPr>
              <p:cNvPr id="10" name="عنوان فرعي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696" y="4272574"/>
                <a:ext cx="6553200" cy="690308"/>
              </a:xfrm>
              <a:prstGeom prst="rect">
                <a:avLst/>
              </a:prstGeom>
              <a:blipFill rotWithShape="1">
                <a:blip r:embed="rId3"/>
                <a:stretch>
                  <a:fillRect l="-1302" t="-6195" b="-52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عنوان فرعي 2"/>
          <p:cNvSpPr txBox="1">
            <a:spLocks/>
          </p:cNvSpPr>
          <p:nvPr/>
        </p:nvSpPr>
        <p:spPr>
          <a:xfrm>
            <a:off x="2485279" y="4939831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Questionnaire Results.</a:t>
            </a:r>
          </a:p>
        </p:txBody>
      </p:sp>
      <p:cxnSp>
        <p:nvCxnSpPr>
          <p:cNvPr id="30" name="Straight Connector 74">
            <a:extLst>
              <a:ext uri="{FF2B5EF4-FFF2-40B4-BE49-F238E27FC236}">
                <a16:creationId xmlns="" xmlns:a16="http://schemas.microsoft.com/office/drawing/2014/main" id="{EA127B4D-DA7A-4281-92EF-16D4F766B639}"/>
              </a:ext>
            </a:extLst>
          </p:cNvPr>
          <p:cNvCxnSpPr>
            <a:cxnSpLocks/>
          </p:cNvCxnSpPr>
          <p:nvPr/>
        </p:nvCxnSpPr>
        <p:spPr>
          <a:xfrm>
            <a:off x="1111684" y="4667715"/>
            <a:ext cx="1034653" cy="595698"/>
          </a:xfrm>
          <a:prstGeom prst="line">
            <a:avLst/>
          </a:prstGeom>
          <a:ln w="152400"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75">
            <a:extLst>
              <a:ext uri="{FF2B5EF4-FFF2-40B4-BE49-F238E27FC236}">
                <a16:creationId xmlns="" xmlns:a16="http://schemas.microsoft.com/office/drawing/2014/main" id="{F14556C4-B089-44C0-8B20-40C32BA0282D}"/>
              </a:ext>
            </a:extLst>
          </p:cNvPr>
          <p:cNvSpPr/>
          <p:nvPr/>
        </p:nvSpPr>
        <p:spPr>
          <a:xfrm>
            <a:off x="1886564" y="4954701"/>
            <a:ext cx="598715" cy="61742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1581" rIns="0" bIns="315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</a:t>
            </a:r>
          </a:p>
        </p:txBody>
      </p:sp>
      <p:sp>
        <p:nvSpPr>
          <p:cNvPr id="32" name="Freeform 14">
            <a:extLst>
              <a:ext uri="{FF2B5EF4-FFF2-40B4-BE49-F238E27FC236}">
                <a16:creationId xmlns="" xmlns:a16="http://schemas.microsoft.com/office/drawing/2014/main" id="{8B5215FC-7AB9-422E-852B-1190F134871D}"/>
              </a:ext>
            </a:extLst>
          </p:cNvPr>
          <p:cNvSpPr>
            <a:spLocks/>
          </p:cNvSpPr>
          <p:nvPr/>
        </p:nvSpPr>
        <p:spPr bwMode="auto">
          <a:xfrm>
            <a:off x="1155" y="2219192"/>
            <a:ext cx="1574873" cy="3248174"/>
          </a:xfrm>
          <a:custGeom>
            <a:avLst/>
            <a:gdLst>
              <a:gd name="T0" fmla="*/ 0 w 3559"/>
              <a:gd name="T1" fmla="*/ 0 h 7118"/>
              <a:gd name="T2" fmla="*/ 3559 w 3559"/>
              <a:gd name="T3" fmla="*/ 3559 h 7118"/>
              <a:gd name="T4" fmla="*/ 0 w 3559"/>
              <a:gd name="T5" fmla="*/ 7118 h 7118"/>
              <a:gd name="T6" fmla="*/ 0 w 3559"/>
              <a:gd name="T7" fmla="*/ 6593 h 7118"/>
              <a:gd name="T8" fmla="*/ 3034 w 3559"/>
              <a:gd name="T9" fmla="*/ 3559 h 7118"/>
              <a:gd name="T10" fmla="*/ 0 w 3559"/>
              <a:gd name="T11" fmla="*/ 525 h 7118"/>
              <a:gd name="T12" fmla="*/ 0 w 3559"/>
              <a:gd name="T13" fmla="*/ 0 h 7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59" h="7118">
                <a:moveTo>
                  <a:pt x="0" y="0"/>
                </a:moveTo>
                <a:cubicBezTo>
                  <a:pt x="1966" y="0"/>
                  <a:pt x="3559" y="1594"/>
                  <a:pt x="3559" y="3559"/>
                </a:cubicBezTo>
                <a:cubicBezTo>
                  <a:pt x="3559" y="5525"/>
                  <a:pt x="1966" y="7118"/>
                  <a:pt x="0" y="7118"/>
                </a:cubicBezTo>
                <a:lnTo>
                  <a:pt x="0" y="6593"/>
                </a:lnTo>
                <a:cubicBezTo>
                  <a:pt x="1676" y="6593"/>
                  <a:pt x="3034" y="5235"/>
                  <a:pt x="3034" y="3559"/>
                </a:cubicBezTo>
                <a:cubicBezTo>
                  <a:pt x="3034" y="1884"/>
                  <a:pt x="1676" y="525"/>
                  <a:pt x="0" y="525"/>
                </a:cubicBezTo>
                <a:lnTo>
                  <a:pt x="0" y="0"/>
                </a:lnTo>
                <a:close/>
              </a:path>
            </a:pathLst>
          </a:custGeom>
          <a:solidFill>
            <a:srgbClr val="FE7600"/>
          </a:solidFill>
          <a:ln w="0">
            <a:solidFill>
              <a:schemeClr val="accent3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cxnSp>
        <p:nvCxnSpPr>
          <p:cNvPr id="33" name="Straight Connector 77">
            <a:extLst>
              <a:ext uri="{FF2B5EF4-FFF2-40B4-BE49-F238E27FC236}">
                <a16:creationId xmlns="" xmlns:a16="http://schemas.microsoft.com/office/drawing/2014/main" id="{8C8AA849-C63A-47ED-9CB9-3F90FCD0FDB9}"/>
              </a:ext>
            </a:extLst>
          </p:cNvPr>
          <p:cNvCxnSpPr>
            <a:cxnSpLocks/>
          </p:cNvCxnSpPr>
          <p:nvPr/>
        </p:nvCxnSpPr>
        <p:spPr>
          <a:xfrm>
            <a:off x="1111684" y="4081100"/>
            <a:ext cx="1444328" cy="234024"/>
          </a:xfrm>
          <a:prstGeom prst="line">
            <a:avLst/>
          </a:prstGeom>
          <a:ln w="152400">
            <a:solidFill>
              <a:schemeClr val="accent4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11">
            <a:extLst>
              <a:ext uri="{FF2B5EF4-FFF2-40B4-BE49-F238E27FC236}">
                <a16:creationId xmlns="" xmlns:a16="http://schemas.microsoft.com/office/drawing/2014/main" id="{EA7C26BB-BD7E-45A4-8195-7E30554EB1F3}"/>
              </a:ext>
            </a:extLst>
          </p:cNvPr>
          <p:cNvSpPr>
            <a:spLocks/>
          </p:cNvSpPr>
          <p:nvPr/>
        </p:nvSpPr>
        <p:spPr bwMode="auto">
          <a:xfrm>
            <a:off x="1156" y="2458062"/>
            <a:ext cx="1342159" cy="2770435"/>
          </a:xfrm>
          <a:custGeom>
            <a:avLst/>
            <a:gdLst>
              <a:gd name="T0" fmla="*/ 0 w 3034"/>
              <a:gd name="T1" fmla="*/ 0 h 6068"/>
              <a:gd name="T2" fmla="*/ 3034 w 3034"/>
              <a:gd name="T3" fmla="*/ 3034 h 6068"/>
              <a:gd name="T4" fmla="*/ 0 w 3034"/>
              <a:gd name="T5" fmla="*/ 6068 h 6068"/>
              <a:gd name="T6" fmla="*/ 0 w 3034"/>
              <a:gd name="T7" fmla="*/ 5543 h 6068"/>
              <a:gd name="T8" fmla="*/ 2510 w 3034"/>
              <a:gd name="T9" fmla="*/ 3034 h 6068"/>
              <a:gd name="T10" fmla="*/ 0 w 3034"/>
              <a:gd name="T11" fmla="*/ 525 h 6068"/>
              <a:gd name="T12" fmla="*/ 0 w 3034"/>
              <a:gd name="T13" fmla="*/ 0 h 6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34" h="6068">
                <a:moveTo>
                  <a:pt x="0" y="0"/>
                </a:moveTo>
                <a:cubicBezTo>
                  <a:pt x="1676" y="0"/>
                  <a:pt x="3034" y="1359"/>
                  <a:pt x="3034" y="3034"/>
                </a:cubicBezTo>
                <a:cubicBezTo>
                  <a:pt x="3034" y="4710"/>
                  <a:pt x="1676" y="6068"/>
                  <a:pt x="0" y="6068"/>
                </a:cubicBezTo>
                <a:lnTo>
                  <a:pt x="0" y="5543"/>
                </a:lnTo>
                <a:cubicBezTo>
                  <a:pt x="1386" y="5543"/>
                  <a:pt x="2510" y="4420"/>
                  <a:pt x="2510" y="3034"/>
                </a:cubicBezTo>
                <a:cubicBezTo>
                  <a:pt x="2510" y="1649"/>
                  <a:pt x="1386" y="525"/>
                  <a:pt x="0" y="525"/>
                </a:cubicBezTo>
                <a:lnTo>
                  <a:pt x="0" y="0"/>
                </a:lnTo>
                <a:close/>
              </a:path>
            </a:pathLst>
          </a:custGeom>
          <a:solidFill>
            <a:srgbClr val="B1DB15"/>
          </a:solidFill>
          <a:ln w="0">
            <a:solidFill>
              <a:schemeClr val="accent4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cxnSp>
        <p:nvCxnSpPr>
          <p:cNvPr id="36" name="Straight Connector 80">
            <a:extLst>
              <a:ext uri="{FF2B5EF4-FFF2-40B4-BE49-F238E27FC236}">
                <a16:creationId xmlns="" xmlns:a16="http://schemas.microsoft.com/office/drawing/2014/main" id="{4929E781-94A7-4ABA-8CA0-2E43C24E9E82}"/>
              </a:ext>
            </a:extLst>
          </p:cNvPr>
          <p:cNvCxnSpPr>
            <a:cxnSpLocks/>
          </p:cNvCxnSpPr>
          <p:nvPr/>
        </p:nvCxnSpPr>
        <p:spPr>
          <a:xfrm flipV="1">
            <a:off x="949080" y="3324620"/>
            <a:ext cx="1595338" cy="330864"/>
          </a:xfrm>
          <a:prstGeom prst="line">
            <a:avLst/>
          </a:prstGeom>
          <a:ln w="15240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8">
            <a:extLst>
              <a:ext uri="{FF2B5EF4-FFF2-40B4-BE49-F238E27FC236}">
                <a16:creationId xmlns="" xmlns:a16="http://schemas.microsoft.com/office/drawing/2014/main" id="{DF55AE38-FEB3-455F-AE93-9D14B69F9B61}"/>
              </a:ext>
            </a:extLst>
          </p:cNvPr>
          <p:cNvSpPr>
            <a:spLocks/>
          </p:cNvSpPr>
          <p:nvPr/>
        </p:nvSpPr>
        <p:spPr bwMode="auto">
          <a:xfrm>
            <a:off x="1156" y="2698047"/>
            <a:ext cx="1110528" cy="2290465"/>
          </a:xfrm>
          <a:custGeom>
            <a:avLst/>
            <a:gdLst>
              <a:gd name="T0" fmla="*/ 0 w 2510"/>
              <a:gd name="T1" fmla="*/ 0 h 5018"/>
              <a:gd name="T2" fmla="*/ 2510 w 2510"/>
              <a:gd name="T3" fmla="*/ 2509 h 5018"/>
              <a:gd name="T4" fmla="*/ 0 w 2510"/>
              <a:gd name="T5" fmla="*/ 5018 h 5018"/>
              <a:gd name="T6" fmla="*/ 0 w 2510"/>
              <a:gd name="T7" fmla="*/ 4493 h 5018"/>
              <a:gd name="T8" fmla="*/ 1985 w 2510"/>
              <a:gd name="T9" fmla="*/ 2509 h 5018"/>
              <a:gd name="T10" fmla="*/ 0 w 2510"/>
              <a:gd name="T11" fmla="*/ 525 h 5018"/>
              <a:gd name="T12" fmla="*/ 0 w 2510"/>
              <a:gd name="T13" fmla="*/ 0 h 5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10" h="5018">
                <a:moveTo>
                  <a:pt x="0" y="0"/>
                </a:moveTo>
                <a:cubicBezTo>
                  <a:pt x="1386" y="0"/>
                  <a:pt x="2510" y="1124"/>
                  <a:pt x="2510" y="2509"/>
                </a:cubicBezTo>
                <a:cubicBezTo>
                  <a:pt x="2510" y="3895"/>
                  <a:pt x="1386" y="5018"/>
                  <a:pt x="0" y="5018"/>
                </a:cubicBezTo>
                <a:lnTo>
                  <a:pt x="0" y="4493"/>
                </a:lnTo>
                <a:cubicBezTo>
                  <a:pt x="1096" y="4493"/>
                  <a:pt x="1985" y="3605"/>
                  <a:pt x="1985" y="2509"/>
                </a:cubicBezTo>
                <a:cubicBezTo>
                  <a:pt x="1985" y="1413"/>
                  <a:pt x="1096" y="525"/>
                  <a:pt x="0" y="525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891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cxnSp>
        <p:nvCxnSpPr>
          <p:cNvPr id="39" name="Straight Connector 83">
            <a:extLst>
              <a:ext uri="{FF2B5EF4-FFF2-40B4-BE49-F238E27FC236}">
                <a16:creationId xmlns="" xmlns:a16="http://schemas.microsoft.com/office/drawing/2014/main" id="{D59AB366-6FCA-4986-9A98-D97C21D4BE47}"/>
              </a:ext>
            </a:extLst>
          </p:cNvPr>
          <p:cNvCxnSpPr>
            <a:cxnSpLocks/>
          </p:cNvCxnSpPr>
          <p:nvPr/>
        </p:nvCxnSpPr>
        <p:spPr>
          <a:xfrm flipV="1">
            <a:off x="571500" y="2502035"/>
            <a:ext cx="1586431" cy="919425"/>
          </a:xfrm>
          <a:prstGeom prst="line">
            <a:avLst/>
          </a:prstGeom>
          <a:ln w="152400">
            <a:solidFill>
              <a:schemeClr val="tx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84">
            <a:extLst>
              <a:ext uri="{FF2B5EF4-FFF2-40B4-BE49-F238E27FC236}">
                <a16:creationId xmlns="" xmlns:a16="http://schemas.microsoft.com/office/drawing/2014/main" id="{7C1699F5-1DC8-4113-B588-236A240CA6C4}"/>
              </a:ext>
            </a:extLst>
          </p:cNvPr>
          <p:cNvSpPr/>
          <p:nvPr/>
        </p:nvSpPr>
        <p:spPr>
          <a:xfrm>
            <a:off x="1886564" y="2164459"/>
            <a:ext cx="598715" cy="617424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1581" rIns="0" bIns="315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</a:t>
            </a:r>
          </a:p>
        </p:txBody>
      </p:sp>
      <p:sp>
        <p:nvSpPr>
          <p:cNvPr id="41" name="Freeform 5">
            <a:extLst>
              <a:ext uri="{FF2B5EF4-FFF2-40B4-BE49-F238E27FC236}">
                <a16:creationId xmlns="" xmlns:a16="http://schemas.microsoft.com/office/drawing/2014/main" id="{F97732AB-0082-4ABC-918C-961553734BF0}"/>
              </a:ext>
            </a:extLst>
          </p:cNvPr>
          <p:cNvSpPr>
            <a:spLocks/>
          </p:cNvSpPr>
          <p:nvPr/>
        </p:nvSpPr>
        <p:spPr bwMode="auto">
          <a:xfrm>
            <a:off x="1156" y="2938032"/>
            <a:ext cx="877815" cy="1810494"/>
          </a:xfrm>
          <a:custGeom>
            <a:avLst/>
            <a:gdLst>
              <a:gd name="T0" fmla="*/ 0 w 1985"/>
              <a:gd name="T1" fmla="*/ 0 h 3968"/>
              <a:gd name="T2" fmla="*/ 1985 w 1985"/>
              <a:gd name="T3" fmla="*/ 1984 h 3968"/>
              <a:gd name="T4" fmla="*/ 0 w 1985"/>
              <a:gd name="T5" fmla="*/ 3968 h 3968"/>
              <a:gd name="T6" fmla="*/ 0 w 1985"/>
              <a:gd name="T7" fmla="*/ 3443 h 3968"/>
              <a:gd name="T8" fmla="*/ 1460 w 1985"/>
              <a:gd name="T9" fmla="*/ 1984 h 3968"/>
              <a:gd name="T10" fmla="*/ 0 w 1985"/>
              <a:gd name="T11" fmla="*/ 525 h 3968"/>
              <a:gd name="T12" fmla="*/ 0 w 1985"/>
              <a:gd name="T13" fmla="*/ 0 h 3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5" h="3968">
                <a:moveTo>
                  <a:pt x="0" y="0"/>
                </a:moveTo>
                <a:cubicBezTo>
                  <a:pt x="1096" y="0"/>
                  <a:pt x="1985" y="888"/>
                  <a:pt x="1985" y="1984"/>
                </a:cubicBezTo>
                <a:cubicBezTo>
                  <a:pt x="1985" y="3080"/>
                  <a:pt x="1096" y="3968"/>
                  <a:pt x="0" y="3968"/>
                </a:cubicBezTo>
                <a:lnTo>
                  <a:pt x="0" y="3443"/>
                </a:lnTo>
                <a:cubicBezTo>
                  <a:pt x="806" y="3443"/>
                  <a:pt x="1460" y="2790"/>
                  <a:pt x="1460" y="1984"/>
                </a:cubicBezTo>
                <a:cubicBezTo>
                  <a:pt x="1460" y="1178"/>
                  <a:pt x="806" y="525"/>
                  <a:pt x="0" y="525"/>
                </a:cubicBezTo>
                <a:lnTo>
                  <a:pt x="0" y="0"/>
                </a:lnTo>
                <a:close/>
              </a:path>
            </a:pathLst>
          </a:custGeom>
          <a:solidFill>
            <a:srgbClr val="013D4D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4" name="Oval 78">
            <a:extLst>
              <a:ext uri="{FF2B5EF4-FFF2-40B4-BE49-F238E27FC236}">
                <a16:creationId xmlns="" xmlns:a16="http://schemas.microsoft.com/office/drawing/2014/main" id="{1C53E748-79D0-4BA0-8A9E-BA30A81EA991}"/>
              </a:ext>
            </a:extLst>
          </p:cNvPr>
          <p:cNvSpPr/>
          <p:nvPr/>
        </p:nvSpPr>
        <p:spPr>
          <a:xfrm>
            <a:off x="2284645" y="4035278"/>
            <a:ext cx="598715" cy="61742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1581" rIns="0" bIns="315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</a:t>
            </a:r>
          </a:p>
        </p:txBody>
      </p:sp>
      <p:sp>
        <p:nvSpPr>
          <p:cNvPr id="37" name="Oval 81">
            <a:extLst>
              <a:ext uri="{FF2B5EF4-FFF2-40B4-BE49-F238E27FC236}">
                <a16:creationId xmlns="" xmlns:a16="http://schemas.microsoft.com/office/drawing/2014/main" id="{CDB66E00-CC0B-4B3D-9543-EABA06FB5C7D}"/>
              </a:ext>
            </a:extLst>
          </p:cNvPr>
          <p:cNvSpPr/>
          <p:nvPr/>
        </p:nvSpPr>
        <p:spPr>
          <a:xfrm>
            <a:off x="2284645" y="3015908"/>
            <a:ext cx="598715" cy="617424"/>
          </a:xfrm>
          <a:prstGeom prst="ellipse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1581" rIns="0" bIns="315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xmlns="" val="67563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>
                <a:solidFill>
                  <a:schemeClr val="accent1">
                    <a:lumMod val="75000"/>
                  </a:schemeClr>
                </a:solidFill>
              </a:rPr>
              <a:t>Questionnaire Analysis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8697" t="36458" r="29722" b="22291"/>
          <a:stretch>
            <a:fillRect/>
          </a:stretch>
        </p:blipFill>
        <p:spPr bwMode="auto">
          <a:xfrm>
            <a:off x="457200" y="1828800"/>
            <a:ext cx="8312727" cy="4663982"/>
          </a:xfrm>
          <a:prstGeom prst="rect">
            <a:avLst/>
          </a:prstGeom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241745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>
                <a:solidFill>
                  <a:schemeClr val="accent1">
                    <a:lumMod val="75000"/>
                  </a:schemeClr>
                </a:solidFill>
              </a:rPr>
              <a:t>Questionnaire Analysis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377" y="1828801"/>
            <a:ext cx="8312727" cy="452174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3453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 err="1">
                <a:solidFill>
                  <a:schemeClr val="accent1">
                    <a:lumMod val="75000"/>
                  </a:schemeClr>
                </a:solidFill>
              </a:rPr>
              <a:t>WaterCAD</a:t>
            </a:r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 Data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31625" t="40625" r="32650" b="25000"/>
          <a:stretch>
            <a:fillRect/>
          </a:stretch>
        </p:blipFill>
        <p:spPr bwMode="auto">
          <a:xfrm>
            <a:off x="762000" y="2357437"/>
            <a:ext cx="7467600" cy="4262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</p:spPr>
      </p:pic>
      <p:sp>
        <p:nvSpPr>
          <p:cNvPr id="7" name="خماسي 6"/>
          <p:cNvSpPr/>
          <p:nvPr/>
        </p:nvSpPr>
        <p:spPr>
          <a:xfrm>
            <a:off x="0" y="1594899"/>
            <a:ext cx="3948545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8" name="عنوان فرعي 2"/>
          <p:cNvSpPr txBox="1">
            <a:spLocks/>
          </p:cNvSpPr>
          <p:nvPr/>
        </p:nvSpPr>
        <p:spPr>
          <a:xfrm>
            <a:off x="623454" y="1710274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Demand Pattern.</a:t>
            </a:r>
          </a:p>
        </p:txBody>
      </p:sp>
    </p:spTree>
    <p:extLst>
      <p:ext uri="{BB962C8B-B14F-4D97-AF65-F5344CB8AC3E}">
        <p14:creationId xmlns:p14="http://schemas.microsoft.com/office/powerpoint/2010/main" xmlns="" val="52442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 err="1">
                <a:solidFill>
                  <a:schemeClr val="accent1">
                    <a:lumMod val="75000"/>
                  </a:schemeClr>
                </a:solidFill>
              </a:rPr>
              <a:t>WaterCAD</a:t>
            </a:r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 Data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505" y="2155029"/>
            <a:ext cx="6821131" cy="4702972"/>
          </a:xfrm>
          <a:prstGeom prst="rect">
            <a:avLst/>
          </a:prstGeom>
        </p:spPr>
      </p:pic>
      <p:sp>
        <p:nvSpPr>
          <p:cNvPr id="7" name="خماسي 6"/>
          <p:cNvSpPr/>
          <p:nvPr/>
        </p:nvSpPr>
        <p:spPr>
          <a:xfrm>
            <a:off x="0" y="1594899"/>
            <a:ext cx="3948545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8" name="عنوان فرعي 2"/>
          <p:cNvSpPr txBox="1">
            <a:spLocks/>
          </p:cNvSpPr>
          <p:nvPr/>
        </p:nvSpPr>
        <p:spPr>
          <a:xfrm>
            <a:off x="623454" y="1710274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      Network On </a:t>
            </a:r>
            <a:r>
              <a:rPr lang="en-US" sz="2200" b="1" dirty="0" err="1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WaterCAD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8426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7637" y="1226600"/>
            <a:ext cx="6888456" cy="355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180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Analysis Results</a:t>
            </a:r>
          </a:p>
        </p:txBody>
      </p:sp>
      <p:sp>
        <p:nvSpPr>
          <p:cNvPr id="6" name="خماسي 5"/>
          <p:cNvSpPr/>
          <p:nvPr/>
        </p:nvSpPr>
        <p:spPr>
          <a:xfrm>
            <a:off x="0" y="1428750"/>
            <a:ext cx="4294909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7" name="عنوان فرعي 2"/>
          <p:cNvSpPr txBox="1">
            <a:spLocks/>
          </p:cNvSpPr>
          <p:nvPr/>
        </p:nvSpPr>
        <p:spPr>
          <a:xfrm>
            <a:off x="0" y="1500187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Pressure At Minimum Flow (2:00Am)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 l="30454" t="43750" r="31479" b="20833"/>
          <a:stretch>
            <a:fillRect/>
          </a:stretch>
        </p:blipFill>
        <p:spPr bwMode="auto">
          <a:xfrm>
            <a:off x="381000" y="2224088"/>
            <a:ext cx="844923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8115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Analysis Results</a:t>
            </a:r>
          </a:p>
        </p:txBody>
      </p:sp>
      <p:sp>
        <p:nvSpPr>
          <p:cNvPr id="6" name="خماسي 5"/>
          <p:cNvSpPr/>
          <p:nvPr/>
        </p:nvSpPr>
        <p:spPr>
          <a:xfrm>
            <a:off x="0" y="1428750"/>
            <a:ext cx="4294909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7" name="عنوان فرعي 2"/>
          <p:cNvSpPr txBox="1">
            <a:spLocks/>
          </p:cNvSpPr>
          <p:nvPr/>
        </p:nvSpPr>
        <p:spPr>
          <a:xfrm>
            <a:off x="0" y="1500187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Pressure At Maximum Flow (6:00Am)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30454" t="39584" r="31479" b="27083"/>
          <a:stretch>
            <a:fillRect/>
          </a:stretch>
        </p:blipFill>
        <p:spPr bwMode="auto">
          <a:xfrm>
            <a:off x="381000" y="2286000"/>
            <a:ext cx="8534400" cy="420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4087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Analysis Results</a:t>
            </a:r>
          </a:p>
        </p:txBody>
      </p:sp>
      <p:sp>
        <p:nvSpPr>
          <p:cNvPr id="6" name="خماسي 5"/>
          <p:cNvSpPr/>
          <p:nvPr/>
        </p:nvSpPr>
        <p:spPr>
          <a:xfrm>
            <a:off x="0" y="1428750"/>
            <a:ext cx="4294909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7" name="عنوان فرعي 2"/>
          <p:cNvSpPr txBox="1">
            <a:spLocks/>
          </p:cNvSpPr>
          <p:nvPr/>
        </p:nvSpPr>
        <p:spPr>
          <a:xfrm>
            <a:off x="0" y="1500187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Velocity At Minimum Flow (2:00Am)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 l="30454" t="50000" r="31479" b="14583"/>
          <a:stretch>
            <a:fillRect/>
          </a:stretch>
        </p:blipFill>
        <p:spPr bwMode="auto">
          <a:xfrm>
            <a:off x="457201" y="2219325"/>
            <a:ext cx="830870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6568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Analysis Results</a:t>
            </a:r>
          </a:p>
        </p:txBody>
      </p:sp>
      <p:sp>
        <p:nvSpPr>
          <p:cNvPr id="6" name="خماسي 5"/>
          <p:cNvSpPr/>
          <p:nvPr/>
        </p:nvSpPr>
        <p:spPr>
          <a:xfrm>
            <a:off x="0" y="1428750"/>
            <a:ext cx="4294909" cy="69532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216" tIns="42108" rIns="84216" bIns="42108" rtlCol="0" anchor="ctr"/>
          <a:lstStyle/>
          <a:p>
            <a:pPr algn="ctr"/>
            <a:endParaRPr lang="en-US"/>
          </a:p>
        </p:txBody>
      </p:sp>
      <p:sp>
        <p:nvSpPr>
          <p:cNvPr id="7" name="عنوان فرعي 2"/>
          <p:cNvSpPr txBox="1">
            <a:spLocks/>
          </p:cNvSpPr>
          <p:nvPr/>
        </p:nvSpPr>
        <p:spPr>
          <a:xfrm>
            <a:off x="0" y="1500187"/>
            <a:ext cx="5957455" cy="647164"/>
          </a:xfrm>
          <a:prstGeom prst="rect">
            <a:avLst/>
          </a:prstGeom>
        </p:spPr>
        <p:txBody>
          <a:bodyPr vert="horz" lIns="91433" tIns="45717" rIns="91433" bIns="45717" rtlCol="0">
            <a:noAutofit/>
          </a:bodyPr>
          <a:lstStyle>
            <a:lvl1pPr marL="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638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9276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8914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85528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81910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8292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74674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71056" indent="0" algn="ctr" defTabSz="99276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Velocity At Maximum Flow (6:00Am)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/>
          <a:srcRect l="30454" t="35609" r="31479" b="29168"/>
          <a:stretch/>
        </p:blipFill>
        <p:spPr bwMode="auto">
          <a:xfrm>
            <a:off x="457200" y="2286000"/>
            <a:ext cx="83058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1306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1" y="2133600"/>
            <a:ext cx="2487058" cy="3276600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914400" y="3505200"/>
            <a:ext cx="2106059" cy="1905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3020459" y="4457700"/>
            <a:ext cx="1600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صورة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2514600"/>
            <a:ext cx="4485589" cy="3500783"/>
          </a:xfrm>
          <a:prstGeom prst="rect">
            <a:avLst/>
          </a:prstGeom>
        </p:spPr>
      </p:pic>
      <p:sp>
        <p:nvSpPr>
          <p:cNvPr id="15" name="مستطيل 14"/>
          <p:cNvSpPr/>
          <p:nvPr/>
        </p:nvSpPr>
        <p:spPr>
          <a:xfrm>
            <a:off x="4329714" y="2362200"/>
            <a:ext cx="4661886" cy="37338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5895945"/>
            <a:ext cx="4838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Six chosen Agglomerations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538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3091" y="1257300"/>
            <a:ext cx="3906982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36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Redesign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="" xmlns:a16="http://schemas.microsoft.com/office/drawing/2014/main" id="{28EE0EFF-D494-4F1F-A408-E02BA05B9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914" y="1490784"/>
            <a:ext cx="5137759" cy="77960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4" name="Freeform 5">
            <a:extLst>
              <a:ext uri="{FF2B5EF4-FFF2-40B4-BE49-F238E27FC236}">
                <a16:creationId xmlns="" xmlns:a16="http://schemas.microsoft.com/office/drawing/2014/main" id="{6A1D38BA-F617-4994-B146-03E530BF9956}"/>
              </a:ext>
            </a:extLst>
          </p:cNvPr>
          <p:cNvSpPr>
            <a:spLocks/>
          </p:cNvSpPr>
          <p:nvPr/>
        </p:nvSpPr>
        <p:spPr bwMode="auto">
          <a:xfrm>
            <a:off x="138546" y="1556789"/>
            <a:ext cx="1527803" cy="1111559"/>
          </a:xfrm>
          <a:custGeom>
            <a:avLst/>
            <a:gdLst>
              <a:gd name="T0" fmla="*/ 423 w 423"/>
              <a:gd name="T1" fmla="*/ 0 h 603"/>
              <a:gd name="T2" fmla="*/ 423 w 423"/>
              <a:gd name="T3" fmla="*/ 392 h 603"/>
              <a:gd name="T4" fmla="*/ 211 w 423"/>
              <a:gd name="T5" fmla="*/ 603 h 603"/>
              <a:gd name="T6" fmla="*/ 0 w 423"/>
              <a:gd name="T7" fmla="*/ 392 h 603"/>
              <a:gd name="T8" fmla="*/ 0 w 423"/>
              <a:gd name="T9" fmla="*/ 0 h 603"/>
              <a:gd name="T10" fmla="*/ 211 w 423"/>
              <a:gd name="T11" fmla="*/ 211 h 603"/>
              <a:gd name="T12" fmla="*/ 423 w 423"/>
              <a:gd name="T13" fmla="*/ 0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3">
                <a:moveTo>
                  <a:pt x="423" y="0"/>
                </a:moveTo>
                <a:lnTo>
                  <a:pt x="423" y="392"/>
                </a:lnTo>
                <a:lnTo>
                  <a:pt x="211" y="603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Freeform 11">
            <a:extLst>
              <a:ext uri="{FF2B5EF4-FFF2-40B4-BE49-F238E27FC236}">
                <a16:creationId xmlns="" xmlns:a16="http://schemas.microsoft.com/office/drawing/2014/main" id="{B099CFBB-C80A-40BE-9162-63EBE4B35852}"/>
              </a:ext>
            </a:extLst>
          </p:cNvPr>
          <p:cNvSpPr>
            <a:spLocks/>
          </p:cNvSpPr>
          <p:nvPr/>
        </p:nvSpPr>
        <p:spPr bwMode="auto">
          <a:xfrm>
            <a:off x="138546" y="2546683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Freeform 17">
            <a:extLst>
              <a:ext uri="{FF2B5EF4-FFF2-40B4-BE49-F238E27FC236}">
                <a16:creationId xmlns="" xmlns:a16="http://schemas.microsoft.com/office/drawing/2014/main" id="{9ED5B05D-C459-4EB4-B406-195B90A00B6C}"/>
              </a:ext>
            </a:extLst>
          </p:cNvPr>
          <p:cNvSpPr>
            <a:spLocks/>
          </p:cNvSpPr>
          <p:nvPr/>
        </p:nvSpPr>
        <p:spPr bwMode="auto">
          <a:xfrm>
            <a:off x="138546" y="3540266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TextBox 77">
            <a:extLst>
              <a:ext uri="{FF2B5EF4-FFF2-40B4-BE49-F238E27FC236}">
                <a16:creationId xmlns="" xmlns:a16="http://schemas.microsoft.com/office/drawing/2014/main" id="{C13E7B24-C3B4-4B0D-B56D-E15CFA2F9869}"/>
              </a:ext>
            </a:extLst>
          </p:cNvPr>
          <p:cNvSpPr txBox="1"/>
          <p:nvPr/>
        </p:nvSpPr>
        <p:spPr>
          <a:xfrm>
            <a:off x="1826182" y="1649910"/>
            <a:ext cx="3577091" cy="432811"/>
          </a:xfrm>
          <a:prstGeom prst="rect">
            <a:avLst/>
          </a:prstGeom>
          <a:noFill/>
        </p:spPr>
        <p:txBody>
          <a:bodyPr wrap="square" lIns="0" tIns="42108" rIns="0" bIns="42108" rtlCol="0" anchor="ctr">
            <a:spAutoFit/>
          </a:bodyPr>
          <a:lstStyle/>
          <a:p>
            <a:r>
              <a:rPr lang="en-US" sz="2200" b="1" dirty="0"/>
              <a:t>Future Calculations</a:t>
            </a:r>
          </a:p>
        </p:txBody>
      </p:sp>
      <p:sp>
        <p:nvSpPr>
          <p:cNvPr id="26" name="Freeform 5">
            <a:extLst>
              <a:ext uri="{FF2B5EF4-FFF2-40B4-BE49-F238E27FC236}">
                <a16:creationId xmlns="" xmlns:a16="http://schemas.microsoft.com/office/drawing/2014/main" id="{D73326E7-E390-4477-B2F5-ED157C68FA86}"/>
              </a:ext>
            </a:extLst>
          </p:cNvPr>
          <p:cNvSpPr>
            <a:spLocks/>
          </p:cNvSpPr>
          <p:nvPr/>
        </p:nvSpPr>
        <p:spPr bwMode="auto">
          <a:xfrm>
            <a:off x="138546" y="1467653"/>
            <a:ext cx="1527803" cy="1111559"/>
          </a:xfrm>
          <a:custGeom>
            <a:avLst/>
            <a:gdLst>
              <a:gd name="T0" fmla="*/ 423 w 423"/>
              <a:gd name="T1" fmla="*/ 0 h 603"/>
              <a:gd name="T2" fmla="*/ 423 w 423"/>
              <a:gd name="T3" fmla="*/ 392 h 603"/>
              <a:gd name="T4" fmla="*/ 211 w 423"/>
              <a:gd name="T5" fmla="*/ 603 h 603"/>
              <a:gd name="T6" fmla="*/ 0 w 423"/>
              <a:gd name="T7" fmla="*/ 392 h 603"/>
              <a:gd name="T8" fmla="*/ 0 w 423"/>
              <a:gd name="T9" fmla="*/ 0 h 603"/>
              <a:gd name="T10" fmla="*/ 211 w 423"/>
              <a:gd name="T11" fmla="*/ 211 h 603"/>
              <a:gd name="T12" fmla="*/ 423 w 423"/>
              <a:gd name="T13" fmla="*/ 0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3">
                <a:moveTo>
                  <a:pt x="423" y="0"/>
                </a:moveTo>
                <a:lnTo>
                  <a:pt x="423" y="392"/>
                </a:lnTo>
                <a:lnTo>
                  <a:pt x="211" y="603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01</a:t>
            </a:r>
          </a:p>
        </p:txBody>
      </p:sp>
      <p:sp>
        <p:nvSpPr>
          <p:cNvPr id="27" name="Freeform 11">
            <a:extLst>
              <a:ext uri="{FF2B5EF4-FFF2-40B4-BE49-F238E27FC236}">
                <a16:creationId xmlns="" xmlns:a16="http://schemas.microsoft.com/office/drawing/2014/main" id="{6BEE40F3-9B77-4FF6-961C-C927FA29EDCC}"/>
              </a:ext>
            </a:extLst>
          </p:cNvPr>
          <p:cNvSpPr>
            <a:spLocks/>
          </p:cNvSpPr>
          <p:nvPr/>
        </p:nvSpPr>
        <p:spPr bwMode="auto">
          <a:xfrm>
            <a:off x="138546" y="2457547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2">
                    <a:lumMod val="50000"/>
                  </a:schemeClr>
                </a:solidFill>
              </a:rPr>
              <a:t>02</a:t>
            </a:r>
          </a:p>
        </p:txBody>
      </p:sp>
      <p:sp>
        <p:nvSpPr>
          <p:cNvPr id="28" name="Freeform 17">
            <a:extLst>
              <a:ext uri="{FF2B5EF4-FFF2-40B4-BE49-F238E27FC236}">
                <a16:creationId xmlns="" xmlns:a16="http://schemas.microsoft.com/office/drawing/2014/main" id="{7835CBBD-0CFA-4D34-A8BB-1AF1F74B16CE}"/>
              </a:ext>
            </a:extLst>
          </p:cNvPr>
          <p:cNvSpPr>
            <a:spLocks/>
          </p:cNvSpPr>
          <p:nvPr/>
        </p:nvSpPr>
        <p:spPr bwMode="auto">
          <a:xfrm>
            <a:off x="138546" y="3451130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3">
                    <a:lumMod val="50000"/>
                  </a:schemeClr>
                </a:solidFill>
              </a:rPr>
              <a:t>03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731818" y="2373506"/>
            <a:ext cx="7412182" cy="2106346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sz="2200" dirty="0"/>
              <a:t>P</a:t>
            </a:r>
            <a:r>
              <a:rPr lang="en-US" sz="2200" baseline="-25000" dirty="0"/>
              <a:t>2007</a:t>
            </a:r>
            <a:r>
              <a:rPr lang="en-US" sz="2200" dirty="0"/>
              <a:t> = 8242 capita.</a:t>
            </a:r>
          </a:p>
          <a:p>
            <a:r>
              <a:rPr lang="en-US" sz="2200" dirty="0"/>
              <a:t>P</a:t>
            </a:r>
            <a:r>
              <a:rPr lang="en-US" sz="2200" baseline="-25000" dirty="0"/>
              <a:t>2017</a:t>
            </a:r>
            <a:r>
              <a:rPr lang="en-US" sz="2200" dirty="0"/>
              <a:t> = 9936 capita.</a:t>
            </a:r>
          </a:p>
          <a:p>
            <a:r>
              <a:rPr lang="en-US" sz="2200" dirty="0"/>
              <a:t>K = 0.02</a:t>
            </a:r>
          </a:p>
          <a:p>
            <a:r>
              <a:rPr lang="en-US" sz="2200" dirty="0"/>
              <a:t>Thus;</a:t>
            </a:r>
          </a:p>
          <a:p>
            <a:r>
              <a:rPr lang="en-US" sz="2200" dirty="0"/>
              <a:t>P</a:t>
            </a:r>
            <a:r>
              <a:rPr lang="en-US" sz="2200" baseline="-25000" dirty="0"/>
              <a:t>2047</a:t>
            </a:r>
            <a:r>
              <a:rPr lang="en-US" sz="2200" dirty="0"/>
              <a:t> = 17998 capita.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8572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Redesign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="" xmlns:a16="http://schemas.microsoft.com/office/drawing/2014/main" id="{28EE0EFF-D494-4F1F-A408-E02BA05B9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914" y="1490784"/>
            <a:ext cx="5137759" cy="77960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4" name="Freeform 5">
            <a:extLst>
              <a:ext uri="{FF2B5EF4-FFF2-40B4-BE49-F238E27FC236}">
                <a16:creationId xmlns="" xmlns:a16="http://schemas.microsoft.com/office/drawing/2014/main" id="{6A1D38BA-F617-4994-B146-03E530BF9956}"/>
              </a:ext>
            </a:extLst>
          </p:cNvPr>
          <p:cNvSpPr>
            <a:spLocks/>
          </p:cNvSpPr>
          <p:nvPr/>
        </p:nvSpPr>
        <p:spPr bwMode="auto">
          <a:xfrm>
            <a:off x="138546" y="1556789"/>
            <a:ext cx="1527803" cy="1111559"/>
          </a:xfrm>
          <a:custGeom>
            <a:avLst/>
            <a:gdLst>
              <a:gd name="T0" fmla="*/ 423 w 423"/>
              <a:gd name="T1" fmla="*/ 0 h 603"/>
              <a:gd name="T2" fmla="*/ 423 w 423"/>
              <a:gd name="T3" fmla="*/ 392 h 603"/>
              <a:gd name="T4" fmla="*/ 211 w 423"/>
              <a:gd name="T5" fmla="*/ 603 h 603"/>
              <a:gd name="T6" fmla="*/ 0 w 423"/>
              <a:gd name="T7" fmla="*/ 392 h 603"/>
              <a:gd name="T8" fmla="*/ 0 w 423"/>
              <a:gd name="T9" fmla="*/ 0 h 603"/>
              <a:gd name="T10" fmla="*/ 211 w 423"/>
              <a:gd name="T11" fmla="*/ 211 h 603"/>
              <a:gd name="T12" fmla="*/ 423 w 423"/>
              <a:gd name="T13" fmla="*/ 0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3">
                <a:moveTo>
                  <a:pt x="423" y="0"/>
                </a:moveTo>
                <a:lnTo>
                  <a:pt x="423" y="392"/>
                </a:lnTo>
                <a:lnTo>
                  <a:pt x="211" y="603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Freeform 11">
            <a:extLst>
              <a:ext uri="{FF2B5EF4-FFF2-40B4-BE49-F238E27FC236}">
                <a16:creationId xmlns="" xmlns:a16="http://schemas.microsoft.com/office/drawing/2014/main" id="{B099CFBB-C80A-40BE-9162-63EBE4B35852}"/>
              </a:ext>
            </a:extLst>
          </p:cNvPr>
          <p:cNvSpPr>
            <a:spLocks/>
          </p:cNvSpPr>
          <p:nvPr/>
        </p:nvSpPr>
        <p:spPr bwMode="auto">
          <a:xfrm>
            <a:off x="138546" y="2546683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Freeform 17">
            <a:extLst>
              <a:ext uri="{FF2B5EF4-FFF2-40B4-BE49-F238E27FC236}">
                <a16:creationId xmlns="" xmlns:a16="http://schemas.microsoft.com/office/drawing/2014/main" id="{9ED5B05D-C459-4EB4-B406-195B90A00B6C}"/>
              </a:ext>
            </a:extLst>
          </p:cNvPr>
          <p:cNvSpPr>
            <a:spLocks/>
          </p:cNvSpPr>
          <p:nvPr/>
        </p:nvSpPr>
        <p:spPr bwMode="auto">
          <a:xfrm>
            <a:off x="138546" y="3540266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TextBox 77">
            <a:extLst>
              <a:ext uri="{FF2B5EF4-FFF2-40B4-BE49-F238E27FC236}">
                <a16:creationId xmlns="" xmlns:a16="http://schemas.microsoft.com/office/drawing/2014/main" id="{C13E7B24-C3B4-4B0D-B56D-E15CFA2F9869}"/>
              </a:ext>
            </a:extLst>
          </p:cNvPr>
          <p:cNvSpPr txBox="1"/>
          <p:nvPr/>
        </p:nvSpPr>
        <p:spPr>
          <a:xfrm>
            <a:off x="1826182" y="1649910"/>
            <a:ext cx="3577091" cy="432811"/>
          </a:xfrm>
          <a:prstGeom prst="rect">
            <a:avLst/>
          </a:prstGeom>
          <a:noFill/>
        </p:spPr>
        <p:txBody>
          <a:bodyPr wrap="square" lIns="0" tIns="42108" rIns="0" bIns="42108" rtlCol="0" anchor="ctr">
            <a:spAutoFit/>
          </a:bodyPr>
          <a:lstStyle/>
          <a:p>
            <a:r>
              <a:rPr lang="en-US" sz="2200" b="1" dirty="0"/>
              <a:t>Future Calculations</a:t>
            </a:r>
          </a:p>
        </p:txBody>
      </p:sp>
      <p:sp>
        <p:nvSpPr>
          <p:cNvPr id="26" name="Freeform 5">
            <a:extLst>
              <a:ext uri="{FF2B5EF4-FFF2-40B4-BE49-F238E27FC236}">
                <a16:creationId xmlns="" xmlns:a16="http://schemas.microsoft.com/office/drawing/2014/main" id="{D73326E7-E390-4477-B2F5-ED157C68FA86}"/>
              </a:ext>
            </a:extLst>
          </p:cNvPr>
          <p:cNvSpPr>
            <a:spLocks/>
          </p:cNvSpPr>
          <p:nvPr/>
        </p:nvSpPr>
        <p:spPr bwMode="auto">
          <a:xfrm>
            <a:off x="138546" y="1467653"/>
            <a:ext cx="1527803" cy="1111559"/>
          </a:xfrm>
          <a:custGeom>
            <a:avLst/>
            <a:gdLst>
              <a:gd name="T0" fmla="*/ 423 w 423"/>
              <a:gd name="T1" fmla="*/ 0 h 603"/>
              <a:gd name="T2" fmla="*/ 423 w 423"/>
              <a:gd name="T3" fmla="*/ 392 h 603"/>
              <a:gd name="T4" fmla="*/ 211 w 423"/>
              <a:gd name="T5" fmla="*/ 603 h 603"/>
              <a:gd name="T6" fmla="*/ 0 w 423"/>
              <a:gd name="T7" fmla="*/ 392 h 603"/>
              <a:gd name="T8" fmla="*/ 0 w 423"/>
              <a:gd name="T9" fmla="*/ 0 h 603"/>
              <a:gd name="T10" fmla="*/ 211 w 423"/>
              <a:gd name="T11" fmla="*/ 211 h 603"/>
              <a:gd name="T12" fmla="*/ 423 w 423"/>
              <a:gd name="T13" fmla="*/ 0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3">
                <a:moveTo>
                  <a:pt x="423" y="0"/>
                </a:moveTo>
                <a:lnTo>
                  <a:pt x="423" y="392"/>
                </a:lnTo>
                <a:lnTo>
                  <a:pt x="211" y="603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01</a:t>
            </a:r>
          </a:p>
        </p:txBody>
      </p:sp>
      <p:sp>
        <p:nvSpPr>
          <p:cNvPr id="27" name="Freeform 11">
            <a:extLst>
              <a:ext uri="{FF2B5EF4-FFF2-40B4-BE49-F238E27FC236}">
                <a16:creationId xmlns="" xmlns:a16="http://schemas.microsoft.com/office/drawing/2014/main" id="{6BEE40F3-9B77-4FF6-961C-C927FA29EDCC}"/>
              </a:ext>
            </a:extLst>
          </p:cNvPr>
          <p:cNvSpPr>
            <a:spLocks/>
          </p:cNvSpPr>
          <p:nvPr/>
        </p:nvSpPr>
        <p:spPr bwMode="auto">
          <a:xfrm>
            <a:off x="138546" y="2457547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2">
                    <a:lumMod val="50000"/>
                  </a:schemeClr>
                </a:solidFill>
              </a:rPr>
              <a:t>02</a:t>
            </a:r>
          </a:p>
        </p:txBody>
      </p:sp>
      <p:sp>
        <p:nvSpPr>
          <p:cNvPr id="28" name="Freeform 17">
            <a:extLst>
              <a:ext uri="{FF2B5EF4-FFF2-40B4-BE49-F238E27FC236}">
                <a16:creationId xmlns="" xmlns:a16="http://schemas.microsoft.com/office/drawing/2014/main" id="{7835CBBD-0CFA-4D34-A8BB-1AF1F74B16CE}"/>
              </a:ext>
            </a:extLst>
          </p:cNvPr>
          <p:cNvSpPr>
            <a:spLocks/>
          </p:cNvSpPr>
          <p:nvPr/>
        </p:nvSpPr>
        <p:spPr bwMode="auto">
          <a:xfrm>
            <a:off x="138546" y="3451130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3">
                    <a:lumMod val="50000"/>
                  </a:schemeClr>
                </a:solidFill>
              </a:rPr>
              <a:t>03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مربع نص 2"/>
              <p:cNvSpPr txBox="1"/>
              <p:nvPr/>
            </p:nvSpPr>
            <p:spPr>
              <a:xfrm>
                <a:off x="1731818" y="2373506"/>
                <a:ext cx="7412182" cy="3122152"/>
              </a:xfrm>
              <a:prstGeom prst="rect">
                <a:avLst/>
              </a:prstGeom>
              <a:noFill/>
            </p:spPr>
            <p:txBody>
              <a:bodyPr wrap="square" lIns="84216" tIns="42108" rIns="84216" bIns="42108" rtlCol="0">
                <a:spAutoFit/>
              </a:bodyPr>
              <a:lstStyle/>
              <a:p>
                <a:r>
                  <a:rPr lang="en-US" sz="2200" dirty="0"/>
                  <a:t>Assume </a:t>
                </a:r>
                <a:r>
                  <a:rPr lang="en-US" sz="2200" dirty="0"/>
                  <a:t>the physical losses at the future=15</a:t>
                </a:r>
                <a:r>
                  <a:rPr lang="en-US" sz="2200" dirty="0"/>
                  <a:t>%</a:t>
                </a:r>
              </a:p>
              <a:p>
                <a:r>
                  <a:rPr lang="en-US" sz="2200" dirty="0"/>
                  <a:t>Future average municipal consumption=120 Liter/</a:t>
                </a:r>
                <a:r>
                  <a:rPr lang="en-US" sz="2200" dirty="0" err="1"/>
                  <a:t>Capit.Day</a:t>
                </a:r>
                <a:endParaRPr lang="en-US" sz="2200" dirty="0"/>
              </a:p>
              <a:p>
                <a:r>
                  <a:rPr lang="en-US" sz="2200" dirty="0"/>
                  <a:t>Average </a:t>
                </a:r>
                <a:r>
                  <a:rPr lang="en-US" sz="2200" dirty="0"/>
                  <a:t>Demand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average</m:t>
                        </m:r>
                        <m:r>
                          <a:rPr lang="en-US" sz="22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municipal</m:t>
                        </m:r>
                        <m:r>
                          <a:rPr lang="en-US" sz="22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consumption</m:t>
                        </m:r>
                      </m:num>
                      <m:den>
                        <m:r>
                          <a:rPr lang="en-US" sz="2200">
                            <a:latin typeface="Cambria Math"/>
                          </a:rPr>
                          <m:t>1</m:t>
                        </m:r>
                        <m:r>
                          <a:rPr lang="en-US" sz="2200" i="1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Physical</m:t>
                        </m:r>
                        <m:r>
                          <a:rPr lang="en-US" sz="22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losses</m:t>
                        </m:r>
                      </m:den>
                    </m:f>
                  </m:oMath>
                </a14:m>
                <a:r>
                  <a:rPr lang="en-US" sz="2200" dirty="0"/>
                  <a:t/>
                </a:r>
                <a:endParaRPr lang="en-US" sz="2200" dirty="0"/>
              </a:p>
              <a:p>
                <a:r>
                  <a:rPr lang="en-US" sz="2200" dirty="0"/>
                  <a:t>Average </a:t>
                </a:r>
                <a:r>
                  <a:rPr lang="en-US" sz="2200" dirty="0"/>
                  <a:t>Demand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/>
                          </a:rPr>
                          <m:t>120</m:t>
                        </m:r>
                      </m:num>
                      <m:den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  <m:r>
                          <a:rPr lang="en-US" sz="2200" i="1">
                            <a:latin typeface="Cambria Math"/>
                          </a:rPr>
                          <m:t>−</m:t>
                        </m:r>
                        <m:r>
                          <a:rPr lang="en-US" sz="2200" i="1">
                            <a:latin typeface="Cambria Math"/>
                          </a:rPr>
                          <m:t>0</m:t>
                        </m:r>
                        <m:r>
                          <a:rPr lang="en-US" sz="2200" i="1">
                            <a:latin typeface="Cambria Math"/>
                          </a:rPr>
                          <m:t>.</m:t>
                        </m:r>
                        <m:r>
                          <a:rPr lang="en-US" sz="2200" i="1"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en-US" sz="2200" i="1">
                        <a:latin typeface="Cambria Math"/>
                      </a:rPr>
                      <m:t>∗(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200" i="1">
                            <a:latin typeface="Cambria Math"/>
                          </a:rPr>
                          <m:t>1000</m:t>
                        </m:r>
                      </m:den>
                    </m:f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2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200" i="1">
                            <a:latin typeface="Cambria Math"/>
                          </a:rPr>
                          <m:t>𝐿𝑖𝑡𝑒𝑟</m:t>
                        </m:r>
                      </m:den>
                    </m:f>
                    <m:r>
                      <a:rPr lang="en-US" sz="22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200" dirty="0"/>
                  <a:t> = .14117 m</a:t>
                </a:r>
                <a:r>
                  <a:rPr lang="en-US" sz="2200" baseline="30000" dirty="0"/>
                  <a:t>3</a:t>
                </a:r>
                <a:r>
                  <a:rPr lang="en-US" sz="2200" dirty="0"/>
                  <a:t>/</a:t>
                </a:r>
                <a:r>
                  <a:rPr lang="en-US" sz="2200" dirty="0" err="1"/>
                  <a:t>Capit.Day</a:t>
                </a:r>
                <a:endParaRPr lang="en-US" sz="2200" dirty="0"/>
              </a:p>
              <a:p>
                <a:r>
                  <a:rPr lang="en-US" sz="2200" dirty="0"/>
                  <a:t>The total demand that should </a:t>
                </a:r>
                <a:r>
                  <a:rPr lang="en-US" sz="2200" dirty="0" err="1"/>
                  <a:t>Deir</a:t>
                </a:r>
                <a:r>
                  <a:rPr lang="en-US" sz="2200" dirty="0"/>
                  <a:t> AL-</a:t>
                </a:r>
                <a:r>
                  <a:rPr lang="en-US" sz="2200" dirty="0" err="1"/>
                  <a:t>Ghusun</a:t>
                </a:r>
                <a:r>
                  <a:rPr lang="en-US" sz="2200" dirty="0"/>
                  <a:t> water distribution network be </a:t>
                </a:r>
                <a:r>
                  <a:rPr lang="en-US" sz="2200" dirty="0"/>
                  <a:t>designed </a:t>
                </a:r>
                <a:r>
                  <a:rPr lang="en-US" sz="2200" dirty="0"/>
                  <a:t>for = .14117*17998 = 2541 m</a:t>
                </a:r>
                <a:r>
                  <a:rPr lang="en-US" sz="2200" baseline="30000" dirty="0"/>
                  <a:t>3</a:t>
                </a:r>
                <a:r>
                  <a:rPr lang="en-US" sz="2200" dirty="0"/>
                  <a:t>/Day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مربع نص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2531739"/>
                <a:ext cx="8153400" cy="3041667"/>
              </a:xfrm>
              <a:prstGeom prst="rect">
                <a:avLst/>
              </a:prstGeom>
              <a:blipFill rotWithShape="1">
                <a:blip r:embed="rId3"/>
                <a:stretch>
                  <a:fillRect l="-1197" t="-1603" r="-1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76815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ÙØªÙØ¬Ø© Ø¨Ø­Ø« Ø§ÙØµÙØ± Ø¹Ù ÙÙÙÙ ÙØ§Ù Ù¾ÙÙÙØ±Ù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234545" y="2652493"/>
            <a:ext cx="2891040" cy="298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72312"/>
          </a:xfrm>
        </p:spPr>
        <p:txBody>
          <a:bodyPr>
            <a:normAutofit/>
          </a:bodyPr>
          <a:lstStyle/>
          <a:p>
            <a:pPr algn="l"/>
            <a:r>
              <a:rPr lang="en-US" sz="3600" dirty="0"/>
              <a:t>Redesign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8" name="Rectangle 9">
            <a:extLst>
              <a:ext uri="{FF2B5EF4-FFF2-40B4-BE49-F238E27FC236}">
                <a16:creationId xmlns="" xmlns:a16="http://schemas.microsoft.com/office/drawing/2014/main" id="{28EE0EFF-D494-4F1F-A408-E02BA05B9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914" y="1467653"/>
            <a:ext cx="5137759" cy="77960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0" name="Freeform 17">
            <a:extLst>
              <a:ext uri="{FF2B5EF4-FFF2-40B4-BE49-F238E27FC236}">
                <a16:creationId xmlns="" xmlns:a16="http://schemas.microsoft.com/office/drawing/2014/main" id="{9ED5B05D-C459-4EB4-B406-195B90A00B6C}"/>
              </a:ext>
            </a:extLst>
          </p:cNvPr>
          <p:cNvSpPr>
            <a:spLocks/>
          </p:cNvSpPr>
          <p:nvPr/>
        </p:nvSpPr>
        <p:spPr bwMode="auto">
          <a:xfrm>
            <a:off x="138546" y="1539092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Freeform 17">
            <a:extLst>
              <a:ext uri="{FF2B5EF4-FFF2-40B4-BE49-F238E27FC236}">
                <a16:creationId xmlns="" xmlns:a16="http://schemas.microsoft.com/office/drawing/2014/main" id="{7835CBBD-0CFA-4D34-A8BB-1AF1F74B16CE}"/>
              </a:ext>
            </a:extLst>
          </p:cNvPr>
          <p:cNvSpPr>
            <a:spLocks/>
          </p:cNvSpPr>
          <p:nvPr/>
        </p:nvSpPr>
        <p:spPr bwMode="auto">
          <a:xfrm>
            <a:off x="138546" y="1467653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3">
                    <a:lumMod val="50000"/>
                  </a:schemeClr>
                </a:solidFill>
              </a:rPr>
              <a:t>03</a:t>
            </a:r>
          </a:p>
        </p:txBody>
      </p:sp>
      <p:sp>
        <p:nvSpPr>
          <p:cNvPr id="11" name="TextBox 77">
            <a:extLst>
              <a:ext uri="{FF2B5EF4-FFF2-40B4-BE49-F238E27FC236}">
                <a16:creationId xmlns="" xmlns:a16="http://schemas.microsoft.com/office/drawing/2014/main" id="{C13E7B24-C3B4-4B0D-B56D-E15CFA2F9869}"/>
              </a:ext>
            </a:extLst>
          </p:cNvPr>
          <p:cNvSpPr txBox="1"/>
          <p:nvPr/>
        </p:nvSpPr>
        <p:spPr>
          <a:xfrm>
            <a:off x="1826182" y="1626779"/>
            <a:ext cx="3577091" cy="432811"/>
          </a:xfrm>
          <a:prstGeom prst="rect">
            <a:avLst/>
          </a:prstGeom>
          <a:noFill/>
        </p:spPr>
        <p:txBody>
          <a:bodyPr wrap="square" lIns="0" tIns="42108" rIns="0" bIns="42108" rtlCol="0" anchor="ctr">
            <a:spAutoFit/>
          </a:bodyPr>
          <a:lstStyle/>
          <a:p>
            <a:r>
              <a:rPr lang="en-US" sz="2200" b="1" dirty="0"/>
              <a:t>Results After Adjustment </a:t>
            </a:r>
          </a:p>
        </p:txBody>
      </p:sp>
      <p:sp>
        <p:nvSpPr>
          <p:cNvPr id="14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Redesign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713404" y="2466331"/>
            <a:ext cx="7412182" cy="2741135"/>
          </a:xfrm>
          <a:prstGeom prst="rect">
            <a:avLst/>
          </a:prstGeom>
          <a:noFill/>
        </p:spPr>
        <p:txBody>
          <a:bodyPr wrap="square" lIns="84216" tIns="42108" rIns="84216" bIns="42108" rtlCol="0">
            <a:spAutoFit/>
          </a:bodyPr>
          <a:lstStyle/>
          <a:p>
            <a:r>
              <a:rPr lang="en-US" sz="2200" dirty="0"/>
              <a:t>Change the diameters of pipes to make pressure and velocity values to meet the criteria.</a:t>
            </a:r>
          </a:p>
          <a:p>
            <a:endParaRPr lang="en-US" sz="2200" dirty="0"/>
          </a:p>
          <a:p>
            <a:r>
              <a:rPr lang="en-US" sz="2200" b="1" dirty="0"/>
              <a:t>Criteria:</a:t>
            </a:r>
          </a:p>
          <a:p>
            <a:r>
              <a:rPr lang="en-US" sz="2200" dirty="0"/>
              <a:t>Pressure  (10-100) mH2o</a:t>
            </a:r>
          </a:p>
          <a:p>
            <a:r>
              <a:rPr lang="en-US" sz="2200" dirty="0"/>
              <a:t>Velocity (0.1-2) m/s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130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Redesign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28EE0EFF-D494-4F1F-A408-E02BA05B9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914" y="1467653"/>
            <a:ext cx="5137759" cy="77960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6" name="Freeform 17">
            <a:extLst>
              <a:ext uri="{FF2B5EF4-FFF2-40B4-BE49-F238E27FC236}">
                <a16:creationId xmlns="" xmlns:a16="http://schemas.microsoft.com/office/drawing/2014/main" id="{9ED5B05D-C459-4EB4-B406-195B90A00B6C}"/>
              </a:ext>
            </a:extLst>
          </p:cNvPr>
          <p:cNvSpPr>
            <a:spLocks/>
          </p:cNvSpPr>
          <p:nvPr/>
        </p:nvSpPr>
        <p:spPr bwMode="auto">
          <a:xfrm>
            <a:off x="138546" y="1539092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Freeform 17">
            <a:extLst>
              <a:ext uri="{FF2B5EF4-FFF2-40B4-BE49-F238E27FC236}">
                <a16:creationId xmlns="" xmlns:a16="http://schemas.microsoft.com/office/drawing/2014/main" id="{7835CBBD-0CFA-4D34-A8BB-1AF1F74B16CE}"/>
              </a:ext>
            </a:extLst>
          </p:cNvPr>
          <p:cNvSpPr>
            <a:spLocks/>
          </p:cNvSpPr>
          <p:nvPr/>
        </p:nvSpPr>
        <p:spPr bwMode="auto">
          <a:xfrm>
            <a:off x="138546" y="1467653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3">
                    <a:lumMod val="50000"/>
                  </a:schemeClr>
                </a:solidFill>
              </a:rPr>
              <a:t>03</a:t>
            </a:r>
          </a:p>
        </p:txBody>
      </p:sp>
      <p:sp>
        <p:nvSpPr>
          <p:cNvPr id="20" name="TextBox 77">
            <a:extLst>
              <a:ext uri="{FF2B5EF4-FFF2-40B4-BE49-F238E27FC236}">
                <a16:creationId xmlns="" xmlns:a16="http://schemas.microsoft.com/office/drawing/2014/main" id="{C13E7B24-C3B4-4B0D-B56D-E15CFA2F9869}"/>
              </a:ext>
            </a:extLst>
          </p:cNvPr>
          <p:cNvSpPr txBox="1"/>
          <p:nvPr/>
        </p:nvSpPr>
        <p:spPr>
          <a:xfrm>
            <a:off x="1826182" y="1626779"/>
            <a:ext cx="3577091" cy="432811"/>
          </a:xfrm>
          <a:prstGeom prst="rect">
            <a:avLst/>
          </a:prstGeom>
          <a:noFill/>
        </p:spPr>
        <p:txBody>
          <a:bodyPr wrap="square" lIns="0" tIns="42108" rIns="0" bIns="42108" rtlCol="0" anchor="ctr">
            <a:spAutoFit/>
          </a:bodyPr>
          <a:lstStyle/>
          <a:p>
            <a:r>
              <a:rPr lang="en-US" sz="2200" b="1" dirty="0"/>
              <a:t>Results After Adjustment </a:t>
            </a:r>
          </a:p>
        </p:txBody>
      </p:sp>
      <p:graphicFrame>
        <p:nvGraphicFramePr>
          <p:cNvPr id="21" name="مخطط 20"/>
          <p:cNvGraphicFramePr/>
          <p:nvPr>
            <p:extLst>
              <p:ext uri="{D42A27DB-BD31-4B8C-83A1-F6EECF244321}">
                <p14:modId xmlns:p14="http://schemas.microsoft.com/office/powerpoint/2010/main" xmlns="" val="829628110"/>
              </p:ext>
            </p:extLst>
          </p:nvPr>
        </p:nvGraphicFramePr>
        <p:xfrm>
          <a:off x="1826182" y="2357438"/>
          <a:ext cx="5261956" cy="414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9610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Redesign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28EE0EFF-D494-4F1F-A408-E02BA05B9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914" y="1467653"/>
            <a:ext cx="5137759" cy="77960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6" name="Freeform 17">
            <a:extLst>
              <a:ext uri="{FF2B5EF4-FFF2-40B4-BE49-F238E27FC236}">
                <a16:creationId xmlns="" xmlns:a16="http://schemas.microsoft.com/office/drawing/2014/main" id="{9ED5B05D-C459-4EB4-B406-195B90A00B6C}"/>
              </a:ext>
            </a:extLst>
          </p:cNvPr>
          <p:cNvSpPr>
            <a:spLocks/>
          </p:cNvSpPr>
          <p:nvPr/>
        </p:nvSpPr>
        <p:spPr bwMode="auto">
          <a:xfrm>
            <a:off x="138546" y="1539092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Freeform 17">
            <a:extLst>
              <a:ext uri="{FF2B5EF4-FFF2-40B4-BE49-F238E27FC236}">
                <a16:creationId xmlns="" xmlns:a16="http://schemas.microsoft.com/office/drawing/2014/main" id="{7835CBBD-0CFA-4D34-A8BB-1AF1F74B16CE}"/>
              </a:ext>
            </a:extLst>
          </p:cNvPr>
          <p:cNvSpPr>
            <a:spLocks/>
          </p:cNvSpPr>
          <p:nvPr/>
        </p:nvSpPr>
        <p:spPr bwMode="auto">
          <a:xfrm>
            <a:off x="138546" y="1467653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3">
                    <a:lumMod val="50000"/>
                  </a:schemeClr>
                </a:solidFill>
              </a:rPr>
              <a:t>03</a:t>
            </a:r>
          </a:p>
        </p:txBody>
      </p:sp>
      <p:sp>
        <p:nvSpPr>
          <p:cNvPr id="20" name="TextBox 77">
            <a:extLst>
              <a:ext uri="{FF2B5EF4-FFF2-40B4-BE49-F238E27FC236}">
                <a16:creationId xmlns="" xmlns:a16="http://schemas.microsoft.com/office/drawing/2014/main" id="{C13E7B24-C3B4-4B0D-B56D-E15CFA2F9869}"/>
              </a:ext>
            </a:extLst>
          </p:cNvPr>
          <p:cNvSpPr txBox="1"/>
          <p:nvPr/>
        </p:nvSpPr>
        <p:spPr>
          <a:xfrm>
            <a:off x="1826182" y="1626779"/>
            <a:ext cx="3577091" cy="432811"/>
          </a:xfrm>
          <a:prstGeom prst="rect">
            <a:avLst/>
          </a:prstGeom>
          <a:noFill/>
        </p:spPr>
        <p:txBody>
          <a:bodyPr wrap="square" lIns="0" tIns="42108" rIns="0" bIns="42108" rtlCol="0" anchor="ctr">
            <a:spAutoFit/>
          </a:bodyPr>
          <a:lstStyle/>
          <a:p>
            <a:r>
              <a:rPr lang="en-US" sz="2200" b="1" dirty="0"/>
              <a:t>Results After Adjustment </a:t>
            </a:r>
          </a:p>
        </p:txBody>
      </p:sp>
      <p:graphicFrame>
        <p:nvGraphicFramePr>
          <p:cNvPr id="9" name="مخطط 8"/>
          <p:cNvGraphicFramePr/>
          <p:nvPr>
            <p:extLst>
              <p:ext uri="{D42A27DB-BD31-4B8C-83A1-F6EECF244321}">
                <p14:modId xmlns:p14="http://schemas.microsoft.com/office/powerpoint/2010/main" xmlns="" val="2445466334"/>
              </p:ext>
            </p:extLst>
          </p:nvPr>
        </p:nvGraphicFramePr>
        <p:xfrm>
          <a:off x="1826182" y="2357438"/>
          <a:ext cx="5261956" cy="414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6969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Redesign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28EE0EFF-D494-4F1F-A408-E02BA05B9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914" y="1467653"/>
            <a:ext cx="5137759" cy="77960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6" name="Freeform 17">
            <a:extLst>
              <a:ext uri="{FF2B5EF4-FFF2-40B4-BE49-F238E27FC236}">
                <a16:creationId xmlns="" xmlns:a16="http://schemas.microsoft.com/office/drawing/2014/main" id="{9ED5B05D-C459-4EB4-B406-195B90A00B6C}"/>
              </a:ext>
            </a:extLst>
          </p:cNvPr>
          <p:cNvSpPr>
            <a:spLocks/>
          </p:cNvSpPr>
          <p:nvPr/>
        </p:nvSpPr>
        <p:spPr bwMode="auto">
          <a:xfrm>
            <a:off x="138546" y="1539092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Freeform 17">
            <a:extLst>
              <a:ext uri="{FF2B5EF4-FFF2-40B4-BE49-F238E27FC236}">
                <a16:creationId xmlns="" xmlns:a16="http://schemas.microsoft.com/office/drawing/2014/main" id="{7835CBBD-0CFA-4D34-A8BB-1AF1F74B16CE}"/>
              </a:ext>
            </a:extLst>
          </p:cNvPr>
          <p:cNvSpPr>
            <a:spLocks/>
          </p:cNvSpPr>
          <p:nvPr/>
        </p:nvSpPr>
        <p:spPr bwMode="auto">
          <a:xfrm>
            <a:off x="138546" y="1467653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3">
                    <a:lumMod val="50000"/>
                  </a:schemeClr>
                </a:solidFill>
              </a:rPr>
              <a:t>03</a:t>
            </a:r>
          </a:p>
        </p:txBody>
      </p:sp>
      <p:sp>
        <p:nvSpPr>
          <p:cNvPr id="20" name="TextBox 77">
            <a:extLst>
              <a:ext uri="{FF2B5EF4-FFF2-40B4-BE49-F238E27FC236}">
                <a16:creationId xmlns="" xmlns:a16="http://schemas.microsoft.com/office/drawing/2014/main" id="{C13E7B24-C3B4-4B0D-B56D-E15CFA2F9869}"/>
              </a:ext>
            </a:extLst>
          </p:cNvPr>
          <p:cNvSpPr txBox="1"/>
          <p:nvPr/>
        </p:nvSpPr>
        <p:spPr>
          <a:xfrm>
            <a:off x="1826182" y="1626779"/>
            <a:ext cx="3577091" cy="432811"/>
          </a:xfrm>
          <a:prstGeom prst="rect">
            <a:avLst/>
          </a:prstGeom>
          <a:noFill/>
        </p:spPr>
        <p:txBody>
          <a:bodyPr wrap="square" lIns="0" tIns="42108" rIns="0" bIns="42108" rtlCol="0" anchor="ctr">
            <a:spAutoFit/>
          </a:bodyPr>
          <a:lstStyle/>
          <a:p>
            <a:r>
              <a:rPr lang="en-US" sz="2200" b="1" dirty="0"/>
              <a:t>Results After Adjustment </a:t>
            </a:r>
          </a:p>
        </p:txBody>
      </p:sp>
      <p:graphicFrame>
        <p:nvGraphicFramePr>
          <p:cNvPr id="10" name="مخطط 9"/>
          <p:cNvGraphicFramePr/>
          <p:nvPr>
            <p:extLst>
              <p:ext uri="{D42A27DB-BD31-4B8C-83A1-F6EECF244321}">
                <p14:modId xmlns:p14="http://schemas.microsoft.com/office/powerpoint/2010/main" xmlns="" val="1705506736"/>
              </p:ext>
            </p:extLst>
          </p:nvPr>
        </p:nvGraphicFramePr>
        <p:xfrm>
          <a:off x="1826182" y="2357438"/>
          <a:ext cx="5261956" cy="414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75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762000" y="214312"/>
            <a:ext cx="7772400" cy="928688"/>
          </a:xfrm>
          <a:prstGeom prst="rect">
            <a:avLst/>
          </a:prstGeom>
        </p:spPr>
        <p:txBody>
          <a:bodyPr vert="horz" lIns="91433" tIns="45717" rIns="91433" bIns="45717" rtlCol="0" anchor="ctr">
            <a:noAutofit/>
          </a:bodyPr>
          <a:lstStyle>
            <a:lvl1pPr algn="ctr" defTabSz="992764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Redesign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28EE0EFF-D494-4F1F-A408-E02BA05B9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914" y="1467653"/>
            <a:ext cx="5137759" cy="77960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3162" tIns="31581" rIns="63162" bIns="31581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6" name="Freeform 17">
            <a:extLst>
              <a:ext uri="{FF2B5EF4-FFF2-40B4-BE49-F238E27FC236}">
                <a16:creationId xmlns="" xmlns:a16="http://schemas.microsoft.com/office/drawing/2014/main" id="{9ED5B05D-C459-4EB4-B406-195B90A00B6C}"/>
              </a:ext>
            </a:extLst>
          </p:cNvPr>
          <p:cNvSpPr>
            <a:spLocks/>
          </p:cNvSpPr>
          <p:nvPr/>
        </p:nvSpPr>
        <p:spPr bwMode="auto">
          <a:xfrm>
            <a:off x="138546" y="1539092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3162" tIns="31581" rIns="63162" bIns="63162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33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Freeform 17">
            <a:extLst>
              <a:ext uri="{FF2B5EF4-FFF2-40B4-BE49-F238E27FC236}">
                <a16:creationId xmlns="" xmlns:a16="http://schemas.microsoft.com/office/drawing/2014/main" id="{7835CBBD-0CFA-4D34-A8BB-1AF1F74B16CE}"/>
              </a:ext>
            </a:extLst>
          </p:cNvPr>
          <p:cNvSpPr>
            <a:spLocks/>
          </p:cNvSpPr>
          <p:nvPr/>
        </p:nvSpPr>
        <p:spPr bwMode="auto">
          <a:xfrm>
            <a:off x="138546" y="1467653"/>
            <a:ext cx="1527803" cy="1113402"/>
          </a:xfrm>
          <a:custGeom>
            <a:avLst/>
            <a:gdLst>
              <a:gd name="T0" fmla="*/ 423 w 423"/>
              <a:gd name="T1" fmla="*/ 0 h 604"/>
              <a:gd name="T2" fmla="*/ 423 w 423"/>
              <a:gd name="T3" fmla="*/ 392 h 604"/>
              <a:gd name="T4" fmla="*/ 211 w 423"/>
              <a:gd name="T5" fmla="*/ 604 h 604"/>
              <a:gd name="T6" fmla="*/ 0 w 423"/>
              <a:gd name="T7" fmla="*/ 392 h 604"/>
              <a:gd name="T8" fmla="*/ 0 w 423"/>
              <a:gd name="T9" fmla="*/ 0 h 604"/>
              <a:gd name="T10" fmla="*/ 211 w 423"/>
              <a:gd name="T11" fmla="*/ 211 h 604"/>
              <a:gd name="T12" fmla="*/ 423 w 423"/>
              <a:gd name="T13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3" h="604">
                <a:moveTo>
                  <a:pt x="423" y="0"/>
                </a:moveTo>
                <a:lnTo>
                  <a:pt x="423" y="392"/>
                </a:lnTo>
                <a:lnTo>
                  <a:pt x="211" y="604"/>
                </a:lnTo>
                <a:lnTo>
                  <a:pt x="0" y="392"/>
                </a:lnTo>
                <a:lnTo>
                  <a:pt x="0" y="0"/>
                </a:lnTo>
                <a:lnTo>
                  <a:pt x="211" y="211"/>
                </a:lnTo>
                <a:lnTo>
                  <a:pt x="42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3162" tIns="31581" rIns="63162" bIns="168432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300" b="1" dirty="0">
                <a:solidFill>
                  <a:schemeClr val="accent3">
                    <a:lumMod val="50000"/>
                  </a:schemeClr>
                </a:solidFill>
              </a:rPr>
              <a:t>03</a:t>
            </a:r>
          </a:p>
        </p:txBody>
      </p:sp>
      <p:sp>
        <p:nvSpPr>
          <p:cNvPr id="20" name="TextBox 77">
            <a:extLst>
              <a:ext uri="{FF2B5EF4-FFF2-40B4-BE49-F238E27FC236}">
                <a16:creationId xmlns="" xmlns:a16="http://schemas.microsoft.com/office/drawing/2014/main" id="{C13E7B24-C3B4-4B0D-B56D-E15CFA2F9869}"/>
              </a:ext>
            </a:extLst>
          </p:cNvPr>
          <p:cNvSpPr txBox="1"/>
          <p:nvPr/>
        </p:nvSpPr>
        <p:spPr>
          <a:xfrm>
            <a:off x="1826182" y="1626779"/>
            <a:ext cx="3577091" cy="432811"/>
          </a:xfrm>
          <a:prstGeom prst="rect">
            <a:avLst/>
          </a:prstGeom>
          <a:noFill/>
        </p:spPr>
        <p:txBody>
          <a:bodyPr wrap="square" lIns="0" tIns="42108" rIns="0" bIns="42108" rtlCol="0" anchor="ctr">
            <a:spAutoFit/>
          </a:bodyPr>
          <a:lstStyle/>
          <a:p>
            <a:r>
              <a:rPr lang="en-US" sz="2200" b="1" dirty="0"/>
              <a:t>Results After Adjustment </a:t>
            </a:r>
          </a:p>
        </p:txBody>
      </p:sp>
      <p:graphicFrame>
        <p:nvGraphicFramePr>
          <p:cNvPr id="9" name="مخطط 8"/>
          <p:cNvGraphicFramePr/>
          <p:nvPr>
            <p:extLst>
              <p:ext uri="{D42A27DB-BD31-4B8C-83A1-F6EECF244321}">
                <p14:modId xmlns:p14="http://schemas.microsoft.com/office/powerpoint/2010/main" xmlns="" val="53486709"/>
              </p:ext>
            </p:extLst>
          </p:nvPr>
        </p:nvGraphicFramePr>
        <p:xfrm>
          <a:off x="1826182" y="2357438"/>
          <a:ext cx="5261956" cy="414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795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3466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Three terms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 flipV="1">
            <a:off x="1316182" y="3429001"/>
            <a:ext cx="0" cy="220533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>
            <a:off x="1295400" y="3444857"/>
            <a:ext cx="167640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1295400" y="4365183"/>
            <a:ext cx="335280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1295400" y="5365173"/>
            <a:ext cx="563880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/>
          <p:cNvCxnSpPr/>
          <p:nvPr/>
        </p:nvCxnSpPr>
        <p:spPr>
          <a:xfrm>
            <a:off x="2978727" y="3204865"/>
            <a:ext cx="0" cy="45720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>
            <a:off x="4648200" y="4164292"/>
            <a:ext cx="0" cy="45720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>
            <a:off x="6948054" y="5105400"/>
            <a:ext cx="0" cy="45720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914932" y="5634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2017</a:t>
            </a:r>
            <a:endParaRPr lang="en-US" sz="24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3061853" y="3200400"/>
            <a:ext cx="16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Short term</a:t>
            </a:r>
            <a:endParaRPr lang="en-US" sz="24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4717472" y="4134350"/>
            <a:ext cx="1911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Medium term</a:t>
            </a:r>
            <a:endParaRPr lang="en-US" sz="24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7010400" y="5100935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Long term</a:t>
            </a:r>
            <a:endParaRPr lang="en-US" sz="24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1544781" y="2983192"/>
            <a:ext cx="16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hnschrift Light SemiCondensed" pitchFamily="34" charset="0"/>
              </a:rPr>
              <a:t>5 years</a:t>
            </a:r>
            <a:endParaRPr lang="en-US" sz="2400" b="1" dirty="0">
              <a:latin typeface="Bahnschrift Light SemiCondensed" pitchFamily="34" charset="0"/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1440870" y="3886200"/>
            <a:ext cx="16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hnschrift Light SemiCondensed" pitchFamily="34" charset="0"/>
              </a:rPr>
              <a:t>10 years</a:t>
            </a:r>
            <a:endParaRPr lang="en-US" sz="2400" b="1" dirty="0">
              <a:latin typeface="Bahnschrift Light SemiCondensed" pitchFamily="34" charset="0"/>
            </a:endParaRPr>
          </a:p>
        </p:txBody>
      </p:sp>
      <p:sp>
        <p:nvSpPr>
          <p:cNvPr id="31" name="مربع نص 30"/>
          <p:cNvSpPr txBox="1"/>
          <p:nvPr/>
        </p:nvSpPr>
        <p:spPr>
          <a:xfrm>
            <a:off x="1440870" y="4796135"/>
            <a:ext cx="16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hnschrift Light SemiCondensed" pitchFamily="34" charset="0"/>
              </a:rPr>
              <a:t>23years</a:t>
            </a:r>
            <a:endParaRPr lang="en-US" sz="2400" b="1" dirty="0"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599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Future population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in three terms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Bahnschrift Light SemiCondensed" pitchFamily="34" charset="0"/>
            </a:endParaRPr>
          </a:p>
        </p:txBody>
      </p:sp>
      <p:pic>
        <p:nvPicPr>
          <p:cNvPr id="1026" name="Picture 2" descr="https://puassets.s3.amazonaws.com/wp-content/uploads/2018/02/australia-population-grot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457244"/>
            <a:ext cx="4860925" cy="356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142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صورة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033" b="43560"/>
          <a:stretch/>
        </p:blipFill>
        <p:spPr>
          <a:xfrm flipV="1">
            <a:off x="0" y="0"/>
            <a:ext cx="9144000" cy="27146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77636" y="214312"/>
            <a:ext cx="7772400" cy="928688"/>
          </a:xfrm>
        </p:spPr>
        <p:txBody>
          <a:bodyPr>
            <a:noAutofit/>
          </a:bodyPr>
          <a:lstStyle/>
          <a:p>
            <a:pPr algn="l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Gap calculation</a:t>
            </a:r>
            <a:endParaRPr lang="en-US" sz="2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1000" y="19620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hnschrift Light SemiCondensed" pitchFamily="34" charset="0"/>
              </a:rPr>
              <a:t>Future population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short term</a:t>
            </a:r>
            <a:endParaRPr lang="en-US" sz="20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2438400"/>
            <a:ext cx="632587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429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2411</TotalTime>
  <Words>1048</Words>
  <Application>Microsoft Office PowerPoint</Application>
  <PresentationFormat>On-screen Show (4:3)</PresentationFormat>
  <Paragraphs>346</Paragraphs>
  <Slides>67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نسق Office</vt:lpstr>
      <vt:lpstr>An-Najah National University Faculty Of Engineering Civil Engineering Department </vt:lpstr>
      <vt:lpstr>Project Objections </vt:lpstr>
      <vt:lpstr>Study Area</vt:lpstr>
      <vt:lpstr>Study Area</vt:lpstr>
      <vt:lpstr>Study Area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Gap calculation</vt:lpstr>
      <vt:lpstr>Slide 23</vt:lpstr>
      <vt:lpstr> Rainwater Harvesting </vt:lpstr>
      <vt:lpstr>Slide 25</vt:lpstr>
      <vt:lpstr> Now , Subtract The volume of harvested rainfall from total GAP  (Short Term ) </vt:lpstr>
      <vt:lpstr>Medium Term </vt:lpstr>
      <vt:lpstr>Long Term </vt:lpstr>
      <vt:lpstr> Loss Reduction  </vt:lpstr>
      <vt:lpstr> The Volume of water Saved from Loss Reduction  </vt:lpstr>
      <vt:lpstr> Now Subtract the volume of water saved from loss reduction from Remaining GAP  ( short term ) </vt:lpstr>
      <vt:lpstr> Medium Term </vt:lpstr>
      <vt:lpstr> Investment Plan </vt:lpstr>
      <vt:lpstr> The selection of New Water Sources </vt:lpstr>
      <vt:lpstr> Design Criteria </vt:lpstr>
      <vt:lpstr> Proposed Investment Plan and Packages </vt:lpstr>
      <vt:lpstr>Slide 37</vt:lpstr>
      <vt:lpstr>Slide 38</vt:lpstr>
      <vt:lpstr>Slide 39</vt:lpstr>
      <vt:lpstr> Total Cash Flow </vt:lpstr>
      <vt:lpstr> Cash Flow (Cost Per Year ) </vt:lpstr>
      <vt:lpstr> Results </vt:lpstr>
      <vt:lpstr>Project Objectives </vt:lpstr>
      <vt:lpstr>Study Area</vt:lpstr>
      <vt:lpstr>Study Area</vt:lpstr>
      <vt:lpstr>Study Area</vt:lpstr>
      <vt:lpstr>Study Area</vt:lpstr>
      <vt:lpstr>Study Area</vt:lpstr>
      <vt:lpstr>Study Area</vt:lpstr>
      <vt:lpstr>Questionnaire Analysis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Redesign</vt:lpstr>
      <vt:lpstr>Slide 64</vt:lpstr>
      <vt:lpstr>Slide 65</vt:lpstr>
      <vt:lpstr>Slide 66</vt:lpstr>
      <vt:lpstr>Slide 67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Windows User</dc:creator>
  <cp:lastModifiedBy>HP</cp:lastModifiedBy>
  <cp:revision>18</cp:revision>
  <dcterms:created xsi:type="dcterms:W3CDTF">2019-05-18T14:09:42Z</dcterms:created>
  <dcterms:modified xsi:type="dcterms:W3CDTF">2019-05-20T08:41:01Z</dcterms:modified>
</cp:coreProperties>
</file>