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20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83A5-EB58-1945-B50A-A5857CD80AF5}" type="datetimeFigureOut">
              <a:rPr lang="en-US" smtClean="0"/>
              <a:t>1/31/18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EB06-078F-C84E-86D4-765FAE1492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221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83A5-EB58-1945-B50A-A5857CD80AF5}" type="datetimeFigureOut">
              <a:rPr lang="en-US" smtClean="0"/>
              <a:t>1/31/18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EB06-078F-C84E-86D4-765FAE1492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497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83A5-EB58-1945-B50A-A5857CD80AF5}" type="datetimeFigureOut">
              <a:rPr lang="en-US" smtClean="0"/>
              <a:t>1/31/18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EB06-078F-C84E-86D4-765FAE1492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832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83A5-EB58-1945-B50A-A5857CD80AF5}" type="datetimeFigureOut">
              <a:rPr lang="en-US" smtClean="0"/>
              <a:t>1/31/18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EB06-078F-C84E-86D4-765FAE1492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306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83A5-EB58-1945-B50A-A5857CD80AF5}" type="datetimeFigureOut">
              <a:rPr lang="en-US" smtClean="0"/>
              <a:t>1/31/18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EB06-078F-C84E-86D4-765FAE1492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647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83A5-EB58-1945-B50A-A5857CD80AF5}" type="datetimeFigureOut">
              <a:rPr lang="en-US" smtClean="0"/>
              <a:t>1/31/18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EB06-078F-C84E-86D4-765FAE1492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51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83A5-EB58-1945-B50A-A5857CD80AF5}" type="datetimeFigureOut">
              <a:rPr lang="en-US" smtClean="0"/>
              <a:t>1/31/18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EB06-078F-C84E-86D4-765FAE1492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33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83A5-EB58-1945-B50A-A5857CD80AF5}" type="datetimeFigureOut">
              <a:rPr lang="en-US" smtClean="0"/>
              <a:t>1/31/18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EB06-078F-C84E-86D4-765FAE1492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302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83A5-EB58-1945-B50A-A5857CD80AF5}" type="datetimeFigureOut">
              <a:rPr lang="en-US" smtClean="0"/>
              <a:t>1/31/18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EB06-078F-C84E-86D4-765FAE1492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772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83A5-EB58-1945-B50A-A5857CD80AF5}" type="datetimeFigureOut">
              <a:rPr lang="en-US" smtClean="0"/>
              <a:t>1/31/18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EB06-078F-C84E-86D4-765FAE1492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799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483A5-EB58-1945-B50A-A5857CD80AF5}" type="datetimeFigureOut">
              <a:rPr lang="en-US" smtClean="0"/>
              <a:t>1/31/18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EB06-078F-C84E-86D4-765FAE1492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54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483A5-EB58-1945-B50A-A5857CD80AF5}" type="datetimeFigureOut">
              <a:rPr lang="en-US" smtClean="0"/>
              <a:t>1/31/18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CEB06-078F-C84E-86D4-765FAE1492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187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8-01-31 at 9.07.3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8445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44152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44152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44152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44152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44152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44152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4415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8-01-31 at 9.07.4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415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8-01-31 at 9.07.5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415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8-01-31 at 9.07.5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415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8-01-31 at 9.08.1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415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8-01-31 at 9.08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415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8-01-31 at 9.08.3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415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4415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44152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On-screen Show (4:3)</PresentationFormat>
  <Paragraphs>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Walaa Abd Al-Aziz</dc:creator>
  <cp:lastModifiedBy>Walaa Abd Al-Aziz</cp:lastModifiedBy>
  <cp:revision>1</cp:revision>
  <dcterms:created xsi:type="dcterms:W3CDTF">2018-01-31T19:09:58Z</dcterms:created>
  <dcterms:modified xsi:type="dcterms:W3CDTF">2018-01-31T19:12:16Z</dcterms:modified>
</cp:coreProperties>
</file>