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-20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83A5-EB58-1945-B50A-A5857CD80AF5}" type="datetimeFigureOut">
              <a:rPr lang="en-US" smtClean="0"/>
              <a:t>1/31/18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EB06-078F-C84E-86D4-765FAE149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21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83A5-EB58-1945-B50A-A5857CD80AF5}" type="datetimeFigureOut">
              <a:rPr lang="en-US" smtClean="0"/>
              <a:t>1/31/18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EB06-078F-C84E-86D4-765FAE149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97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83A5-EB58-1945-B50A-A5857CD80AF5}" type="datetimeFigureOut">
              <a:rPr lang="en-US" smtClean="0"/>
              <a:t>1/31/18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EB06-078F-C84E-86D4-765FAE149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832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83A5-EB58-1945-B50A-A5857CD80AF5}" type="datetimeFigureOut">
              <a:rPr lang="en-US" smtClean="0"/>
              <a:t>1/31/18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EB06-078F-C84E-86D4-765FAE149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306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83A5-EB58-1945-B50A-A5857CD80AF5}" type="datetimeFigureOut">
              <a:rPr lang="en-US" smtClean="0"/>
              <a:t>1/31/18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EB06-078F-C84E-86D4-765FAE149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647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83A5-EB58-1945-B50A-A5857CD80AF5}" type="datetimeFigureOut">
              <a:rPr lang="en-US" smtClean="0"/>
              <a:t>1/31/18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EB06-078F-C84E-86D4-765FAE149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1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83A5-EB58-1945-B50A-A5857CD80AF5}" type="datetimeFigureOut">
              <a:rPr lang="en-US" smtClean="0"/>
              <a:t>1/31/18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EB06-078F-C84E-86D4-765FAE149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38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83A5-EB58-1945-B50A-A5857CD80AF5}" type="datetimeFigureOut">
              <a:rPr lang="en-US" smtClean="0"/>
              <a:t>1/31/18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EB06-078F-C84E-86D4-765FAE149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30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83A5-EB58-1945-B50A-A5857CD80AF5}" type="datetimeFigureOut">
              <a:rPr lang="en-US" smtClean="0"/>
              <a:t>1/31/18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EB06-078F-C84E-86D4-765FAE149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7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83A5-EB58-1945-B50A-A5857CD80AF5}" type="datetimeFigureOut">
              <a:rPr lang="en-US" smtClean="0"/>
              <a:t>1/31/18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EB06-078F-C84E-86D4-765FAE149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99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83A5-EB58-1945-B50A-A5857CD80AF5}" type="datetimeFigureOut">
              <a:rPr lang="en-US" smtClean="0"/>
              <a:t>1/31/18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CEB06-078F-C84E-86D4-765FAE149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5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483A5-EB58-1945-B50A-A5857CD80AF5}" type="datetimeFigureOut">
              <a:rPr lang="en-US" smtClean="0"/>
              <a:t>1/31/18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CEB06-078F-C84E-86D4-765FAE149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87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8-01-31 at 9.07.3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844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4415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4415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4415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4415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4415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4415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4415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8-01-31 at 9.07.4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15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8-01-31 at 9.07.5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15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8-01-31 at 9.07.5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15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8-01-31 at 9.08.1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15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8-01-31 at 9.08.2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15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8-01-31 at 9.08.3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15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4415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4415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On-screen Show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Walaa Abd Al-Aziz</dc:creator>
  <cp:lastModifiedBy>Walaa Abd Al-Aziz</cp:lastModifiedBy>
  <cp:revision>1</cp:revision>
  <dcterms:created xsi:type="dcterms:W3CDTF">2018-01-31T19:09:58Z</dcterms:created>
  <dcterms:modified xsi:type="dcterms:W3CDTF">2018-01-31T19:12:16Z</dcterms:modified>
</cp:coreProperties>
</file>