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x="18288000" cy="10287000"/>
  <p:notesSz cx="6858000" cy="9144000"/>
  <p:embeddedFontLst>
    <p:embeddedFont>
      <p:font typeface="Cinzel" charset="1" panose="00000500000000000000"/>
      <p:regular r:id="rId47"/>
    </p:embeddedFont>
    <p:embeddedFont>
      <p:font typeface="Alice" charset="1" panose="00000500000000000000"/>
      <p:regular r:id="rId4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4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6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7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0.png" Type="http://schemas.openxmlformats.org/officeDocument/2006/relationships/image"/><Relationship Id="rId4" Target="../media/image21.png" Type="http://schemas.openxmlformats.org/officeDocument/2006/relationships/image"/><Relationship Id="rId5" Target="../media/image22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3.jpeg" Type="http://schemas.openxmlformats.org/officeDocument/2006/relationships/image"/><Relationship Id="rId4" Target="../media/VAGJjIJ8rJ0.mp4" Type="http://schemas.openxmlformats.org/officeDocument/2006/relationships/video"/><Relationship Id="rId5" Target="../media/VAGJjIJ8rJ0.mp4" Type="http://schemas.microsoft.com/office/2007/relationships/media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4.jpeg" Type="http://schemas.openxmlformats.org/officeDocument/2006/relationships/image"/><Relationship Id="rId4" Target="../media/VAGJjPywpKw.mp4" Type="http://schemas.openxmlformats.org/officeDocument/2006/relationships/video"/><Relationship Id="rId5" Target="../media/VAGJjPywpKw.mp4" Type="http://schemas.microsoft.com/office/2007/relationships/media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5.jpeg" Type="http://schemas.openxmlformats.org/officeDocument/2006/relationships/image"/><Relationship Id="rId4" Target="../media/VAGJjN7Sl2Y.mp4" Type="http://schemas.openxmlformats.org/officeDocument/2006/relationships/video"/><Relationship Id="rId5" Target="../media/VAGJjN7Sl2Y.mp4" Type="http://schemas.microsoft.com/office/2007/relationships/media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6.jpeg" Type="http://schemas.openxmlformats.org/officeDocument/2006/relationships/image"/><Relationship Id="rId4" Target="../media/VAGJjAaVsgE.mp4" Type="http://schemas.openxmlformats.org/officeDocument/2006/relationships/video"/><Relationship Id="rId5" Target="../media/VAGJjAaVsgE.mp4" Type="http://schemas.microsoft.com/office/2007/relationships/media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7.jpeg" Type="http://schemas.openxmlformats.org/officeDocument/2006/relationships/image"/><Relationship Id="rId4" Target="../media/VAGJjJnYBoI.mp4" Type="http://schemas.openxmlformats.org/officeDocument/2006/relationships/video"/><Relationship Id="rId5" Target="../media/VAGJjJnYBoI.mp4" Type="http://schemas.microsoft.com/office/2007/relationships/media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8.jpeg" Type="http://schemas.openxmlformats.org/officeDocument/2006/relationships/image"/><Relationship Id="rId4" Target="../media/VAGJjPLsJdE.mp4" Type="http://schemas.openxmlformats.org/officeDocument/2006/relationships/video"/><Relationship Id="rId5" Target="../media/VAGJjPLsJdE.mp4" Type="http://schemas.microsoft.com/office/2007/relationships/media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5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29.jpeg" Type="http://schemas.openxmlformats.org/officeDocument/2006/relationships/image"/><Relationship Id="rId4" Target="../media/VAGJjfaee4o.mp4" Type="http://schemas.openxmlformats.org/officeDocument/2006/relationships/video"/><Relationship Id="rId5" Target="../media/VAGJjfaee4o.mp4" Type="http://schemas.microsoft.com/office/2007/relationships/media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0.jpeg" Type="http://schemas.openxmlformats.org/officeDocument/2006/relationships/image"/><Relationship Id="rId4" Target="../media/VAGJjcbFnsI.mp4" Type="http://schemas.openxmlformats.org/officeDocument/2006/relationships/video"/><Relationship Id="rId5" Target="../media/VAGJjcbFnsI.mp4" Type="http://schemas.microsoft.com/office/2007/relationships/media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1.jpeg" Type="http://schemas.openxmlformats.org/officeDocument/2006/relationships/image"/><Relationship Id="rId4" Target="../media/VAGJj8vnVMw.mp4" Type="http://schemas.openxmlformats.org/officeDocument/2006/relationships/video"/><Relationship Id="rId5" Target="../media/VAGJj8vnVMw.mp4" Type="http://schemas.microsoft.com/office/2007/relationships/media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2.jpeg" Type="http://schemas.openxmlformats.org/officeDocument/2006/relationships/image"/><Relationship Id="rId4" Target="../media/VAGJj_Ek3ic.mp4" Type="http://schemas.openxmlformats.org/officeDocument/2006/relationships/video"/><Relationship Id="rId5" Target="../media/VAGJj_Ek3ic.mp4" Type="http://schemas.microsoft.com/office/2007/relationships/media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3.jpeg" Type="http://schemas.openxmlformats.org/officeDocument/2006/relationships/image"/><Relationship Id="rId4" Target="../media/VAGJjV34yo8.mp4" Type="http://schemas.openxmlformats.org/officeDocument/2006/relationships/video"/><Relationship Id="rId5" Target="../media/VAGJjV34yo8.mp4" Type="http://schemas.microsoft.com/office/2007/relationships/media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4.jpeg" Type="http://schemas.openxmlformats.org/officeDocument/2006/relationships/image"/><Relationship Id="rId4" Target="../media/VAGJjTnqsC4.mp4" Type="http://schemas.openxmlformats.org/officeDocument/2006/relationships/video"/><Relationship Id="rId5" Target="../media/VAGJjTnqsC4.mp4" Type="http://schemas.microsoft.com/office/2007/relationships/media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5.jpeg" Type="http://schemas.openxmlformats.org/officeDocument/2006/relationships/image"/><Relationship Id="rId4" Target="../media/VAGJjSsvw0M.mp4" Type="http://schemas.openxmlformats.org/officeDocument/2006/relationships/video"/><Relationship Id="rId5" Target="../media/VAGJjSsvw0M.mp4" Type="http://schemas.microsoft.com/office/2007/relationships/media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6.jpeg" Type="http://schemas.openxmlformats.org/officeDocument/2006/relationships/image"/><Relationship Id="rId4" Target="../media/VAGJjb_bx9M.mp4" Type="http://schemas.openxmlformats.org/officeDocument/2006/relationships/video"/><Relationship Id="rId5" Target="../media/VAGJjb_bx9M.mp4" Type="http://schemas.microsoft.com/office/2007/relationships/media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7.jpeg" Type="http://schemas.openxmlformats.org/officeDocument/2006/relationships/image"/><Relationship Id="rId4" Target="../media/VAGJjQrhFUA.mp4" Type="http://schemas.openxmlformats.org/officeDocument/2006/relationships/video"/><Relationship Id="rId5" Target="../media/VAGJjQrhFUA.mp4" Type="http://schemas.microsoft.com/office/2007/relationships/media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8.jpeg" Type="http://schemas.openxmlformats.org/officeDocument/2006/relationships/image"/><Relationship Id="rId4" Target="../media/VAGJjommhxE.mp4" Type="http://schemas.openxmlformats.org/officeDocument/2006/relationships/video"/><Relationship Id="rId5" Target="../media/VAGJjommhxE.mp4" Type="http://schemas.microsoft.com/office/2007/relationships/media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6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9.jpeg" Type="http://schemas.openxmlformats.org/officeDocument/2006/relationships/image"/><Relationship Id="rId4" Target="../media/VAGJjnNijdc.mp4" Type="http://schemas.openxmlformats.org/officeDocument/2006/relationships/video"/><Relationship Id="rId5" Target="../media/VAGJjnNijdc.mp4" Type="http://schemas.microsoft.com/office/2007/relationships/media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0.jpeg" Type="http://schemas.openxmlformats.org/officeDocument/2006/relationships/image"/><Relationship Id="rId4" Target="../media/VAGJjlGRzc4.mp4" Type="http://schemas.openxmlformats.org/officeDocument/2006/relationships/video"/><Relationship Id="rId5" Target="../media/VAGJjlGRzc4.mp4" Type="http://schemas.microsoft.com/office/2007/relationships/media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1.jpeg" Type="http://schemas.openxmlformats.org/officeDocument/2006/relationships/image"/><Relationship Id="rId4" Target="../media/VAGJjpuE-3k.mp4" Type="http://schemas.openxmlformats.org/officeDocument/2006/relationships/video"/><Relationship Id="rId5" Target="../media/VAGJjpuE-3k.mp4" Type="http://schemas.microsoft.com/office/2007/relationships/media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2.jpeg" Type="http://schemas.openxmlformats.org/officeDocument/2006/relationships/image"/><Relationship Id="rId4" Target="../media/VAGJjjIzLpA.mp4" Type="http://schemas.openxmlformats.org/officeDocument/2006/relationships/video"/><Relationship Id="rId5" Target="../media/VAGJjjIzLpA.mp4" Type="http://schemas.microsoft.com/office/2007/relationships/media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3.jpeg" Type="http://schemas.openxmlformats.org/officeDocument/2006/relationships/image"/><Relationship Id="rId4" Target="../media/VAGJjoaSwQw.mp4" Type="http://schemas.openxmlformats.org/officeDocument/2006/relationships/video"/><Relationship Id="rId5" Target="../media/VAGJjoaSwQw.mp4" Type="http://schemas.microsoft.com/office/2007/relationships/media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4.jpeg" Type="http://schemas.openxmlformats.org/officeDocument/2006/relationships/image"/><Relationship Id="rId4" Target="../media/VAGJjmRoGU0.mp4" Type="http://schemas.openxmlformats.org/officeDocument/2006/relationships/video"/><Relationship Id="rId5" Target="../media/VAGJjmRoGU0.mp4" Type="http://schemas.microsoft.com/office/2007/relationships/media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45.jpeg" Type="http://schemas.openxmlformats.org/officeDocument/2006/relationships/image"/><Relationship Id="rId4" Target="../media/VAGJnIqVBiM.mp4" Type="http://schemas.openxmlformats.org/officeDocument/2006/relationships/video"/><Relationship Id="rId5" Target="../media/VAGJnIqVBiM.mp4" Type="http://schemas.microsoft.com/office/2007/relationships/media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46.gif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47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48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7.gif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49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50.gif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11.gif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Relationship Id="rId4" Target="../media/image2.png" Type="http://schemas.openxmlformats.org/officeDocument/2006/relationships/image"/><Relationship Id="rId5" Target="../media/image1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13.jpeg" Type="http://schemas.openxmlformats.org/officeDocument/2006/relationships/image"/><Relationship Id="rId4" Target="../media/VAGJjKwPErw.mp4" Type="http://schemas.openxmlformats.org/officeDocument/2006/relationships/video"/><Relationship Id="rId5" Target="../media/VAGJjKwPErw.mp4" Type="http://schemas.microsoft.com/office/2007/relationships/media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270596" y="270096"/>
            <a:ext cx="9746807" cy="9746807"/>
          </a:xfrm>
          <a:custGeom>
            <a:avLst/>
            <a:gdLst/>
            <a:ahLst/>
            <a:cxnLst/>
            <a:rect r="r" b="b" t="t" l="l"/>
            <a:pathLst>
              <a:path h="9746807" w="9746807">
                <a:moveTo>
                  <a:pt x="0" y="0"/>
                </a:moveTo>
                <a:lnTo>
                  <a:pt x="9746808" y="0"/>
                </a:lnTo>
                <a:lnTo>
                  <a:pt x="9746808" y="9746808"/>
                </a:lnTo>
                <a:lnTo>
                  <a:pt x="0" y="97468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207257"/>
            <a:ext cx="18288000" cy="10611952"/>
          </a:xfrm>
          <a:custGeom>
            <a:avLst/>
            <a:gdLst/>
            <a:ahLst/>
            <a:cxnLst/>
            <a:rect r="r" b="b" t="t" l="l"/>
            <a:pathLst>
              <a:path h="10611952" w="18288000">
                <a:moveTo>
                  <a:pt x="0" y="0"/>
                </a:moveTo>
                <a:lnTo>
                  <a:pt x="18288000" y="0"/>
                </a:lnTo>
                <a:lnTo>
                  <a:pt x="18288000" y="10611953"/>
                </a:lnTo>
                <a:lnTo>
                  <a:pt x="0" y="106119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6172" r="0" b="-862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557905" y="514350"/>
            <a:ext cx="9172190" cy="9258300"/>
          </a:xfrm>
          <a:custGeom>
            <a:avLst/>
            <a:gdLst/>
            <a:ahLst/>
            <a:cxnLst/>
            <a:rect r="r" b="b" t="t" l="l"/>
            <a:pathLst>
              <a:path h="9258300" w="9172190">
                <a:moveTo>
                  <a:pt x="0" y="0"/>
                </a:moveTo>
                <a:lnTo>
                  <a:pt x="9172190" y="0"/>
                </a:lnTo>
                <a:lnTo>
                  <a:pt x="9172190" y="9258300"/>
                </a:lnTo>
                <a:lnTo>
                  <a:pt x="0" y="92583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79" r="-1200" b="-18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720673"/>
          </a:xfrm>
          <a:custGeom>
            <a:avLst/>
            <a:gdLst/>
            <a:ahLst/>
            <a:cxnLst/>
            <a:rect r="r" b="b" t="t" l="l"/>
            <a:pathLst>
              <a:path h="10720673" w="18288000">
                <a:moveTo>
                  <a:pt x="0" y="0"/>
                </a:moveTo>
                <a:lnTo>
                  <a:pt x="18288000" y="0"/>
                </a:lnTo>
                <a:lnTo>
                  <a:pt x="18288000" y="10720673"/>
                </a:lnTo>
                <a:lnTo>
                  <a:pt x="0" y="10720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338" t="-18948" r="-233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28096" y="1028700"/>
            <a:ext cx="3924886" cy="8229600"/>
          </a:xfrm>
          <a:custGeom>
            <a:avLst/>
            <a:gdLst/>
            <a:ahLst/>
            <a:cxnLst/>
            <a:rect r="r" b="b" t="t" l="l"/>
            <a:pathLst>
              <a:path h="8229600" w="3924886">
                <a:moveTo>
                  <a:pt x="0" y="0"/>
                </a:moveTo>
                <a:lnTo>
                  <a:pt x="3924886" y="0"/>
                </a:lnTo>
                <a:lnTo>
                  <a:pt x="392488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024963" y="1028700"/>
            <a:ext cx="3847056" cy="8229600"/>
          </a:xfrm>
          <a:custGeom>
            <a:avLst/>
            <a:gdLst/>
            <a:ahLst/>
            <a:cxnLst/>
            <a:rect r="r" b="b" t="t" l="l"/>
            <a:pathLst>
              <a:path h="8229600" w="3847056">
                <a:moveTo>
                  <a:pt x="0" y="0"/>
                </a:moveTo>
                <a:lnTo>
                  <a:pt x="3847056" y="0"/>
                </a:lnTo>
                <a:lnTo>
                  <a:pt x="384705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144000" y="3991610"/>
            <a:ext cx="9824743" cy="37325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USER LOG IN 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VALIDATION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720673"/>
          </a:xfrm>
          <a:custGeom>
            <a:avLst/>
            <a:gdLst/>
            <a:ahLst/>
            <a:cxnLst/>
            <a:rect r="r" b="b" t="t" l="l"/>
            <a:pathLst>
              <a:path h="10720673" w="18288000">
                <a:moveTo>
                  <a:pt x="0" y="0"/>
                </a:moveTo>
                <a:lnTo>
                  <a:pt x="18288000" y="0"/>
                </a:lnTo>
                <a:lnTo>
                  <a:pt x="18288000" y="10720673"/>
                </a:lnTo>
                <a:lnTo>
                  <a:pt x="0" y="10720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338" t="-18948" r="-233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445204" y="516476"/>
            <a:ext cx="4235159" cy="9254048"/>
          </a:xfrm>
          <a:custGeom>
            <a:avLst/>
            <a:gdLst/>
            <a:ahLst/>
            <a:cxnLst/>
            <a:rect r="r" b="b" t="t" l="l"/>
            <a:pathLst>
              <a:path h="9254048" w="4235159">
                <a:moveTo>
                  <a:pt x="0" y="0"/>
                </a:moveTo>
                <a:lnTo>
                  <a:pt x="4235159" y="0"/>
                </a:lnTo>
                <a:lnTo>
                  <a:pt x="4235159" y="9254048"/>
                </a:lnTo>
                <a:lnTo>
                  <a:pt x="0" y="92540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144000" y="3991610"/>
            <a:ext cx="9824743" cy="37325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USER SIGN UP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VALIDATION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720673"/>
          </a:xfrm>
          <a:custGeom>
            <a:avLst/>
            <a:gdLst/>
            <a:ahLst/>
            <a:cxnLst/>
            <a:rect r="r" b="b" t="t" l="l"/>
            <a:pathLst>
              <a:path h="10720673" w="18288000">
                <a:moveTo>
                  <a:pt x="0" y="0"/>
                </a:moveTo>
                <a:lnTo>
                  <a:pt x="18288000" y="0"/>
                </a:lnTo>
                <a:lnTo>
                  <a:pt x="18288000" y="10720673"/>
                </a:lnTo>
                <a:lnTo>
                  <a:pt x="0" y="10720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338" t="-18948" r="-233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006876" y="816228"/>
            <a:ext cx="4274249" cy="8956422"/>
          </a:xfrm>
          <a:custGeom>
            <a:avLst/>
            <a:gdLst/>
            <a:ahLst/>
            <a:cxnLst/>
            <a:rect r="r" b="b" t="t" l="l"/>
            <a:pathLst>
              <a:path h="8956422" w="4274249">
                <a:moveTo>
                  <a:pt x="0" y="0"/>
                </a:moveTo>
                <a:lnTo>
                  <a:pt x="4274248" y="0"/>
                </a:lnTo>
                <a:lnTo>
                  <a:pt x="4274248" y="8956422"/>
                </a:lnTo>
                <a:lnTo>
                  <a:pt x="0" y="89564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37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8363" y="816228"/>
            <a:ext cx="4274249" cy="8956422"/>
          </a:xfrm>
          <a:custGeom>
            <a:avLst/>
            <a:gdLst/>
            <a:ahLst/>
            <a:cxnLst/>
            <a:rect r="r" b="b" t="t" l="l"/>
            <a:pathLst>
              <a:path h="8956422" w="4274249">
                <a:moveTo>
                  <a:pt x="0" y="0"/>
                </a:moveTo>
                <a:lnTo>
                  <a:pt x="4274249" y="0"/>
                </a:lnTo>
                <a:lnTo>
                  <a:pt x="4274249" y="8956422"/>
                </a:lnTo>
                <a:lnTo>
                  <a:pt x="0" y="895642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37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385380" y="816228"/>
            <a:ext cx="4274249" cy="8956422"/>
          </a:xfrm>
          <a:custGeom>
            <a:avLst/>
            <a:gdLst/>
            <a:ahLst/>
            <a:cxnLst/>
            <a:rect r="r" b="b" t="t" l="l"/>
            <a:pathLst>
              <a:path h="8956422" w="4274249">
                <a:moveTo>
                  <a:pt x="0" y="0"/>
                </a:moveTo>
                <a:lnTo>
                  <a:pt x="4274249" y="0"/>
                </a:lnTo>
                <a:lnTo>
                  <a:pt x="4274249" y="8956422"/>
                </a:lnTo>
                <a:lnTo>
                  <a:pt x="0" y="89564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37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720673"/>
          </a:xfrm>
          <a:custGeom>
            <a:avLst/>
            <a:gdLst/>
            <a:ahLst/>
            <a:cxnLst/>
            <a:rect r="r" b="b" t="t" l="l"/>
            <a:pathLst>
              <a:path h="10720673" w="18288000">
                <a:moveTo>
                  <a:pt x="0" y="0"/>
                </a:moveTo>
                <a:lnTo>
                  <a:pt x="18288000" y="0"/>
                </a:lnTo>
                <a:lnTo>
                  <a:pt x="18288000" y="10720673"/>
                </a:lnTo>
                <a:lnTo>
                  <a:pt x="0" y="10720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338" t="-18948" r="-233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394675" y="706565"/>
            <a:ext cx="4423419" cy="9302756"/>
          </a:xfrm>
          <a:custGeom>
            <a:avLst/>
            <a:gdLst/>
            <a:ahLst/>
            <a:cxnLst/>
            <a:rect r="r" b="b" t="t" l="l"/>
            <a:pathLst>
              <a:path h="9302756" w="4423419">
                <a:moveTo>
                  <a:pt x="0" y="0"/>
                </a:moveTo>
                <a:lnTo>
                  <a:pt x="4423419" y="0"/>
                </a:lnTo>
                <a:lnTo>
                  <a:pt x="4423419" y="9302756"/>
                </a:lnTo>
                <a:lnTo>
                  <a:pt x="0" y="93027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995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706565"/>
            <a:ext cx="4354063" cy="9152526"/>
          </a:xfrm>
          <a:custGeom>
            <a:avLst/>
            <a:gdLst/>
            <a:ahLst/>
            <a:cxnLst/>
            <a:rect r="r" b="b" t="t" l="l"/>
            <a:pathLst>
              <a:path h="9152526" w="4354063">
                <a:moveTo>
                  <a:pt x="0" y="0"/>
                </a:moveTo>
                <a:lnTo>
                  <a:pt x="4354063" y="0"/>
                </a:lnTo>
                <a:lnTo>
                  <a:pt x="4354063" y="9152526"/>
                </a:lnTo>
                <a:lnTo>
                  <a:pt x="0" y="915252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044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677009" y="706565"/>
            <a:ext cx="4423419" cy="9227641"/>
          </a:xfrm>
          <a:custGeom>
            <a:avLst/>
            <a:gdLst/>
            <a:ahLst/>
            <a:cxnLst/>
            <a:rect r="r" b="b" t="t" l="l"/>
            <a:pathLst>
              <a:path h="9227641" w="4423419">
                <a:moveTo>
                  <a:pt x="0" y="0"/>
                </a:moveTo>
                <a:lnTo>
                  <a:pt x="4423419" y="0"/>
                </a:lnTo>
                <a:lnTo>
                  <a:pt x="4423419" y="9227641"/>
                </a:lnTo>
                <a:lnTo>
                  <a:pt x="0" y="92276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833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547204"/>
          </a:xfrm>
          <a:custGeom>
            <a:avLst/>
            <a:gdLst/>
            <a:ahLst/>
            <a:cxnLst/>
            <a:rect r="r" b="b" t="t" l="l"/>
            <a:pathLst>
              <a:path h="10547204" w="18288000">
                <a:moveTo>
                  <a:pt x="0" y="0"/>
                </a:moveTo>
                <a:lnTo>
                  <a:pt x="18288000" y="0"/>
                </a:lnTo>
                <a:lnTo>
                  <a:pt x="18288000" y="10547204"/>
                </a:lnTo>
                <a:lnTo>
                  <a:pt x="0" y="105472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214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310676" y="514350"/>
            <a:ext cx="4251260" cy="92583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2618419"/>
            <a:ext cx="9824743" cy="44691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DIAMOND SECTION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IRIS CATEGORIES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81888"/>
            <a:ext cx="18288000" cy="10568888"/>
          </a:xfrm>
          <a:custGeom>
            <a:avLst/>
            <a:gdLst/>
            <a:ahLst/>
            <a:cxnLst/>
            <a:rect r="r" b="b" t="t" l="l"/>
            <a:pathLst>
              <a:path h="10568888" w="18288000">
                <a:moveTo>
                  <a:pt x="0" y="0"/>
                </a:moveTo>
                <a:lnTo>
                  <a:pt x="18288000" y="0"/>
                </a:lnTo>
                <a:lnTo>
                  <a:pt x="18288000" y="10568888"/>
                </a:lnTo>
                <a:lnTo>
                  <a:pt x="0" y="105688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797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570880" y="594162"/>
            <a:ext cx="4177964" cy="9098677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2618419"/>
            <a:ext cx="9824743" cy="525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DIAMOND SECTION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RING CATEGORY &amp; PRODUCT DETAILS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38520"/>
            <a:ext cx="18288000" cy="10525520"/>
          </a:xfrm>
          <a:custGeom>
            <a:avLst/>
            <a:gdLst/>
            <a:ahLst/>
            <a:cxnLst/>
            <a:rect r="r" b="b" t="t" l="l"/>
            <a:pathLst>
              <a:path h="10525520" w="18288000">
                <a:moveTo>
                  <a:pt x="0" y="0"/>
                </a:moveTo>
                <a:lnTo>
                  <a:pt x="18288000" y="0"/>
                </a:lnTo>
                <a:lnTo>
                  <a:pt x="18288000" y="10525520"/>
                </a:lnTo>
                <a:lnTo>
                  <a:pt x="0" y="105255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458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354044" y="526432"/>
            <a:ext cx="4130640" cy="8995616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4623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ADDING A REVIEW &amp; RECOMMENDED FOR YOU SECTION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38520"/>
            <a:ext cx="18288000" cy="10525520"/>
          </a:xfrm>
          <a:custGeom>
            <a:avLst/>
            <a:gdLst/>
            <a:ahLst/>
            <a:cxnLst/>
            <a:rect r="r" b="b" t="t" l="l"/>
            <a:pathLst>
              <a:path h="10525520" w="18288000">
                <a:moveTo>
                  <a:pt x="0" y="0"/>
                </a:moveTo>
                <a:lnTo>
                  <a:pt x="18288000" y="0"/>
                </a:lnTo>
                <a:lnTo>
                  <a:pt x="18288000" y="10525520"/>
                </a:lnTo>
                <a:lnTo>
                  <a:pt x="0" y="105255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458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549197" y="424559"/>
            <a:ext cx="4224197" cy="919936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17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SORTING ITEMS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38520"/>
            <a:ext cx="18288000" cy="10525520"/>
          </a:xfrm>
          <a:custGeom>
            <a:avLst/>
            <a:gdLst/>
            <a:ahLst/>
            <a:cxnLst/>
            <a:rect r="r" b="b" t="t" l="l"/>
            <a:pathLst>
              <a:path h="10525520" w="18288000">
                <a:moveTo>
                  <a:pt x="0" y="0"/>
                </a:moveTo>
                <a:lnTo>
                  <a:pt x="18288000" y="0"/>
                </a:lnTo>
                <a:lnTo>
                  <a:pt x="18288000" y="10525520"/>
                </a:lnTo>
                <a:lnTo>
                  <a:pt x="0" y="105255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458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288993" y="404732"/>
            <a:ext cx="4242405" cy="9239016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17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SEARCH FEATURE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547204"/>
          </a:xfrm>
          <a:custGeom>
            <a:avLst/>
            <a:gdLst/>
            <a:ahLst/>
            <a:cxnLst/>
            <a:rect r="r" b="b" t="t" l="l"/>
            <a:pathLst>
              <a:path h="10547204" w="18288000">
                <a:moveTo>
                  <a:pt x="0" y="0"/>
                </a:moveTo>
                <a:lnTo>
                  <a:pt x="18288000" y="0"/>
                </a:lnTo>
                <a:lnTo>
                  <a:pt x="18288000" y="10547204"/>
                </a:lnTo>
                <a:lnTo>
                  <a:pt x="0" y="105472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214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852768" y="514350"/>
            <a:ext cx="4251260" cy="92583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17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ADD ITEM TO CART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207257"/>
            <a:ext cx="18288000" cy="10611952"/>
          </a:xfrm>
          <a:custGeom>
            <a:avLst/>
            <a:gdLst/>
            <a:ahLst/>
            <a:cxnLst/>
            <a:rect r="r" b="b" t="t" l="l"/>
            <a:pathLst>
              <a:path h="10611952" w="18288000">
                <a:moveTo>
                  <a:pt x="0" y="0"/>
                </a:moveTo>
                <a:lnTo>
                  <a:pt x="18288000" y="0"/>
                </a:lnTo>
                <a:lnTo>
                  <a:pt x="18288000" y="10611953"/>
                </a:lnTo>
                <a:lnTo>
                  <a:pt x="0" y="106119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172" r="0" b="-862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32186" y="2723449"/>
            <a:ext cx="7696144" cy="7696144"/>
          </a:xfrm>
          <a:custGeom>
            <a:avLst/>
            <a:gdLst/>
            <a:ahLst/>
            <a:cxnLst/>
            <a:rect r="r" b="b" t="t" l="l"/>
            <a:pathLst>
              <a:path h="7696144" w="7696144">
                <a:moveTo>
                  <a:pt x="0" y="0"/>
                </a:moveTo>
                <a:lnTo>
                  <a:pt x="7696144" y="0"/>
                </a:lnTo>
                <a:lnTo>
                  <a:pt x="7696144" y="7696144"/>
                </a:lnTo>
                <a:lnTo>
                  <a:pt x="0" y="76961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144000" y="2949800"/>
            <a:ext cx="8779781" cy="896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00"/>
              </a:lnSpc>
            </a:pPr>
            <a:r>
              <a:rPr lang="en-US" sz="6800" spc="-272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TABLE OF CONTENTS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633130" y="4658265"/>
            <a:ext cx="8779781" cy="39027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49967" indent="-474984" lvl="1">
              <a:lnSpc>
                <a:spcPts val="4400"/>
              </a:lnSpc>
              <a:buFont typeface="Arial"/>
              <a:buChar char="•"/>
            </a:pPr>
            <a:r>
              <a:rPr lang="en-US" sz="4400" spc="-17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 INTRODUCTION</a:t>
            </a:r>
          </a:p>
          <a:p>
            <a:pPr algn="l">
              <a:lnSpc>
                <a:spcPts val="4400"/>
              </a:lnSpc>
            </a:pPr>
          </a:p>
          <a:p>
            <a:pPr algn="l" marL="949967" indent="-474984" lvl="1">
              <a:lnSpc>
                <a:spcPts val="4400"/>
              </a:lnSpc>
              <a:buFont typeface="Arial"/>
              <a:buChar char="•"/>
            </a:pPr>
            <a:r>
              <a:rPr lang="en-US" sz="4400" spc="-17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 IRIS FEATURES</a:t>
            </a:r>
          </a:p>
          <a:p>
            <a:pPr algn="l">
              <a:lnSpc>
                <a:spcPts val="4400"/>
              </a:lnSpc>
            </a:pPr>
          </a:p>
          <a:p>
            <a:pPr algn="l" marL="949967" indent="-474984" lvl="1">
              <a:lnSpc>
                <a:spcPts val="4400"/>
              </a:lnSpc>
              <a:buFont typeface="Arial"/>
              <a:buChar char="•"/>
            </a:pPr>
            <a:r>
              <a:rPr lang="en-US" sz="4400" spc="-17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CONSTRAINTS</a:t>
            </a:r>
          </a:p>
          <a:p>
            <a:pPr algn="l">
              <a:lnSpc>
                <a:spcPts val="4400"/>
              </a:lnSpc>
            </a:pPr>
          </a:p>
          <a:p>
            <a:pPr algn="l" marL="949967" indent="-474984" lvl="1">
              <a:lnSpc>
                <a:spcPts val="4400"/>
              </a:lnSpc>
              <a:buFont typeface="Arial"/>
              <a:buChar char="•"/>
            </a:pPr>
            <a:r>
              <a:rPr lang="en-US" sz="4400" spc="-17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51786"/>
            <a:ext cx="18288000" cy="10438786"/>
          </a:xfrm>
          <a:custGeom>
            <a:avLst/>
            <a:gdLst/>
            <a:ahLst/>
            <a:cxnLst/>
            <a:rect r="r" b="b" t="t" l="l"/>
            <a:pathLst>
              <a:path h="10438786" w="18288000">
                <a:moveTo>
                  <a:pt x="0" y="0"/>
                </a:moveTo>
                <a:lnTo>
                  <a:pt x="18288000" y="0"/>
                </a:lnTo>
                <a:lnTo>
                  <a:pt x="18288000" y="10438786"/>
                </a:lnTo>
                <a:lnTo>
                  <a:pt x="0" y="104387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944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787717" y="409926"/>
            <a:ext cx="4282429" cy="9326179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899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NEW ARRIVALS &amp;</a:t>
            </a: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BEST SELLERS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16837"/>
            <a:ext cx="18288000" cy="10503837"/>
          </a:xfrm>
          <a:custGeom>
            <a:avLst/>
            <a:gdLst/>
            <a:ahLst/>
            <a:cxnLst/>
            <a:rect r="r" b="b" t="t" l="l"/>
            <a:pathLst>
              <a:path h="10503837" w="18288000">
                <a:moveTo>
                  <a:pt x="0" y="0"/>
                </a:moveTo>
                <a:lnTo>
                  <a:pt x="18288000" y="0"/>
                </a:lnTo>
                <a:lnTo>
                  <a:pt x="18288000" y="10503837"/>
                </a:lnTo>
                <a:lnTo>
                  <a:pt x="0" y="1050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70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267309" y="397392"/>
            <a:ext cx="4259103" cy="9275379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899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DESIGN YOUR OWN RING FEATURE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73469"/>
            <a:ext cx="18288000" cy="10655622"/>
          </a:xfrm>
          <a:custGeom>
            <a:avLst/>
            <a:gdLst/>
            <a:ahLst/>
            <a:cxnLst/>
            <a:rect r="r" b="b" t="t" l="l"/>
            <a:pathLst>
              <a:path h="10655622" w="18288000">
                <a:moveTo>
                  <a:pt x="0" y="0"/>
                </a:moveTo>
                <a:lnTo>
                  <a:pt x="18288000" y="0"/>
                </a:lnTo>
                <a:lnTo>
                  <a:pt x="18288000" y="10655622"/>
                </a:lnTo>
                <a:lnTo>
                  <a:pt x="0" y="106556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28" t="-19195" r="-2128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43986" y="232490"/>
            <a:ext cx="4437833" cy="9681051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899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MY PERFECT DIAMOND FEATURE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16837"/>
            <a:ext cx="18288000" cy="10503837"/>
          </a:xfrm>
          <a:custGeom>
            <a:avLst/>
            <a:gdLst/>
            <a:ahLst/>
            <a:cxnLst/>
            <a:rect r="r" b="b" t="t" l="l"/>
            <a:pathLst>
              <a:path h="10503837" w="18288000">
                <a:moveTo>
                  <a:pt x="0" y="0"/>
                </a:moveTo>
                <a:lnTo>
                  <a:pt x="18288000" y="0"/>
                </a:lnTo>
                <a:lnTo>
                  <a:pt x="18288000" y="10503837"/>
                </a:lnTo>
                <a:lnTo>
                  <a:pt x="0" y="1050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70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899343" y="337384"/>
            <a:ext cx="4341665" cy="9471262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899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TRY RING ON HAND FEATURE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16837"/>
            <a:ext cx="18288000" cy="10503837"/>
          </a:xfrm>
          <a:custGeom>
            <a:avLst/>
            <a:gdLst/>
            <a:ahLst/>
            <a:cxnLst/>
            <a:rect r="r" b="b" t="t" l="l"/>
            <a:pathLst>
              <a:path h="10503837" w="18288000">
                <a:moveTo>
                  <a:pt x="0" y="0"/>
                </a:moveTo>
                <a:lnTo>
                  <a:pt x="18288000" y="0"/>
                </a:lnTo>
                <a:lnTo>
                  <a:pt x="18288000" y="10503837"/>
                </a:lnTo>
                <a:lnTo>
                  <a:pt x="0" y="1050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70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874452" y="337913"/>
            <a:ext cx="4313727" cy="9394338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17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WISHLIST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73469"/>
            <a:ext cx="18288000" cy="10590571"/>
          </a:xfrm>
          <a:custGeom>
            <a:avLst/>
            <a:gdLst/>
            <a:ahLst/>
            <a:cxnLst/>
            <a:rect r="r" b="b" t="t" l="l"/>
            <a:pathLst>
              <a:path h="10590571" w="18288000">
                <a:moveTo>
                  <a:pt x="0" y="0"/>
                </a:moveTo>
                <a:lnTo>
                  <a:pt x="18288000" y="0"/>
                </a:lnTo>
                <a:lnTo>
                  <a:pt x="18288000" y="10590571"/>
                </a:lnTo>
                <a:lnTo>
                  <a:pt x="0" y="105905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10" t="-19195" r="-1810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59243" y="370840"/>
            <a:ext cx="4325681" cy="940435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899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REMOVE ITEM FROM CART </a:t>
            </a: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&amp; CHECKOUT PROCESS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95153"/>
            <a:ext cx="18288000" cy="10612255"/>
          </a:xfrm>
          <a:custGeom>
            <a:avLst/>
            <a:gdLst/>
            <a:ahLst/>
            <a:cxnLst/>
            <a:rect r="r" b="b" t="t" l="l"/>
            <a:pathLst>
              <a:path h="10612255" w="18288000">
                <a:moveTo>
                  <a:pt x="0" y="0"/>
                </a:moveTo>
                <a:lnTo>
                  <a:pt x="18288000" y="0"/>
                </a:lnTo>
                <a:lnTo>
                  <a:pt x="18288000" y="10612255"/>
                </a:lnTo>
                <a:lnTo>
                  <a:pt x="0" y="106122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09" t="-18948" r="-1809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762814" y="427413"/>
            <a:ext cx="4308557" cy="936712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17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GEMSTONES SECTION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73469"/>
            <a:ext cx="18288000" cy="10590571"/>
          </a:xfrm>
          <a:custGeom>
            <a:avLst/>
            <a:gdLst/>
            <a:ahLst/>
            <a:cxnLst/>
            <a:rect r="r" b="b" t="t" l="l"/>
            <a:pathLst>
              <a:path h="10590571" w="18288000">
                <a:moveTo>
                  <a:pt x="0" y="0"/>
                </a:moveTo>
                <a:lnTo>
                  <a:pt x="18288000" y="0"/>
                </a:lnTo>
                <a:lnTo>
                  <a:pt x="18288000" y="10590571"/>
                </a:lnTo>
                <a:lnTo>
                  <a:pt x="0" y="105905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10" t="-19195" r="-1810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632712" y="229937"/>
            <a:ext cx="4500195" cy="9783758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4592955"/>
            <a:ext cx="9824743" cy="1282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9600" spc="-38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GOLD SECTION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60204"/>
            <a:ext cx="18288000" cy="10677306"/>
          </a:xfrm>
          <a:custGeom>
            <a:avLst/>
            <a:gdLst/>
            <a:ahLst/>
            <a:cxnLst/>
            <a:rect r="r" b="b" t="t" l="l"/>
            <a:pathLst>
              <a:path h="10677306" w="18288000">
                <a:moveTo>
                  <a:pt x="0" y="0"/>
                </a:moveTo>
                <a:lnTo>
                  <a:pt x="18288000" y="0"/>
                </a:lnTo>
                <a:lnTo>
                  <a:pt x="18288000" y="10677306"/>
                </a:lnTo>
                <a:lnTo>
                  <a:pt x="0" y="106773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05" t="-18214" r="-1805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524294" y="330997"/>
            <a:ext cx="4367332" cy="949490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17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USER PROFILE 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95153"/>
            <a:ext cx="18288000" cy="10612255"/>
          </a:xfrm>
          <a:custGeom>
            <a:avLst/>
            <a:gdLst/>
            <a:ahLst/>
            <a:cxnLst/>
            <a:rect r="r" b="b" t="t" l="l"/>
            <a:pathLst>
              <a:path h="10612255" w="18288000">
                <a:moveTo>
                  <a:pt x="0" y="0"/>
                </a:moveTo>
                <a:lnTo>
                  <a:pt x="18288000" y="0"/>
                </a:lnTo>
                <a:lnTo>
                  <a:pt x="18288000" y="10612255"/>
                </a:lnTo>
                <a:lnTo>
                  <a:pt x="0" y="106122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09" t="-18948" r="-1809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762814" y="341327"/>
            <a:ext cx="4387751" cy="9539295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46234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CHAT WITH IRIS</a:t>
            </a:r>
          </a:p>
          <a:p>
            <a:pPr algn="l">
              <a:lnSpc>
                <a:spcPts val="57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USER SIDE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207257"/>
            <a:ext cx="18288000" cy="10611952"/>
          </a:xfrm>
          <a:custGeom>
            <a:avLst/>
            <a:gdLst/>
            <a:ahLst/>
            <a:cxnLst/>
            <a:rect r="r" b="b" t="t" l="l"/>
            <a:pathLst>
              <a:path h="10611952" w="18288000">
                <a:moveTo>
                  <a:pt x="0" y="0"/>
                </a:moveTo>
                <a:lnTo>
                  <a:pt x="18288000" y="0"/>
                </a:lnTo>
                <a:lnTo>
                  <a:pt x="18288000" y="10611953"/>
                </a:lnTo>
                <a:lnTo>
                  <a:pt x="0" y="106119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172" r="0" b="-862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88807" y="1547337"/>
            <a:ext cx="7710963" cy="7710963"/>
          </a:xfrm>
          <a:custGeom>
            <a:avLst/>
            <a:gdLst/>
            <a:ahLst/>
            <a:cxnLst/>
            <a:rect r="r" b="b" t="t" l="l"/>
            <a:pathLst>
              <a:path h="7710963" w="7710963">
                <a:moveTo>
                  <a:pt x="0" y="0"/>
                </a:moveTo>
                <a:lnTo>
                  <a:pt x="7710962" y="0"/>
                </a:lnTo>
                <a:lnTo>
                  <a:pt x="7710962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7890045" y="5421531"/>
            <a:ext cx="9824743" cy="12750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INTRODUCTION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51786"/>
            <a:ext cx="18288000" cy="10438786"/>
          </a:xfrm>
          <a:custGeom>
            <a:avLst/>
            <a:gdLst/>
            <a:ahLst/>
            <a:cxnLst/>
            <a:rect r="r" b="b" t="t" l="l"/>
            <a:pathLst>
              <a:path h="10438786" w="18288000">
                <a:moveTo>
                  <a:pt x="0" y="0"/>
                </a:moveTo>
                <a:lnTo>
                  <a:pt x="18288000" y="0"/>
                </a:lnTo>
                <a:lnTo>
                  <a:pt x="18288000" y="10438786"/>
                </a:lnTo>
                <a:lnTo>
                  <a:pt x="0" y="104387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944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80927" y="250000"/>
            <a:ext cx="4431870" cy="9635215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213732"/>
            <a:ext cx="9824743" cy="3175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00"/>
              </a:lnSpc>
            </a:pPr>
          </a:p>
          <a:p>
            <a:pPr algn="l">
              <a:lnSpc>
                <a:spcPts val="9600"/>
              </a:lnSpc>
            </a:pPr>
          </a:p>
          <a:p>
            <a:pPr algn="l">
              <a:lnSpc>
                <a:spcPts val="5700"/>
              </a:lnSpc>
            </a:pPr>
            <a:r>
              <a:rPr lang="en-US" sz="5700" spc="-2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NOTIFICATION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73469"/>
            <a:ext cx="18288000" cy="10590571"/>
          </a:xfrm>
          <a:custGeom>
            <a:avLst/>
            <a:gdLst/>
            <a:ahLst/>
            <a:cxnLst/>
            <a:rect r="r" b="b" t="t" l="l"/>
            <a:pathLst>
              <a:path h="10590571" w="18288000">
                <a:moveTo>
                  <a:pt x="0" y="0"/>
                </a:moveTo>
                <a:lnTo>
                  <a:pt x="18288000" y="0"/>
                </a:lnTo>
                <a:lnTo>
                  <a:pt x="18288000" y="10590571"/>
                </a:lnTo>
                <a:lnTo>
                  <a:pt x="0" y="105905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10" t="-19195" r="-1810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647925" y="198269"/>
            <a:ext cx="4384688" cy="9500157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2618419"/>
            <a:ext cx="9824743" cy="525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ADMIN</a:t>
            </a: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SECTION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HOME PAGE &amp; </a:t>
            </a: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SEARCH FEATURE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16837"/>
            <a:ext cx="18288000" cy="10503837"/>
          </a:xfrm>
          <a:custGeom>
            <a:avLst/>
            <a:gdLst/>
            <a:ahLst/>
            <a:cxnLst/>
            <a:rect r="r" b="b" t="t" l="l"/>
            <a:pathLst>
              <a:path h="10503837" w="18288000">
                <a:moveTo>
                  <a:pt x="0" y="0"/>
                </a:moveTo>
                <a:lnTo>
                  <a:pt x="18288000" y="0"/>
                </a:lnTo>
                <a:lnTo>
                  <a:pt x="18288000" y="10503837"/>
                </a:lnTo>
                <a:lnTo>
                  <a:pt x="0" y="1050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70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821395" y="300129"/>
            <a:ext cx="4370726" cy="9469905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2618419"/>
            <a:ext cx="9824743" cy="525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ADMIN</a:t>
            </a: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SECTION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ADD NEW ITEMS &amp;</a:t>
            </a: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UPDATE GOLD PEICES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73469"/>
            <a:ext cx="18288000" cy="10612255"/>
          </a:xfrm>
          <a:custGeom>
            <a:avLst/>
            <a:gdLst/>
            <a:ahLst/>
            <a:cxnLst/>
            <a:rect r="r" b="b" t="t" l="l"/>
            <a:pathLst>
              <a:path h="10612255" w="18288000">
                <a:moveTo>
                  <a:pt x="0" y="0"/>
                </a:moveTo>
                <a:lnTo>
                  <a:pt x="18288000" y="0"/>
                </a:lnTo>
                <a:lnTo>
                  <a:pt x="18288000" y="10612255"/>
                </a:lnTo>
                <a:lnTo>
                  <a:pt x="0" y="106122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916" t="-19195" r="-1916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951497" y="284950"/>
            <a:ext cx="4474807" cy="9695415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2618419"/>
            <a:ext cx="9824743" cy="44691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ADMIN</a:t>
            </a: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SECTION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ADD NEW GEMSTONE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16837"/>
            <a:ext cx="18288000" cy="10503837"/>
          </a:xfrm>
          <a:custGeom>
            <a:avLst/>
            <a:gdLst/>
            <a:ahLst/>
            <a:cxnLst/>
            <a:rect r="r" b="b" t="t" l="l"/>
            <a:pathLst>
              <a:path h="10503837" w="18288000">
                <a:moveTo>
                  <a:pt x="0" y="0"/>
                </a:moveTo>
                <a:lnTo>
                  <a:pt x="18288000" y="0"/>
                </a:lnTo>
                <a:lnTo>
                  <a:pt x="18288000" y="10503837"/>
                </a:lnTo>
                <a:lnTo>
                  <a:pt x="0" y="1050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70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322671" y="236189"/>
            <a:ext cx="4429747" cy="9597786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2618419"/>
            <a:ext cx="9824743" cy="68122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ADMIN</a:t>
            </a: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SECTION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VIEW ADDED ITEMS ,</a:t>
            </a: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GEMSTONES &amp; UPDATED GOLD PRICES </a:t>
            </a: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IN USER SECTION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16837"/>
            <a:ext cx="18288000" cy="10503837"/>
          </a:xfrm>
          <a:custGeom>
            <a:avLst/>
            <a:gdLst/>
            <a:ahLst/>
            <a:cxnLst/>
            <a:rect r="r" b="b" t="t" l="l"/>
            <a:pathLst>
              <a:path h="10503837" w="18288000">
                <a:moveTo>
                  <a:pt x="0" y="0"/>
                </a:moveTo>
                <a:lnTo>
                  <a:pt x="18288000" y="0"/>
                </a:lnTo>
                <a:lnTo>
                  <a:pt x="18288000" y="10503837"/>
                </a:lnTo>
                <a:lnTo>
                  <a:pt x="0" y="1050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70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270517" y="237847"/>
            <a:ext cx="4398144" cy="959447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2618419"/>
            <a:ext cx="9824743" cy="44691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ADMIN</a:t>
            </a: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SECTION</a:t>
            </a:r>
          </a:p>
          <a:p>
            <a:pPr algn="l">
              <a:lnSpc>
                <a:spcPts val="9699"/>
              </a:lnSpc>
            </a:pPr>
          </a:p>
          <a:p>
            <a:pPr algn="l">
              <a:lnSpc>
                <a:spcPts val="6200"/>
              </a:lnSpc>
            </a:pPr>
            <a:r>
              <a:rPr lang="en-US" sz="6200" spc="-24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CHAT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216837"/>
            <a:ext cx="18288000" cy="10503837"/>
          </a:xfrm>
          <a:custGeom>
            <a:avLst/>
            <a:gdLst/>
            <a:ahLst/>
            <a:cxnLst/>
            <a:rect r="r" b="b" t="t" l="l"/>
            <a:pathLst>
              <a:path h="10503837" w="18288000">
                <a:moveTo>
                  <a:pt x="0" y="0"/>
                </a:moveTo>
                <a:lnTo>
                  <a:pt x="18288000" y="0"/>
                </a:lnTo>
                <a:lnTo>
                  <a:pt x="18288000" y="10503837"/>
                </a:lnTo>
                <a:lnTo>
                  <a:pt x="0" y="105038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4" t="-18702" r="-1174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1640" r="0" b="1640"/>
          <a:stretch>
            <a:fillRect/>
          </a:stretch>
        </p:blipFill>
        <p:spPr>
          <a:xfrm flipH="false" flipV="false" rot="0">
            <a:off x="1360769" y="1766252"/>
            <a:ext cx="15566462" cy="8279042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4231628" y="491173"/>
            <a:ext cx="9824743" cy="12750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WEBSITE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73469"/>
            <a:ext cx="18288000" cy="10578165"/>
          </a:xfrm>
          <a:custGeom>
            <a:avLst/>
            <a:gdLst/>
            <a:ahLst/>
            <a:cxnLst/>
            <a:rect r="r" b="b" t="t" l="l"/>
            <a:pathLst>
              <a:path h="10578165" w="18288000">
                <a:moveTo>
                  <a:pt x="0" y="0"/>
                </a:moveTo>
                <a:lnTo>
                  <a:pt x="18288000" y="0"/>
                </a:lnTo>
                <a:lnTo>
                  <a:pt x="18288000" y="10578165"/>
                </a:lnTo>
                <a:lnTo>
                  <a:pt x="0" y="105781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511" r="0" b="-8652"/>
            </a:stretch>
          </a:blipFill>
        </p:spPr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028700" y="1432966"/>
            <a:ext cx="6073368" cy="7591711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7890045" y="5421531"/>
            <a:ext cx="9824743" cy="12750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CHALLENGES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293992"/>
            <a:ext cx="18288000" cy="10698687"/>
          </a:xfrm>
          <a:custGeom>
            <a:avLst/>
            <a:gdLst/>
            <a:ahLst/>
            <a:cxnLst/>
            <a:rect r="r" b="b" t="t" l="l"/>
            <a:pathLst>
              <a:path h="10698687" w="18288000">
                <a:moveTo>
                  <a:pt x="0" y="0"/>
                </a:moveTo>
                <a:lnTo>
                  <a:pt x="18288000" y="0"/>
                </a:lnTo>
                <a:lnTo>
                  <a:pt x="18288000" y="10698688"/>
                </a:lnTo>
                <a:lnTo>
                  <a:pt x="0" y="106986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312" r="0" b="-855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70826" y="-1111559"/>
            <a:ext cx="6705828" cy="12982035"/>
          </a:xfrm>
          <a:custGeom>
            <a:avLst/>
            <a:gdLst/>
            <a:ahLst/>
            <a:cxnLst/>
            <a:rect r="r" b="b" t="t" l="l"/>
            <a:pathLst>
              <a:path h="12982035" w="6705828">
                <a:moveTo>
                  <a:pt x="0" y="0"/>
                </a:moveTo>
                <a:lnTo>
                  <a:pt x="6705828" y="0"/>
                </a:lnTo>
                <a:lnTo>
                  <a:pt x="6705828" y="12982035"/>
                </a:lnTo>
                <a:lnTo>
                  <a:pt x="0" y="129820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144000" y="3108556"/>
            <a:ext cx="9824743" cy="53740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06782" indent="-453391" lvl="1">
              <a:lnSpc>
                <a:spcPts val="4200"/>
              </a:lnSpc>
              <a:buFont typeface="Arial"/>
              <a:buChar char="•"/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CONNECTING FIREBASE WITH FLUTTER</a:t>
            </a:r>
          </a:p>
          <a:p>
            <a:pPr algn="l" marL="906782" indent="-453391" lvl="1">
              <a:lnSpc>
                <a:spcPts val="4200"/>
              </a:lnSpc>
              <a:buFont typeface="Arial"/>
              <a:buChar char="•"/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USER INTERFACE DESIGNING</a:t>
            </a:r>
          </a:p>
          <a:p>
            <a:pPr algn="l" marL="906782" indent="-453391" lvl="1">
              <a:lnSpc>
                <a:spcPts val="4200"/>
              </a:lnSpc>
              <a:buFont typeface="Arial"/>
              <a:buChar char="•"/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IMPLEMENTING SUITABLE </a:t>
            </a:r>
          </a:p>
          <a:p>
            <a:pPr algn="l">
              <a:lnSpc>
                <a:spcPts val="4200"/>
              </a:lnSpc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        DIAMOND &amp; </a:t>
            </a:r>
          </a:p>
          <a:p>
            <a:pPr algn="l">
              <a:lnSpc>
                <a:spcPts val="4200"/>
              </a:lnSpc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        </a:t>
            </a: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TRY ON HAND FEATURES</a:t>
            </a:r>
          </a:p>
          <a:p>
            <a:pPr algn="l" marL="906782" indent="-453391" lvl="1">
              <a:lnSpc>
                <a:spcPts val="4200"/>
              </a:lnSpc>
              <a:buFont typeface="Arial"/>
              <a:buChar char="•"/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DEPENDENCIES COMPATABILITY</a:t>
            </a:r>
          </a:p>
          <a:p>
            <a:pPr algn="l" marL="906782" indent="-453391" lvl="1">
              <a:lnSpc>
                <a:spcPts val="4200"/>
              </a:lnSpc>
              <a:buFont typeface="Arial"/>
              <a:buChar char="•"/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LEARNING ABOUT MONGODB</a:t>
            </a:r>
          </a:p>
          <a:p>
            <a:pPr algn="l" marL="906782" indent="-453391" lvl="1">
              <a:lnSpc>
                <a:spcPts val="4200"/>
              </a:lnSpc>
              <a:buFont typeface="Arial"/>
              <a:buChar char="•"/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CONNECTION BETWEEN </a:t>
            </a:r>
          </a:p>
          <a:p>
            <a:pPr algn="l">
              <a:lnSpc>
                <a:spcPts val="4200"/>
              </a:lnSpc>
            </a:pPr>
            <a:r>
              <a:rPr lang="en-US" sz="4200" spc="-16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        WEBSITE &amp; NODE JS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42206"/>
            <a:ext cx="18288000" cy="10546901"/>
          </a:xfrm>
          <a:custGeom>
            <a:avLst/>
            <a:gdLst/>
            <a:ahLst/>
            <a:cxnLst/>
            <a:rect r="r" b="b" t="t" l="l"/>
            <a:pathLst>
              <a:path h="10546901" w="18288000">
                <a:moveTo>
                  <a:pt x="0" y="0"/>
                </a:moveTo>
                <a:lnTo>
                  <a:pt x="18288000" y="0"/>
                </a:lnTo>
                <a:lnTo>
                  <a:pt x="18288000" y="10546902"/>
                </a:lnTo>
                <a:lnTo>
                  <a:pt x="0" y="105469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827" r="0" b="-867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93903" y="1950303"/>
            <a:ext cx="7864765" cy="8017510"/>
          </a:xfrm>
          <a:custGeom>
            <a:avLst/>
            <a:gdLst/>
            <a:ahLst/>
            <a:cxnLst/>
            <a:rect r="r" b="b" t="t" l="l"/>
            <a:pathLst>
              <a:path h="8017510" w="7864765">
                <a:moveTo>
                  <a:pt x="0" y="0"/>
                </a:moveTo>
                <a:lnTo>
                  <a:pt x="7864765" y="0"/>
                </a:lnTo>
                <a:lnTo>
                  <a:pt x="7864765" y="8017510"/>
                </a:lnTo>
                <a:lnTo>
                  <a:pt x="0" y="80175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971" t="0" r="-971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258668" y="5421531"/>
            <a:ext cx="9824743" cy="12750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FUTURE WORK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85573"/>
            <a:ext cx="18288000" cy="10590269"/>
          </a:xfrm>
          <a:custGeom>
            <a:avLst/>
            <a:gdLst/>
            <a:ahLst/>
            <a:cxnLst/>
            <a:rect r="r" b="b" t="t" l="l"/>
            <a:pathLst>
              <a:path h="10590269" w="18288000">
                <a:moveTo>
                  <a:pt x="0" y="0"/>
                </a:moveTo>
                <a:lnTo>
                  <a:pt x="18288000" y="0"/>
                </a:lnTo>
                <a:lnTo>
                  <a:pt x="18288000" y="10590269"/>
                </a:lnTo>
                <a:lnTo>
                  <a:pt x="0" y="105902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390" r="0" b="-8642"/>
            </a:stretch>
          </a:blipFill>
        </p:spPr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028700" y="2229989"/>
            <a:ext cx="6564084" cy="6664045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9144000" y="2949800"/>
            <a:ext cx="8779781" cy="896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00"/>
              </a:lnSpc>
            </a:pPr>
            <a:r>
              <a:rPr lang="en-US" sz="6800" spc="-272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PROBLEM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283328" y="4315683"/>
            <a:ext cx="8779781" cy="3568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00"/>
              </a:lnSpc>
            </a:pPr>
            <a:r>
              <a:rPr lang="en-US" sz="4000" spc="-160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JEWELRY CUSTOMERS FACE CHALLENGES IN REACHING AND VIEWING ITEMS IN SPECIFIC STORES DUE TO LOCATION PROBLEMS , ESPECIALLY THESE DAYS IF THE STORE IS NOT LOCATED IN THEIR CITY . 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42206"/>
            <a:ext cx="18288000" cy="10546901"/>
          </a:xfrm>
          <a:custGeom>
            <a:avLst/>
            <a:gdLst/>
            <a:ahLst/>
            <a:cxnLst/>
            <a:rect r="r" b="b" t="t" l="l"/>
            <a:pathLst>
              <a:path h="10546901" w="18288000">
                <a:moveTo>
                  <a:pt x="0" y="0"/>
                </a:moveTo>
                <a:lnTo>
                  <a:pt x="18288000" y="0"/>
                </a:lnTo>
                <a:lnTo>
                  <a:pt x="18288000" y="10546902"/>
                </a:lnTo>
                <a:lnTo>
                  <a:pt x="0" y="105469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827" r="0" b="-867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2529488"/>
            <a:ext cx="7233410" cy="5744179"/>
          </a:xfrm>
          <a:custGeom>
            <a:avLst/>
            <a:gdLst/>
            <a:ahLst/>
            <a:cxnLst/>
            <a:rect r="r" b="b" t="t" l="l"/>
            <a:pathLst>
              <a:path h="5744179" w="7233410">
                <a:moveTo>
                  <a:pt x="0" y="0"/>
                </a:moveTo>
                <a:lnTo>
                  <a:pt x="7233410" y="0"/>
                </a:lnTo>
                <a:lnTo>
                  <a:pt x="7233410" y="5744179"/>
                </a:lnTo>
                <a:lnTo>
                  <a:pt x="0" y="57441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883796" y="2684145"/>
            <a:ext cx="9824743" cy="4985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42013" indent="-421007" lvl="1">
              <a:lnSpc>
                <a:spcPts val="3900"/>
              </a:lnSpc>
              <a:buFont typeface="Arial"/>
              <a:buChar char="•"/>
            </a:pPr>
            <a:r>
              <a:rPr lang="en-US" sz="3900" spc="-15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ADDING AI &amp; MACHINE LEARNING</a:t>
            </a:r>
          </a:p>
          <a:p>
            <a:pPr algn="l">
              <a:lnSpc>
                <a:spcPts val="3900"/>
              </a:lnSpc>
            </a:pPr>
          </a:p>
          <a:p>
            <a:pPr algn="l" marL="842013" indent="-421007" lvl="1">
              <a:lnSpc>
                <a:spcPts val="3900"/>
              </a:lnSpc>
              <a:buFont typeface="Arial"/>
              <a:buChar char="•"/>
            </a:pPr>
            <a:r>
              <a:rPr lang="en-US" sz="3900" spc="-15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DEVELOPING A MORE INTERACTIVE DESIGN</a:t>
            </a:r>
          </a:p>
          <a:p>
            <a:pPr algn="l">
              <a:lnSpc>
                <a:spcPts val="3900"/>
              </a:lnSpc>
            </a:pPr>
          </a:p>
          <a:p>
            <a:pPr algn="l" marL="842013" indent="-421007" lvl="1">
              <a:lnSpc>
                <a:spcPts val="3900"/>
              </a:lnSpc>
              <a:buFont typeface="Arial"/>
              <a:buChar char="•"/>
            </a:pPr>
            <a:r>
              <a:rPr lang="en-US" sz="3900" spc="-15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ADDING A LOCATION SYSTEM</a:t>
            </a:r>
          </a:p>
          <a:p>
            <a:pPr algn="l">
              <a:lnSpc>
                <a:spcPts val="3900"/>
              </a:lnSpc>
            </a:pPr>
          </a:p>
          <a:p>
            <a:pPr algn="l" marL="842013" indent="-421007" lvl="1">
              <a:lnSpc>
                <a:spcPts val="3900"/>
              </a:lnSpc>
              <a:buFont typeface="Arial"/>
              <a:buChar char="•"/>
            </a:pPr>
            <a:r>
              <a:rPr lang="en-US" sz="3900" spc="-15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DEVELOPING GOLD SECTION </a:t>
            </a:r>
          </a:p>
          <a:p>
            <a:pPr algn="l">
              <a:lnSpc>
                <a:spcPts val="3900"/>
              </a:lnSpc>
            </a:pPr>
          </a:p>
          <a:p>
            <a:pPr algn="l" marL="842013" indent="-421007" lvl="1">
              <a:lnSpc>
                <a:spcPts val="3900"/>
              </a:lnSpc>
              <a:buFont typeface="Arial"/>
              <a:buChar char="•"/>
            </a:pPr>
            <a:r>
              <a:rPr lang="en-US" sz="3900" spc="-15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ADDING MORE TYPES OF JEWELRY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228941"/>
            <a:ext cx="18288000" cy="10633636"/>
          </a:xfrm>
          <a:custGeom>
            <a:avLst/>
            <a:gdLst/>
            <a:ahLst/>
            <a:cxnLst/>
            <a:rect r="r" b="b" t="t" l="l"/>
            <a:pathLst>
              <a:path h="10633636" w="18288000">
                <a:moveTo>
                  <a:pt x="0" y="0"/>
                </a:moveTo>
                <a:lnTo>
                  <a:pt x="18288000" y="0"/>
                </a:lnTo>
                <a:lnTo>
                  <a:pt x="18288000" y="10633637"/>
                </a:lnTo>
                <a:lnTo>
                  <a:pt x="0" y="106336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956" r="0" b="-8607"/>
            </a:stretch>
          </a:blipFill>
        </p:spPr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2553882" y="6015942"/>
            <a:ext cx="4011930" cy="4114800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4231628" y="2849159"/>
            <a:ext cx="9824743" cy="5016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99"/>
              </a:lnSpc>
            </a:pPr>
            <a:r>
              <a:rPr lang="en-US" sz="12999" spc="-519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THANK YOU FOR LISTENING!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142206"/>
            <a:ext cx="18288000" cy="10546901"/>
          </a:xfrm>
          <a:custGeom>
            <a:avLst/>
            <a:gdLst/>
            <a:ahLst/>
            <a:cxnLst/>
            <a:rect r="r" b="b" t="t" l="l"/>
            <a:pathLst>
              <a:path h="10546901" w="18288000">
                <a:moveTo>
                  <a:pt x="0" y="0"/>
                </a:moveTo>
                <a:lnTo>
                  <a:pt x="18288000" y="0"/>
                </a:lnTo>
                <a:lnTo>
                  <a:pt x="18288000" y="10546902"/>
                </a:lnTo>
                <a:lnTo>
                  <a:pt x="0" y="105469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827" r="0" b="-867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2744981"/>
            <a:ext cx="6515365" cy="5365595"/>
          </a:xfrm>
          <a:custGeom>
            <a:avLst/>
            <a:gdLst/>
            <a:ahLst/>
            <a:cxnLst/>
            <a:rect r="r" b="b" t="t" l="l"/>
            <a:pathLst>
              <a:path h="5365595" w="6515365">
                <a:moveTo>
                  <a:pt x="0" y="0"/>
                </a:moveTo>
                <a:lnTo>
                  <a:pt x="6515365" y="0"/>
                </a:lnTo>
                <a:lnTo>
                  <a:pt x="6515365" y="5365595"/>
                </a:lnTo>
                <a:lnTo>
                  <a:pt x="0" y="536559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935237" y="1893510"/>
            <a:ext cx="8779781" cy="896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00"/>
              </a:lnSpc>
            </a:pPr>
            <a:r>
              <a:rPr lang="en-US" sz="6800" spc="-272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OBJECTIVES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935237" y="3152094"/>
            <a:ext cx="9778300" cy="5879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EFFICIENT JEWELRY SHOPPING</a:t>
            </a:r>
          </a:p>
          <a:p>
            <a:pPr algn="l">
              <a:lnSpc>
                <a:spcPts val="3100"/>
              </a:lnSpc>
            </a:pP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FACILITATE EASY NAVIGATION</a:t>
            </a:r>
          </a:p>
          <a:p>
            <a:pPr algn="l">
              <a:lnSpc>
                <a:spcPts val="3100"/>
              </a:lnSpc>
            </a:pP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PROVIDE DETAILED PRODUCT INFORMATION</a:t>
            </a:r>
          </a:p>
          <a:p>
            <a:pPr algn="l">
              <a:lnSpc>
                <a:spcPts val="3100"/>
              </a:lnSpc>
            </a:pP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CUSTOM JEWELRY ORDERS</a:t>
            </a:r>
          </a:p>
          <a:p>
            <a:pPr algn="l">
              <a:lnSpc>
                <a:spcPts val="3100"/>
              </a:lnSpc>
            </a:pP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OFFER TRY-ON FEATURE</a:t>
            </a:r>
          </a:p>
          <a:p>
            <a:pPr algn="l">
              <a:lnSpc>
                <a:spcPts val="3100"/>
              </a:lnSpc>
            </a:pP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DELIVER  CUSTOMER SUPPORT</a:t>
            </a:r>
          </a:p>
          <a:p>
            <a:pPr algn="l">
              <a:lnSpc>
                <a:spcPts val="3100"/>
              </a:lnSpc>
            </a:pP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OFFER FLEXIBLE PAYMENT OPTIONS</a:t>
            </a:r>
          </a:p>
          <a:p>
            <a:pPr algn="l">
              <a:lnSpc>
                <a:spcPts val="3100"/>
              </a:lnSpc>
            </a:pP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PROVIDE SEARCH FUNCTIONALITY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520408"/>
            <a:ext cx="18288000" cy="10925103"/>
          </a:xfrm>
          <a:custGeom>
            <a:avLst/>
            <a:gdLst/>
            <a:ahLst/>
            <a:cxnLst/>
            <a:rect r="r" b="b" t="t" l="l"/>
            <a:pathLst>
              <a:path h="10925103" w="18288000">
                <a:moveTo>
                  <a:pt x="0" y="0"/>
                </a:moveTo>
                <a:lnTo>
                  <a:pt x="18288000" y="0"/>
                </a:lnTo>
                <a:lnTo>
                  <a:pt x="18288000" y="10925104"/>
                </a:lnTo>
                <a:lnTo>
                  <a:pt x="0" y="109251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129" r="0" b="-8377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49057" y="1765447"/>
            <a:ext cx="7492853" cy="7492853"/>
          </a:xfrm>
          <a:custGeom>
            <a:avLst/>
            <a:gdLst/>
            <a:ahLst/>
            <a:cxnLst/>
            <a:rect r="r" b="b" t="t" l="l"/>
            <a:pathLst>
              <a:path h="7492853" w="7492853">
                <a:moveTo>
                  <a:pt x="0" y="0"/>
                </a:moveTo>
                <a:lnTo>
                  <a:pt x="7492852" y="0"/>
                </a:lnTo>
                <a:lnTo>
                  <a:pt x="7492852" y="7492853"/>
                </a:lnTo>
                <a:lnTo>
                  <a:pt x="0" y="74928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145481" y="2552338"/>
            <a:ext cx="8779781" cy="18148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98"/>
              </a:lnSpc>
            </a:pPr>
            <a:r>
              <a:rPr lang="en-US" sz="13698" spc="-54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IRIS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145481" y="4649087"/>
            <a:ext cx="9778300" cy="3624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00"/>
              </a:lnSpc>
            </a:pPr>
            <a:r>
              <a:rPr lang="en-US" sz="3200" spc="-128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"IRIS" IS A MODERN APP AND WEBSITE THAT SIMPLIFIES JEWELRY SHOPPING BY OFFERING A VAST COLLECTION OF HIGH-QUALITY, AUTHENTIC PIECES. WITH DETAILED DESCRIPTIONS, HIGH-QUALITY IMAGES, AND PERSONALIZED FEATURES LIKE AN INTERACTIVE TRY-ON TOOL, CUSTOM ORDERS, AND DIAMOND SHAPE RECOMMENDATIONS, IRIS ENSURES A USER-FRIENDLY SHOPPING EXPERIENCE.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228941"/>
            <a:ext cx="18288000" cy="10633636"/>
          </a:xfrm>
          <a:custGeom>
            <a:avLst/>
            <a:gdLst/>
            <a:ahLst/>
            <a:cxnLst/>
            <a:rect r="r" b="b" t="t" l="l"/>
            <a:pathLst>
              <a:path h="10633636" w="18288000">
                <a:moveTo>
                  <a:pt x="0" y="0"/>
                </a:moveTo>
                <a:lnTo>
                  <a:pt x="18288000" y="0"/>
                </a:lnTo>
                <a:lnTo>
                  <a:pt x="18288000" y="10633637"/>
                </a:lnTo>
                <a:lnTo>
                  <a:pt x="0" y="106336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956" r="0" b="-8607"/>
            </a:stretch>
          </a:blipFill>
        </p:spPr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524252" y="1751911"/>
            <a:ext cx="7506389" cy="7506389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8340191" y="1930702"/>
            <a:ext cx="8779781" cy="7880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00"/>
              </a:lnSpc>
            </a:pPr>
            <a:r>
              <a:rPr lang="en-US" sz="5900" spc="-236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TECHNOLOGIES &amp; TOOLS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479519" y="3148949"/>
            <a:ext cx="9778300" cy="5879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00"/>
              </a:lnSpc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TECHNOLOGIES :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FRONTEND : FLUTTER &amp; DART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BACKEND : NODE JS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DATABASE : MONGODB &amp; EXPRESS</a:t>
            </a:r>
          </a:p>
          <a:p>
            <a:pPr algn="l">
              <a:lnSpc>
                <a:spcPts val="3100"/>
              </a:lnSpc>
            </a:pPr>
          </a:p>
          <a:p>
            <a:pPr algn="l">
              <a:lnSpc>
                <a:spcPts val="3100"/>
              </a:lnSpc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TOOLS : 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VS CODE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ANDROID STUDIO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MONGODB COMPASS</a:t>
            </a:r>
          </a:p>
          <a:p>
            <a:pPr algn="l">
              <a:lnSpc>
                <a:spcPts val="3100"/>
              </a:lnSpc>
            </a:pPr>
          </a:p>
          <a:p>
            <a:pPr algn="l">
              <a:lnSpc>
                <a:spcPts val="3100"/>
              </a:lnSpc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PLATFORMS : 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GITHUB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FIREBASE : STORAGE , MESSAGING AND FIREBASE DATABASE</a:t>
            </a:r>
          </a:p>
          <a:p>
            <a:pPr algn="l" marL="669291" indent="-334646" lvl="1">
              <a:lnSpc>
                <a:spcPts val="3100"/>
              </a:lnSpc>
              <a:buFont typeface="Arial"/>
              <a:buChar char="•"/>
            </a:pPr>
            <a:r>
              <a:rPr lang="en-US" sz="3100" spc="-124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POSTMAN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565812" y="8273667"/>
            <a:ext cx="693488" cy="693488"/>
          </a:xfrm>
          <a:custGeom>
            <a:avLst/>
            <a:gdLst/>
            <a:ahLst/>
            <a:cxnLst/>
            <a:rect r="r" b="b" t="t" l="l"/>
            <a:pathLst>
              <a:path h="693488" w="693488">
                <a:moveTo>
                  <a:pt x="0" y="0"/>
                </a:moveTo>
                <a:lnTo>
                  <a:pt x="693488" y="0"/>
                </a:lnTo>
                <a:lnTo>
                  <a:pt x="693488" y="693487"/>
                </a:lnTo>
                <a:lnTo>
                  <a:pt x="0" y="6934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359042"/>
            <a:ext cx="18288000" cy="10763738"/>
          </a:xfrm>
          <a:custGeom>
            <a:avLst/>
            <a:gdLst/>
            <a:ahLst/>
            <a:cxnLst/>
            <a:rect r="r" b="b" t="t" l="l"/>
            <a:pathLst>
              <a:path h="10763738" w="18288000">
                <a:moveTo>
                  <a:pt x="0" y="0"/>
                </a:moveTo>
                <a:lnTo>
                  <a:pt x="18288000" y="0"/>
                </a:lnTo>
                <a:lnTo>
                  <a:pt x="18288000" y="10763738"/>
                </a:lnTo>
                <a:lnTo>
                  <a:pt x="0" y="107637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675" r="0" b="-8503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54744" y="2647943"/>
            <a:ext cx="7035301" cy="5625724"/>
          </a:xfrm>
          <a:custGeom>
            <a:avLst/>
            <a:gdLst/>
            <a:ahLst/>
            <a:cxnLst/>
            <a:rect r="r" b="b" t="t" l="l"/>
            <a:pathLst>
              <a:path h="5625724" w="7035301">
                <a:moveTo>
                  <a:pt x="0" y="0"/>
                </a:moveTo>
                <a:lnTo>
                  <a:pt x="7035301" y="0"/>
                </a:lnTo>
                <a:lnTo>
                  <a:pt x="7035301" y="5625724"/>
                </a:lnTo>
                <a:lnTo>
                  <a:pt x="0" y="56257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7890045" y="5421531"/>
            <a:ext cx="9824743" cy="12750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IRIS FEATURES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325127" y="962025"/>
            <a:ext cx="3934173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919"/>
              </a:lnSpc>
            </a:pPr>
            <a:r>
              <a:rPr lang="en-US" sz="2800">
                <a:solidFill>
                  <a:srgbClr val="FFFFFF"/>
                </a:solidFill>
                <a:latin typeface="Alice"/>
                <a:ea typeface="Alice"/>
                <a:cs typeface="Alice"/>
                <a:sym typeface="Alice"/>
              </a:rPr>
              <a:t>IRIS JEWELLRY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720673"/>
          </a:xfrm>
          <a:custGeom>
            <a:avLst/>
            <a:gdLst/>
            <a:ahLst/>
            <a:cxnLst/>
            <a:rect r="r" b="b" t="t" l="l"/>
            <a:pathLst>
              <a:path h="10720673" w="18288000">
                <a:moveTo>
                  <a:pt x="0" y="0"/>
                </a:moveTo>
                <a:lnTo>
                  <a:pt x="18288000" y="0"/>
                </a:lnTo>
                <a:lnTo>
                  <a:pt x="18288000" y="10720673"/>
                </a:lnTo>
                <a:lnTo>
                  <a:pt x="0" y="10720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338" t="-18948" r="-2338" b="0"/>
            </a:stretch>
          </a:blipFill>
        </p:spPr>
      </p:sp>
      <p:pic>
        <p:nvPicPr>
          <p:cNvPr name="Picture 3" id="3">
            <a:hlinkClick action="ppaction://media"/>
          </p:cNvPr>
          <p:cNvPicPr>
            <a:picLocks noChangeAspect="true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351403" y="514350"/>
            <a:ext cx="4251260" cy="92583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9144000" y="3991610"/>
            <a:ext cx="9824743" cy="25038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USER LOG IN /</a:t>
            </a:r>
          </a:p>
          <a:p>
            <a:pPr algn="l">
              <a:lnSpc>
                <a:spcPts val="9699"/>
              </a:lnSpc>
            </a:pPr>
            <a:r>
              <a:rPr lang="en-US" sz="9699" spc="-387">
                <a:solidFill>
                  <a:srgbClr val="FFFFFF"/>
                </a:solidFill>
                <a:latin typeface="Cinzel"/>
                <a:ea typeface="Cinzel"/>
                <a:cs typeface="Cinzel"/>
                <a:sym typeface="Cinzel"/>
              </a:rPr>
              <a:t>SIGN UP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DAGJcuBJ3ts</dc:identifier>
  <dcterms:modified xsi:type="dcterms:W3CDTF">2011-08-01T06:04:30Z</dcterms:modified>
  <cp:revision>1</cp:revision>
  <dc:title>Beige and White Minimalist Jewellry Catalogue Presentation</dc:title>
</cp:coreProperties>
</file>