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56" r:id="rId2"/>
    <p:sldId id="258" r:id="rId3"/>
    <p:sldId id="257" r:id="rId4"/>
    <p:sldId id="268" r:id="rId5"/>
    <p:sldId id="259" r:id="rId6"/>
    <p:sldId id="260" r:id="rId7"/>
    <p:sldId id="261" r:id="rId8"/>
    <p:sldId id="286" r:id="rId9"/>
    <p:sldId id="276" r:id="rId10"/>
    <p:sldId id="277" r:id="rId11"/>
    <p:sldId id="279" r:id="rId12"/>
    <p:sldId id="280" r:id="rId13"/>
    <p:sldId id="281" r:id="rId14"/>
    <p:sldId id="282" r:id="rId15"/>
    <p:sldId id="285" r:id="rId16"/>
    <p:sldId id="283" r:id="rId17"/>
    <p:sldId id="284" r:id="rId18"/>
    <p:sldId id="264" r:id="rId19"/>
    <p:sldId id="265" r:id="rId20"/>
    <p:sldId id="287" r:id="rId21"/>
    <p:sldId id="266" r:id="rId22"/>
    <p:sldId id="267" r:id="rId23"/>
    <p:sldId id="269" r:id="rId24"/>
    <p:sldId id="270" r:id="rId25"/>
    <p:sldId id="271" r:id="rId26"/>
    <p:sldId id="272" r:id="rId27"/>
    <p:sldId id="273" r:id="rId28"/>
    <p:sldId id="274" r:id="rId29"/>
    <p:sldId id="27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41" autoAdjust="0"/>
    <p:restoredTop sz="94660"/>
  </p:normalViewPr>
  <p:slideViewPr>
    <p:cSldViewPr snapToGrid="0">
      <p:cViewPr varScale="1">
        <p:scale>
          <a:sx n="73" d="100"/>
          <a:sy n="73" d="100"/>
        </p:scale>
        <p:origin x="39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661F8F-409D-42E3-A55B-6DB55AFE06F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81633ED-D4FB-4E38-AB39-166CDF1C7869}">
      <dgm:prSet phldrT="[Text]" custT="1"/>
      <dgm:spPr/>
      <dgm:t>
        <a:bodyPr/>
        <a:lstStyle/>
        <a:p>
          <a:r>
            <a:rPr lang="en-US" sz="4000" dirty="0" smtClean="0">
              <a:latin typeface="Times New Roman" panose="02020603050405020304" pitchFamily="18" charset="0"/>
              <a:cs typeface="Times New Roman" panose="02020603050405020304" pitchFamily="18" charset="0"/>
            </a:rPr>
            <a:t>Problem</a:t>
          </a:r>
          <a:endParaRPr lang="en-US" sz="4000" dirty="0">
            <a:latin typeface="Times New Roman" panose="02020603050405020304" pitchFamily="18" charset="0"/>
            <a:cs typeface="Times New Roman" panose="02020603050405020304" pitchFamily="18" charset="0"/>
          </a:endParaRPr>
        </a:p>
      </dgm:t>
    </dgm:pt>
    <dgm:pt modelId="{A5875C47-B514-45E9-ABD4-0C745EB077DC}" type="parTrans" cxnId="{EE170B78-89DC-49A0-8A2F-5F7924290237}">
      <dgm:prSet/>
      <dgm:spPr/>
      <dgm:t>
        <a:bodyPr/>
        <a:lstStyle/>
        <a:p>
          <a:endParaRPr lang="en-US" sz="4400"/>
        </a:p>
      </dgm:t>
    </dgm:pt>
    <dgm:pt modelId="{EDD4DDEA-E2A1-47D6-983E-1CB6590AB26D}" type="sibTrans" cxnId="{EE170B78-89DC-49A0-8A2F-5F7924290237}">
      <dgm:prSet/>
      <dgm:spPr/>
      <dgm:t>
        <a:bodyPr/>
        <a:lstStyle/>
        <a:p>
          <a:endParaRPr lang="en-US" sz="4400"/>
        </a:p>
      </dgm:t>
    </dgm:pt>
    <dgm:pt modelId="{FF342400-07D8-477B-9EAE-5FB9C0B14F9B}">
      <dgm:prSet phldrT="[Text]" custT="1"/>
      <dgm:spPr/>
      <dgm:t>
        <a:bodyPr/>
        <a:lstStyle/>
        <a:p>
          <a:r>
            <a:rPr lang="en-US" sz="2800" b="1" dirty="0" smtClean="0">
              <a:latin typeface="Times New Roman" panose="02020603050405020304" pitchFamily="18" charset="0"/>
              <a:cs typeface="Times New Roman" panose="02020603050405020304" pitchFamily="18" charset="0"/>
            </a:rPr>
            <a:t>Used tire disposal and recovery is a great challenge.</a:t>
          </a:r>
          <a:endParaRPr lang="en-US" sz="2800" b="1" dirty="0">
            <a:latin typeface="Times New Roman" panose="02020603050405020304" pitchFamily="18" charset="0"/>
            <a:cs typeface="Times New Roman" panose="02020603050405020304" pitchFamily="18" charset="0"/>
          </a:endParaRPr>
        </a:p>
      </dgm:t>
    </dgm:pt>
    <dgm:pt modelId="{7B61264C-A866-41EB-9D82-7B02870DC2D6}" type="parTrans" cxnId="{3CFB1E88-FF39-4B8A-875F-3FD7A9D520CF}">
      <dgm:prSet/>
      <dgm:spPr/>
      <dgm:t>
        <a:bodyPr/>
        <a:lstStyle/>
        <a:p>
          <a:endParaRPr lang="en-US" sz="4400"/>
        </a:p>
      </dgm:t>
    </dgm:pt>
    <dgm:pt modelId="{83C590F1-496E-49A7-A865-6BE7791FE7A5}" type="sibTrans" cxnId="{3CFB1E88-FF39-4B8A-875F-3FD7A9D520CF}">
      <dgm:prSet/>
      <dgm:spPr/>
      <dgm:t>
        <a:bodyPr/>
        <a:lstStyle/>
        <a:p>
          <a:endParaRPr lang="en-US" sz="4400"/>
        </a:p>
      </dgm:t>
    </dgm:pt>
    <dgm:pt modelId="{982BD134-9B2A-46E9-A57E-DE7F69ADE979}">
      <dgm:prSet phldrT="[Text]" custT="1"/>
      <dgm:spPr/>
      <dgm:t>
        <a:bodyPr/>
        <a:lstStyle/>
        <a:p>
          <a:r>
            <a:rPr lang="en-US" sz="4000" dirty="0" smtClean="0">
              <a:latin typeface="Times New Roman" panose="02020603050405020304" pitchFamily="18" charset="0"/>
              <a:cs typeface="Times New Roman" panose="02020603050405020304" pitchFamily="18" charset="0"/>
            </a:rPr>
            <a:t>Suggestion</a:t>
          </a:r>
          <a:endParaRPr lang="en-US" sz="4000" dirty="0">
            <a:latin typeface="Times New Roman" panose="02020603050405020304" pitchFamily="18" charset="0"/>
            <a:cs typeface="Times New Roman" panose="02020603050405020304" pitchFamily="18" charset="0"/>
          </a:endParaRPr>
        </a:p>
      </dgm:t>
    </dgm:pt>
    <dgm:pt modelId="{751927B8-6ED5-4203-9E0F-05057BBE78D5}" type="parTrans" cxnId="{7F4A58A3-EB9D-4F54-8A0C-59CEAAA1C7FC}">
      <dgm:prSet/>
      <dgm:spPr/>
      <dgm:t>
        <a:bodyPr/>
        <a:lstStyle/>
        <a:p>
          <a:endParaRPr lang="en-US" sz="4400"/>
        </a:p>
      </dgm:t>
    </dgm:pt>
    <dgm:pt modelId="{C0EF4084-924D-4C4E-9501-D262653F0D32}" type="sibTrans" cxnId="{7F4A58A3-EB9D-4F54-8A0C-59CEAAA1C7FC}">
      <dgm:prSet/>
      <dgm:spPr/>
      <dgm:t>
        <a:bodyPr/>
        <a:lstStyle/>
        <a:p>
          <a:endParaRPr lang="en-US" sz="4400"/>
        </a:p>
      </dgm:t>
    </dgm:pt>
    <dgm:pt modelId="{EC15A45D-24C0-4926-AC10-7CEC104607CE}">
      <dgm:prSet phldrT="[Text]" custT="1"/>
      <dgm:spPr/>
      <dgm:t>
        <a:bodyPr/>
        <a:lstStyle/>
        <a:p>
          <a:r>
            <a:rPr lang="en-US" sz="2800" b="1" dirty="0" smtClean="0">
              <a:latin typeface="Times New Roman" panose="02020603050405020304" pitchFamily="18" charset="0"/>
              <a:cs typeface="Times New Roman" panose="02020603050405020304" pitchFamily="18" charset="0"/>
            </a:rPr>
            <a:t>Using car tires in asphalt mixture. </a:t>
          </a: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An environmentally friendly solution for the waste problem of tires</a:t>
          </a:r>
          <a:endParaRPr lang="en-US" sz="2400" dirty="0">
            <a:latin typeface="Times New Roman" panose="02020603050405020304" pitchFamily="18" charset="0"/>
            <a:cs typeface="Times New Roman" panose="02020603050405020304" pitchFamily="18" charset="0"/>
          </a:endParaRPr>
        </a:p>
      </dgm:t>
    </dgm:pt>
    <dgm:pt modelId="{36ABDE8B-6157-409A-B32B-F1F4FEF03092}" type="parTrans" cxnId="{2256BD95-1403-4F72-B8A2-A86AE1AE9826}">
      <dgm:prSet/>
      <dgm:spPr/>
      <dgm:t>
        <a:bodyPr/>
        <a:lstStyle/>
        <a:p>
          <a:endParaRPr lang="en-US" sz="4400"/>
        </a:p>
      </dgm:t>
    </dgm:pt>
    <dgm:pt modelId="{E7AC6363-1EFB-4FC1-86D8-28721E109EFC}" type="sibTrans" cxnId="{2256BD95-1403-4F72-B8A2-A86AE1AE9826}">
      <dgm:prSet/>
      <dgm:spPr/>
      <dgm:t>
        <a:bodyPr/>
        <a:lstStyle/>
        <a:p>
          <a:endParaRPr lang="en-US" sz="4400"/>
        </a:p>
      </dgm:t>
    </dgm:pt>
    <dgm:pt modelId="{FAE35223-20BF-405E-861E-3AE13E908189}" type="pres">
      <dgm:prSet presAssocID="{FC661F8F-409D-42E3-A55B-6DB55AFE06F4}" presName="Name0" presStyleCnt="0">
        <dgm:presLayoutVars>
          <dgm:dir/>
          <dgm:animLvl val="lvl"/>
          <dgm:resizeHandles val="exact"/>
        </dgm:presLayoutVars>
      </dgm:prSet>
      <dgm:spPr/>
      <dgm:t>
        <a:bodyPr/>
        <a:lstStyle/>
        <a:p>
          <a:endParaRPr lang="en-US"/>
        </a:p>
      </dgm:t>
    </dgm:pt>
    <dgm:pt modelId="{F3364FD8-279F-4B09-BE90-C523A6C5C59A}" type="pres">
      <dgm:prSet presAssocID="{E81633ED-D4FB-4E38-AB39-166CDF1C7869}" presName="linNode" presStyleCnt="0"/>
      <dgm:spPr/>
    </dgm:pt>
    <dgm:pt modelId="{C90906B3-1E0E-4020-B59E-D9127868D9A5}" type="pres">
      <dgm:prSet presAssocID="{E81633ED-D4FB-4E38-AB39-166CDF1C7869}" presName="parentText" presStyleLbl="node1" presStyleIdx="0" presStyleCnt="2" custScaleX="89300" custScaleY="69153">
        <dgm:presLayoutVars>
          <dgm:chMax val="1"/>
          <dgm:bulletEnabled val="1"/>
        </dgm:presLayoutVars>
      </dgm:prSet>
      <dgm:spPr/>
      <dgm:t>
        <a:bodyPr/>
        <a:lstStyle/>
        <a:p>
          <a:endParaRPr lang="en-US"/>
        </a:p>
      </dgm:t>
    </dgm:pt>
    <dgm:pt modelId="{641B2F60-6C10-4766-AE16-07FB54382E65}" type="pres">
      <dgm:prSet presAssocID="{E81633ED-D4FB-4E38-AB39-166CDF1C7869}" presName="descendantText" presStyleLbl="alignAccFollowNode1" presStyleIdx="0" presStyleCnt="2" custScaleY="67757">
        <dgm:presLayoutVars>
          <dgm:bulletEnabled val="1"/>
        </dgm:presLayoutVars>
      </dgm:prSet>
      <dgm:spPr/>
      <dgm:t>
        <a:bodyPr/>
        <a:lstStyle/>
        <a:p>
          <a:endParaRPr lang="en-US"/>
        </a:p>
      </dgm:t>
    </dgm:pt>
    <dgm:pt modelId="{AF48BEA9-F66E-4C1D-8440-5E60780CF134}" type="pres">
      <dgm:prSet presAssocID="{EDD4DDEA-E2A1-47D6-983E-1CB6590AB26D}" presName="sp" presStyleCnt="0"/>
      <dgm:spPr/>
    </dgm:pt>
    <dgm:pt modelId="{C0CA0737-2277-402D-AC36-7065C597006E}" type="pres">
      <dgm:prSet presAssocID="{982BD134-9B2A-46E9-A57E-DE7F69ADE979}" presName="linNode" presStyleCnt="0"/>
      <dgm:spPr/>
    </dgm:pt>
    <dgm:pt modelId="{D6BC416D-7B8B-450B-BD40-5F776EAA7F6D}" type="pres">
      <dgm:prSet presAssocID="{982BD134-9B2A-46E9-A57E-DE7F69ADE979}" presName="parentText" presStyleLbl="node1" presStyleIdx="1" presStyleCnt="2" custScaleX="90028" custScaleY="65083">
        <dgm:presLayoutVars>
          <dgm:chMax val="1"/>
          <dgm:bulletEnabled val="1"/>
        </dgm:presLayoutVars>
      </dgm:prSet>
      <dgm:spPr/>
      <dgm:t>
        <a:bodyPr/>
        <a:lstStyle/>
        <a:p>
          <a:endParaRPr lang="en-US"/>
        </a:p>
      </dgm:t>
    </dgm:pt>
    <dgm:pt modelId="{22E2850A-F12F-4C98-B9A7-D8DC6E1A56B5}" type="pres">
      <dgm:prSet presAssocID="{982BD134-9B2A-46E9-A57E-DE7F69ADE979}" presName="descendantText" presStyleLbl="alignAccFollowNode1" presStyleIdx="1" presStyleCnt="2" custScaleY="70714">
        <dgm:presLayoutVars>
          <dgm:bulletEnabled val="1"/>
        </dgm:presLayoutVars>
      </dgm:prSet>
      <dgm:spPr/>
      <dgm:t>
        <a:bodyPr/>
        <a:lstStyle/>
        <a:p>
          <a:endParaRPr lang="en-US"/>
        </a:p>
      </dgm:t>
    </dgm:pt>
  </dgm:ptLst>
  <dgm:cxnLst>
    <dgm:cxn modelId="{0BC2824B-10E5-41B4-9D70-35CEACF9039D}" type="presOf" srcId="{E81633ED-D4FB-4E38-AB39-166CDF1C7869}" destId="{C90906B3-1E0E-4020-B59E-D9127868D9A5}" srcOrd="0" destOrd="0" presId="urn:microsoft.com/office/officeart/2005/8/layout/vList5"/>
    <dgm:cxn modelId="{2256BD95-1403-4F72-B8A2-A86AE1AE9826}" srcId="{982BD134-9B2A-46E9-A57E-DE7F69ADE979}" destId="{EC15A45D-24C0-4926-AC10-7CEC104607CE}" srcOrd="0" destOrd="0" parTransId="{36ABDE8B-6157-409A-B32B-F1F4FEF03092}" sibTransId="{E7AC6363-1EFB-4FC1-86D8-28721E109EFC}"/>
    <dgm:cxn modelId="{EE170B78-89DC-49A0-8A2F-5F7924290237}" srcId="{FC661F8F-409D-42E3-A55B-6DB55AFE06F4}" destId="{E81633ED-D4FB-4E38-AB39-166CDF1C7869}" srcOrd="0" destOrd="0" parTransId="{A5875C47-B514-45E9-ABD4-0C745EB077DC}" sibTransId="{EDD4DDEA-E2A1-47D6-983E-1CB6590AB26D}"/>
    <dgm:cxn modelId="{3CFB1E88-FF39-4B8A-875F-3FD7A9D520CF}" srcId="{E81633ED-D4FB-4E38-AB39-166CDF1C7869}" destId="{FF342400-07D8-477B-9EAE-5FB9C0B14F9B}" srcOrd="0" destOrd="0" parTransId="{7B61264C-A866-41EB-9D82-7B02870DC2D6}" sibTransId="{83C590F1-496E-49A7-A865-6BE7791FE7A5}"/>
    <dgm:cxn modelId="{78B60568-B27C-4CDB-8D0A-FF3120B963CF}" type="presOf" srcId="{FF342400-07D8-477B-9EAE-5FB9C0B14F9B}" destId="{641B2F60-6C10-4766-AE16-07FB54382E65}" srcOrd="0" destOrd="0" presId="urn:microsoft.com/office/officeart/2005/8/layout/vList5"/>
    <dgm:cxn modelId="{526EA16F-43CF-4531-A69A-2AE3B0EDD760}" type="presOf" srcId="{982BD134-9B2A-46E9-A57E-DE7F69ADE979}" destId="{D6BC416D-7B8B-450B-BD40-5F776EAA7F6D}" srcOrd="0" destOrd="0" presId="urn:microsoft.com/office/officeart/2005/8/layout/vList5"/>
    <dgm:cxn modelId="{2706CA7C-7913-4FD1-9F3D-4F1F1DFA0511}" type="presOf" srcId="{EC15A45D-24C0-4926-AC10-7CEC104607CE}" destId="{22E2850A-F12F-4C98-B9A7-D8DC6E1A56B5}" srcOrd="0" destOrd="0" presId="urn:microsoft.com/office/officeart/2005/8/layout/vList5"/>
    <dgm:cxn modelId="{A5593233-5C1F-4C47-BD3C-76674863A993}" type="presOf" srcId="{FC661F8F-409D-42E3-A55B-6DB55AFE06F4}" destId="{FAE35223-20BF-405E-861E-3AE13E908189}" srcOrd="0" destOrd="0" presId="urn:microsoft.com/office/officeart/2005/8/layout/vList5"/>
    <dgm:cxn modelId="{7F4A58A3-EB9D-4F54-8A0C-59CEAAA1C7FC}" srcId="{FC661F8F-409D-42E3-A55B-6DB55AFE06F4}" destId="{982BD134-9B2A-46E9-A57E-DE7F69ADE979}" srcOrd="1" destOrd="0" parTransId="{751927B8-6ED5-4203-9E0F-05057BBE78D5}" sibTransId="{C0EF4084-924D-4C4E-9501-D262653F0D32}"/>
    <dgm:cxn modelId="{384C698A-B5BB-4C6D-B626-079CE7006BB8}" type="presParOf" srcId="{FAE35223-20BF-405E-861E-3AE13E908189}" destId="{F3364FD8-279F-4B09-BE90-C523A6C5C59A}" srcOrd="0" destOrd="0" presId="urn:microsoft.com/office/officeart/2005/8/layout/vList5"/>
    <dgm:cxn modelId="{976046F2-642F-497E-9F71-9A4D3157419F}" type="presParOf" srcId="{F3364FD8-279F-4B09-BE90-C523A6C5C59A}" destId="{C90906B3-1E0E-4020-B59E-D9127868D9A5}" srcOrd="0" destOrd="0" presId="urn:microsoft.com/office/officeart/2005/8/layout/vList5"/>
    <dgm:cxn modelId="{9CBC8240-1A94-4EEB-B6CC-6A95E7B2A29A}" type="presParOf" srcId="{F3364FD8-279F-4B09-BE90-C523A6C5C59A}" destId="{641B2F60-6C10-4766-AE16-07FB54382E65}" srcOrd="1" destOrd="0" presId="urn:microsoft.com/office/officeart/2005/8/layout/vList5"/>
    <dgm:cxn modelId="{37895DD6-EC1C-49D2-AFF1-94F0ABCCBEEE}" type="presParOf" srcId="{FAE35223-20BF-405E-861E-3AE13E908189}" destId="{AF48BEA9-F66E-4C1D-8440-5E60780CF134}" srcOrd="1" destOrd="0" presId="urn:microsoft.com/office/officeart/2005/8/layout/vList5"/>
    <dgm:cxn modelId="{BFD160DF-1605-4BA5-9D31-80F762FD7F59}" type="presParOf" srcId="{FAE35223-20BF-405E-861E-3AE13E908189}" destId="{C0CA0737-2277-402D-AC36-7065C597006E}" srcOrd="2" destOrd="0" presId="urn:microsoft.com/office/officeart/2005/8/layout/vList5"/>
    <dgm:cxn modelId="{0CB54A52-E911-451D-AC98-E8BC472693AA}" type="presParOf" srcId="{C0CA0737-2277-402D-AC36-7065C597006E}" destId="{D6BC416D-7B8B-450B-BD40-5F776EAA7F6D}" srcOrd="0" destOrd="0" presId="urn:microsoft.com/office/officeart/2005/8/layout/vList5"/>
    <dgm:cxn modelId="{CBEED25B-DC41-4887-B9B2-5F273D2B9E21}" type="presParOf" srcId="{C0CA0737-2277-402D-AC36-7065C597006E}" destId="{22E2850A-F12F-4C98-B9A7-D8DC6E1A56B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D2E02B-B0A0-427A-9EB5-4BFA08D75F99}"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50E3FB18-0C2F-4768-9904-5AAE5B732E1E}">
      <dgm:prSet phldrT="[Text]" custT="1"/>
      <dgm:spPr/>
      <dgm:t>
        <a:bodyPr/>
        <a:lstStyle/>
        <a:p>
          <a:pPr algn="ctr"/>
          <a:r>
            <a:rPr lang="en-US" sz="1800" i="0" dirty="0" smtClean="0">
              <a:latin typeface="Times New Roman" panose="02020603050405020304" pitchFamily="18" charset="0"/>
              <a:cs typeface="Times New Roman" panose="02020603050405020304" pitchFamily="18" charset="0"/>
            </a:rPr>
            <a:t>Obtain the </a:t>
          </a:r>
          <a:r>
            <a:rPr lang="en-US" sz="1800" i="0" dirty="0">
              <a:latin typeface="Times New Roman" panose="02020603050405020304" pitchFamily="18" charset="0"/>
              <a:cs typeface="Times New Roman" panose="02020603050405020304" pitchFamily="18" charset="0"/>
            </a:rPr>
            <a:t>materials </a:t>
          </a:r>
        </a:p>
      </dgm:t>
    </dgm:pt>
    <dgm:pt modelId="{55EACAD5-D76F-4858-BA2F-9C0DBD308AD3}" type="parTrans" cxnId="{5E6AD04C-AFBF-49CD-A3E4-33E0A0803622}">
      <dgm:prSet/>
      <dgm:spPr/>
      <dgm:t>
        <a:bodyPr/>
        <a:lstStyle/>
        <a:p>
          <a:pPr algn="ctr"/>
          <a:endParaRPr lang="en-US"/>
        </a:p>
      </dgm:t>
    </dgm:pt>
    <dgm:pt modelId="{45F717CF-F0DE-4655-A886-5F5D1170DA7F}" type="sibTrans" cxnId="{5E6AD04C-AFBF-49CD-A3E4-33E0A0803622}">
      <dgm:prSet/>
      <dgm:spPr/>
      <dgm:t>
        <a:bodyPr/>
        <a:lstStyle/>
        <a:p>
          <a:pPr algn="ctr"/>
          <a:endParaRPr lang="en-US"/>
        </a:p>
      </dgm:t>
    </dgm:pt>
    <dgm:pt modelId="{5FEB1415-9711-4D24-818B-259C77120B12}">
      <dgm:prSet phldrT="[Text]" custT="1"/>
      <dgm:spPr/>
      <dgm:t>
        <a:bodyPr/>
        <a:lstStyle/>
        <a:p>
          <a:pPr algn="ctr"/>
          <a:r>
            <a:rPr lang="en-US" sz="1800" i="0" dirty="0">
              <a:latin typeface="Times New Roman" panose="02020603050405020304" pitchFamily="18" charset="0"/>
              <a:cs typeface="Times New Roman" panose="02020603050405020304" pitchFamily="18" charset="0"/>
            </a:rPr>
            <a:t>Select experiments needed for the asphalt mix design</a:t>
          </a:r>
        </a:p>
      </dgm:t>
    </dgm:pt>
    <dgm:pt modelId="{EB9FA5D3-8CB2-4B1E-A4B5-6794529A7042}" type="parTrans" cxnId="{1B7D4897-0EA1-422D-A45E-94F31F18326F}">
      <dgm:prSet/>
      <dgm:spPr/>
      <dgm:t>
        <a:bodyPr/>
        <a:lstStyle/>
        <a:p>
          <a:pPr algn="ctr"/>
          <a:endParaRPr lang="en-US"/>
        </a:p>
      </dgm:t>
    </dgm:pt>
    <dgm:pt modelId="{94F5F374-F3E0-4763-98EA-70217E99A902}" type="sibTrans" cxnId="{1B7D4897-0EA1-422D-A45E-94F31F18326F}">
      <dgm:prSet/>
      <dgm:spPr/>
      <dgm:t>
        <a:bodyPr/>
        <a:lstStyle/>
        <a:p>
          <a:pPr algn="ctr"/>
          <a:endParaRPr lang="en-US"/>
        </a:p>
      </dgm:t>
    </dgm:pt>
    <dgm:pt modelId="{2DD1D842-01F9-4799-B23A-677097D3F0C8}">
      <dgm:prSet phldrT="[Text]" custT="1"/>
      <dgm:spPr/>
      <dgm:t>
        <a:bodyPr/>
        <a:lstStyle/>
        <a:p>
          <a:pPr algn="ctr"/>
          <a:r>
            <a:rPr lang="en-US" sz="1800" i="0" dirty="0">
              <a:latin typeface="Times New Roman" panose="02020603050405020304" pitchFamily="18" charset="0"/>
              <a:cs typeface="Times New Roman" panose="02020603050405020304" pitchFamily="18" charset="0"/>
            </a:rPr>
            <a:t>Put a work plan </a:t>
          </a:r>
        </a:p>
      </dgm:t>
    </dgm:pt>
    <dgm:pt modelId="{7FA9D127-F78F-4C7D-B740-998B211121C4}" type="parTrans" cxnId="{CEC1FE36-1D80-42B5-B3C9-B70E741078F3}">
      <dgm:prSet/>
      <dgm:spPr/>
      <dgm:t>
        <a:bodyPr/>
        <a:lstStyle/>
        <a:p>
          <a:pPr algn="ctr"/>
          <a:endParaRPr lang="en-US"/>
        </a:p>
      </dgm:t>
    </dgm:pt>
    <dgm:pt modelId="{F671A9B0-7B32-4F90-98A1-1330C6F409E2}" type="sibTrans" cxnId="{CEC1FE36-1D80-42B5-B3C9-B70E741078F3}">
      <dgm:prSet/>
      <dgm:spPr/>
      <dgm:t>
        <a:bodyPr/>
        <a:lstStyle/>
        <a:p>
          <a:pPr algn="ctr"/>
          <a:endParaRPr lang="en-US"/>
        </a:p>
      </dgm:t>
    </dgm:pt>
    <dgm:pt modelId="{7C6D51A9-D9FB-4AE1-9AAF-21915063004D}">
      <dgm:prSet custT="1"/>
      <dgm:spPr/>
      <dgm:t>
        <a:bodyPr/>
        <a:lstStyle/>
        <a:p>
          <a:pPr algn="ctr"/>
          <a:r>
            <a:rPr lang="en-US" sz="1800" i="0" dirty="0">
              <a:latin typeface="Times New Roman" panose="02020603050405020304" pitchFamily="18" charset="0"/>
              <a:cs typeface="Times New Roman" panose="02020603050405020304" pitchFamily="18" charset="0"/>
            </a:rPr>
            <a:t>Determine the percent of rubber added to </a:t>
          </a:r>
          <a:r>
            <a:rPr lang="en-US" sz="1800" i="0" dirty="0" smtClean="0">
              <a:latin typeface="Times New Roman" panose="02020603050405020304" pitchFamily="18" charset="0"/>
              <a:cs typeface="Times New Roman" panose="02020603050405020304" pitchFamily="18" charset="0"/>
            </a:rPr>
            <a:t>optimum asphalt content</a:t>
          </a:r>
          <a:endParaRPr lang="en-US" sz="1800" i="0" dirty="0">
            <a:latin typeface="Times New Roman" panose="02020603050405020304" pitchFamily="18" charset="0"/>
            <a:cs typeface="Times New Roman" panose="02020603050405020304" pitchFamily="18" charset="0"/>
          </a:endParaRPr>
        </a:p>
      </dgm:t>
    </dgm:pt>
    <dgm:pt modelId="{564BE204-D6CD-434F-9FCF-1E6CB4AE2752}" type="parTrans" cxnId="{9A3090D9-A32F-4B91-9E3C-189B5D4B67E8}">
      <dgm:prSet/>
      <dgm:spPr/>
      <dgm:t>
        <a:bodyPr/>
        <a:lstStyle/>
        <a:p>
          <a:pPr algn="ctr"/>
          <a:endParaRPr lang="en-US"/>
        </a:p>
      </dgm:t>
    </dgm:pt>
    <dgm:pt modelId="{5BC518C2-1954-4876-9948-23B701A5E927}" type="sibTrans" cxnId="{9A3090D9-A32F-4B91-9E3C-189B5D4B67E8}">
      <dgm:prSet/>
      <dgm:spPr/>
      <dgm:t>
        <a:bodyPr/>
        <a:lstStyle/>
        <a:p>
          <a:pPr algn="ctr"/>
          <a:endParaRPr lang="en-US"/>
        </a:p>
      </dgm:t>
    </dgm:pt>
    <dgm:pt modelId="{A3DECC06-CAFE-4592-A423-1DA367C563AA}">
      <dgm:prSet custT="1"/>
      <dgm:spPr/>
      <dgm:t>
        <a:bodyPr/>
        <a:lstStyle/>
        <a:p>
          <a:pPr algn="ctr"/>
          <a:r>
            <a:rPr lang="en-US" sz="1800" i="0" dirty="0">
              <a:latin typeface="Times New Roman" panose="02020603050405020304" pitchFamily="18" charset="0"/>
              <a:cs typeface="Times New Roman" panose="02020603050405020304" pitchFamily="18" charset="0"/>
            </a:rPr>
            <a:t>Compare the results and properties </a:t>
          </a:r>
          <a:r>
            <a:rPr lang="en-US" sz="1800" i="0" dirty="0" smtClean="0">
              <a:latin typeface="Times New Roman" panose="02020603050405020304" pitchFamily="18" charset="0"/>
              <a:cs typeface="Times New Roman" panose="02020603050405020304" pitchFamily="18" charset="0"/>
            </a:rPr>
            <a:t/>
          </a:r>
          <a:br>
            <a:rPr lang="en-US" sz="1800" i="0" dirty="0" smtClean="0">
              <a:latin typeface="Times New Roman" panose="02020603050405020304" pitchFamily="18" charset="0"/>
              <a:cs typeface="Times New Roman" panose="02020603050405020304" pitchFamily="18" charset="0"/>
            </a:rPr>
          </a:br>
          <a:r>
            <a:rPr lang="en-US" sz="1800" i="0" dirty="0" smtClean="0">
              <a:latin typeface="Times New Roman" panose="02020603050405020304" pitchFamily="18" charset="0"/>
              <a:cs typeface="Times New Roman" panose="02020603050405020304" pitchFamily="18" charset="0"/>
            </a:rPr>
            <a:t>(modified </a:t>
          </a:r>
          <a:r>
            <a:rPr lang="en-US" sz="1800" i="0" dirty="0">
              <a:latin typeface="Times New Roman" panose="02020603050405020304" pitchFamily="18" charset="0"/>
              <a:cs typeface="Times New Roman" panose="02020603050405020304" pitchFamily="18" charset="0"/>
            </a:rPr>
            <a:t>&amp; unmodified)</a:t>
          </a:r>
        </a:p>
      </dgm:t>
    </dgm:pt>
    <dgm:pt modelId="{942602AC-EDD1-49D1-A104-477CACBDD942}" type="parTrans" cxnId="{5C25D20F-1BD7-455A-B81A-556FCB0399D4}">
      <dgm:prSet/>
      <dgm:spPr/>
      <dgm:t>
        <a:bodyPr/>
        <a:lstStyle/>
        <a:p>
          <a:pPr algn="ctr"/>
          <a:endParaRPr lang="en-US"/>
        </a:p>
      </dgm:t>
    </dgm:pt>
    <dgm:pt modelId="{21B3FA5B-6270-4702-8890-A31E0CA81827}" type="sibTrans" cxnId="{5C25D20F-1BD7-455A-B81A-556FCB0399D4}">
      <dgm:prSet/>
      <dgm:spPr/>
      <dgm:t>
        <a:bodyPr/>
        <a:lstStyle/>
        <a:p>
          <a:pPr algn="ctr"/>
          <a:endParaRPr lang="en-US"/>
        </a:p>
      </dgm:t>
    </dgm:pt>
    <dgm:pt modelId="{2DBC1A16-7203-4AA8-9682-39E09C93B440}">
      <dgm:prSet custT="1"/>
      <dgm:spPr/>
      <dgm:t>
        <a:bodyPr/>
        <a:lstStyle/>
        <a:p>
          <a:pPr algn="ctr"/>
          <a:r>
            <a:rPr lang="en-US" sz="1800" i="0">
              <a:latin typeface="Times New Roman" panose="02020603050405020304" pitchFamily="18" charset="0"/>
              <a:cs typeface="Times New Roman" panose="02020603050405020304" pitchFamily="18" charset="0"/>
            </a:rPr>
            <a:t>Collect and analyze the results </a:t>
          </a:r>
        </a:p>
      </dgm:t>
    </dgm:pt>
    <dgm:pt modelId="{98D4133E-9AD5-4507-9A71-BD98914A91F1}" type="parTrans" cxnId="{0B502D0D-5C40-4A3F-9474-29231A201BCF}">
      <dgm:prSet/>
      <dgm:spPr/>
      <dgm:t>
        <a:bodyPr/>
        <a:lstStyle/>
        <a:p>
          <a:pPr algn="ctr"/>
          <a:endParaRPr lang="en-US"/>
        </a:p>
      </dgm:t>
    </dgm:pt>
    <dgm:pt modelId="{429032A9-58A8-4700-AA42-9D1D9AA7F884}" type="sibTrans" cxnId="{0B502D0D-5C40-4A3F-9474-29231A201BCF}">
      <dgm:prSet/>
      <dgm:spPr/>
      <dgm:t>
        <a:bodyPr/>
        <a:lstStyle/>
        <a:p>
          <a:pPr algn="ctr"/>
          <a:endParaRPr lang="en-US"/>
        </a:p>
      </dgm:t>
    </dgm:pt>
    <dgm:pt modelId="{3A71844D-4898-4AA3-A5C0-DC5C756C8A5A}">
      <dgm:prSet custT="1"/>
      <dgm:spPr/>
      <dgm:t>
        <a:bodyPr/>
        <a:lstStyle/>
        <a:p>
          <a:pPr algn="ctr"/>
          <a:r>
            <a:rPr lang="en-US" sz="1800" i="0" dirty="0">
              <a:latin typeface="Times New Roman" panose="02020603050405020304" pitchFamily="18" charset="0"/>
              <a:cs typeface="Times New Roman" panose="02020603050405020304" pitchFamily="18" charset="0"/>
            </a:rPr>
            <a:t>Mix the rubber with bitumen</a:t>
          </a:r>
        </a:p>
      </dgm:t>
    </dgm:pt>
    <dgm:pt modelId="{B2961831-D70E-48B0-8DD1-11168455BE55}" type="parTrans" cxnId="{C5E60E4F-4DC0-4E70-B5A7-D5B5F1ED7F11}">
      <dgm:prSet/>
      <dgm:spPr/>
      <dgm:t>
        <a:bodyPr/>
        <a:lstStyle/>
        <a:p>
          <a:pPr algn="ctr"/>
          <a:endParaRPr lang="en-US"/>
        </a:p>
      </dgm:t>
    </dgm:pt>
    <dgm:pt modelId="{EFF104F8-0D68-40BD-A66B-19B0D1954842}" type="sibTrans" cxnId="{C5E60E4F-4DC0-4E70-B5A7-D5B5F1ED7F11}">
      <dgm:prSet/>
      <dgm:spPr/>
      <dgm:t>
        <a:bodyPr/>
        <a:lstStyle/>
        <a:p>
          <a:pPr algn="ctr"/>
          <a:endParaRPr lang="en-US"/>
        </a:p>
      </dgm:t>
    </dgm:pt>
    <dgm:pt modelId="{8D48750E-BB30-4760-A63F-0752AA583523}">
      <dgm:prSet custT="1"/>
      <dgm:spPr/>
      <dgm:t>
        <a:bodyPr/>
        <a:lstStyle/>
        <a:p>
          <a:pPr algn="ctr"/>
          <a:r>
            <a:rPr lang="en-US" sz="1800" i="0" dirty="0">
              <a:latin typeface="Times New Roman" panose="02020603050405020304" pitchFamily="18" charset="0"/>
              <a:cs typeface="Times New Roman" panose="02020603050405020304" pitchFamily="18" charset="0"/>
            </a:rPr>
            <a:t>Make samples of each percentage to do tests</a:t>
          </a:r>
        </a:p>
      </dgm:t>
    </dgm:pt>
    <dgm:pt modelId="{4A81D75C-7A54-4077-94B8-9425E013989D}" type="parTrans" cxnId="{84052C66-25F9-46C9-ABD1-90AF19DB7B9D}">
      <dgm:prSet/>
      <dgm:spPr/>
      <dgm:t>
        <a:bodyPr/>
        <a:lstStyle/>
        <a:p>
          <a:pPr algn="ctr"/>
          <a:endParaRPr lang="en-US"/>
        </a:p>
      </dgm:t>
    </dgm:pt>
    <dgm:pt modelId="{7B398C3F-76F8-4717-8022-16C7DD04BC08}" type="sibTrans" cxnId="{84052C66-25F9-46C9-ABD1-90AF19DB7B9D}">
      <dgm:prSet/>
      <dgm:spPr/>
      <dgm:t>
        <a:bodyPr/>
        <a:lstStyle/>
        <a:p>
          <a:pPr algn="ctr"/>
          <a:endParaRPr lang="en-US"/>
        </a:p>
      </dgm:t>
    </dgm:pt>
    <dgm:pt modelId="{3BF2ABFD-941F-4E09-97D8-DE99A2CD7898}">
      <dgm:prSet custT="1"/>
      <dgm:spPr/>
      <dgm:t>
        <a:bodyPr/>
        <a:lstStyle/>
        <a:p>
          <a:r>
            <a:rPr lang="en-US" sz="1800" dirty="0" smtClean="0">
              <a:latin typeface="Times New Roman" panose="02020603050405020304" pitchFamily="18" charset="0"/>
              <a:cs typeface="Times New Roman" panose="02020603050405020304" pitchFamily="18" charset="0"/>
            </a:rPr>
            <a:t>Calculate the optimum asphalt content</a:t>
          </a:r>
          <a:endParaRPr lang="en-US" sz="1800" dirty="0">
            <a:latin typeface="Times New Roman" panose="02020603050405020304" pitchFamily="18" charset="0"/>
            <a:cs typeface="Times New Roman" panose="02020603050405020304" pitchFamily="18" charset="0"/>
          </a:endParaRPr>
        </a:p>
      </dgm:t>
    </dgm:pt>
    <dgm:pt modelId="{9B5B2B3C-2647-4600-BC6E-C7F96172E9B6}" type="parTrans" cxnId="{94CBC02F-7B0E-403B-A12B-DB390C3D3D6C}">
      <dgm:prSet/>
      <dgm:spPr/>
      <dgm:t>
        <a:bodyPr/>
        <a:lstStyle/>
        <a:p>
          <a:endParaRPr lang="en-US"/>
        </a:p>
      </dgm:t>
    </dgm:pt>
    <dgm:pt modelId="{05400616-6D92-47A2-90C2-AA2074477D5F}" type="sibTrans" cxnId="{94CBC02F-7B0E-403B-A12B-DB390C3D3D6C}">
      <dgm:prSet/>
      <dgm:spPr/>
      <dgm:t>
        <a:bodyPr/>
        <a:lstStyle/>
        <a:p>
          <a:endParaRPr lang="en-US"/>
        </a:p>
      </dgm:t>
    </dgm:pt>
    <dgm:pt modelId="{808FAC3F-BAF8-4B22-AEBC-281C8FB91EB4}" type="pres">
      <dgm:prSet presAssocID="{64D2E02B-B0A0-427A-9EB5-4BFA08D75F99}" presName="Name0" presStyleCnt="0">
        <dgm:presLayoutVars>
          <dgm:dir/>
          <dgm:resizeHandles/>
        </dgm:presLayoutVars>
      </dgm:prSet>
      <dgm:spPr/>
      <dgm:t>
        <a:bodyPr/>
        <a:lstStyle/>
        <a:p>
          <a:endParaRPr lang="en-US"/>
        </a:p>
      </dgm:t>
    </dgm:pt>
    <dgm:pt modelId="{257AC16B-7BC2-4C7E-88C2-2B1AE66BF98E}" type="pres">
      <dgm:prSet presAssocID="{50E3FB18-0C2F-4768-9904-5AAE5B732E1E}" presName="compNode" presStyleCnt="0"/>
      <dgm:spPr/>
    </dgm:pt>
    <dgm:pt modelId="{5BD095C2-2907-4F6B-B2CB-690F33759BED}" type="pres">
      <dgm:prSet presAssocID="{50E3FB18-0C2F-4768-9904-5AAE5B732E1E}" presName="dummyConnPt" presStyleCnt="0"/>
      <dgm:spPr/>
    </dgm:pt>
    <dgm:pt modelId="{F66BC018-12A8-4113-8C01-2C0814BF7C5B}" type="pres">
      <dgm:prSet presAssocID="{50E3FB18-0C2F-4768-9904-5AAE5B732E1E}" presName="node" presStyleLbl="node1" presStyleIdx="0" presStyleCnt="9">
        <dgm:presLayoutVars>
          <dgm:bulletEnabled val="1"/>
        </dgm:presLayoutVars>
      </dgm:prSet>
      <dgm:spPr/>
      <dgm:t>
        <a:bodyPr/>
        <a:lstStyle/>
        <a:p>
          <a:endParaRPr lang="en-US"/>
        </a:p>
      </dgm:t>
    </dgm:pt>
    <dgm:pt modelId="{CAA29FC4-6771-430A-B254-09F8F9CBFD27}" type="pres">
      <dgm:prSet presAssocID="{45F717CF-F0DE-4655-A886-5F5D1170DA7F}" presName="sibTrans" presStyleLbl="bgSibTrans2D1" presStyleIdx="0" presStyleCnt="8"/>
      <dgm:spPr/>
      <dgm:t>
        <a:bodyPr/>
        <a:lstStyle/>
        <a:p>
          <a:endParaRPr lang="en-US"/>
        </a:p>
      </dgm:t>
    </dgm:pt>
    <dgm:pt modelId="{9A20CDBA-1EE4-4318-9FDB-F3E21261DF0E}" type="pres">
      <dgm:prSet presAssocID="{5FEB1415-9711-4D24-818B-259C77120B12}" presName="compNode" presStyleCnt="0"/>
      <dgm:spPr/>
    </dgm:pt>
    <dgm:pt modelId="{0F1CA982-2999-4729-9547-C92D79047FC4}" type="pres">
      <dgm:prSet presAssocID="{5FEB1415-9711-4D24-818B-259C77120B12}" presName="dummyConnPt" presStyleCnt="0"/>
      <dgm:spPr/>
    </dgm:pt>
    <dgm:pt modelId="{843F8598-9916-45D7-8987-E110F9FD6AEB}" type="pres">
      <dgm:prSet presAssocID="{5FEB1415-9711-4D24-818B-259C77120B12}" presName="node" presStyleLbl="node1" presStyleIdx="1" presStyleCnt="9">
        <dgm:presLayoutVars>
          <dgm:bulletEnabled val="1"/>
        </dgm:presLayoutVars>
      </dgm:prSet>
      <dgm:spPr/>
      <dgm:t>
        <a:bodyPr/>
        <a:lstStyle/>
        <a:p>
          <a:endParaRPr lang="en-US"/>
        </a:p>
      </dgm:t>
    </dgm:pt>
    <dgm:pt modelId="{69A4CC2F-26CB-461E-A0CD-1B4A865345B8}" type="pres">
      <dgm:prSet presAssocID="{94F5F374-F3E0-4763-98EA-70217E99A902}" presName="sibTrans" presStyleLbl="bgSibTrans2D1" presStyleIdx="1" presStyleCnt="8"/>
      <dgm:spPr/>
      <dgm:t>
        <a:bodyPr/>
        <a:lstStyle/>
        <a:p>
          <a:endParaRPr lang="en-US"/>
        </a:p>
      </dgm:t>
    </dgm:pt>
    <dgm:pt modelId="{E0E27FB2-5584-4EBF-92C0-312CEB489CC5}" type="pres">
      <dgm:prSet presAssocID="{2DD1D842-01F9-4799-B23A-677097D3F0C8}" presName="compNode" presStyleCnt="0"/>
      <dgm:spPr/>
    </dgm:pt>
    <dgm:pt modelId="{940C1B6B-372E-4662-B202-32ECCF28346B}" type="pres">
      <dgm:prSet presAssocID="{2DD1D842-01F9-4799-B23A-677097D3F0C8}" presName="dummyConnPt" presStyleCnt="0"/>
      <dgm:spPr/>
    </dgm:pt>
    <dgm:pt modelId="{E282AD2E-16FD-405B-A4A0-BD19C9A25CBD}" type="pres">
      <dgm:prSet presAssocID="{2DD1D842-01F9-4799-B23A-677097D3F0C8}" presName="node" presStyleLbl="node1" presStyleIdx="2" presStyleCnt="9">
        <dgm:presLayoutVars>
          <dgm:bulletEnabled val="1"/>
        </dgm:presLayoutVars>
      </dgm:prSet>
      <dgm:spPr/>
      <dgm:t>
        <a:bodyPr/>
        <a:lstStyle/>
        <a:p>
          <a:endParaRPr lang="en-US"/>
        </a:p>
      </dgm:t>
    </dgm:pt>
    <dgm:pt modelId="{DF38F315-9148-4849-9303-3BFF2106664D}" type="pres">
      <dgm:prSet presAssocID="{F671A9B0-7B32-4F90-98A1-1330C6F409E2}" presName="sibTrans" presStyleLbl="bgSibTrans2D1" presStyleIdx="2" presStyleCnt="8"/>
      <dgm:spPr/>
      <dgm:t>
        <a:bodyPr/>
        <a:lstStyle/>
        <a:p>
          <a:endParaRPr lang="en-US"/>
        </a:p>
      </dgm:t>
    </dgm:pt>
    <dgm:pt modelId="{36674002-3B42-4043-93AB-7172EFF9E202}" type="pres">
      <dgm:prSet presAssocID="{3BF2ABFD-941F-4E09-97D8-DE99A2CD7898}" presName="compNode" presStyleCnt="0"/>
      <dgm:spPr/>
    </dgm:pt>
    <dgm:pt modelId="{54A5FC92-B018-4602-A31F-4A2EE7D470E6}" type="pres">
      <dgm:prSet presAssocID="{3BF2ABFD-941F-4E09-97D8-DE99A2CD7898}" presName="dummyConnPt" presStyleCnt="0"/>
      <dgm:spPr/>
    </dgm:pt>
    <dgm:pt modelId="{9FE89E04-1C2D-4D07-9D6D-F20389DBE4CC}" type="pres">
      <dgm:prSet presAssocID="{3BF2ABFD-941F-4E09-97D8-DE99A2CD7898}" presName="node" presStyleLbl="node1" presStyleIdx="3" presStyleCnt="9">
        <dgm:presLayoutVars>
          <dgm:bulletEnabled val="1"/>
        </dgm:presLayoutVars>
      </dgm:prSet>
      <dgm:spPr/>
      <dgm:t>
        <a:bodyPr/>
        <a:lstStyle/>
        <a:p>
          <a:endParaRPr lang="en-US"/>
        </a:p>
      </dgm:t>
    </dgm:pt>
    <dgm:pt modelId="{484EF3A9-8549-4755-A603-FE79565B6BEE}" type="pres">
      <dgm:prSet presAssocID="{05400616-6D92-47A2-90C2-AA2074477D5F}" presName="sibTrans" presStyleLbl="bgSibTrans2D1" presStyleIdx="3" presStyleCnt="8"/>
      <dgm:spPr/>
      <dgm:t>
        <a:bodyPr/>
        <a:lstStyle/>
        <a:p>
          <a:endParaRPr lang="en-US"/>
        </a:p>
      </dgm:t>
    </dgm:pt>
    <dgm:pt modelId="{F2E37740-F675-4E35-9BB7-01771649E6C1}" type="pres">
      <dgm:prSet presAssocID="{7C6D51A9-D9FB-4AE1-9AAF-21915063004D}" presName="compNode" presStyleCnt="0"/>
      <dgm:spPr/>
    </dgm:pt>
    <dgm:pt modelId="{442F0011-6794-47BF-BCAA-A60FAF88E509}" type="pres">
      <dgm:prSet presAssocID="{7C6D51A9-D9FB-4AE1-9AAF-21915063004D}" presName="dummyConnPt" presStyleCnt="0"/>
      <dgm:spPr/>
    </dgm:pt>
    <dgm:pt modelId="{38FCF09C-A4DD-487C-8CE6-088F3ECBD9F9}" type="pres">
      <dgm:prSet presAssocID="{7C6D51A9-D9FB-4AE1-9AAF-21915063004D}" presName="node" presStyleLbl="node1" presStyleIdx="4" presStyleCnt="9">
        <dgm:presLayoutVars>
          <dgm:bulletEnabled val="1"/>
        </dgm:presLayoutVars>
      </dgm:prSet>
      <dgm:spPr/>
      <dgm:t>
        <a:bodyPr/>
        <a:lstStyle/>
        <a:p>
          <a:endParaRPr lang="en-US"/>
        </a:p>
      </dgm:t>
    </dgm:pt>
    <dgm:pt modelId="{C29BEAD6-B241-4E04-817D-E8B3B5E554B7}" type="pres">
      <dgm:prSet presAssocID="{5BC518C2-1954-4876-9948-23B701A5E927}" presName="sibTrans" presStyleLbl="bgSibTrans2D1" presStyleIdx="4" presStyleCnt="8"/>
      <dgm:spPr/>
      <dgm:t>
        <a:bodyPr/>
        <a:lstStyle/>
        <a:p>
          <a:endParaRPr lang="en-US"/>
        </a:p>
      </dgm:t>
    </dgm:pt>
    <dgm:pt modelId="{058B611D-64DB-4E56-ABE2-D8CC260EF93C}" type="pres">
      <dgm:prSet presAssocID="{3A71844D-4898-4AA3-A5C0-DC5C756C8A5A}" presName="compNode" presStyleCnt="0"/>
      <dgm:spPr/>
    </dgm:pt>
    <dgm:pt modelId="{090FE798-199D-4301-A698-206CD698342D}" type="pres">
      <dgm:prSet presAssocID="{3A71844D-4898-4AA3-A5C0-DC5C756C8A5A}" presName="dummyConnPt" presStyleCnt="0"/>
      <dgm:spPr/>
    </dgm:pt>
    <dgm:pt modelId="{9D067CFC-EE1E-4E35-BE95-2A445BB80F75}" type="pres">
      <dgm:prSet presAssocID="{3A71844D-4898-4AA3-A5C0-DC5C756C8A5A}" presName="node" presStyleLbl="node1" presStyleIdx="5" presStyleCnt="9">
        <dgm:presLayoutVars>
          <dgm:bulletEnabled val="1"/>
        </dgm:presLayoutVars>
      </dgm:prSet>
      <dgm:spPr/>
      <dgm:t>
        <a:bodyPr/>
        <a:lstStyle/>
        <a:p>
          <a:endParaRPr lang="en-US"/>
        </a:p>
      </dgm:t>
    </dgm:pt>
    <dgm:pt modelId="{F6C7EBE2-8D29-49AA-B1D4-AF1463291BE3}" type="pres">
      <dgm:prSet presAssocID="{EFF104F8-0D68-40BD-A66B-19B0D1954842}" presName="sibTrans" presStyleLbl="bgSibTrans2D1" presStyleIdx="5" presStyleCnt="8"/>
      <dgm:spPr/>
      <dgm:t>
        <a:bodyPr/>
        <a:lstStyle/>
        <a:p>
          <a:endParaRPr lang="en-US"/>
        </a:p>
      </dgm:t>
    </dgm:pt>
    <dgm:pt modelId="{2564F24E-30A3-489E-A207-6195EF87586F}" type="pres">
      <dgm:prSet presAssocID="{8D48750E-BB30-4760-A63F-0752AA583523}" presName="compNode" presStyleCnt="0"/>
      <dgm:spPr/>
    </dgm:pt>
    <dgm:pt modelId="{32AF6B6A-362F-4855-9E2C-3DB7B56181B6}" type="pres">
      <dgm:prSet presAssocID="{8D48750E-BB30-4760-A63F-0752AA583523}" presName="dummyConnPt" presStyleCnt="0"/>
      <dgm:spPr/>
    </dgm:pt>
    <dgm:pt modelId="{54BF01DB-9049-4A63-8C93-DFAE05C8320C}" type="pres">
      <dgm:prSet presAssocID="{8D48750E-BB30-4760-A63F-0752AA583523}" presName="node" presStyleLbl="node1" presStyleIdx="6" presStyleCnt="9">
        <dgm:presLayoutVars>
          <dgm:bulletEnabled val="1"/>
        </dgm:presLayoutVars>
      </dgm:prSet>
      <dgm:spPr/>
      <dgm:t>
        <a:bodyPr/>
        <a:lstStyle/>
        <a:p>
          <a:endParaRPr lang="en-US"/>
        </a:p>
      </dgm:t>
    </dgm:pt>
    <dgm:pt modelId="{5E82CF35-4BAC-45EB-8292-55A200B2F442}" type="pres">
      <dgm:prSet presAssocID="{7B398C3F-76F8-4717-8022-16C7DD04BC08}" presName="sibTrans" presStyleLbl="bgSibTrans2D1" presStyleIdx="6" presStyleCnt="8"/>
      <dgm:spPr/>
      <dgm:t>
        <a:bodyPr/>
        <a:lstStyle/>
        <a:p>
          <a:endParaRPr lang="en-US"/>
        </a:p>
      </dgm:t>
    </dgm:pt>
    <dgm:pt modelId="{E3ED211B-77B4-4B66-B7E3-EA960E9FFAAE}" type="pres">
      <dgm:prSet presAssocID="{2DBC1A16-7203-4AA8-9682-39E09C93B440}" presName="compNode" presStyleCnt="0"/>
      <dgm:spPr/>
    </dgm:pt>
    <dgm:pt modelId="{16E5EA8D-6ACD-49AC-971A-9F94C43CD46D}" type="pres">
      <dgm:prSet presAssocID="{2DBC1A16-7203-4AA8-9682-39E09C93B440}" presName="dummyConnPt" presStyleCnt="0"/>
      <dgm:spPr/>
    </dgm:pt>
    <dgm:pt modelId="{03EBC54E-D33F-47E4-9F33-D6C6E968065A}" type="pres">
      <dgm:prSet presAssocID="{2DBC1A16-7203-4AA8-9682-39E09C93B440}" presName="node" presStyleLbl="node1" presStyleIdx="7" presStyleCnt="9">
        <dgm:presLayoutVars>
          <dgm:bulletEnabled val="1"/>
        </dgm:presLayoutVars>
      </dgm:prSet>
      <dgm:spPr/>
      <dgm:t>
        <a:bodyPr/>
        <a:lstStyle/>
        <a:p>
          <a:endParaRPr lang="en-US"/>
        </a:p>
      </dgm:t>
    </dgm:pt>
    <dgm:pt modelId="{04ADA5D8-A7A2-4A4B-BF68-8D31C2AE0E17}" type="pres">
      <dgm:prSet presAssocID="{429032A9-58A8-4700-AA42-9D1D9AA7F884}" presName="sibTrans" presStyleLbl="bgSibTrans2D1" presStyleIdx="7" presStyleCnt="8"/>
      <dgm:spPr/>
      <dgm:t>
        <a:bodyPr/>
        <a:lstStyle/>
        <a:p>
          <a:endParaRPr lang="en-US"/>
        </a:p>
      </dgm:t>
    </dgm:pt>
    <dgm:pt modelId="{B225BFB9-7B6C-4645-9ECC-F3099B6F9B5C}" type="pres">
      <dgm:prSet presAssocID="{A3DECC06-CAFE-4592-A423-1DA367C563AA}" presName="compNode" presStyleCnt="0"/>
      <dgm:spPr/>
    </dgm:pt>
    <dgm:pt modelId="{85693D75-3F40-43C0-BAE0-0BF317B215BB}" type="pres">
      <dgm:prSet presAssocID="{A3DECC06-CAFE-4592-A423-1DA367C563AA}" presName="dummyConnPt" presStyleCnt="0"/>
      <dgm:spPr/>
    </dgm:pt>
    <dgm:pt modelId="{7C914E8D-F005-4354-9E7D-740BB965432E}" type="pres">
      <dgm:prSet presAssocID="{A3DECC06-CAFE-4592-A423-1DA367C563AA}" presName="node" presStyleLbl="node1" presStyleIdx="8" presStyleCnt="9">
        <dgm:presLayoutVars>
          <dgm:bulletEnabled val="1"/>
        </dgm:presLayoutVars>
      </dgm:prSet>
      <dgm:spPr/>
      <dgm:t>
        <a:bodyPr/>
        <a:lstStyle/>
        <a:p>
          <a:endParaRPr lang="en-US"/>
        </a:p>
      </dgm:t>
    </dgm:pt>
  </dgm:ptLst>
  <dgm:cxnLst>
    <dgm:cxn modelId="{CEC1FE36-1D80-42B5-B3C9-B70E741078F3}" srcId="{64D2E02B-B0A0-427A-9EB5-4BFA08D75F99}" destId="{2DD1D842-01F9-4799-B23A-677097D3F0C8}" srcOrd="2" destOrd="0" parTransId="{7FA9D127-F78F-4C7D-B740-998B211121C4}" sibTransId="{F671A9B0-7B32-4F90-98A1-1330C6F409E2}"/>
    <dgm:cxn modelId="{EE8846B0-41DE-4C00-B541-2220622F5FA1}" type="presOf" srcId="{7B398C3F-76F8-4717-8022-16C7DD04BC08}" destId="{5E82CF35-4BAC-45EB-8292-55A200B2F442}" srcOrd="0" destOrd="0" presId="urn:microsoft.com/office/officeart/2005/8/layout/bProcess4"/>
    <dgm:cxn modelId="{1B7D4897-0EA1-422D-A45E-94F31F18326F}" srcId="{64D2E02B-B0A0-427A-9EB5-4BFA08D75F99}" destId="{5FEB1415-9711-4D24-818B-259C77120B12}" srcOrd="1" destOrd="0" parTransId="{EB9FA5D3-8CB2-4B1E-A4B5-6794529A7042}" sibTransId="{94F5F374-F3E0-4763-98EA-70217E99A902}"/>
    <dgm:cxn modelId="{7E62F7AC-C5C9-4224-AEE6-E82F281C7D17}" type="presOf" srcId="{A3DECC06-CAFE-4592-A423-1DA367C563AA}" destId="{7C914E8D-F005-4354-9E7D-740BB965432E}" srcOrd="0" destOrd="0" presId="urn:microsoft.com/office/officeart/2005/8/layout/bProcess4"/>
    <dgm:cxn modelId="{9A3090D9-A32F-4B91-9E3C-189B5D4B67E8}" srcId="{64D2E02B-B0A0-427A-9EB5-4BFA08D75F99}" destId="{7C6D51A9-D9FB-4AE1-9AAF-21915063004D}" srcOrd="4" destOrd="0" parTransId="{564BE204-D6CD-434F-9FCF-1E6CB4AE2752}" sibTransId="{5BC518C2-1954-4876-9948-23B701A5E927}"/>
    <dgm:cxn modelId="{5C25D20F-1BD7-455A-B81A-556FCB0399D4}" srcId="{64D2E02B-B0A0-427A-9EB5-4BFA08D75F99}" destId="{A3DECC06-CAFE-4592-A423-1DA367C563AA}" srcOrd="8" destOrd="0" parTransId="{942602AC-EDD1-49D1-A104-477CACBDD942}" sibTransId="{21B3FA5B-6270-4702-8890-A31E0CA81827}"/>
    <dgm:cxn modelId="{84052C66-25F9-46C9-ABD1-90AF19DB7B9D}" srcId="{64D2E02B-B0A0-427A-9EB5-4BFA08D75F99}" destId="{8D48750E-BB30-4760-A63F-0752AA583523}" srcOrd="6" destOrd="0" parTransId="{4A81D75C-7A54-4077-94B8-9425E013989D}" sibTransId="{7B398C3F-76F8-4717-8022-16C7DD04BC08}"/>
    <dgm:cxn modelId="{3EE3C14B-15DC-4ECF-A67B-AC966EB75D83}" type="presOf" srcId="{8D48750E-BB30-4760-A63F-0752AA583523}" destId="{54BF01DB-9049-4A63-8C93-DFAE05C8320C}" srcOrd="0" destOrd="0" presId="urn:microsoft.com/office/officeart/2005/8/layout/bProcess4"/>
    <dgm:cxn modelId="{0B1012BA-2B47-43C6-B8A2-435C78F334C6}" type="presOf" srcId="{F671A9B0-7B32-4F90-98A1-1330C6F409E2}" destId="{DF38F315-9148-4849-9303-3BFF2106664D}" srcOrd="0" destOrd="0" presId="urn:microsoft.com/office/officeart/2005/8/layout/bProcess4"/>
    <dgm:cxn modelId="{03A9F7D6-19F0-494B-A1DC-620E0FAB33B8}" type="presOf" srcId="{3BF2ABFD-941F-4E09-97D8-DE99A2CD7898}" destId="{9FE89E04-1C2D-4D07-9D6D-F20389DBE4CC}" srcOrd="0" destOrd="0" presId="urn:microsoft.com/office/officeart/2005/8/layout/bProcess4"/>
    <dgm:cxn modelId="{3E238A6A-29A0-4C27-8085-4CA3DD9A5B57}" type="presOf" srcId="{7C6D51A9-D9FB-4AE1-9AAF-21915063004D}" destId="{38FCF09C-A4DD-487C-8CE6-088F3ECBD9F9}" srcOrd="0" destOrd="0" presId="urn:microsoft.com/office/officeart/2005/8/layout/bProcess4"/>
    <dgm:cxn modelId="{C5E60E4F-4DC0-4E70-B5A7-D5B5F1ED7F11}" srcId="{64D2E02B-B0A0-427A-9EB5-4BFA08D75F99}" destId="{3A71844D-4898-4AA3-A5C0-DC5C756C8A5A}" srcOrd="5" destOrd="0" parTransId="{B2961831-D70E-48B0-8DD1-11168455BE55}" sibTransId="{EFF104F8-0D68-40BD-A66B-19B0D1954842}"/>
    <dgm:cxn modelId="{F02F8ABB-5665-40F8-8684-6459AA1FCE58}" type="presOf" srcId="{429032A9-58A8-4700-AA42-9D1D9AA7F884}" destId="{04ADA5D8-A7A2-4A4B-BF68-8D31C2AE0E17}" srcOrd="0" destOrd="0" presId="urn:microsoft.com/office/officeart/2005/8/layout/bProcess4"/>
    <dgm:cxn modelId="{5E6AD04C-AFBF-49CD-A3E4-33E0A0803622}" srcId="{64D2E02B-B0A0-427A-9EB5-4BFA08D75F99}" destId="{50E3FB18-0C2F-4768-9904-5AAE5B732E1E}" srcOrd="0" destOrd="0" parTransId="{55EACAD5-D76F-4858-BA2F-9C0DBD308AD3}" sibTransId="{45F717CF-F0DE-4655-A886-5F5D1170DA7F}"/>
    <dgm:cxn modelId="{86DC01D4-E6F7-4C9B-871E-8F5BF0045882}" type="presOf" srcId="{94F5F374-F3E0-4763-98EA-70217E99A902}" destId="{69A4CC2F-26CB-461E-A0CD-1B4A865345B8}" srcOrd="0" destOrd="0" presId="urn:microsoft.com/office/officeart/2005/8/layout/bProcess4"/>
    <dgm:cxn modelId="{7CA2E3C2-CDA3-4D04-A99C-571293288372}" type="presOf" srcId="{5BC518C2-1954-4876-9948-23B701A5E927}" destId="{C29BEAD6-B241-4E04-817D-E8B3B5E554B7}" srcOrd="0" destOrd="0" presId="urn:microsoft.com/office/officeart/2005/8/layout/bProcess4"/>
    <dgm:cxn modelId="{4B0C14B2-7E3A-4C32-A0B4-C4F6B3B9731E}" type="presOf" srcId="{45F717CF-F0DE-4655-A886-5F5D1170DA7F}" destId="{CAA29FC4-6771-430A-B254-09F8F9CBFD27}" srcOrd="0" destOrd="0" presId="urn:microsoft.com/office/officeart/2005/8/layout/bProcess4"/>
    <dgm:cxn modelId="{94CBC02F-7B0E-403B-A12B-DB390C3D3D6C}" srcId="{64D2E02B-B0A0-427A-9EB5-4BFA08D75F99}" destId="{3BF2ABFD-941F-4E09-97D8-DE99A2CD7898}" srcOrd="3" destOrd="0" parTransId="{9B5B2B3C-2647-4600-BC6E-C7F96172E9B6}" sibTransId="{05400616-6D92-47A2-90C2-AA2074477D5F}"/>
    <dgm:cxn modelId="{BDC0167C-96AF-4D26-8322-04A516641BF2}" type="presOf" srcId="{EFF104F8-0D68-40BD-A66B-19B0D1954842}" destId="{F6C7EBE2-8D29-49AA-B1D4-AF1463291BE3}" srcOrd="0" destOrd="0" presId="urn:microsoft.com/office/officeart/2005/8/layout/bProcess4"/>
    <dgm:cxn modelId="{3467270A-BF8A-47E9-8272-177079DBF115}" type="presOf" srcId="{3A71844D-4898-4AA3-A5C0-DC5C756C8A5A}" destId="{9D067CFC-EE1E-4E35-BE95-2A445BB80F75}" srcOrd="0" destOrd="0" presId="urn:microsoft.com/office/officeart/2005/8/layout/bProcess4"/>
    <dgm:cxn modelId="{254FE988-46A7-4F61-8A4C-A2369B00C571}" type="presOf" srcId="{64D2E02B-B0A0-427A-9EB5-4BFA08D75F99}" destId="{808FAC3F-BAF8-4B22-AEBC-281C8FB91EB4}" srcOrd="0" destOrd="0" presId="urn:microsoft.com/office/officeart/2005/8/layout/bProcess4"/>
    <dgm:cxn modelId="{34F7E92D-C7C9-4F47-ABA1-76105D69DBDC}" type="presOf" srcId="{05400616-6D92-47A2-90C2-AA2074477D5F}" destId="{484EF3A9-8549-4755-A603-FE79565B6BEE}" srcOrd="0" destOrd="0" presId="urn:microsoft.com/office/officeart/2005/8/layout/bProcess4"/>
    <dgm:cxn modelId="{740DBCFE-BB8E-4A4C-8EB1-56F3EB2F9608}" type="presOf" srcId="{50E3FB18-0C2F-4768-9904-5AAE5B732E1E}" destId="{F66BC018-12A8-4113-8C01-2C0814BF7C5B}" srcOrd="0" destOrd="0" presId="urn:microsoft.com/office/officeart/2005/8/layout/bProcess4"/>
    <dgm:cxn modelId="{0B502D0D-5C40-4A3F-9474-29231A201BCF}" srcId="{64D2E02B-B0A0-427A-9EB5-4BFA08D75F99}" destId="{2DBC1A16-7203-4AA8-9682-39E09C93B440}" srcOrd="7" destOrd="0" parTransId="{98D4133E-9AD5-4507-9A71-BD98914A91F1}" sibTransId="{429032A9-58A8-4700-AA42-9D1D9AA7F884}"/>
    <dgm:cxn modelId="{9F78FF1E-F040-40ED-831A-1551174658A4}" type="presOf" srcId="{2DBC1A16-7203-4AA8-9682-39E09C93B440}" destId="{03EBC54E-D33F-47E4-9F33-D6C6E968065A}" srcOrd="0" destOrd="0" presId="urn:microsoft.com/office/officeart/2005/8/layout/bProcess4"/>
    <dgm:cxn modelId="{0472F710-24D6-4541-833C-AAF6C28A9D15}" type="presOf" srcId="{2DD1D842-01F9-4799-B23A-677097D3F0C8}" destId="{E282AD2E-16FD-405B-A4A0-BD19C9A25CBD}" srcOrd="0" destOrd="0" presId="urn:microsoft.com/office/officeart/2005/8/layout/bProcess4"/>
    <dgm:cxn modelId="{E8218E01-A805-4D1F-AFB8-5C5805124A76}" type="presOf" srcId="{5FEB1415-9711-4D24-818B-259C77120B12}" destId="{843F8598-9916-45D7-8987-E110F9FD6AEB}" srcOrd="0" destOrd="0" presId="urn:microsoft.com/office/officeart/2005/8/layout/bProcess4"/>
    <dgm:cxn modelId="{419F9B0F-988A-4AE0-9D09-3C245513AC9D}" type="presParOf" srcId="{808FAC3F-BAF8-4B22-AEBC-281C8FB91EB4}" destId="{257AC16B-7BC2-4C7E-88C2-2B1AE66BF98E}" srcOrd="0" destOrd="0" presId="urn:microsoft.com/office/officeart/2005/8/layout/bProcess4"/>
    <dgm:cxn modelId="{31108818-0826-4734-A45B-7BD0348E4DFE}" type="presParOf" srcId="{257AC16B-7BC2-4C7E-88C2-2B1AE66BF98E}" destId="{5BD095C2-2907-4F6B-B2CB-690F33759BED}" srcOrd="0" destOrd="0" presId="urn:microsoft.com/office/officeart/2005/8/layout/bProcess4"/>
    <dgm:cxn modelId="{73E6C9B1-5097-429B-8AC5-C054AFA43D71}" type="presParOf" srcId="{257AC16B-7BC2-4C7E-88C2-2B1AE66BF98E}" destId="{F66BC018-12A8-4113-8C01-2C0814BF7C5B}" srcOrd="1" destOrd="0" presId="urn:microsoft.com/office/officeart/2005/8/layout/bProcess4"/>
    <dgm:cxn modelId="{C1D4AEC3-41C1-49A2-818C-0254D71FC9F0}" type="presParOf" srcId="{808FAC3F-BAF8-4B22-AEBC-281C8FB91EB4}" destId="{CAA29FC4-6771-430A-B254-09F8F9CBFD27}" srcOrd="1" destOrd="0" presId="urn:microsoft.com/office/officeart/2005/8/layout/bProcess4"/>
    <dgm:cxn modelId="{CED92B06-DE7C-48C8-87C9-7346F868F618}" type="presParOf" srcId="{808FAC3F-BAF8-4B22-AEBC-281C8FB91EB4}" destId="{9A20CDBA-1EE4-4318-9FDB-F3E21261DF0E}" srcOrd="2" destOrd="0" presId="urn:microsoft.com/office/officeart/2005/8/layout/bProcess4"/>
    <dgm:cxn modelId="{155FC138-C65C-4432-825F-1BE8798D2A91}" type="presParOf" srcId="{9A20CDBA-1EE4-4318-9FDB-F3E21261DF0E}" destId="{0F1CA982-2999-4729-9547-C92D79047FC4}" srcOrd="0" destOrd="0" presId="urn:microsoft.com/office/officeart/2005/8/layout/bProcess4"/>
    <dgm:cxn modelId="{35110015-BC2D-4BD7-9DA3-589DAD87FE2B}" type="presParOf" srcId="{9A20CDBA-1EE4-4318-9FDB-F3E21261DF0E}" destId="{843F8598-9916-45D7-8987-E110F9FD6AEB}" srcOrd="1" destOrd="0" presId="urn:microsoft.com/office/officeart/2005/8/layout/bProcess4"/>
    <dgm:cxn modelId="{C9C2F2E0-B6E3-4BDF-B7DF-630880CD93D3}" type="presParOf" srcId="{808FAC3F-BAF8-4B22-AEBC-281C8FB91EB4}" destId="{69A4CC2F-26CB-461E-A0CD-1B4A865345B8}" srcOrd="3" destOrd="0" presId="urn:microsoft.com/office/officeart/2005/8/layout/bProcess4"/>
    <dgm:cxn modelId="{A54F3FB6-E9DB-4CB7-B36A-AEEDC994B753}" type="presParOf" srcId="{808FAC3F-BAF8-4B22-AEBC-281C8FB91EB4}" destId="{E0E27FB2-5584-4EBF-92C0-312CEB489CC5}" srcOrd="4" destOrd="0" presId="urn:microsoft.com/office/officeart/2005/8/layout/bProcess4"/>
    <dgm:cxn modelId="{191AC89F-6233-4D74-9614-1ADFC9EC5CC2}" type="presParOf" srcId="{E0E27FB2-5584-4EBF-92C0-312CEB489CC5}" destId="{940C1B6B-372E-4662-B202-32ECCF28346B}" srcOrd="0" destOrd="0" presId="urn:microsoft.com/office/officeart/2005/8/layout/bProcess4"/>
    <dgm:cxn modelId="{6D3C7431-13B2-484A-A0A2-FB6E3AAEB131}" type="presParOf" srcId="{E0E27FB2-5584-4EBF-92C0-312CEB489CC5}" destId="{E282AD2E-16FD-405B-A4A0-BD19C9A25CBD}" srcOrd="1" destOrd="0" presId="urn:microsoft.com/office/officeart/2005/8/layout/bProcess4"/>
    <dgm:cxn modelId="{94F0D697-E46B-46BF-B538-B8FCA9652D9D}" type="presParOf" srcId="{808FAC3F-BAF8-4B22-AEBC-281C8FB91EB4}" destId="{DF38F315-9148-4849-9303-3BFF2106664D}" srcOrd="5" destOrd="0" presId="urn:microsoft.com/office/officeart/2005/8/layout/bProcess4"/>
    <dgm:cxn modelId="{5D9CA44A-963F-45AA-85C4-1FD753A05159}" type="presParOf" srcId="{808FAC3F-BAF8-4B22-AEBC-281C8FB91EB4}" destId="{36674002-3B42-4043-93AB-7172EFF9E202}" srcOrd="6" destOrd="0" presId="urn:microsoft.com/office/officeart/2005/8/layout/bProcess4"/>
    <dgm:cxn modelId="{3179FB06-B737-42FE-AF54-BF262040CE7A}" type="presParOf" srcId="{36674002-3B42-4043-93AB-7172EFF9E202}" destId="{54A5FC92-B018-4602-A31F-4A2EE7D470E6}" srcOrd="0" destOrd="0" presId="urn:microsoft.com/office/officeart/2005/8/layout/bProcess4"/>
    <dgm:cxn modelId="{A891A686-B057-43EB-9ABF-0521231FD573}" type="presParOf" srcId="{36674002-3B42-4043-93AB-7172EFF9E202}" destId="{9FE89E04-1C2D-4D07-9D6D-F20389DBE4CC}" srcOrd="1" destOrd="0" presId="urn:microsoft.com/office/officeart/2005/8/layout/bProcess4"/>
    <dgm:cxn modelId="{4B82F2FE-C8CA-4CC0-9BF4-7AEFB200CC93}" type="presParOf" srcId="{808FAC3F-BAF8-4B22-AEBC-281C8FB91EB4}" destId="{484EF3A9-8549-4755-A603-FE79565B6BEE}" srcOrd="7" destOrd="0" presId="urn:microsoft.com/office/officeart/2005/8/layout/bProcess4"/>
    <dgm:cxn modelId="{09B23517-502C-41B6-A063-8A0AE5923E98}" type="presParOf" srcId="{808FAC3F-BAF8-4B22-AEBC-281C8FB91EB4}" destId="{F2E37740-F675-4E35-9BB7-01771649E6C1}" srcOrd="8" destOrd="0" presId="urn:microsoft.com/office/officeart/2005/8/layout/bProcess4"/>
    <dgm:cxn modelId="{CB37E0B2-2A2F-4BBF-9802-3435338BD1C2}" type="presParOf" srcId="{F2E37740-F675-4E35-9BB7-01771649E6C1}" destId="{442F0011-6794-47BF-BCAA-A60FAF88E509}" srcOrd="0" destOrd="0" presId="urn:microsoft.com/office/officeart/2005/8/layout/bProcess4"/>
    <dgm:cxn modelId="{F5D54F2F-205B-4B5A-9547-7D169BACB868}" type="presParOf" srcId="{F2E37740-F675-4E35-9BB7-01771649E6C1}" destId="{38FCF09C-A4DD-487C-8CE6-088F3ECBD9F9}" srcOrd="1" destOrd="0" presId="urn:microsoft.com/office/officeart/2005/8/layout/bProcess4"/>
    <dgm:cxn modelId="{47E670E3-5D6F-4A05-8C75-D8C6E00BDC8C}" type="presParOf" srcId="{808FAC3F-BAF8-4B22-AEBC-281C8FB91EB4}" destId="{C29BEAD6-B241-4E04-817D-E8B3B5E554B7}" srcOrd="9" destOrd="0" presId="urn:microsoft.com/office/officeart/2005/8/layout/bProcess4"/>
    <dgm:cxn modelId="{43928D4B-1910-499C-AD7C-D5A207543325}" type="presParOf" srcId="{808FAC3F-BAF8-4B22-AEBC-281C8FB91EB4}" destId="{058B611D-64DB-4E56-ABE2-D8CC260EF93C}" srcOrd="10" destOrd="0" presId="urn:microsoft.com/office/officeart/2005/8/layout/bProcess4"/>
    <dgm:cxn modelId="{C135F4AB-E32B-4423-A1AB-5C16B9ACAF41}" type="presParOf" srcId="{058B611D-64DB-4E56-ABE2-D8CC260EF93C}" destId="{090FE798-199D-4301-A698-206CD698342D}" srcOrd="0" destOrd="0" presId="urn:microsoft.com/office/officeart/2005/8/layout/bProcess4"/>
    <dgm:cxn modelId="{EFC3248E-B1A2-4555-957D-66BC9A61A4BD}" type="presParOf" srcId="{058B611D-64DB-4E56-ABE2-D8CC260EF93C}" destId="{9D067CFC-EE1E-4E35-BE95-2A445BB80F75}" srcOrd="1" destOrd="0" presId="urn:microsoft.com/office/officeart/2005/8/layout/bProcess4"/>
    <dgm:cxn modelId="{2C87E702-E633-4E80-B26A-0034A99AA9C3}" type="presParOf" srcId="{808FAC3F-BAF8-4B22-AEBC-281C8FB91EB4}" destId="{F6C7EBE2-8D29-49AA-B1D4-AF1463291BE3}" srcOrd="11" destOrd="0" presId="urn:microsoft.com/office/officeart/2005/8/layout/bProcess4"/>
    <dgm:cxn modelId="{1B016F8B-12B8-42ED-A282-0A2BA792A94F}" type="presParOf" srcId="{808FAC3F-BAF8-4B22-AEBC-281C8FB91EB4}" destId="{2564F24E-30A3-489E-A207-6195EF87586F}" srcOrd="12" destOrd="0" presId="urn:microsoft.com/office/officeart/2005/8/layout/bProcess4"/>
    <dgm:cxn modelId="{413F123C-CB77-4FEC-BA03-1F253BDC3796}" type="presParOf" srcId="{2564F24E-30A3-489E-A207-6195EF87586F}" destId="{32AF6B6A-362F-4855-9E2C-3DB7B56181B6}" srcOrd="0" destOrd="0" presId="urn:microsoft.com/office/officeart/2005/8/layout/bProcess4"/>
    <dgm:cxn modelId="{9AE437C9-4D64-4A59-88E6-A5F0951B792D}" type="presParOf" srcId="{2564F24E-30A3-489E-A207-6195EF87586F}" destId="{54BF01DB-9049-4A63-8C93-DFAE05C8320C}" srcOrd="1" destOrd="0" presId="urn:microsoft.com/office/officeart/2005/8/layout/bProcess4"/>
    <dgm:cxn modelId="{C9A3A7D4-A9F8-42B7-8ADD-4DF717131490}" type="presParOf" srcId="{808FAC3F-BAF8-4B22-AEBC-281C8FB91EB4}" destId="{5E82CF35-4BAC-45EB-8292-55A200B2F442}" srcOrd="13" destOrd="0" presId="urn:microsoft.com/office/officeart/2005/8/layout/bProcess4"/>
    <dgm:cxn modelId="{7737FFB7-B3B9-4994-8CCC-1D721C024261}" type="presParOf" srcId="{808FAC3F-BAF8-4B22-AEBC-281C8FB91EB4}" destId="{E3ED211B-77B4-4B66-B7E3-EA960E9FFAAE}" srcOrd="14" destOrd="0" presId="urn:microsoft.com/office/officeart/2005/8/layout/bProcess4"/>
    <dgm:cxn modelId="{B52F9B08-63B1-4E20-897C-8A13E5C7FCC6}" type="presParOf" srcId="{E3ED211B-77B4-4B66-B7E3-EA960E9FFAAE}" destId="{16E5EA8D-6ACD-49AC-971A-9F94C43CD46D}" srcOrd="0" destOrd="0" presId="urn:microsoft.com/office/officeart/2005/8/layout/bProcess4"/>
    <dgm:cxn modelId="{AEE9E037-962E-4380-B45D-E46D9B528D5F}" type="presParOf" srcId="{E3ED211B-77B4-4B66-B7E3-EA960E9FFAAE}" destId="{03EBC54E-D33F-47E4-9F33-D6C6E968065A}" srcOrd="1" destOrd="0" presId="urn:microsoft.com/office/officeart/2005/8/layout/bProcess4"/>
    <dgm:cxn modelId="{D15FD0E6-798D-4126-8B32-9F43BDE1ACF3}" type="presParOf" srcId="{808FAC3F-BAF8-4B22-AEBC-281C8FB91EB4}" destId="{04ADA5D8-A7A2-4A4B-BF68-8D31C2AE0E17}" srcOrd="15" destOrd="0" presId="urn:microsoft.com/office/officeart/2005/8/layout/bProcess4"/>
    <dgm:cxn modelId="{0D37E5E9-186C-47FE-B908-2D25D1C1FBBD}" type="presParOf" srcId="{808FAC3F-BAF8-4B22-AEBC-281C8FB91EB4}" destId="{B225BFB9-7B6C-4645-9ECC-F3099B6F9B5C}" srcOrd="16" destOrd="0" presId="urn:microsoft.com/office/officeart/2005/8/layout/bProcess4"/>
    <dgm:cxn modelId="{3C320F42-85E0-4B2E-ACA6-9DCF99682BC3}" type="presParOf" srcId="{B225BFB9-7B6C-4645-9ECC-F3099B6F9B5C}" destId="{85693D75-3F40-43C0-BAE0-0BF317B215BB}" srcOrd="0" destOrd="0" presId="urn:microsoft.com/office/officeart/2005/8/layout/bProcess4"/>
    <dgm:cxn modelId="{8860C3FC-7431-4B41-84DD-915B92F1A094}" type="presParOf" srcId="{B225BFB9-7B6C-4645-9ECC-F3099B6F9B5C}" destId="{7C914E8D-F005-4354-9E7D-740BB965432E}"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733E27-188C-43F9-9376-5C253C463EC1}"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9ACAAF67-AD98-42A1-BC31-3796E19E2A19}">
      <dgm:prSet phldrT="[Text]"/>
      <dgm:spPr/>
      <dgm:t>
        <a:bodyPr/>
        <a:lstStyle/>
        <a:p>
          <a:pPr algn="ctr"/>
          <a:r>
            <a:rPr lang="en-US" b="1">
              <a:latin typeface="Times New Roman" pitchFamily="18" charset="0"/>
              <a:cs typeface="Times New Roman" pitchFamily="18" charset="0"/>
            </a:rPr>
            <a:t>Tests</a:t>
          </a:r>
        </a:p>
      </dgm:t>
    </dgm:pt>
    <dgm:pt modelId="{393CC659-152D-41F5-88CF-94C9E383D027}" type="parTrans" cxnId="{88F1716C-61EC-4A8C-B28F-B881EE6B14FB}">
      <dgm:prSet/>
      <dgm:spPr/>
      <dgm:t>
        <a:bodyPr/>
        <a:lstStyle/>
        <a:p>
          <a:pPr algn="ctr"/>
          <a:endParaRPr lang="en-US" b="1">
            <a:latin typeface="Times New Roman" pitchFamily="18" charset="0"/>
            <a:cs typeface="Times New Roman" pitchFamily="18" charset="0"/>
          </a:endParaRPr>
        </a:p>
      </dgm:t>
    </dgm:pt>
    <dgm:pt modelId="{782A702D-8899-4929-B30E-D90DD7C497DA}" type="sibTrans" cxnId="{88F1716C-61EC-4A8C-B28F-B881EE6B14FB}">
      <dgm:prSet/>
      <dgm:spPr/>
      <dgm:t>
        <a:bodyPr/>
        <a:lstStyle/>
        <a:p>
          <a:pPr algn="ctr"/>
          <a:endParaRPr lang="en-US" b="1">
            <a:latin typeface="Times New Roman" pitchFamily="18" charset="0"/>
            <a:cs typeface="Times New Roman" pitchFamily="18" charset="0"/>
          </a:endParaRPr>
        </a:p>
      </dgm:t>
    </dgm:pt>
    <dgm:pt modelId="{9C70361B-8102-4FB4-A69A-1AC567EDFB86}">
      <dgm:prSet phldrT="[Text]"/>
      <dgm:spPr/>
      <dgm:t>
        <a:bodyPr/>
        <a:lstStyle/>
        <a:p>
          <a:pPr algn="ctr"/>
          <a:r>
            <a:rPr lang="en-US" b="1">
              <a:latin typeface="Times New Roman" pitchFamily="18" charset="0"/>
              <a:cs typeface="Times New Roman" pitchFamily="18" charset="0"/>
            </a:rPr>
            <a:t>Marshal Test for Asphalt Mix Samples</a:t>
          </a:r>
        </a:p>
      </dgm:t>
    </dgm:pt>
    <dgm:pt modelId="{9C589F95-DED9-43AD-89AA-53E3FCB2F3D1}" type="parTrans" cxnId="{36010608-6184-48B0-B146-073032F073F0}">
      <dgm:prSet/>
      <dgm:spPr/>
      <dgm:t>
        <a:bodyPr/>
        <a:lstStyle/>
        <a:p>
          <a:pPr algn="ctr"/>
          <a:endParaRPr lang="en-US" b="1">
            <a:latin typeface="Times New Roman" pitchFamily="18" charset="0"/>
            <a:cs typeface="Times New Roman" pitchFamily="18" charset="0"/>
          </a:endParaRPr>
        </a:p>
      </dgm:t>
    </dgm:pt>
    <dgm:pt modelId="{2586C5AD-C121-4257-80F7-75408DB775A9}" type="sibTrans" cxnId="{36010608-6184-48B0-B146-073032F073F0}">
      <dgm:prSet/>
      <dgm:spPr/>
      <dgm:t>
        <a:bodyPr/>
        <a:lstStyle/>
        <a:p>
          <a:pPr algn="ctr"/>
          <a:endParaRPr lang="en-US" b="1">
            <a:latin typeface="Times New Roman" pitchFamily="18" charset="0"/>
            <a:cs typeface="Times New Roman" pitchFamily="18" charset="0"/>
          </a:endParaRPr>
        </a:p>
      </dgm:t>
    </dgm:pt>
    <dgm:pt modelId="{BC5D1E81-0F5D-4FA4-83F0-1652ED149442}">
      <dgm:prSet phldrT="[Text]"/>
      <dgm:spPr/>
      <dgm:t>
        <a:bodyPr/>
        <a:lstStyle/>
        <a:p>
          <a:pPr algn="ctr"/>
          <a:r>
            <a:rPr lang="en-US" b="1">
              <a:latin typeface="Times New Roman" pitchFamily="18" charset="0"/>
              <a:cs typeface="Times New Roman" pitchFamily="18" charset="0"/>
            </a:rPr>
            <a:t>Air Voids Vs. %Rubber</a:t>
          </a:r>
        </a:p>
      </dgm:t>
    </dgm:pt>
    <dgm:pt modelId="{53C14F07-2C1D-4C98-9DAB-C2B3E5D31CDE}" type="parTrans" cxnId="{56262B9C-1E0F-42DA-B2D8-B7DA41695651}">
      <dgm:prSet/>
      <dgm:spPr/>
      <dgm:t>
        <a:bodyPr/>
        <a:lstStyle/>
        <a:p>
          <a:pPr algn="ctr"/>
          <a:endParaRPr lang="en-US" b="1">
            <a:latin typeface="Times New Roman" pitchFamily="18" charset="0"/>
            <a:cs typeface="Times New Roman" pitchFamily="18" charset="0"/>
          </a:endParaRPr>
        </a:p>
      </dgm:t>
    </dgm:pt>
    <dgm:pt modelId="{2F0D59B0-6BDD-4525-8548-96F466EC924B}" type="sibTrans" cxnId="{56262B9C-1E0F-42DA-B2D8-B7DA41695651}">
      <dgm:prSet/>
      <dgm:spPr/>
      <dgm:t>
        <a:bodyPr/>
        <a:lstStyle/>
        <a:p>
          <a:pPr algn="ctr"/>
          <a:endParaRPr lang="en-US" b="1">
            <a:latin typeface="Times New Roman" pitchFamily="18" charset="0"/>
            <a:cs typeface="Times New Roman" pitchFamily="18" charset="0"/>
          </a:endParaRPr>
        </a:p>
      </dgm:t>
    </dgm:pt>
    <dgm:pt modelId="{0CF5B300-F8FB-449F-912A-34B823E572CD}">
      <dgm:prSet phldrT="[Text]"/>
      <dgm:spPr/>
      <dgm:t>
        <a:bodyPr/>
        <a:lstStyle/>
        <a:p>
          <a:pPr algn="ctr"/>
          <a:r>
            <a:rPr lang="en-US" b="1" dirty="0">
              <a:latin typeface="Times New Roman" pitchFamily="18" charset="0"/>
              <a:cs typeface="Times New Roman" pitchFamily="18" charset="0"/>
            </a:rPr>
            <a:t>Density Vs. %Rubber </a:t>
          </a:r>
        </a:p>
      </dgm:t>
    </dgm:pt>
    <dgm:pt modelId="{C2B50E1B-5E5D-4E64-92F4-CAEC66B9FD6A}" type="parTrans" cxnId="{B0E3E4CA-0EA8-46FE-83A4-3772FE561EFC}">
      <dgm:prSet/>
      <dgm:spPr/>
      <dgm:t>
        <a:bodyPr/>
        <a:lstStyle/>
        <a:p>
          <a:pPr algn="ctr"/>
          <a:endParaRPr lang="en-US" b="1">
            <a:latin typeface="Times New Roman" pitchFamily="18" charset="0"/>
            <a:cs typeface="Times New Roman" pitchFamily="18" charset="0"/>
          </a:endParaRPr>
        </a:p>
      </dgm:t>
    </dgm:pt>
    <dgm:pt modelId="{C47C8588-5362-4EBB-9D20-26B1BAE1BB2F}" type="sibTrans" cxnId="{B0E3E4CA-0EA8-46FE-83A4-3772FE561EFC}">
      <dgm:prSet/>
      <dgm:spPr/>
      <dgm:t>
        <a:bodyPr/>
        <a:lstStyle/>
        <a:p>
          <a:pPr algn="ctr"/>
          <a:endParaRPr lang="en-US" b="1">
            <a:latin typeface="Times New Roman" pitchFamily="18" charset="0"/>
            <a:cs typeface="Times New Roman" pitchFamily="18" charset="0"/>
          </a:endParaRPr>
        </a:p>
      </dgm:t>
    </dgm:pt>
    <dgm:pt modelId="{66B6BEA2-D01D-43F3-936E-C98FBB96A623}">
      <dgm:prSet phldrT="[Text]"/>
      <dgm:spPr/>
      <dgm:t>
        <a:bodyPr/>
        <a:lstStyle/>
        <a:p>
          <a:pPr algn="ctr"/>
          <a:r>
            <a:rPr lang="en-US" b="1">
              <a:latin typeface="Times New Roman" pitchFamily="18" charset="0"/>
              <a:cs typeface="Times New Roman" pitchFamily="18" charset="0"/>
            </a:rPr>
            <a:t>Bitumen Tests</a:t>
          </a:r>
        </a:p>
      </dgm:t>
    </dgm:pt>
    <dgm:pt modelId="{BE158E2E-F199-4A4C-B8A1-E609A03E4313}" type="parTrans" cxnId="{E8A9461B-A5BB-4796-B475-5A4C8B9FA451}">
      <dgm:prSet/>
      <dgm:spPr/>
      <dgm:t>
        <a:bodyPr/>
        <a:lstStyle/>
        <a:p>
          <a:pPr algn="ctr"/>
          <a:endParaRPr lang="en-US" b="1">
            <a:latin typeface="Times New Roman" pitchFamily="18" charset="0"/>
            <a:cs typeface="Times New Roman" pitchFamily="18" charset="0"/>
          </a:endParaRPr>
        </a:p>
      </dgm:t>
    </dgm:pt>
    <dgm:pt modelId="{4B34A505-BC04-4FBA-A638-CFA1227E26BF}" type="sibTrans" cxnId="{E8A9461B-A5BB-4796-B475-5A4C8B9FA451}">
      <dgm:prSet/>
      <dgm:spPr/>
      <dgm:t>
        <a:bodyPr/>
        <a:lstStyle/>
        <a:p>
          <a:pPr algn="ctr"/>
          <a:endParaRPr lang="en-US" b="1">
            <a:latin typeface="Times New Roman" pitchFamily="18" charset="0"/>
            <a:cs typeface="Times New Roman" pitchFamily="18" charset="0"/>
          </a:endParaRPr>
        </a:p>
      </dgm:t>
    </dgm:pt>
    <dgm:pt modelId="{042D3EE0-B5E9-4A4A-A5B3-862FBF98E947}">
      <dgm:prSet/>
      <dgm:spPr/>
      <dgm:t>
        <a:bodyPr/>
        <a:lstStyle/>
        <a:p>
          <a:pPr algn="ctr"/>
          <a:r>
            <a:rPr lang="en-US" b="1">
              <a:latin typeface="Times New Roman" pitchFamily="18" charset="0"/>
              <a:cs typeface="Times New Roman" pitchFamily="18" charset="0"/>
            </a:rPr>
            <a:t>Ductility test</a:t>
          </a:r>
        </a:p>
      </dgm:t>
    </dgm:pt>
    <dgm:pt modelId="{0304D775-E45C-4846-8273-22446F432FD8}" type="parTrans" cxnId="{4592AFAA-0C68-452E-A961-03BCE3C509A6}">
      <dgm:prSet/>
      <dgm:spPr/>
      <dgm:t>
        <a:bodyPr/>
        <a:lstStyle/>
        <a:p>
          <a:pPr algn="ctr"/>
          <a:endParaRPr lang="en-US" b="1">
            <a:latin typeface="Times New Roman" pitchFamily="18" charset="0"/>
            <a:cs typeface="Times New Roman" pitchFamily="18" charset="0"/>
          </a:endParaRPr>
        </a:p>
      </dgm:t>
    </dgm:pt>
    <dgm:pt modelId="{CF8538BF-3FC6-4E46-A674-EB749B0CF884}" type="sibTrans" cxnId="{4592AFAA-0C68-452E-A961-03BCE3C509A6}">
      <dgm:prSet/>
      <dgm:spPr/>
      <dgm:t>
        <a:bodyPr/>
        <a:lstStyle/>
        <a:p>
          <a:pPr algn="ctr"/>
          <a:endParaRPr lang="en-US" b="1">
            <a:latin typeface="Times New Roman" pitchFamily="18" charset="0"/>
            <a:cs typeface="Times New Roman" pitchFamily="18" charset="0"/>
          </a:endParaRPr>
        </a:p>
      </dgm:t>
    </dgm:pt>
    <dgm:pt modelId="{1F9EA337-4131-4889-8431-20248D34AEA2}">
      <dgm:prSet/>
      <dgm:spPr/>
      <dgm:t>
        <a:bodyPr/>
        <a:lstStyle/>
        <a:p>
          <a:pPr algn="ctr"/>
          <a:r>
            <a:rPr lang="en-US" b="1">
              <a:latin typeface="Times New Roman" pitchFamily="18" charset="0"/>
              <a:cs typeface="Times New Roman" pitchFamily="18" charset="0"/>
            </a:rPr>
            <a:t>Softening point</a:t>
          </a:r>
        </a:p>
      </dgm:t>
    </dgm:pt>
    <dgm:pt modelId="{6CB12232-AC61-43B5-9CA5-266EDF7037DD}" type="parTrans" cxnId="{B0D728E5-0610-4408-A07C-B84B77720C2D}">
      <dgm:prSet/>
      <dgm:spPr/>
      <dgm:t>
        <a:bodyPr/>
        <a:lstStyle/>
        <a:p>
          <a:pPr algn="ctr"/>
          <a:endParaRPr lang="en-US" b="1">
            <a:latin typeface="Times New Roman" pitchFamily="18" charset="0"/>
            <a:cs typeface="Times New Roman" pitchFamily="18" charset="0"/>
          </a:endParaRPr>
        </a:p>
      </dgm:t>
    </dgm:pt>
    <dgm:pt modelId="{D1AD79B7-A89B-41B3-877A-4A38EFA97B1D}" type="sibTrans" cxnId="{B0D728E5-0610-4408-A07C-B84B77720C2D}">
      <dgm:prSet/>
      <dgm:spPr/>
      <dgm:t>
        <a:bodyPr/>
        <a:lstStyle/>
        <a:p>
          <a:pPr algn="ctr"/>
          <a:endParaRPr lang="en-US" b="1">
            <a:latin typeface="Times New Roman" pitchFamily="18" charset="0"/>
            <a:cs typeface="Times New Roman" pitchFamily="18" charset="0"/>
          </a:endParaRPr>
        </a:p>
      </dgm:t>
    </dgm:pt>
    <dgm:pt modelId="{B76DB1B3-4DC1-476D-BA96-4CEDCDF5E7EF}">
      <dgm:prSet/>
      <dgm:spPr/>
      <dgm:t>
        <a:bodyPr/>
        <a:lstStyle/>
        <a:p>
          <a:pPr algn="ctr"/>
          <a:r>
            <a:rPr lang="en-US" b="1">
              <a:latin typeface="Times New Roman" pitchFamily="18" charset="0"/>
              <a:cs typeface="Times New Roman" pitchFamily="18" charset="0"/>
            </a:rPr>
            <a:t>Stability Vs. %Rubber </a:t>
          </a:r>
        </a:p>
      </dgm:t>
    </dgm:pt>
    <dgm:pt modelId="{95B007E2-F1E4-4487-9C83-0EE0E9925F04}" type="parTrans" cxnId="{B3227BA2-F369-431F-90DF-194CF3011B3B}">
      <dgm:prSet/>
      <dgm:spPr/>
      <dgm:t>
        <a:bodyPr/>
        <a:lstStyle/>
        <a:p>
          <a:pPr algn="ctr"/>
          <a:endParaRPr lang="en-US" b="1">
            <a:latin typeface="Times New Roman" pitchFamily="18" charset="0"/>
            <a:cs typeface="Times New Roman" pitchFamily="18" charset="0"/>
          </a:endParaRPr>
        </a:p>
      </dgm:t>
    </dgm:pt>
    <dgm:pt modelId="{DF642AD2-CB9D-40D3-9998-59206637580E}" type="sibTrans" cxnId="{B3227BA2-F369-431F-90DF-194CF3011B3B}">
      <dgm:prSet/>
      <dgm:spPr/>
      <dgm:t>
        <a:bodyPr/>
        <a:lstStyle/>
        <a:p>
          <a:pPr algn="ctr"/>
          <a:endParaRPr lang="en-US" b="1">
            <a:latin typeface="Times New Roman" pitchFamily="18" charset="0"/>
            <a:cs typeface="Times New Roman" pitchFamily="18" charset="0"/>
          </a:endParaRPr>
        </a:p>
      </dgm:t>
    </dgm:pt>
    <dgm:pt modelId="{D5B039A1-3DA6-4329-B8CE-3AE5ACFF4C82}">
      <dgm:prSet/>
      <dgm:spPr/>
      <dgm:t>
        <a:bodyPr/>
        <a:lstStyle/>
        <a:p>
          <a:pPr algn="ctr"/>
          <a:r>
            <a:rPr lang="en-US" b="1">
              <a:latin typeface="Times New Roman" pitchFamily="18" charset="0"/>
              <a:cs typeface="Times New Roman" pitchFamily="18" charset="0"/>
            </a:rPr>
            <a:t>Flow Vs. %Rubber</a:t>
          </a:r>
        </a:p>
      </dgm:t>
    </dgm:pt>
    <dgm:pt modelId="{75AD190F-F93D-4CDE-888F-5792A93FAF1F}" type="parTrans" cxnId="{2C115DC4-C4DA-4FA6-A3C5-17482C1B57C0}">
      <dgm:prSet/>
      <dgm:spPr/>
      <dgm:t>
        <a:bodyPr/>
        <a:lstStyle/>
        <a:p>
          <a:pPr algn="ctr"/>
          <a:endParaRPr lang="en-US" b="1">
            <a:latin typeface="Times New Roman" pitchFamily="18" charset="0"/>
            <a:cs typeface="Times New Roman" pitchFamily="18" charset="0"/>
          </a:endParaRPr>
        </a:p>
      </dgm:t>
    </dgm:pt>
    <dgm:pt modelId="{57D45A3C-EE03-43A8-9F92-317CDFEAB9F9}" type="sibTrans" cxnId="{2C115DC4-C4DA-4FA6-A3C5-17482C1B57C0}">
      <dgm:prSet/>
      <dgm:spPr/>
      <dgm:t>
        <a:bodyPr/>
        <a:lstStyle/>
        <a:p>
          <a:pPr algn="ctr"/>
          <a:endParaRPr lang="en-US" b="1">
            <a:latin typeface="Times New Roman" pitchFamily="18" charset="0"/>
            <a:cs typeface="Times New Roman" pitchFamily="18" charset="0"/>
          </a:endParaRPr>
        </a:p>
      </dgm:t>
    </dgm:pt>
    <dgm:pt modelId="{A8B39D66-5532-4B3F-960F-E41228D75595}">
      <dgm:prSet/>
      <dgm:spPr/>
      <dgm:t>
        <a:bodyPr/>
        <a:lstStyle/>
        <a:p>
          <a:pPr algn="ctr"/>
          <a:r>
            <a:rPr lang="en-US" b="1">
              <a:latin typeface="Times New Roman" pitchFamily="18" charset="0"/>
              <a:cs typeface="Times New Roman" pitchFamily="18" charset="0"/>
            </a:rPr>
            <a:t>VMA% Vs. %Rubber </a:t>
          </a:r>
        </a:p>
      </dgm:t>
    </dgm:pt>
    <dgm:pt modelId="{C334AEF8-C10E-468D-A6A2-573BDA52A6C7}" type="parTrans" cxnId="{9A3CEF58-5212-4258-841A-D40AB5D8166E}">
      <dgm:prSet/>
      <dgm:spPr/>
      <dgm:t>
        <a:bodyPr/>
        <a:lstStyle/>
        <a:p>
          <a:pPr algn="ctr"/>
          <a:endParaRPr lang="en-US" b="1">
            <a:latin typeface="Times New Roman" pitchFamily="18" charset="0"/>
            <a:cs typeface="Times New Roman" pitchFamily="18" charset="0"/>
          </a:endParaRPr>
        </a:p>
      </dgm:t>
    </dgm:pt>
    <dgm:pt modelId="{D0F291E6-E047-4D90-B650-38415A7933A3}" type="sibTrans" cxnId="{9A3CEF58-5212-4258-841A-D40AB5D8166E}">
      <dgm:prSet/>
      <dgm:spPr/>
      <dgm:t>
        <a:bodyPr/>
        <a:lstStyle/>
        <a:p>
          <a:pPr algn="ctr"/>
          <a:endParaRPr lang="en-US" b="1">
            <a:latin typeface="Times New Roman" pitchFamily="18" charset="0"/>
            <a:cs typeface="Times New Roman" pitchFamily="18" charset="0"/>
          </a:endParaRPr>
        </a:p>
      </dgm:t>
    </dgm:pt>
    <dgm:pt modelId="{DFB968AE-C07F-4D28-BFA6-057B2F1A63D9}">
      <dgm:prSet/>
      <dgm:spPr/>
      <dgm:t>
        <a:bodyPr/>
        <a:lstStyle/>
        <a:p>
          <a:pPr algn="ctr"/>
          <a:r>
            <a:rPr lang="en-US" b="1" dirty="0">
              <a:latin typeface="Times New Roman" pitchFamily="18" charset="0"/>
              <a:cs typeface="Times New Roman" pitchFamily="18" charset="0"/>
            </a:rPr>
            <a:t>VFB%  Vs. %Rubber</a:t>
          </a:r>
        </a:p>
      </dgm:t>
    </dgm:pt>
    <dgm:pt modelId="{20301163-997F-404D-B742-29296E0FF12E}" type="parTrans" cxnId="{22688165-BBF3-4F96-9489-9EF5053B88D6}">
      <dgm:prSet/>
      <dgm:spPr/>
      <dgm:t>
        <a:bodyPr/>
        <a:lstStyle/>
        <a:p>
          <a:pPr algn="ctr"/>
          <a:endParaRPr lang="en-US" b="1">
            <a:latin typeface="Times New Roman" pitchFamily="18" charset="0"/>
            <a:cs typeface="Times New Roman" pitchFamily="18" charset="0"/>
          </a:endParaRPr>
        </a:p>
      </dgm:t>
    </dgm:pt>
    <dgm:pt modelId="{43A940AA-A260-470F-A6B8-30D36142D448}" type="sibTrans" cxnId="{22688165-BBF3-4F96-9489-9EF5053B88D6}">
      <dgm:prSet/>
      <dgm:spPr/>
      <dgm:t>
        <a:bodyPr/>
        <a:lstStyle/>
        <a:p>
          <a:pPr algn="ctr"/>
          <a:endParaRPr lang="en-US" b="1">
            <a:latin typeface="Times New Roman" pitchFamily="18" charset="0"/>
            <a:cs typeface="Times New Roman" pitchFamily="18" charset="0"/>
          </a:endParaRPr>
        </a:p>
      </dgm:t>
    </dgm:pt>
    <dgm:pt modelId="{2A87B986-6F17-47AB-BE6D-48DA38357E12}">
      <dgm:prSet/>
      <dgm:spPr/>
      <dgm:t>
        <a:bodyPr/>
        <a:lstStyle/>
        <a:p>
          <a:r>
            <a:rPr lang="en-US" b="1" dirty="0">
              <a:latin typeface="Times New Roman" pitchFamily="18" charset="0"/>
              <a:cs typeface="Times New Roman" pitchFamily="18" charset="0"/>
            </a:rPr>
            <a:t>Marshal Test for Asphalt Mix Samples (optimum)</a:t>
          </a:r>
        </a:p>
      </dgm:t>
    </dgm:pt>
    <dgm:pt modelId="{31DCCE1C-BECC-4644-B554-113DB33A1C37}" type="parTrans" cxnId="{94A5B49C-47EB-4DA6-BB91-AAABD26DB788}">
      <dgm:prSet/>
      <dgm:spPr/>
      <dgm:t>
        <a:bodyPr/>
        <a:lstStyle/>
        <a:p>
          <a:endParaRPr lang="en-US" b="1">
            <a:latin typeface="Times New Roman" pitchFamily="18" charset="0"/>
            <a:cs typeface="Times New Roman" pitchFamily="18" charset="0"/>
          </a:endParaRPr>
        </a:p>
      </dgm:t>
    </dgm:pt>
    <dgm:pt modelId="{D374B1E7-CF1F-4053-B7CB-362DC4E4CC66}" type="sibTrans" cxnId="{94A5B49C-47EB-4DA6-BB91-AAABD26DB788}">
      <dgm:prSet/>
      <dgm:spPr/>
      <dgm:t>
        <a:bodyPr/>
        <a:lstStyle/>
        <a:p>
          <a:endParaRPr lang="en-US" b="1">
            <a:latin typeface="Times New Roman" pitchFamily="18" charset="0"/>
            <a:cs typeface="Times New Roman" pitchFamily="18" charset="0"/>
          </a:endParaRPr>
        </a:p>
      </dgm:t>
    </dgm:pt>
    <dgm:pt modelId="{389CDB49-A088-4C8E-9281-FA97A549DC66}">
      <dgm:prSet phldrT="[Text]"/>
      <dgm:spPr/>
      <dgm:t>
        <a:bodyPr/>
        <a:lstStyle/>
        <a:p>
          <a:r>
            <a:rPr lang="en-US" b="1">
              <a:latin typeface="Times New Roman" pitchFamily="18" charset="0"/>
              <a:cs typeface="Times New Roman" pitchFamily="18" charset="0"/>
            </a:rPr>
            <a:t>Air Voids Vs. Asphalt Content</a:t>
          </a:r>
        </a:p>
      </dgm:t>
    </dgm:pt>
    <dgm:pt modelId="{C9C19C04-847F-4544-8AB1-CF832693929D}" type="parTrans" cxnId="{37D72C79-C427-457F-8ECE-47B1165F0922}">
      <dgm:prSet/>
      <dgm:spPr/>
      <dgm:t>
        <a:bodyPr/>
        <a:lstStyle/>
        <a:p>
          <a:endParaRPr lang="en-US" b="1">
            <a:latin typeface="Times New Roman" pitchFamily="18" charset="0"/>
            <a:cs typeface="Times New Roman" pitchFamily="18" charset="0"/>
          </a:endParaRPr>
        </a:p>
      </dgm:t>
    </dgm:pt>
    <dgm:pt modelId="{D4E1D9C5-DB80-426B-9E61-93A0D3674225}" type="sibTrans" cxnId="{37D72C79-C427-457F-8ECE-47B1165F0922}">
      <dgm:prSet/>
      <dgm:spPr/>
      <dgm:t>
        <a:bodyPr/>
        <a:lstStyle/>
        <a:p>
          <a:endParaRPr lang="en-US" b="1">
            <a:latin typeface="Times New Roman" pitchFamily="18" charset="0"/>
            <a:cs typeface="Times New Roman" pitchFamily="18" charset="0"/>
          </a:endParaRPr>
        </a:p>
      </dgm:t>
    </dgm:pt>
    <dgm:pt modelId="{C3C3A263-CC49-40E7-BCD9-97988D6598D2}">
      <dgm:prSet phldrT="[Text]"/>
      <dgm:spPr/>
      <dgm:t>
        <a:bodyPr/>
        <a:lstStyle/>
        <a:p>
          <a:r>
            <a:rPr lang="en-US" b="1">
              <a:latin typeface="Times New Roman" pitchFamily="18" charset="0"/>
              <a:cs typeface="Times New Roman" pitchFamily="18" charset="0"/>
            </a:rPr>
            <a:t>Density Vs. Asphalt Content</a:t>
          </a:r>
        </a:p>
      </dgm:t>
    </dgm:pt>
    <dgm:pt modelId="{A6BB7684-9EDC-4339-8066-C4FE30DC5C12}" type="parTrans" cxnId="{E40BDB29-B23F-4D68-9D7A-678AACE51653}">
      <dgm:prSet/>
      <dgm:spPr/>
      <dgm:t>
        <a:bodyPr/>
        <a:lstStyle/>
        <a:p>
          <a:endParaRPr lang="en-US" b="1">
            <a:latin typeface="Times New Roman" pitchFamily="18" charset="0"/>
            <a:cs typeface="Times New Roman" pitchFamily="18" charset="0"/>
          </a:endParaRPr>
        </a:p>
      </dgm:t>
    </dgm:pt>
    <dgm:pt modelId="{3627EA2B-FCF0-4BB2-8382-57752DB34735}" type="sibTrans" cxnId="{E40BDB29-B23F-4D68-9D7A-678AACE51653}">
      <dgm:prSet/>
      <dgm:spPr/>
      <dgm:t>
        <a:bodyPr/>
        <a:lstStyle/>
        <a:p>
          <a:endParaRPr lang="en-US" b="1">
            <a:latin typeface="Times New Roman" pitchFamily="18" charset="0"/>
            <a:cs typeface="Times New Roman" pitchFamily="18" charset="0"/>
          </a:endParaRPr>
        </a:p>
      </dgm:t>
    </dgm:pt>
    <dgm:pt modelId="{895D7867-504C-4EC0-8E45-09071EA868BF}">
      <dgm:prSet/>
      <dgm:spPr/>
      <dgm:t>
        <a:bodyPr/>
        <a:lstStyle/>
        <a:p>
          <a:r>
            <a:rPr lang="en-US" b="1">
              <a:latin typeface="Times New Roman" pitchFamily="18" charset="0"/>
              <a:cs typeface="Times New Roman" pitchFamily="18" charset="0"/>
            </a:rPr>
            <a:t>Stability Vs. Asphalt Content</a:t>
          </a:r>
        </a:p>
      </dgm:t>
    </dgm:pt>
    <dgm:pt modelId="{D5BD895A-94C4-4DD3-94BA-1E34F4307FF4}" type="parTrans" cxnId="{96A2EBED-DAFB-4AC3-9930-A2604BB1D5F3}">
      <dgm:prSet/>
      <dgm:spPr/>
      <dgm:t>
        <a:bodyPr/>
        <a:lstStyle/>
        <a:p>
          <a:endParaRPr lang="en-US" b="1">
            <a:latin typeface="Times New Roman" pitchFamily="18" charset="0"/>
            <a:cs typeface="Times New Roman" pitchFamily="18" charset="0"/>
          </a:endParaRPr>
        </a:p>
      </dgm:t>
    </dgm:pt>
    <dgm:pt modelId="{1407D172-7AEE-4B9C-92D5-9AC55E73B4CB}" type="sibTrans" cxnId="{96A2EBED-DAFB-4AC3-9930-A2604BB1D5F3}">
      <dgm:prSet/>
      <dgm:spPr/>
      <dgm:t>
        <a:bodyPr/>
        <a:lstStyle/>
        <a:p>
          <a:endParaRPr lang="en-US" b="1">
            <a:latin typeface="Times New Roman" pitchFamily="18" charset="0"/>
            <a:cs typeface="Times New Roman" pitchFamily="18" charset="0"/>
          </a:endParaRPr>
        </a:p>
      </dgm:t>
    </dgm:pt>
    <dgm:pt modelId="{0FD64007-D9B9-4443-8CF0-A94D512EFADE}">
      <dgm:prSet/>
      <dgm:spPr/>
      <dgm:t>
        <a:bodyPr/>
        <a:lstStyle/>
        <a:p>
          <a:r>
            <a:rPr lang="en-US" b="1">
              <a:latin typeface="Times New Roman" pitchFamily="18" charset="0"/>
              <a:cs typeface="Times New Roman" pitchFamily="18" charset="0"/>
            </a:rPr>
            <a:t>Flow Vs. Asphalt Content</a:t>
          </a:r>
        </a:p>
      </dgm:t>
    </dgm:pt>
    <dgm:pt modelId="{5A06D596-4EC6-49C2-821E-C038B811EC4D}" type="parTrans" cxnId="{16D99DDD-6342-4168-ADE8-46DA6E67DEE1}">
      <dgm:prSet/>
      <dgm:spPr/>
      <dgm:t>
        <a:bodyPr/>
        <a:lstStyle/>
        <a:p>
          <a:endParaRPr lang="en-US" b="1">
            <a:latin typeface="Times New Roman" pitchFamily="18" charset="0"/>
            <a:cs typeface="Times New Roman" pitchFamily="18" charset="0"/>
          </a:endParaRPr>
        </a:p>
      </dgm:t>
    </dgm:pt>
    <dgm:pt modelId="{4089888A-404A-48AC-9D8C-57BAAA8DB2D4}" type="sibTrans" cxnId="{16D99DDD-6342-4168-ADE8-46DA6E67DEE1}">
      <dgm:prSet/>
      <dgm:spPr/>
      <dgm:t>
        <a:bodyPr/>
        <a:lstStyle/>
        <a:p>
          <a:endParaRPr lang="en-US" b="1">
            <a:latin typeface="Times New Roman" pitchFamily="18" charset="0"/>
            <a:cs typeface="Times New Roman" pitchFamily="18" charset="0"/>
          </a:endParaRPr>
        </a:p>
      </dgm:t>
    </dgm:pt>
    <dgm:pt modelId="{FC205352-F0F2-4FF3-8535-7DAA1D87A9DB}">
      <dgm:prSet/>
      <dgm:spPr/>
      <dgm:t>
        <a:bodyPr/>
        <a:lstStyle/>
        <a:p>
          <a:r>
            <a:rPr lang="en-US" b="1">
              <a:latin typeface="Times New Roman" pitchFamily="18" charset="0"/>
              <a:cs typeface="Times New Roman" pitchFamily="18" charset="0"/>
            </a:rPr>
            <a:t>VMA% Vs. Asphalt Content</a:t>
          </a:r>
        </a:p>
      </dgm:t>
    </dgm:pt>
    <dgm:pt modelId="{8BE0E0B3-E20B-494B-971F-7BC3372E1868}" type="parTrans" cxnId="{CA87874B-AF92-4730-AC0A-DDCFE8F2A079}">
      <dgm:prSet/>
      <dgm:spPr/>
      <dgm:t>
        <a:bodyPr/>
        <a:lstStyle/>
        <a:p>
          <a:endParaRPr lang="en-US" b="1">
            <a:latin typeface="Times New Roman" pitchFamily="18" charset="0"/>
            <a:cs typeface="Times New Roman" pitchFamily="18" charset="0"/>
          </a:endParaRPr>
        </a:p>
      </dgm:t>
    </dgm:pt>
    <dgm:pt modelId="{CD8860F0-28AE-489E-828D-D003F433C762}" type="sibTrans" cxnId="{CA87874B-AF92-4730-AC0A-DDCFE8F2A079}">
      <dgm:prSet/>
      <dgm:spPr/>
      <dgm:t>
        <a:bodyPr/>
        <a:lstStyle/>
        <a:p>
          <a:endParaRPr lang="en-US" b="1">
            <a:latin typeface="Times New Roman" pitchFamily="18" charset="0"/>
            <a:cs typeface="Times New Roman" pitchFamily="18" charset="0"/>
          </a:endParaRPr>
        </a:p>
      </dgm:t>
    </dgm:pt>
    <dgm:pt modelId="{DE352CF7-DDF9-464C-9AA2-7A1229371E13}">
      <dgm:prSet/>
      <dgm:spPr/>
      <dgm:t>
        <a:bodyPr/>
        <a:lstStyle/>
        <a:p>
          <a:r>
            <a:rPr lang="en-US" b="1">
              <a:latin typeface="Times New Roman" pitchFamily="18" charset="0"/>
              <a:cs typeface="Times New Roman" pitchFamily="18" charset="0"/>
            </a:rPr>
            <a:t>VFB%  Vs. Asphalt Content</a:t>
          </a:r>
        </a:p>
      </dgm:t>
    </dgm:pt>
    <dgm:pt modelId="{501B6D75-A90D-4858-84CC-F624D9530550}" type="parTrans" cxnId="{6C982529-D060-4F14-8AC7-BC9AD135A036}">
      <dgm:prSet/>
      <dgm:spPr/>
      <dgm:t>
        <a:bodyPr/>
        <a:lstStyle/>
        <a:p>
          <a:endParaRPr lang="en-US" b="1">
            <a:latin typeface="Times New Roman" pitchFamily="18" charset="0"/>
            <a:cs typeface="Times New Roman" pitchFamily="18" charset="0"/>
          </a:endParaRPr>
        </a:p>
      </dgm:t>
    </dgm:pt>
    <dgm:pt modelId="{9D440F49-B467-4C89-90BA-D36EA86502B1}" type="sibTrans" cxnId="{6C982529-D060-4F14-8AC7-BC9AD135A036}">
      <dgm:prSet/>
      <dgm:spPr/>
      <dgm:t>
        <a:bodyPr/>
        <a:lstStyle/>
        <a:p>
          <a:endParaRPr lang="en-US" b="1">
            <a:latin typeface="Times New Roman" pitchFamily="18" charset="0"/>
            <a:cs typeface="Times New Roman" pitchFamily="18" charset="0"/>
          </a:endParaRPr>
        </a:p>
      </dgm:t>
    </dgm:pt>
    <dgm:pt modelId="{FA8E742A-65E0-4E93-9923-A507B93EC914}" type="pres">
      <dgm:prSet presAssocID="{6A733E27-188C-43F9-9376-5C253C463EC1}" presName="Name0" presStyleCnt="0">
        <dgm:presLayoutVars>
          <dgm:orgChart val="1"/>
          <dgm:chPref val="1"/>
          <dgm:dir/>
          <dgm:animOne val="branch"/>
          <dgm:animLvl val="lvl"/>
          <dgm:resizeHandles/>
        </dgm:presLayoutVars>
      </dgm:prSet>
      <dgm:spPr/>
      <dgm:t>
        <a:bodyPr/>
        <a:lstStyle/>
        <a:p>
          <a:endParaRPr lang="en-US"/>
        </a:p>
      </dgm:t>
    </dgm:pt>
    <dgm:pt modelId="{A3BDD22B-710A-44DC-AA06-CE86C2D0DA58}" type="pres">
      <dgm:prSet presAssocID="{9ACAAF67-AD98-42A1-BC31-3796E19E2A19}" presName="hierRoot1" presStyleCnt="0">
        <dgm:presLayoutVars>
          <dgm:hierBranch val="init"/>
        </dgm:presLayoutVars>
      </dgm:prSet>
      <dgm:spPr/>
    </dgm:pt>
    <dgm:pt modelId="{42008491-9BD2-4412-99F0-BF6DE52D28D1}" type="pres">
      <dgm:prSet presAssocID="{9ACAAF67-AD98-42A1-BC31-3796E19E2A19}" presName="rootComposite1" presStyleCnt="0"/>
      <dgm:spPr/>
    </dgm:pt>
    <dgm:pt modelId="{109D38DB-4527-4FBE-95A9-B7C1ECED2FEA}" type="pres">
      <dgm:prSet presAssocID="{9ACAAF67-AD98-42A1-BC31-3796E19E2A19}" presName="rootText1" presStyleLbl="alignAcc1" presStyleIdx="0" presStyleCnt="0">
        <dgm:presLayoutVars>
          <dgm:chPref val="3"/>
        </dgm:presLayoutVars>
      </dgm:prSet>
      <dgm:spPr/>
      <dgm:t>
        <a:bodyPr/>
        <a:lstStyle/>
        <a:p>
          <a:endParaRPr lang="en-US"/>
        </a:p>
      </dgm:t>
    </dgm:pt>
    <dgm:pt modelId="{6E059C37-15D0-42CA-BC15-4BEC46D4EC2F}" type="pres">
      <dgm:prSet presAssocID="{9ACAAF67-AD98-42A1-BC31-3796E19E2A19}" presName="topArc1" presStyleLbl="parChTrans1D1" presStyleIdx="0" presStyleCnt="36"/>
      <dgm:spPr/>
    </dgm:pt>
    <dgm:pt modelId="{631FF8A5-8F50-42C3-9F2B-6BC9A04F1808}" type="pres">
      <dgm:prSet presAssocID="{9ACAAF67-AD98-42A1-BC31-3796E19E2A19}" presName="bottomArc1" presStyleLbl="parChTrans1D1" presStyleIdx="1" presStyleCnt="36"/>
      <dgm:spPr/>
    </dgm:pt>
    <dgm:pt modelId="{768B0977-2BB0-4991-AB01-D3164670BA1A}" type="pres">
      <dgm:prSet presAssocID="{9ACAAF67-AD98-42A1-BC31-3796E19E2A19}" presName="topConnNode1" presStyleLbl="node1" presStyleIdx="0" presStyleCnt="0"/>
      <dgm:spPr/>
      <dgm:t>
        <a:bodyPr/>
        <a:lstStyle/>
        <a:p>
          <a:endParaRPr lang="en-US"/>
        </a:p>
      </dgm:t>
    </dgm:pt>
    <dgm:pt modelId="{446E40D6-CB0F-479C-848C-807C027A753F}" type="pres">
      <dgm:prSet presAssocID="{9ACAAF67-AD98-42A1-BC31-3796E19E2A19}" presName="hierChild2" presStyleCnt="0"/>
      <dgm:spPr/>
    </dgm:pt>
    <dgm:pt modelId="{95E829C9-EA8E-432A-8009-E71E7CCF311D}" type="pres">
      <dgm:prSet presAssocID="{31DCCE1C-BECC-4644-B554-113DB33A1C37}" presName="Name28" presStyleLbl="parChTrans1D2" presStyleIdx="0" presStyleCnt="3"/>
      <dgm:spPr/>
      <dgm:t>
        <a:bodyPr/>
        <a:lstStyle/>
        <a:p>
          <a:endParaRPr lang="en-US"/>
        </a:p>
      </dgm:t>
    </dgm:pt>
    <dgm:pt modelId="{26A4A601-47D3-4107-8823-AE15C51DA070}" type="pres">
      <dgm:prSet presAssocID="{2A87B986-6F17-47AB-BE6D-48DA38357E12}" presName="hierRoot2" presStyleCnt="0">
        <dgm:presLayoutVars>
          <dgm:hierBranch val="init"/>
        </dgm:presLayoutVars>
      </dgm:prSet>
      <dgm:spPr/>
    </dgm:pt>
    <dgm:pt modelId="{0EF36D2C-66BC-49F3-BD65-B37EFEEFA6A0}" type="pres">
      <dgm:prSet presAssocID="{2A87B986-6F17-47AB-BE6D-48DA38357E12}" presName="rootComposite2" presStyleCnt="0"/>
      <dgm:spPr/>
    </dgm:pt>
    <dgm:pt modelId="{C45CDD7C-323D-4EAB-B2C5-AD9FEC9AFD89}" type="pres">
      <dgm:prSet presAssocID="{2A87B986-6F17-47AB-BE6D-48DA38357E12}" presName="rootText2" presStyleLbl="alignAcc1" presStyleIdx="0" presStyleCnt="0" custScaleX="150083">
        <dgm:presLayoutVars>
          <dgm:chPref val="3"/>
        </dgm:presLayoutVars>
      </dgm:prSet>
      <dgm:spPr/>
      <dgm:t>
        <a:bodyPr/>
        <a:lstStyle/>
        <a:p>
          <a:endParaRPr lang="en-US"/>
        </a:p>
      </dgm:t>
    </dgm:pt>
    <dgm:pt modelId="{A07DB1C2-3C9E-45C6-981C-409A03A8FFE3}" type="pres">
      <dgm:prSet presAssocID="{2A87B986-6F17-47AB-BE6D-48DA38357E12}" presName="topArc2" presStyleLbl="parChTrans1D1" presStyleIdx="2" presStyleCnt="36"/>
      <dgm:spPr/>
    </dgm:pt>
    <dgm:pt modelId="{87CED735-09B9-4954-9450-73A65EAF7481}" type="pres">
      <dgm:prSet presAssocID="{2A87B986-6F17-47AB-BE6D-48DA38357E12}" presName="bottomArc2" presStyleLbl="parChTrans1D1" presStyleIdx="3" presStyleCnt="36"/>
      <dgm:spPr/>
    </dgm:pt>
    <dgm:pt modelId="{D45B58B4-D123-4247-A841-E99140AC689B}" type="pres">
      <dgm:prSet presAssocID="{2A87B986-6F17-47AB-BE6D-48DA38357E12}" presName="topConnNode2" presStyleLbl="node2" presStyleIdx="0" presStyleCnt="0"/>
      <dgm:spPr/>
      <dgm:t>
        <a:bodyPr/>
        <a:lstStyle/>
        <a:p>
          <a:endParaRPr lang="en-US"/>
        </a:p>
      </dgm:t>
    </dgm:pt>
    <dgm:pt modelId="{F2FD0BE3-21B6-4467-997A-FC230D2D6C6C}" type="pres">
      <dgm:prSet presAssocID="{2A87B986-6F17-47AB-BE6D-48DA38357E12}" presName="hierChild4" presStyleCnt="0"/>
      <dgm:spPr/>
    </dgm:pt>
    <dgm:pt modelId="{A39F6B08-D79C-4320-A618-8B50DCAE98C2}" type="pres">
      <dgm:prSet presAssocID="{C9C19C04-847F-4544-8AB1-CF832693929D}" presName="Name28" presStyleLbl="parChTrans1D3" presStyleIdx="0" presStyleCnt="14"/>
      <dgm:spPr/>
      <dgm:t>
        <a:bodyPr/>
        <a:lstStyle/>
        <a:p>
          <a:endParaRPr lang="en-US"/>
        </a:p>
      </dgm:t>
    </dgm:pt>
    <dgm:pt modelId="{5948DE13-E335-4B36-A31E-093A0736BAC0}" type="pres">
      <dgm:prSet presAssocID="{389CDB49-A088-4C8E-9281-FA97A549DC66}" presName="hierRoot2" presStyleCnt="0">
        <dgm:presLayoutVars>
          <dgm:hierBranch val="init"/>
        </dgm:presLayoutVars>
      </dgm:prSet>
      <dgm:spPr/>
    </dgm:pt>
    <dgm:pt modelId="{783A1BC8-87A0-4A7B-AD99-806EB0286E7A}" type="pres">
      <dgm:prSet presAssocID="{389CDB49-A088-4C8E-9281-FA97A549DC66}" presName="rootComposite2" presStyleCnt="0"/>
      <dgm:spPr/>
    </dgm:pt>
    <dgm:pt modelId="{BABFDDBB-A27E-49FF-A4A2-7153D3465EE3}" type="pres">
      <dgm:prSet presAssocID="{389CDB49-A088-4C8E-9281-FA97A549DC66}" presName="rootText2" presStyleLbl="alignAcc1" presStyleIdx="0" presStyleCnt="0">
        <dgm:presLayoutVars>
          <dgm:chPref val="3"/>
        </dgm:presLayoutVars>
      </dgm:prSet>
      <dgm:spPr/>
      <dgm:t>
        <a:bodyPr/>
        <a:lstStyle/>
        <a:p>
          <a:endParaRPr lang="en-US"/>
        </a:p>
      </dgm:t>
    </dgm:pt>
    <dgm:pt modelId="{D19AD1D0-0120-4A40-8A5F-CD4528437E06}" type="pres">
      <dgm:prSet presAssocID="{389CDB49-A088-4C8E-9281-FA97A549DC66}" presName="topArc2" presStyleLbl="parChTrans1D1" presStyleIdx="4" presStyleCnt="36"/>
      <dgm:spPr/>
    </dgm:pt>
    <dgm:pt modelId="{98306375-5FDA-4063-B819-A2F1B5C0BA38}" type="pres">
      <dgm:prSet presAssocID="{389CDB49-A088-4C8E-9281-FA97A549DC66}" presName="bottomArc2" presStyleLbl="parChTrans1D1" presStyleIdx="5" presStyleCnt="36"/>
      <dgm:spPr/>
    </dgm:pt>
    <dgm:pt modelId="{FDE31A21-1007-46F4-AB7E-9B47148C96DA}" type="pres">
      <dgm:prSet presAssocID="{389CDB49-A088-4C8E-9281-FA97A549DC66}" presName="topConnNode2" presStyleLbl="node3" presStyleIdx="0" presStyleCnt="0"/>
      <dgm:spPr/>
      <dgm:t>
        <a:bodyPr/>
        <a:lstStyle/>
        <a:p>
          <a:endParaRPr lang="en-US"/>
        </a:p>
      </dgm:t>
    </dgm:pt>
    <dgm:pt modelId="{AD413CC1-3AE2-4BF3-BBC9-BE0E33886F1D}" type="pres">
      <dgm:prSet presAssocID="{389CDB49-A088-4C8E-9281-FA97A549DC66}" presName="hierChild4" presStyleCnt="0"/>
      <dgm:spPr/>
    </dgm:pt>
    <dgm:pt modelId="{37E77B61-3F37-462A-A308-E947B26FF2E8}" type="pres">
      <dgm:prSet presAssocID="{389CDB49-A088-4C8E-9281-FA97A549DC66}" presName="hierChild5" presStyleCnt="0"/>
      <dgm:spPr/>
    </dgm:pt>
    <dgm:pt modelId="{70BD2203-5669-410B-961B-2B93A97273C7}" type="pres">
      <dgm:prSet presAssocID="{A6BB7684-9EDC-4339-8066-C4FE30DC5C12}" presName="Name28" presStyleLbl="parChTrans1D3" presStyleIdx="1" presStyleCnt="14"/>
      <dgm:spPr/>
      <dgm:t>
        <a:bodyPr/>
        <a:lstStyle/>
        <a:p>
          <a:endParaRPr lang="en-US"/>
        </a:p>
      </dgm:t>
    </dgm:pt>
    <dgm:pt modelId="{EC7001E6-308E-46B8-B8C7-F84B7E99FE35}" type="pres">
      <dgm:prSet presAssocID="{C3C3A263-CC49-40E7-BCD9-97988D6598D2}" presName="hierRoot2" presStyleCnt="0">
        <dgm:presLayoutVars>
          <dgm:hierBranch val="init"/>
        </dgm:presLayoutVars>
      </dgm:prSet>
      <dgm:spPr/>
    </dgm:pt>
    <dgm:pt modelId="{EECBD52E-5037-425B-8FB7-C875FF36C564}" type="pres">
      <dgm:prSet presAssocID="{C3C3A263-CC49-40E7-BCD9-97988D6598D2}" presName="rootComposite2" presStyleCnt="0"/>
      <dgm:spPr/>
    </dgm:pt>
    <dgm:pt modelId="{6EB7463D-BD78-4456-80C0-01A4DF65CB9A}" type="pres">
      <dgm:prSet presAssocID="{C3C3A263-CC49-40E7-BCD9-97988D6598D2}" presName="rootText2" presStyleLbl="alignAcc1" presStyleIdx="0" presStyleCnt="0">
        <dgm:presLayoutVars>
          <dgm:chPref val="3"/>
        </dgm:presLayoutVars>
      </dgm:prSet>
      <dgm:spPr/>
      <dgm:t>
        <a:bodyPr/>
        <a:lstStyle/>
        <a:p>
          <a:endParaRPr lang="en-US"/>
        </a:p>
      </dgm:t>
    </dgm:pt>
    <dgm:pt modelId="{617C48C8-6926-4162-87C3-4532B93C5CDD}" type="pres">
      <dgm:prSet presAssocID="{C3C3A263-CC49-40E7-BCD9-97988D6598D2}" presName="topArc2" presStyleLbl="parChTrans1D1" presStyleIdx="6" presStyleCnt="36"/>
      <dgm:spPr/>
    </dgm:pt>
    <dgm:pt modelId="{B909003C-4662-4F6C-BD5D-AF8C32BA9E18}" type="pres">
      <dgm:prSet presAssocID="{C3C3A263-CC49-40E7-BCD9-97988D6598D2}" presName="bottomArc2" presStyleLbl="parChTrans1D1" presStyleIdx="7" presStyleCnt="36"/>
      <dgm:spPr/>
    </dgm:pt>
    <dgm:pt modelId="{610551D2-D977-47C7-B332-744DBEFC829A}" type="pres">
      <dgm:prSet presAssocID="{C3C3A263-CC49-40E7-BCD9-97988D6598D2}" presName="topConnNode2" presStyleLbl="node3" presStyleIdx="0" presStyleCnt="0"/>
      <dgm:spPr/>
      <dgm:t>
        <a:bodyPr/>
        <a:lstStyle/>
        <a:p>
          <a:endParaRPr lang="en-US"/>
        </a:p>
      </dgm:t>
    </dgm:pt>
    <dgm:pt modelId="{6F089CFC-9266-4266-89BF-F51BE6B54C9F}" type="pres">
      <dgm:prSet presAssocID="{C3C3A263-CC49-40E7-BCD9-97988D6598D2}" presName="hierChild4" presStyleCnt="0"/>
      <dgm:spPr/>
    </dgm:pt>
    <dgm:pt modelId="{63A6DCC7-27DB-4A6B-B8EB-EAC558C719C8}" type="pres">
      <dgm:prSet presAssocID="{C3C3A263-CC49-40E7-BCD9-97988D6598D2}" presName="hierChild5" presStyleCnt="0"/>
      <dgm:spPr/>
    </dgm:pt>
    <dgm:pt modelId="{C2881F37-2E5D-4C22-BAB9-9F27E3B23323}" type="pres">
      <dgm:prSet presAssocID="{D5BD895A-94C4-4DD3-94BA-1E34F4307FF4}" presName="Name28" presStyleLbl="parChTrans1D3" presStyleIdx="2" presStyleCnt="14"/>
      <dgm:spPr/>
      <dgm:t>
        <a:bodyPr/>
        <a:lstStyle/>
        <a:p>
          <a:endParaRPr lang="en-US"/>
        </a:p>
      </dgm:t>
    </dgm:pt>
    <dgm:pt modelId="{9AE6489A-B5BC-4C17-BB51-622A8CB8B7AE}" type="pres">
      <dgm:prSet presAssocID="{895D7867-504C-4EC0-8E45-09071EA868BF}" presName="hierRoot2" presStyleCnt="0">
        <dgm:presLayoutVars>
          <dgm:hierBranch val="init"/>
        </dgm:presLayoutVars>
      </dgm:prSet>
      <dgm:spPr/>
    </dgm:pt>
    <dgm:pt modelId="{9BE93ADD-CF84-4801-A083-4C33436DC675}" type="pres">
      <dgm:prSet presAssocID="{895D7867-504C-4EC0-8E45-09071EA868BF}" presName="rootComposite2" presStyleCnt="0"/>
      <dgm:spPr/>
    </dgm:pt>
    <dgm:pt modelId="{61014764-4356-47AE-9D82-C89F0CC14899}" type="pres">
      <dgm:prSet presAssocID="{895D7867-504C-4EC0-8E45-09071EA868BF}" presName="rootText2" presStyleLbl="alignAcc1" presStyleIdx="0" presStyleCnt="0">
        <dgm:presLayoutVars>
          <dgm:chPref val="3"/>
        </dgm:presLayoutVars>
      </dgm:prSet>
      <dgm:spPr/>
      <dgm:t>
        <a:bodyPr/>
        <a:lstStyle/>
        <a:p>
          <a:endParaRPr lang="en-US"/>
        </a:p>
      </dgm:t>
    </dgm:pt>
    <dgm:pt modelId="{35483D05-0504-4F12-8DFF-491AE12F34A6}" type="pres">
      <dgm:prSet presAssocID="{895D7867-504C-4EC0-8E45-09071EA868BF}" presName="topArc2" presStyleLbl="parChTrans1D1" presStyleIdx="8" presStyleCnt="36"/>
      <dgm:spPr/>
    </dgm:pt>
    <dgm:pt modelId="{74452321-2F93-48B8-8316-3D2BC3A9730F}" type="pres">
      <dgm:prSet presAssocID="{895D7867-504C-4EC0-8E45-09071EA868BF}" presName="bottomArc2" presStyleLbl="parChTrans1D1" presStyleIdx="9" presStyleCnt="36"/>
      <dgm:spPr/>
    </dgm:pt>
    <dgm:pt modelId="{1DB2E59B-CCD8-480B-A281-E609019B6C82}" type="pres">
      <dgm:prSet presAssocID="{895D7867-504C-4EC0-8E45-09071EA868BF}" presName="topConnNode2" presStyleLbl="node3" presStyleIdx="0" presStyleCnt="0"/>
      <dgm:spPr/>
      <dgm:t>
        <a:bodyPr/>
        <a:lstStyle/>
        <a:p>
          <a:endParaRPr lang="en-US"/>
        </a:p>
      </dgm:t>
    </dgm:pt>
    <dgm:pt modelId="{2DE2D87D-B0C4-4201-A2CA-1E4BFA1FF9EB}" type="pres">
      <dgm:prSet presAssocID="{895D7867-504C-4EC0-8E45-09071EA868BF}" presName="hierChild4" presStyleCnt="0"/>
      <dgm:spPr/>
    </dgm:pt>
    <dgm:pt modelId="{97F17257-FDAC-4776-84CF-0BFFAAE1AB4F}" type="pres">
      <dgm:prSet presAssocID="{895D7867-504C-4EC0-8E45-09071EA868BF}" presName="hierChild5" presStyleCnt="0"/>
      <dgm:spPr/>
    </dgm:pt>
    <dgm:pt modelId="{5FDDC5C4-48EF-46CF-941C-DBFA6FE79B73}" type="pres">
      <dgm:prSet presAssocID="{5A06D596-4EC6-49C2-821E-C038B811EC4D}" presName="Name28" presStyleLbl="parChTrans1D3" presStyleIdx="3" presStyleCnt="14"/>
      <dgm:spPr/>
      <dgm:t>
        <a:bodyPr/>
        <a:lstStyle/>
        <a:p>
          <a:endParaRPr lang="en-US"/>
        </a:p>
      </dgm:t>
    </dgm:pt>
    <dgm:pt modelId="{6B9E334A-F985-498C-AFA6-08295EEB14AF}" type="pres">
      <dgm:prSet presAssocID="{0FD64007-D9B9-4443-8CF0-A94D512EFADE}" presName="hierRoot2" presStyleCnt="0">
        <dgm:presLayoutVars>
          <dgm:hierBranch val="init"/>
        </dgm:presLayoutVars>
      </dgm:prSet>
      <dgm:spPr/>
    </dgm:pt>
    <dgm:pt modelId="{882DF6E0-6024-4910-9C6F-7F297D3A37F0}" type="pres">
      <dgm:prSet presAssocID="{0FD64007-D9B9-4443-8CF0-A94D512EFADE}" presName="rootComposite2" presStyleCnt="0"/>
      <dgm:spPr/>
    </dgm:pt>
    <dgm:pt modelId="{A9F58685-1C6B-4BBE-913A-30BF4BE0E81C}" type="pres">
      <dgm:prSet presAssocID="{0FD64007-D9B9-4443-8CF0-A94D512EFADE}" presName="rootText2" presStyleLbl="alignAcc1" presStyleIdx="0" presStyleCnt="0" custScaleX="91163">
        <dgm:presLayoutVars>
          <dgm:chPref val="3"/>
        </dgm:presLayoutVars>
      </dgm:prSet>
      <dgm:spPr/>
      <dgm:t>
        <a:bodyPr/>
        <a:lstStyle/>
        <a:p>
          <a:endParaRPr lang="en-US"/>
        </a:p>
      </dgm:t>
    </dgm:pt>
    <dgm:pt modelId="{B090DE23-288C-444E-ACF0-A78D9F6A6713}" type="pres">
      <dgm:prSet presAssocID="{0FD64007-D9B9-4443-8CF0-A94D512EFADE}" presName="topArc2" presStyleLbl="parChTrans1D1" presStyleIdx="10" presStyleCnt="36"/>
      <dgm:spPr/>
    </dgm:pt>
    <dgm:pt modelId="{11A8867E-47E5-4CFA-8DE3-8F7E5C7101FF}" type="pres">
      <dgm:prSet presAssocID="{0FD64007-D9B9-4443-8CF0-A94D512EFADE}" presName="bottomArc2" presStyleLbl="parChTrans1D1" presStyleIdx="11" presStyleCnt="36"/>
      <dgm:spPr/>
    </dgm:pt>
    <dgm:pt modelId="{B7961ED7-7CB2-4D2D-ACA8-0E241BDD2E8E}" type="pres">
      <dgm:prSet presAssocID="{0FD64007-D9B9-4443-8CF0-A94D512EFADE}" presName="topConnNode2" presStyleLbl="node3" presStyleIdx="0" presStyleCnt="0"/>
      <dgm:spPr/>
      <dgm:t>
        <a:bodyPr/>
        <a:lstStyle/>
        <a:p>
          <a:endParaRPr lang="en-US"/>
        </a:p>
      </dgm:t>
    </dgm:pt>
    <dgm:pt modelId="{034CFBD4-F781-4EAB-87A7-3D3A6A7937B2}" type="pres">
      <dgm:prSet presAssocID="{0FD64007-D9B9-4443-8CF0-A94D512EFADE}" presName="hierChild4" presStyleCnt="0"/>
      <dgm:spPr/>
    </dgm:pt>
    <dgm:pt modelId="{059233C8-C630-42F9-A7EA-99852F3059CD}" type="pres">
      <dgm:prSet presAssocID="{0FD64007-D9B9-4443-8CF0-A94D512EFADE}" presName="hierChild5" presStyleCnt="0"/>
      <dgm:spPr/>
    </dgm:pt>
    <dgm:pt modelId="{EA6C00E0-FA29-4A31-8271-5C2761A2248E}" type="pres">
      <dgm:prSet presAssocID="{8BE0E0B3-E20B-494B-971F-7BC3372E1868}" presName="Name28" presStyleLbl="parChTrans1D3" presStyleIdx="4" presStyleCnt="14"/>
      <dgm:spPr/>
      <dgm:t>
        <a:bodyPr/>
        <a:lstStyle/>
        <a:p>
          <a:endParaRPr lang="en-US"/>
        </a:p>
      </dgm:t>
    </dgm:pt>
    <dgm:pt modelId="{F113217A-FAD9-49DA-A625-76095613BCD8}" type="pres">
      <dgm:prSet presAssocID="{FC205352-F0F2-4FF3-8535-7DAA1D87A9DB}" presName="hierRoot2" presStyleCnt="0">
        <dgm:presLayoutVars>
          <dgm:hierBranch val="init"/>
        </dgm:presLayoutVars>
      </dgm:prSet>
      <dgm:spPr/>
    </dgm:pt>
    <dgm:pt modelId="{D2E355C8-D631-489E-B0D0-CCCE3D3F78D3}" type="pres">
      <dgm:prSet presAssocID="{FC205352-F0F2-4FF3-8535-7DAA1D87A9DB}" presName="rootComposite2" presStyleCnt="0"/>
      <dgm:spPr/>
    </dgm:pt>
    <dgm:pt modelId="{D47C4935-AEEA-41D2-8F2D-AA36B30BF77D}" type="pres">
      <dgm:prSet presAssocID="{FC205352-F0F2-4FF3-8535-7DAA1D87A9DB}" presName="rootText2" presStyleLbl="alignAcc1" presStyleIdx="0" presStyleCnt="0">
        <dgm:presLayoutVars>
          <dgm:chPref val="3"/>
        </dgm:presLayoutVars>
      </dgm:prSet>
      <dgm:spPr/>
      <dgm:t>
        <a:bodyPr/>
        <a:lstStyle/>
        <a:p>
          <a:endParaRPr lang="en-US"/>
        </a:p>
      </dgm:t>
    </dgm:pt>
    <dgm:pt modelId="{4F0B9562-0224-4F06-8D00-7E0790602520}" type="pres">
      <dgm:prSet presAssocID="{FC205352-F0F2-4FF3-8535-7DAA1D87A9DB}" presName="topArc2" presStyleLbl="parChTrans1D1" presStyleIdx="12" presStyleCnt="36"/>
      <dgm:spPr/>
    </dgm:pt>
    <dgm:pt modelId="{D7124CF5-C968-4D8F-9259-12FF22FF5418}" type="pres">
      <dgm:prSet presAssocID="{FC205352-F0F2-4FF3-8535-7DAA1D87A9DB}" presName="bottomArc2" presStyleLbl="parChTrans1D1" presStyleIdx="13" presStyleCnt="36"/>
      <dgm:spPr/>
    </dgm:pt>
    <dgm:pt modelId="{CC1FE356-6810-43C4-AFF5-6C87DE917354}" type="pres">
      <dgm:prSet presAssocID="{FC205352-F0F2-4FF3-8535-7DAA1D87A9DB}" presName="topConnNode2" presStyleLbl="node3" presStyleIdx="0" presStyleCnt="0"/>
      <dgm:spPr/>
      <dgm:t>
        <a:bodyPr/>
        <a:lstStyle/>
        <a:p>
          <a:endParaRPr lang="en-US"/>
        </a:p>
      </dgm:t>
    </dgm:pt>
    <dgm:pt modelId="{ACB24D26-2E87-406A-B374-94067F48737B}" type="pres">
      <dgm:prSet presAssocID="{FC205352-F0F2-4FF3-8535-7DAA1D87A9DB}" presName="hierChild4" presStyleCnt="0"/>
      <dgm:spPr/>
    </dgm:pt>
    <dgm:pt modelId="{0580FA22-A1A2-4239-9B82-4D6334F5C3AC}" type="pres">
      <dgm:prSet presAssocID="{FC205352-F0F2-4FF3-8535-7DAA1D87A9DB}" presName="hierChild5" presStyleCnt="0"/>
      <dgm:spPr/>
    </dgm:pt>
    <dgm:pt modelId="{83D952E9-E6D3-4A72-A2BB-770BC2B4C23E}" type="pres">
      <dgm:prSet presAssocID="{501B6D75-A90D-4858-84CC-F624D9530550}" presName="Name28" presStyleLbl="parChTrans1D3" presStyleIdx="5" presStyleCnt="14"/>
      <dgm:spPr/>
      <dgm:t>
        <a:bodyPr/>
        <a:lstStyle/>
        <a:p>
          <a:endParaRPr lang="en-US"/>
        </a:p>
      </dgm:t>
    </dgm:pt>
    <dgm:pt modelId="{7236B53B-1A95-4438-AEEE-CE43C1C6F856}" type="pres">
      <dgm:prSet presAssocID="{DE352CF7-DDF9-464C-9AA2-7A1229371E13}" presName="hierRoot2" presStyleCnt="0">
        <dgm:presLayoutVars>
          <dgm:hierBranch val="init"/>
        </dgm:presLayoutVars>
      </dgm:prSet>
      <dgm:spPr/>
    </dgm:pt>
    <dgm:pt modelId="{7C1D5B36-5B89-4854-ADE5-D3F1905C1B44}" type="pres">
      <dgm:prSet presAssocID="{DE352CF7-DDF9-464C-9AA2-7A1229371E13}" presName="rootComposite2" presStyleCnt="0"/>
      <dgm:spPr/>
    </dgm:pt>
    <dgm:pt modelId="{8D1FF8B5-CFA5-4174-BDC8-F69FBA887299}" type="pres">
      <dgm:prSet presAssocID="{DE352CF7-DDF9-464C-9AA2-7A1229371E13}" presName="rootText2" presStyleLbl="alignAcc1" presStyleIdx="0" presStyleCnt="0">
        <dgm:presLayoutVars>
          <dgm:chPref val="3"/>
        </dgm:presLayoutVars>
      </dgm:prSet>
      <dgm:spPr/>
      <dgm:t>
        <a:bodyPr/>
        <a:lstStyle/>
        <a:p>
          <a:endParaRPr lang="en-US"/>
        </a:p>
      </dgm:t>
    </dgm:pt>
    <dgm:pt modelId="{EECE22F2-EDA0-4581-A0F6-5E8B86F1DBAF}" type="pres">
      <dgm:prSet presAssocID="{DE352CF7-DDF9-464C-9AA2-7A1229371E13}" presName="topArc2" presStyleLbl="parChTrans1D1" presStyleIdx="14" presStyleCnt="36"/>
      <dgm:spPr/>
    </dgm:pt>
    <dgm:pt modelId="{4EBF699B-4C79-4AE2-8F3B-24CAA37348ED}" type="pres">
      <dgm:prSet presAssocID="{DE352CF7-DDF9-464C-9AA2-7A1229371E13}" presName="bottomArc2" presStyleLbl="parChTrans1D1" presStyleIdx="15" presStyleCnt="36"/>
      <dgm:spPr/>
    </dgm:pt>
    <dgm:pt modelId="{9C9A3AA9-3AD7-448E-A1EC-3E504E28C226}" type="pres">
      <dgm:prSet presAssocID="{DE352CF7-DDF9-464C-9AA2-7A1229371E13}" presName="topConnNode2" presStyleLbl="node3" presStyleIdx="0" presStyleCnt="0"/>
      <dgm:spPr/>
      <dgm:t>
        <a:bodyPr/>
        <a:lstStyle/>
        <a:p>
          <a:endParaRPr lang="en-US"/>
        </a:p>
      </dgm:t>
    </dgm:pt>
    <dgm:pt modelId="{3C1F0A84-5402-4DDC-8DBD-C54DD602C9E2}" type="pres">
      <dgm:prSet presAssocID="{DE352CF7-DDF9-464C-9AA2-7A1229371E13}" presName="hierChild4" presStyleCnt="0"/>
      <dgm:spPr/>
    </dgm:pt>
    <dgm:pt modelId="{050D6568-8121-4CD4-927B-C13210CFE624}" type="pres">
      <dgm:prSet presAssocID="{DE352CF7-DDF9-464C-9AA2-7A1229371E13}" presName="hierChild5" presStyleCnt="0"/>
      <dgm:spPr/>
    </dgm:pt>
    <dgm:pt modelId="{45CF8957-29E5-473C-9FE2-C5B7B8ECA282}" type="pres">
      <dgm:prSet presAssocID="{2A87B986-6F17-47AB-BE6D-48DA38357E12}" presName="hierChild5" presStyleCnt="0"/>
      <dgm:spPr/>
    </dgm:pt>
    <dgm:pt modelId="{1E53784D-C612-4058-B5D4-0BBCD4F2BE49}" type="pres">
      <dgm:prSet presAssocID="{9C589F95-DED9-43AD-89AA-53E3FCB2F3D1}" presName="Name28" presStyleLbl="parChTrans1D2" presStyleIdx="1" presStyleCnt="3"/>
      <dgm:spPr/>
      <dgm:t>
        <a:bodyPr/>
        <a:lstStyle/>
        <a:p>
          <a:endParaRPr lang="en-US"/>
        </a:p>
      </dgm:t>
    </dgm:pt>
    <dgm:pt modelId="{F43B9988-56F3-4ABE-9954-BCCBF969D14C}" type="pres">
      <dgm:prSet presAssocID="{9C70361B-8102-4FB4-A69A-1AC567EDFB86}" presName="hierRoot2" presStyleCnt="0">
        <dgm:presLayoutVars>
          <dgm:hierBranch val="init"/>
        </dgm:presLayoutVars>
      </dgm:prSet>
      <dgm:spPr/>
    </dgm:pt>
    <dgm:pt modelId="{996C178B-3F38-4BAE-9EC7-8A0F2B009777}" type="pres">
      <dgm:prSet presAssocID="{9C70361B-8102-4FB4-A69A-1AC567EDFB86}" presName="rootComposite2" presStyleCnt="0"/>
      <dgm:spPr/>
    </dgm:pt>
    <dgm:pt modelId="{6543827A-B530-4212-96DC-82681A6FFD7F}" type="pres">
      <dgm:prSet presAssocID="{9C70361B-8102-4FB4-A69A-1AC567EDFB86}" presName="rootText2" presStyleLbl="alignAcc1" presStyleIdx="0" presStyleCnt="0" custScaleX="154413">
        <dgm:presLayoutVars>
          <dgm:chPref val="3"/>
        </dgm:presLayoutVars>
      </dgm:prSet>
      <dgm:spPr/>
      <dgm:t>
        <a:bodyPr/>
        <a:lstStyle/>
        <a:p>
          <a:endParaRPr lang="en-US"/>
        </a:p>
      </dgm:t>
    </dgm:pt>
    <dgm:pt modelId="{4AD13969-2F7B-4AAA-B32B-5EA54930B1B3}" type="pres">
      <dgm:prSet presAssocID="{9C70361B-8102-4FB4-A69A-1AC567EDFB86}" presName="topArc2" presStyleLbl="parChTrans1D1" presStyleIdx="16" presStyleCnt="36"/>
      <dgm:spPr/>
    </dgm:pt>
    <dgm:pt modelId="{A3833ABB-F3E2-43FD-ADCF-04DA079B10E2}" type="pres">
      <dgm:prSet presAssocID="{9C70361B-8102-4FB4-A69A-1AC567EDFB86}" presName="bottomArc2" presStyleLbl="parChTrans1D1" presStyleIdx="17" presStyleCnt="36"/>
      <dgm:spPr/>
    </dgm:pt>
    <dgm:pt modelId="{DA4A934E-13B3-4356-834D-842545A183AD}" type="pres">
      <dgm:prSet presAssocID="{9C70361B-8102-4FB4-A69A-1AC567EDFB86}" presName="topConnNode2" presStyleLbl="node2" presStyleIdx="0" presStyleCnt="0"/>
      <dgm:spPr/>
      <dgm:t>
        <a:bodyPr/>
        <a:lstStyle/>
        <a:p>
          <a:endParaRPr lang="en-US"/>
        </a:p>
      </dgm:t>
    </dgm:pt>
    <dgm:pt modelId="{7F82048C-731C-4236-97C0-99F902A73D02}" type="pres">
      <dgm:prSet presAssocID="{9C70361B-8102-4FB4-A69A-1AC567EDFB86}" presName="hierChild4" presStyleCnt="0"/>
      <dgm:spPr/>
    </dgm:pt>
    <dgm:pt modelId="{0EBCC9A3-AB18-4892-81F2-BEA640C8BF51}" type="pres">
      <dgm:prSet presAssocID="{53C14F07-2C1D-4C98-9DAB-C2B3E5D31CDE}" presName="Name28" presStyleLbl="parChTrans1D3" presStyleIdx="6" presStyleCnt="14"/>
      <dgm:spPr/>
      <dgm:t>
        <a:bodyPr/>
        <a:lstStyle/>
        <a:p>
          <a:endParaRPr lang="en-US"/>
        </a:p>
      </dgm:t>
    </dgm:pt>
    <dgm:pt modelId="{F8AC24D8-D03E-4FF9-BD71-74395A78406E}" type="pres">
      <dgm:prSet presAssocID="{BC5D1E81-0F5D-4FA4-83F0-1652ED149442}" presName="hierRoot2" presStyleCnt="0">
        <dgm:presLayoutVars>
          <dgm:hierBranch val="init"/>
        </dgm:presLayoutVars>
      </dgm:prSet>
      <dgm:spPr/>
    </dgm:pt>
    <dgm:pt modelId="{C778F30C-F365-4B3B-9977-E48981004499}" type="pres">
      <dgm:prSet presAssocID="{BC5D1E81-0F5D-4FA4-83F0-1652ED149442}" presName="rootComposite2" presStyleCnt="0"/>
      <dgm:spPr/>
    </dgm:pt>
    <dgm:pt modelId="{59FC7D0C-BFA0-4494-BFE7-D767F8CB14DD}" type="pres">
      <dgm:prSet presAssocID="{BC5D1E81-0F5D-4FA4-83F0-1652ED149442}" presName="rootText2" presStyleLbl="alignAcc1" presStyleIdx="0" presStyleCnt="0" custScaleX="97884">
        <dgm:presLayoutVars>
          <dgm:chPref val="3"/>
        </dgm:presLayoutVars>
      </dgm:prSet>
      <dgm:spPr/>
      <dgm:t>
        <a:bodyPr/>
        <a:lstStyle/>
        <a:p>
          <a:endParaRPr lang="en-US"/>
        </a:p>
      </dgm:t>
    </dgm:pt>
    <dgm:pt modelId="{A3CB69A3-A564-4FCE-BF28-3599B4F47426}" type="pres">
      <dgm:prSet presAssocID="{BC5D1E81-0F5D-4FA4-83F0-1652ED149442}" presName="topArc2" presStyleLbl="parChTrans1D1" presStyleIdx="18" presStyleCnt="36"/>
      <dgm:spPr/>
    </dgm:pt>
    <dgm:pt modelId="{86F94087-E9B5-4F23-B5AA-E748C90455F8}" type="pres">
      <dgm:prSet presAssocID="{BC5D1E81-0F5D-4FA4-83F0-1652ED149442}" presName="bottomArc2" presStyleLbl="parChTrans1D1" presStyleIdx="19" presStyleCnt="36"/>
      <dgm:spPr/>
    </dgm:pt>
    <dgm:pt modelId="{B0804B93-7FED-46C6-9AD8-C50BC8445FF5}" type="pres">
      <dgm:prSet presAssocID="{BC5D1E81-0F5D-4FA4-83F0-1652ED149442}" presName="topConnNode2" presStyleLbl="node3" presStyleIdx="0" presStyleCnt="0"/>
      <dgm:spPr/>
      <dgm:t>
        <a:bodyPr/>
        <a:lstStyle/>
        <a:p>
          <a:endParaRPr lang="en-US"/>
        </a:p>
      </dgm:t>
    </dgm:pt>
    <dgm:pt modelId="{B8DC6FB7-2194-402F-BD24-5A0B758B89F3}" type="pres">
      <dgm:prSet presAssocID="{BC5D1E81-0F5D-4FA4-83F0-1652ED149442}" presName="hierChild4" presStyleCnt="0"/>
      <dgm:spPr/>
    </dgm:pt>
    <dgm:pt modelId="{B637C199-2FA5-4160-A5BC-F7E1E1C007B7}" type="pres">
      <dgm:prSet presAssocID="{BC5D1E81-0F5D-4FA4-83F0-1652ED149442}" presName="hierChild5" presStyleCnt="0"/>
      <dgm:spPr/>
    </dgm:pt>
    <dgm:pt modelId="{AE7DC8C1-CF38-4E62-9886-7F875F2E872C}" type="pres">
      <dgm:prSet presAssocID="{C2B50E1B-5E5D-4E64-92F4-CAEC66B9FD6A}" presName="Name28" presStyleLbl="parChTrans1D3" presStyleIdx="7" presStyleCnt="14"/>
      <dgm:spPr/>
      <dgm:t>
        <a:bodyPr/>
        <a:lstStyle/>
        <a:p>
          <a:endParaRPr lang="en-US"/>
        </a:p>
      </dgm:t>
    </dgm:pt>
    <dgm:pt modelId="{02B3DB1C-B431-4DA0-B322-EDA85651EB90}" type="pres">
      <dgm:prSet presAssocID="{0CF5B300-F8FB-449F-912A-34B823E572CD}" presName="hierRoot2" presStyleCnt="0">
        <dgm:presLayoutVars>
          <dgm:hierBranch val="init"/>
        </dgm:presLayoutVars>
      </dgm:prSet>
      <dgm:spPr/>
    </dgm:pt>
    <dgm:pt modelId="{2D3141FB-A114-4C53-8315-FA5C20D728D0}" type="pres">
      <dgm:prSet presAssocID="{0CF5B300-F8FB-449F-912A-34B823E572CD}" presName="rootComposite2" presStyleCnt="0"/>
      <dgm:spPr/>
    </dgm:pt>
    <dgm:pt modelId="{D14E3FB7-4EBD-42E8-8256-FEAEA9875B56}" type="pres">
      <dgm:prSet presAssocID="{0CF5B300-F8FB-449F-912A-34B823E572CD}" presName="rootText2" presStyleLbl="alignAcc1" presStyleIdx="0" presStyleCnt="0" custScaleX="98218">
        <dgm:presLayoutVars>
          <dgm:chPref val="3"/>
        </dgm:presLayoutVars>
      </dgm:prSet>
      <dgm:spPr/>
      <dgm:t>
        <a:bodyPr/>
        <a:lstStyle/>
        <a:p>
          <a:endParaRPr lang="en-US"/>
        </a:p>
      </dgm:t>
    </dgm:pt>
    <dgm:pt modelId="{6BED89CC-75C8-42AB-A4E5-B0069316E558}" type="pres">
      <dgm:prSet presAssocID="{0CF5B300-F8FB-449F-912A-34B823E572CD}" presName="topArc2" presStyleLbl="parChTrans1D1" presStyleIdx="20" presStyleCnt="36"/>
      <dgm:spPr/>
    </dgm:pt>
    <dgm:pt modelId="{5056B587-606C-4A2C-B15D-DA8DAD7F56A9}" type="pres">
      <dgm:prSet presAssocID="{0CF5B300-F8FB-449F-912A-34B823E572CD}" presName="bottomArc2" presStyleLbl="parChTrans1D1" presStyleIdx="21" presStyleCnt="36"/>
      <dgm:spPr/>
    </dgm:pt>
    <dgm:pt modelId="{EA92434A-1ED6-4089-90E3-7D7B04BFAC60}" type="pres">
      <dgm:prSet presAssocID="{0CF5B300-F8FB-449F-912A-34B823E572CD}" presName="topConnNode2" presStyleLbl="node3" presStyleIdx="0" presStyleCnt="0"/>
      <dgm:spPr/>
      <dgm:t>
        <a:bodyPr/>
        <a:lstStyle/>
        <a:p>
          <a:endParaRPr lang="en-US"/>
        </a:p>
      </dgm:t>
    </dgm:pt>
    <dgm:pt modelId="{5B78828C-C73E-4669-BAF6-485739CB03AA}" type="pres">
      <dgm:prSet presAssocID="{0CF5B300-F8FB-449F-912A-34B823E572CD}" presName="hierChild4" presStyleCnt="0"/>
      <dgm:spPr/>
    </dgm:pt>
    <dgm:pt modelId="{42356F7A-DE4C-47ED-B160-385882C3489D}" type="pres">
      <dgm:prSet presAssocID="{0CF5B300-F8FB-449F-912A-34B823E572CD}" presName="hierChild5" presStyleCnt="0"/>
      <dgm:spPr/>
    </dgm:pt>
    <dgm:pt modelId="{7CA80CAF-7EE3-457D-AC61-DCED8BFF300F}" type="pres">
      <dgm:prSet presAssocID="{95B007E2-F1E4-4487-9C83-0EE0E9925F04}" presName="Name28" presStyleLbl="parChTrans1D3" presStyleIdx="8" presStyleCnt="14"/>
      <dgm:spPr/>
      <dgm:t>
        <a:bodyPr/>
        <a:lstStyle/>
        <a:p>
          <a:endParaRPr lang="en-US"/>
        </a:p>
      </dgm:t>
    </dgm:pt>
    <dgm:pt modelId="{ACD54E6C-8794-4BA3-8560-B1FBBC308198}" type="pres">
      <dgm:prSet presAssocID="{B76DB1B3-4DC1-476D-BA96-4CEDCDF5E7EF}" presName="hierRoot2" presStyleCnt="0">
        <dgm:presLayoutVars>
          <dgm:hierBranch val="init"/>
        </dgm:presLayoutVars>
      </dgm:prSet>
      <dgm:spPr/>
    </dgm:pt>
    <dgm:pt modelId="{63BD14E6-068C-4BA6-986F-3D526D7A0260}" type="pres">
      <dgm:prSet presAssocID="{B76DB1B3-4DC1-476D-BA96-4CEDCDF5E7EF}" presName="rootComposite2" presStyleCnt="0"/>
      <dgm:spPr/>
    </dgm:pt>
    <dgm:pt modelId="{A6529B37-4C59-4CF6-B500-FD20DD5CCAF7}" type="pres">
      <dgm:prSet presAssocID="{B76DB1B3-4DC1-476D-BA96-4CEDCDF5E7EF}" presName="rootText2" presStyleLbl="alignAcc1" presStyleIdx="0" presStyleCnt="0" custScaleX="92429">
        <dgm:presLayoutVars>
          <dgm:chPref val="3"/>
        </dgm:presLayoutVars>
      </dgm:prSet>
      <dgm:spPr/>
      <dgm:t>
        <a:bodyPr/>
        <a:lstStyle/>
        <a:p>
          <a:endParaRPr lang="en-US"/>
        </a:p>
      </dgm:t>
    </dgm:pt>
    <dgm:pt modelId="{C053FEB0-4B85-44F7-893D-F05914776C18}" type="pres">
      <dgm:prSet presAssocID="{B76DB1B3-4DC1-476D-BA96-4CEDCDF5E7EF}" presName="topArc2" presStyleLbl="parChTrans1D1" presStyleIdx="22" presStyleCnt="36"/>
      <dgm:spPr/>
    </dgm:pt>
    <dgm:pt modelId="{7DCBDBE2-A49B-43EF-95EB-D07A36C167A4}" type="pres">
      <dgm:prSet presAssocID="{B76DB1B3-4DC1-476D-BA96-4CEDCDF5E7EF}" presName="bottomArc2" presStyleLbl="parChTrans1D1" presStyleIdx="23" presStyleCnt="36"/>
      <dgm:spPr/>
    </dgm:pt>
    <dgm:pt modelId="{D0069714-A008-4DF7-9A12-541EF25F52F5}" type="pres">
      <dgm:prSet presAssocID="{B76DB1B3-4DC1-476D-BA96-4CEDCDF5E7EF}" presName="topConnNode2" presStyleLbl="node3" presStyleIdx="0" presStyleCnt="0"/>
      <dgm:spPr/>
      <dgm:t>
        <a:bodyPr/>
        <a:lstStyle/>
        <a:p>
          <a:endParaRPr lang="en-US"/>
        </a:p>
      </dgm:t>
    </dgm:pt>
    <dgm:pt modelId="{D9DDF914-AB64-4535-A980-E0FBFAE2676E}" type="pres">
      <dgm:prSet presAssocID="{B76DB1B3-4DC1-476D-BA96-4CEDCDF5E7EF}" presName="hierChild4" presStyleCnt="0"/>
      <dgm:spPr/>
    </dgm:pt>
    <dgm:pt modelId="{8F20E955-46F9-4ED1-A1B7-964705067C4D}" type="pres">
      <dgm:prSet presAssocID="{B76DB1B3-4DC1-476D-BA96-4CEDCDF5E7EF}" presName="hierChild5" presStyleCnt="0"/>
      <dgm:spPr/>
    </dgm:pt>
    <dgm:pt modelId="{5AFF24C6-6445-4E18-A713-430390A1DEE1}" type="pres">
      <dgm:prSet presAssocID="{75AD190F-F93D-4CDE-888F-5792A93FAF1F}" presName="Name28" presStyleLbl="parChTrans1D3" presStyleIdx="9" presStyleCnt="14"/>
      <dgm:spPr/>
      <dgm:t>
        <a:bodyPr/>
        <a:lstStyle/>
        <a:p>
          <a:endParaRPr lang="en-US"/>
        </a:p>
      </dgm:t>
    </dgm:pt>
    <dgm:pt modelId="{DB02A1F6-25BE-4F02-B60F-034944E87850}" type="pres">
      <dgm:prSet presAssocID="{D5B039A1-3DA6-4329-B8CE-3AE5ACFF4C82}" presName="hierRoot2" presStyleCnt="0">
        <dgm:presLayoutVars>
          <dgm:hierBranch val="init"/>
        </dgm:presLayoutVars>
      </dgm:prSet>
      <dgm:spPr/>
    </dgm:pt>
    <dgm:pt modelId="{5223066A-7135-45DF-948A-183B78A5E675}" type="pres">
      <dgm:prSet presAssocID="{D5B039A1-3DA6-4329-B8CE-3AE5ACFF4C82}" presName="rootComposite2" presStyleCnt="0"/>
      <dgm:spPr/>
    </dgm:pt>
    <dgm:pt modelId="{0F69DAA1-3DE9-4F9B-BDDF-37DAF995F23C}" type="pres">
      <dgm:prSet presAssocID="{D5B039A1-3DA6-4329-B8CE-3AE5ACFF4C82}" presName="rootText2" presStyleLbl="alignAcc1" presStyleIdx="0" presStyleCnt="0" custScaleX="86195">
        <dgm:presLayoutVars>
          <dgm:chPref val="3"/>
        </dgm:presLayoutVars>
      </dgm:prSet>
      <dgm:spPr/>
      <dgm:t>
        <a:bodyPr/>
        <a:lstStyle/>
        <a:p>
          <a:endParaRPr lang="en-US"/>
        </a:p>
      </dgm:t>
    </dgm:pt>
    <dgm:pt modelId="{2CCFB3CE-9C15-4D19-A169-5E8F2E7A1D8A}" type="pres">
      <dgm:prSet presAssocID="{D5B039A1-3DA6-4329-B8CE-3AE5ACFF4C82}" presName="topArc2" presStyleLbl="parChTrans1D1" presStyleIdx="24" presStyleCnt="36"/>
      <dgm:spPr/>
    </dgm:pt>
    <dgm:pt modelId="{E6789E88-070A-4065-8BD6-D9A49D56D1F9}" type="pres">
      <dgm:prSet presAssocID="{D5B039A1-3DA6-4329-B8CE-3AE5ACFF4C82}" presName="bottomArc2" presStyleLbl="parChTrans1D1" presStyleIdx="25" presStyleCnt="36"/>
      <dgm:spPr/>
    </dgm:pt>
    <dgm:pt modelId="{5A7AE922-8F3A-4079-A060-7760A8CA6A63}" type="pres">
      <dgm:prSet presAssocID="{D5B039A1-3DA6-4329-B8CE-3AE5ACFF4C82}" presName="topConnNode2" presStyleLbl="node3" presStyleIdx="0" presStyleCnt="0"/>
      <dgm:spPr/>
      <dgm:t>
        <a:bodyPr/>
        <a:lstStyle/>
        <a:p>
          <a:endParaRPr lang="en-US"/>
        </a:p>
      </dgm:t>
    </dgm:pt>
    <dgm:pt modelId="{F3A5194D-5463-40CF-BD70-3D9453186464}" type="pres">
      <dgm:prSet presAssocID="{D5B039A1-3DA6-4329-B8CE-3AE5ACFF4C82}" presName="hierChild4" presStyleCnt="0"/>
      <dgm:spPr/>
    </dgm:pt>
    <dgm:pt modelId="{1366A39B-6845-4562-9ED0-03F245F20C6B}" type="pres">
      <dgm:prSet presAssocID="{D5B039A1-3DA6-4329-B8CE-3AE5ACFF4C82}" presName="hierChild5" presStyleCnt="0"/>
      <dgm:spPr/>
    </dgm:pt>
    <dgm:pt modelId="{017F4F26-3EB1-4CD3-9782-DBBF0FD5B5E7}" type="pres">
      <dgm:prSet presAssocID="{C334AEF8-C10E-468D-A6A2-573BDA52A6C7}" presName="Name28" presStyleLbl="parChTrans1D3" presStyleIdx="10" presStyleCnt="14"/>
      <dgm:spPr/>
      <dgm:t>
        <a:bodyPr/>
        <a:lstStyle/>
        <a:p>
          <a:endParaRPr lang="en-US"/>
        </a:p>
      </dgm:t>
    </dgm:pt>
    <dgm:pt modelId="{FDC88BB4-4EB6-47C0-BB19-92B01697B38F}" type="pres">
      <dgm:prSet presAssocID="{A8B39D66-5532-4B3F-960F-E41228D75595}" presName="hierRoot2" presStyleCnt="0">
        <dgm:presLayoutVars>
          <dgm:hierBranch val="init"/>
        </dgm:presLayoutVars>
      </dgm:prSet>
      <dgm:spPr/>
    </dgm:pt>
    <dgm:pt modelId="{42B28C7F-DA65-4100-8B77-D61B8B786061}" type="pres">
      <dgm:prSet presAssocID="{A8B39D66-5532-4B3F-960F-E41228D75595}" presName="rootComposite2" presStyleCnt="0"/>
      <dgm:spPr/>
    </dgm:pt>
    <dgm:pt modelId="{A57E6225-FE7D-4CBA-B946-81431EA997DB}" type="pres">
      <dgm:prSet presAssocID="{A8B39D66-5532-4B3F-960F-E41228D75595}" presName="rootText2" presStyleLbl="alignAcc1" presStyleIdx="0" presStyleCnt="0" custScaleX="90082">
        <dgm:presLayoutVars>
          <dgm:chPref val="3"/>
        </dgm:presLayoutVars>
      </dgm:prSet>
      <dgm:spPr/>
      <dgm:t>
        <a:bodyPr/>
        <a:lstStyle/>
        <a:p>
          <a:endParaRPr lang="en-US"/>
        </a:p>
      </dgm:t>
    </dgm:pt>
    <dgm:pt modelId="{40CEBDE0-4EE2-4FE8-906E-102B154ABE20}" type="pres">
      <dgm:prSet presAssocID="{A8B39D66-5532-4B3F-960F-E41228D75595}" presName="topArc2" presStyleLbl="parChTrans1D1" presStyleIdx="26" presStyleCnt="36"/>
      <dgm:spPr/>
    </dgm:pt>
    <dgm:pt modelId="{EFA4FD20-7026-4D92-A36F-8ACE73599C3A}" type="pres">
      <dgm:prSet presAssocID="{A8B39D66-5532-4B3F-960F-E41228D75595}" presName="bottomArc2" presStyleLbl="parChTrans1D1" presStyleIdx="27" presStyleCnt="36"/>
      <dgm:spPr/>
    </dgm:pt>
    <dgm:pt modelId="{A5A56759-00FF-4152-BCC4-E4F634EA52F7}" type="pres">
      <dgm:prSet presAssocID="{A8B39D66-5532-4B3F-960F-E41228D75595}" presName="topConnNode2" presStyleLbl="node3" presStyleIdx="0" presStyleCnt="0"/>
      <dgm:spPr/>
      <dgm:t>
        <a:bodyPr/>
        <a:lstStyle/>
        <a:p>
          <a:endParaRPr lang="en-US"/>
        </a:p>
      </dgm:t>
    </dgm:pt>
    <dgm:pt modelId="{E479163F-3960-4CB5-8648-02559FBBC137}" type="pres">
      <dgm:prSet presAssocID="{A8B39D66-5532-4B3F-960F-E41228D75595}" presName="hierChild4" presStyleCnt="0"/>
      <dgm:spPr/>
    </dgm:pt>
    <dgm:pt modelId="{6A7297F0-CC47-4459-8E5B-D076A0418970}" type="pres">
      <dgm:prSet presAssocID="{A8B39D66-5532-4B3F-960F-E41228D75595}" presName="hierChild5" presStyleCnt="0"/>
      <dgm:spPr/>
    </dgm:pt>
    <dgm:pt modelId="{926F8221-927D-448C-BA65-D157E477E2D7}" type="pres">
      <dgm:prSet presAssocID="{20301163-997F-404D-B742-29296E0FF12E}" presName="Name28" presStyleLbl="parChTrans1D3" presStyleIdx="11" presStyleCnt="14"/>
      <dgm:spPr/>
      <dgm:t>
        <a:bodyPr/>
        <a:lstStyle/>
        <a:p>
          <a:endParaRPr lang="en-US"/>
        </a:p>
      </dgm:t>
    </dgm:pt>
    <dgm:pt modelId="{839CF109-EFAB-434B-9705-002DC75E5BA7}" type="pres">
      <dgm:prSet presAssocID="{DFB968AE-C07F-4D28-BFA6-057B2F1A63D9}" presName="hierRoot2" presStyleCnt="0">
        <dgm:presLayoutVars>
          <dgm:hierBranch val="init"/>
        </dgm:presLayoutVars>
      </dgm:prSet>
      <dgm:spPr/>
    </dgm:pt>
    <dgm:pt modelId="{F75D7FF1-F97B-4E8A-A095-544736970F47}" type="pres">
      <dgm:prSet presAssocID="{DFB968AE-C07F-4D28-BFA6-057B2F1A63D9}" presName="rootComposite2" presStyleCnt="0"/>
      <dgm:spPr/>
    </dgm:pt>
    <dgm:pt modelId="{971FA1EE-5AE6-4B9C-A0A8-F946BF043B9B}" type="pres">
      <dgm:prSet presAssocID="{DFB968AE-C07F-4D28-BFA6-057B2F1A63D9}" presName="rootText2" presStyleLbl="alignAcc1" presStyleIdx="0" presStyleCnt="0" custScaleX="81982">
        <dgm:presLayoutVars>
          <dgm:chPref val="3"/>
        </dgm:presLayoutVars>
      </dgm:prSet>
      <dgm:spPr/>
      <dgm:t>
        <a:bodyPr/>
        <a:lstStyle/>
        <a:p>
          <a:endParaRPr lang="en-US"/>
        </a:p>
      </dgm:t>
    </dgm:pt>
    <dgm:pt modelId="{1190058A-4F52-41A5-9FB5-C471B060402F}" type="pres">
      <dgm:prSet presAssocID="{DFB968AE-C07F-4D28-BFA6-057B2F1A63D9}" presName="topArc2" presStyleLbl="parChTrans1D1" presStyleIdx="28" presStyleCnt="36"/>
      <dgm:spPr/>
    </dgm:pt>
    <dgm:pt modelId="{681635D5-F18C-497E-9A2C-7503C222ABB4}" type="pres">
      <dgm:prSet presAssocID="{DFB968AE-C07F-4D28-BFA6-057B2F1A63D9}" presName="bottomArc2" presStyleLbl="parChTrans1D1" presStyleIdx="29" presStyleCnt="36"/>
      <dgm:spPr/>
    </dgm:pt>
    <dgm:pt modelId="{37E8C4F7-13E0-485A-8B12-9E54332C597E}" type="pres">
      <dgm:prSet presAssocID="{DFB968AE-C07F-4D28-BFA6-057B2F1A63D9}" presName="topConnNode2" presStyleLbl="node3" presStyleIdx="0" presStyleCnt="0"/>
      <dgm:spPr/>
      <dgm:t>
        <a:bodyPr/>
        <a:lstStyle/>
        <a:p>
          <a:endParaRPr lang="en-US"/>
        </a:p>
      </dgm:t>
    </dgm:pt>
    <dgm:pt modelId="{EAD6F49C-BF5D-41BD-B478-393A5DE93BD9}" type="pres">
      <dgm:prSet presAssocID="{DFB968AE-C07F-4D28-BFA6-057B2F1A63D9}" presName="hierChild4" presStyleCnt="0"/>
      <dgm:spPr/>
    </dgm:pt>
    <dgm:pt modelId="{407A8B02-B39A-4BF5-A195-823424DF3B26}" type="pres">
      <dgm:prSet presAssocID="{DFB968AE-C07F-4D28-BFA6-057B2F1A63D9}" presName="hierChild5" presStyleCnt="0"/>
      <dgm:spPr/>
    </dgm:pt>
    <dgm:pt modelId="{99164DB0-1FA1-482D-A766-758D8EE45616}" type="pres">
      <dgm:prSet presAssocID="{9C70361B-8102-4FB4-A69A-1AC567EDFB86}" presName="hierChild5" presStyleCnt="0"/>
      <dgm:spPr/>
    </dgm:pt>
    <dgm:pt modelId="{C946C589-6B69-4663-9EB7-DA44349EDAD9}" type="pres">
      <dgm:prSet presAssocID="{BE158E2E-F199-4A4C-B8A1-E609A03E4313}" presName="Name28" presStyleLbl="parChTrans1D2" presStyleIdx="2" presStyleCnt="3"/>
      <dgm:spPr/>
      <dgm:t>
        <a:bodyPr/>
        <a:lstStyle/>
        <a:p>
          <a:endParaRPr lang="en-US"/>
        </a:p>
      </dgm:t>
    </dgm:pt>
    <dgm:pt modelId="{2A60352C-6240-4BF0-8DA8-206F60E06E7A}" type="pres">
      <dgm:prSet presAssocID="{66B6BEA2-D01D-43F3-936E-C98FBB96A623}" presName="hierRoot2" presStyleCnt="0">
        <dgm:presLayoutVars>
          <dgm:hierBranch val="init"/>
        </dgm:presLayoutVars>
      </dgm:prSet>
      <dgm:spPr/>
    </dgm:pt>
    <dgm:pt modelId="{46420696-78A8-4F4C-A269-06BEEC129143}" type="pres">
      <dgm:prSet presAssocID="{66B6BEA2-D01D-43F3-936E-C98FBB96A623}" presName="rootComposite2" presStyleCnt="0"/>
      <dgm:spPr/>
    </dgm:pt>
    <dgm:pt modelId="{A472A2C2-1C87-4820-9B7F-48D5DADFF41F}" type="pres">
      <dgm:prSet presAssocID="{66B6BEA2-D01D-43F3-936E-C98FBB96A623}" presName="rootText2" presStyleLbl="alignAcc1" presStyleIdx="0" presStyleCnt="0" custScaleX="120007">
        <dgm:presLayoutVars>
          <dgm:chPref val="3"/>
        </dgm:presLayoutVars>
      </dgm:prSet>
      <dgm:spPr/>
      <dgm:t>
        <a:bodyPr/>
        <a:lstStyle/>
        <a:p>
          <a:endParaRPr lang="en-US"/>
        </a:p>
      </dgm:t>
    </dgm:pt>
    <dgm:pt modelId="{78BFDD26-DBFC-4A42-ADC9-CFE5B476415C}" type="pres">
      <dgm:prSet presAssocID="{66B6BEA2-D01D-43F3-936E-C98FBB96A623}" presName="topArc2" presStyleLbl="parChTrans1D1" presStyleIdx="30" presStyleCnt="36"/>
      <dgm:spPr/>
    </dgm:pt>
    <dgm:pt modelId="{D3C95690-1BA4-4379-B71D-A24887D4BFE5}" type="pres">
      <dgm:prSet presAssocID="{66B6BEA2-D01D-43F3-936E-C98FBB96A623}" presName="bottomArc2" presStyleLbl="parChTrans1D1" presStyleIdx="31" presStyleCnt="36"/>
      <dgm:spPr/>
    </dgm:pt>
    <dgm:pt modelId="{9E4F76C2-BC2B-4A43-900B-588730745E39}" type="pres">
      <dgm:prSet presAssocID="{66B6BEA2-D01D-43F3-936E-C98FBB96A623}" presName="topConnNode2" presStyleLbl="node2" presStyleIdx="0" presStyleCnt="0"/>
      <dgm:spPr/>
      <dgm:t>
        <a:bodyPr/>
        <a:lstStyle/>
        <a:p>
          <a:endParaRPr lang="en-US"/>
        </a:p>
      </dgm:t>
    </dgm:pt>
    <dgm:pt modelId="{111E1A8D-B651-4796-9070-6083DC5C6314}" type="pres">
      <dgm:prSet presAssocID="{66B6BEA2-D01D-43F3-936E-C98FBB96A623}" presName="hierChild4" presStyleCnt="0"/>
      <dgm:spPr/>
    </dgm:pt>
    <dgm:pt modelId="{25360E3A-F100-4E36-A9F0-7EB2F8764EA1}" type="pres">
      <dgm:prSet presAssocID="{6CB12232-AC61-43B5-9CA5-266EDF7037DD}" presName="Name28" presStyleLbl="parChTrans1D3" presStyleIdx="12" presStyleCnt="14"/>
      <dgm:spPr/>
      <dgm:t>
        <a:bodyPr/>
        <a:lstStyle/>
        <a:p>
          <a:endParaRPr lang="en-US"/>
        </a:p>
      </dgm:t>
    </dgm:pt>
    <dgm:pt modelId="{8CA5BC64-E5F7-4230-AA4D-6A5281D12EAB}" type="pres">
      <dgm:prSet presAssocID="{1F9EA337-4131-4889-8431-20248D34AEA2}" presName="hierRoot2" presStyleCnt="0">
        <dgm:presLayoutVars>
          <dgm:hierBranch val="init"/>
        </dgm:presLayoutVars>
      </dgm:prSet>
      <dgm:spPr/>
    </dgm:pt>
    <dgm:pt modelId="{7E4C35A1-678D-4BA3-8C62-963A2DE32CFF}" type="pres">
      <dgm:prSet presAssocID="{1F9EA337-4131-4889-8431-20248D34AEA2}" presName="rootComposite2" presStyleCnt="0"/>
      <dgm:spPr/>
    </dgm:pt>
    <dgm:pt modelId="{D4A5CF7D-18CD-4844-B9A2-E200CB7FF825}" type="pres">
      <dgm:prSet presAssocID="{1F9EA337-4131-4889-8431-20248D34AEA2}" presName="rootText2" presStyleLbl="alignAcc1" presStyleIdx="0" presStyleCnt="0">
        <dgm:presLayoutVars>
          <dgm:chPref val="3"/>
        </dgm:presLayoutVars>
      </dgm:prSet>
      <dgm:spPr/>
      <dgm:t>
        <a:bodyPr/>
        <a:lstStyle/>
        <a:p>
          <a:endParaRPr lang="en-US"/>
        </a:p>
      </dgm:t>
    </dgm:pt>
    <dgm:pt modelId="{2F0B269D-519D-47BC-B866-D23329C119CB}" type="pres">
      <dgm:prSet presAssocID="{1F9EA337-4131-4889-8431-20248D34AEA2}" presName="topArc2" presStyleLbl="parChTrans1D1" presStyleIdx="32" presStyleCnt="36"/>
      <dgm:spPr/>
    </dgm:pt>
    <dgm:pt modelId="{E491D212-8836-42E6-82DC-0DA225EA40AB}" type="pres">
      <dgm:prSet presAssocID="{1F9EA337-4131-4889-8431-20248D34AEA2}" presName="bottomArc2" presStyleLbl="parChTrans1D1" presStyleIdx="33" presStyleCnt="36"/>
      <dgm:spPr/>
    </dgm:pt>
    <dgm:pt modelId="{4F399C55-C639-46D9-9FD4-2433AD667FDA}" type="pres">
      <dgm:prSet presAssocID="{1F9EA337-4131-4889-8431-20248D34AEA2}" presName="topConnNode2" presStyleLbl="node3" presStyleIdx="0" presStyleCnt="0"/>
      <dgm:spPr/>
      <dgm:t>
        <a:bodyPr/>
        <a:lstStyle/>
        <a:p>
          <a:endParaRPr lang="en-US"/>
        </a:p>
      </dgm:t>
    </dgm:pt>
    <dgm:pt modelId="{81572480-D514-4818-B4F6-4587FB2B9698}" type="pres">
      <dgm:prSet presAssocID="{1F9EA337-4131-4889-8431-20248D34AEA2}" presName="hierChild4" presStyleCnt="0"/>
      <dgm:spPr/>
    </dgm:pt>
    <dgm:pt modelId="{0FBA5B24-5B9C-40BD-B7C7-4C377C15C556}" type="pres">
      <dgm:prSet presAssocID="{1F9EA337-4131-4889-8431-20248D34AEA2}" presName="hierChild5" presStyleCnt="0"/>
      <dgm:spPr/>
    </dgm:pt>
    <dgm:pt modelId="{D2D1C54E-FBFE-412B-8EC5-EFCCFDACB12D}" type="pres">
      <dgm:prSet presAssocID="{0304D775-E45C-4846-8273-22446F432FD8}" presName="Name28" presStyleLbl="parChTrans1D3" presStyleIdx="13" presStyleCnt="14"/>
      <dgm:spPr/>
      <dgm:t>
        <a:bodyPr/>
        <a:lstStyle/>
        <a:p>
          <a:endParaRPr lang="en-US"/>
        </a:p>
      </dgm:t>
    </dgm:pt>
    <dgm:pt modelId="{C9B255B6-E08B-44C6-9DE6-D66F49ECC35E}" type="pres">
      <dgm:prSet presAssocID="{042D3EE0-B5E9-4A4A-A5B3-862FBF98E947}" presName="hierRoot2" presStyleCnt="0">
        <dgm:presLayoutVars>
          <dgm:hierBranch val="init"/>
        </dgm:presLayoutVars>
      </dgm:prSet>
      <dgm:spPr/>
    </dgm:pt>
    <dgm:pt modelId="{A59FB13F-2890-4DEA-AE3F-D0469CF620B6}" type="pres">
      <dgm:prSet presAssocID="{042D3EE0-B5E9-4A4A-A5B3-862FBF98E947}" presName="rootComposite2" presStyleCnt="0"/>
      <dgm:spPr/>
    </dgm:pt>
    <dgm:pt modelId="{AC093883-19F2-4891-BC60-0A202364487C}" type="pres">
      <dgm:prSet presAssocID="{042D3EE0-B5E9-4A4A-A5B3-862FBF98E947}" presName="rootText2" presStyleLbl="alignAcc1" presStyleIdx="0" presStyleCnt="0">
        <dgm:presLayoutVars>
          <dgm:chPref val="3"/>
        </dgm:presLayoutVars>
      </dgm:prSet>
      <dgm:spPr/>
      <dgm:t>
        <a:bodyPr/>
        <a:lstStyle/>
        <a:p>
          <a:endParaRPr lang="en-US"/>
        </a:p>
      </dgm:t>
    </dgm:pt>
    <dgm:pt modelId="{27543F3A-A374-4F84-A711-9089848FF404}" type="pres">
      <dgm:prSet presAssocID="{042D3EE0-B5E9-4A4A-A5B3-862FBF98E947}" presName="topArc2" presStyleLbl="parChTrans1D1" presStyleIdx="34" presStyleCnt="36"/>
      <dgm:spPr/>
    </dgm:pt>
    <dgm:pt modelId="{B7EEBD50-814E-42E3-8125-D40AF5FE756B}" type="pres">
      <dgm:prSet presAssocID="{042D3EE0-B5E9-4A4A-A5B3-862FBF98E947}" presName="bottomArc2" presStyleLbl="parChTrans1D1" presStyleIdx="35" presStyleCnt="36"/>
      <dgm:spPr/>
    </dgm:pt>
    <dgm:pt modelId="{64DC24EF-9BC2-437A-8C65-3B1B5FAFA851}" type="pres">
      <dgm:prSet presAssocID="{042D3EE0-B5E9-4A4A-A5B3-862FBF98E947}" presName="topConnNode2" presStyleLbl="node3" presStyleIdx="0" presStyleCnt="0"/>
      <dgm:spPr/>
      <dgm:t>
        <a:bodyPr/>
        <a:lstStyle/>
        <a:p>
          <a:endParaRPr lang="en-US"/>
        </a:p>
      </dgm:t>
    </dgm:pt>
    <dgm:pt modelId="{4D58ECC6-C230-498E-9DDE-AECBA4779853}" type="pres">
      <dgm:prSet presAssocID="{042D3EE0-B5E9-4A4A-A5B3-862FBF98E947}" presName="hierChild4" presStyleCnt="0"/>
      <dgm:spPr/>
    </dgm:pt>
    <dgm:pt modelId="{8ADE7707-28E7-46B0-B896-D426E7650855}" type="pres">
      <dgm:prSet presAssocID="{042D3EE0-B5E9-4A4A-A5B3-862FBF98E947}" presName="hierChild5" presStyleCnt="0"/>
      <dgm:spPr/>
    </dgm:pt>
    <dgm:pt modelId="{517CD57A-41F6-4BA5-9B85-B97E402C9C2A}" type="pres">
      <dgm:prSet presAssocID="{66B6BEA2-D01D-43F3-936E-C98FBB96A623}" presName="hierChild5" presStyleCnt="0"/>
      <dgm:spPr/>
    </dgm:pt>
    <dgm:pt modelId="{D4B02EF0-1C9A-4DA5-8E26-4058D8CB6895}" type="pres">
      <dgm:prSet presAssocID="{9ACAAF67-AD98-42A1-BC31-3796E19E2A19}" presName="hierChild3" presStyleCnt="0"/>
      <dgm:spPr/>
    </dgm:pt>
  </dgm:ptLst>
  <dgm:cxnLst>
    <dgm:cxn modelId="{22688165-BBF3-4F96-9489-9EF5053B88D6}" srcId="{9C70361B-8102-4FB4-A69A-1AC567EDFB86}" destId="{DFB968AE-C07F-4D28-BFA6-057B2F1A63D9}" srcOrd="5" destOrd="0" parTransId="{20301163-997F-404D-B742-29296E0FF12E}" sibTransId="{43A940AA-A260-470F-A6B8-30D36142D448}"/>
    <dgm:cxn modelId="{34677CAB-B6DB-4250-9EA5-1D5B30419F49}" type="presOf" srcId="{0304D775-E45C-4846-8273-22446F432FD8}" destId="{D2D1C54E-FBFE-412B-8EC5-EFCCFDACB12D}" srcOrd="0" destOrd="0" presId="urn:microsoft.com/office/officeart/2008/layout/HalfCircleOrganizationChart"/>
    <dgm:cxn modelId="{BB8C56C8-FEE7-47A8-BB51-7DBA120C7FD6}" type="presOf" srcId="{9ACAAF67-AD98-42A1-BC31-3796E19E2A19}" destId="{109D38DB-4527-4FBE-95A9-B7C1ECED2FEA}" srcOrd="0" destOrd="0" presId="urn:microsoft.com/office/officeart/2008/layout/HalfCircleOrganizationChart"/>
    <dgm:cxn modelId="{32CC2EE0-F6E9-483B-81CB-7B67388C3B09}" type="presOf" srcId="{2A87B986-6F17-47AB-BE6D-48DA38357E12}" destId="{D45B58B4-D123-4247-A841-E99140AC689B}" srcOrd="1" destOrd="0" presId="urn:microsoft.com/office/officeart/2008/layout/HalfCircleOrganizationChart"/>
    <dgm:cxn modelId="{731EBC47-743E-46C1-B0CD-26588744FCC7}" type="presOf" srcId="{9C70361B-8102-4FB4-A69A-1AC567EDFB86}" destId="{DA4A934E-13B3-4356-834D-842545A183AD}" srcOrd="1" destOrd="0" presId="urn:microsoft.com/office/officeart/2008/layout/HalfCircleOrganizationChart"/>
    <dgm:cxn modelId="{96A2EBED-DAFB-4AC3-9930-A2604BB1D5F3}" srcId="{2A87B986-6F17-47AB-BE6D-48DA38357E12}" destId="{895D7867-504C-4EC0-8E45-09071EA868BF}" srcOrd="2" destOrd="0" parTransId="{D5BD895A-94C4-4DD3-94BA-1E34F4307FF4}" sibTransId="{1407D172-7AEE-4B9C-92D5-9AC55E73B4CB}"/>
    <dgm:cxn modelId="{9370660C-3D9B-4E5C-940E-5DA87A2767C4}" type="presOf" srcId="{DFB968AE-C07F-4D28-BFA6-057B2F1A63D9}" destId="{37E8C4F7-13E0-485A-8B12-9E54332C597E}" srcOrd="1" destOrd="0" presId="urn:microsoft.com/office/officeart/2008/layout/HalfCircleOrganizationChart"/>
    <dgm:cxn modelId="{8B4ECA10-7572-473A-9174-EECED1556453}" type="presOf" srcId="{0FD64007-D9B9-4443-8CF0-A94D512EFADE}" destId="{A9F58685-1C6B-4BBE-913A-30BF4BE0E81C}" srcOrd="0" destOrd="0" presId="urn:microsoft.com/office/officeart/2008/layout/HalfCircleOrganizationChart"/>
    <dgm:cxn modelId="{6F165221-C3C8-4D21-8864-87B30C4D0ABB}" type="presOf" srcId="{6CB12232-AC61-43B5-9CA5-266EDF7037DD}" destId="{25360E3A-F100-4E36-A9F0-7EB2F8764EA1}" srcOrd="0" destOrd="0" presId="urn:microsoft.com/office/officeart/2008/layout/HalfCircleOrganizationChart"/>
    <dgm:cxn modelId="{4B702290-E411-4CCE-863D-FE320FC29E41}" type="presOf" srcId="{BC5D1E81-0F5D-4FA4-83F0-1652ED149442}" destId="{B0804B93-7FED-46C6-9AD8-C50BC8445FF5}" srcOrd="1" destOrd="0" presId="urn:microsoft.com/office/officeart/2008/layout/HalfCircleOrganizationChart"/>
    <dgm:cxn modelId="{06927528-F7A6-44AF-8822-D9CE3B078AD7}" type="presOf" srcId="{FC205352-F0F2-4FF3-8535-7DAA1D87A9DB}" destId="{CC1FE356-6810-43C4-AFF5-6C87DE917354}" srcOrd="1" destOrd="0" presId="urn:microsoft.com/office/officeart/2008/layout/HalfCircleOrganizationChart"/>
    <dgm:cxn modelId="{0D6DB00C-999A-4FF8-9C3D-10EDA649255F}" type="presOf" srcId="{8BE0E0B3-E20B-494B-971F-7BC3372E1868}" destId="{EA6C00E0-FA29-4A31-8271-5C2761A2248E}" srcOrd="0" destOrd="0" presId="urn:microsoft.com/office/officeart/2008/layout/HalfCircleOrganizationChart"/>
    <dgm:cxn modelId="{1C99E1DC-6B71-472D-B0C9-3C1A6D01A0FE}" type="presOf" srcId="{D5B039A1-3DA6-4329-B8CE-3AE5ACFF4C82}" destId="{0F69DAA1-3DE9-4F9B-BDDF-37DAF995F23C}" srcOrd="0" destOrd="0" presId="urn:microsoft.com/office/officeart/2008/layout/HalfCircleOrganizationChart"/>
    <dgm:cxn modelId="{7EBC7873-164E-44FE-812C-2F7E57CF4678}" type="presOf" srcId="{9ACAAF67-AD98-42A1-BC31-3796E19E2A19}" destId="{768B0977-2BB0-4991-AB01-D3164670BA1A}" srcOrd="1" destOrd="0" presId="urn:microsoft.com/office/officeart/2008/layout/HalfCircleOrganizationChart"/>
    <dgm:cxn modelId="{33CC2456-DA17-45C0-83E7-2FAB95681B89}" type="presOf" srcId="{A6BB7684-9EDC-4339-8066-C4FE30DC5C12}" destId="{70BD2203-5669-410B-961B-2B93A97273C7}" srcOrd="0" destOrd="0" presId="urn:microsoft.com/office/officeart/2008/layout/HalfCircleOrganizationChart"/>
    <dgm:cxn modelId="{B0D728E5-0610-4408-A07C-B84B77720C2D}" srcId="{66B6BEA2-D01D-43F3-936E-C98FBB96A623}" destId="{1F9EA337-4131-4889-8431-20248D34AEA2}" srcOrd="0" destOrd="0" parTransId="{6CB12232-AC61-43B5-9CA5-266EDF7037DD}" sibTransId="{D1AD79B7-A89B-41B3-877A-4A38EFA97B1D}"/>
    <dgm:cxn modelId="{B47CD003-A21B-41E3-9BF3-A40FEE3C8D12}" type="presOf" srcId="{31DCCE1C-BECC-4644-B554-113DB33A1C37}" destId="{95E829C9-EA8E-432A-8009-E71E7CCF311D}" srcOrd="0" destOrd="0" presId="urn:microsoft.com/office/officeart/2008/layout/HalfCircleOrganizationChart"/>
    <dgm:cxn modelId="{16D99DDD-6342-4168-ADE8-46DA6E67DEE1}" srcId="{2A87B986-6F17-47AB-BE6D-48DA38357E12}" destId="{0FD64007-D9B9-4443-8CF0-A94D512EFADE}" srcOrd="3" destOrd="0" parTransId="{5A06D596-4EC6-49C2-821E-C038B811EC4D}" sibTransId="{4089888A-404A-48AC-9D8C-57BAAA8DB2D4}"/>
    <dgm:cxn modelId="{F5DDEDEA-DBEF-433C-8E1D-267B9E89F9D8}" type="presOf" srcId="{75AD190F-F93D-4CDE-888F-5792A93FAF1F}" destId="{5AFF24C6-6445-4E18-A713-430390A1DEE1}" srcOrd="0" destOrd="0" presId="urn:microsoft.com/office/officeart/2008/layout/HalfCircleOrganizationChart"/>
    <dgm:cxn modelId="{6C982529-D060-4F14-8AC7-BC9AD135A036}" srcId="{2A87B986-6F17-47AB-BE6D-48DA38357E12}" destId="{DE352CF7-DDF9-464C-9AA2-7A1229371E13}" srcOrd="5" destOrd="0" parTransId="{501B6D75-A90D-4858-84CC-F624D9530550}" sibTransId="{9D440F49-B467-4C89-90BA-D36EA86502B1}"/>
    <dgm:cxn modelId="{275446D3-1E51-463C-8AA2-A5271F702C0A}" type="presOf" srcId="{D5B039A1-3DA6-4329-B8CE-3AE5ACFF4C82}" destId="{5A7AE922-8F3A-4079-A060-7760A8CA6A63}" srcOrd="1" destOrd="0" presId="urn:microsoft.com/office/officeart/2008/layout/HalfCircleOrganizationChart"/>
    <dgm:cxn modelId="{A7703C13-89C6-4C2F-8148-F9E99E3859E5}" type="presOf" srcId="{0FD64007-D9B9-4443-8CF0-A94D512EFADE}" destId="{B7961ED7-7CB2-4D2D-ACA8-0E241BDD2E8E}" srcOrd="1" destOrd="0" presId="urn:microsoft.com/office/officeart/2008/layout/HalfCircleOrganizationChart"/>
    <dgm:cxn modelId="{F57D9CE7-4DD7-4652-B106-75979DF2A4A0}" type="presOf" srcId="{DFB968AE-C07F-4D28-BFA6-057B2F1A63D9}" destId="{971FA1EE-5AE6-4B9C-A0A8-F946BF043B9B}" srcOrd="0" destOrd="0" presId="urn:microsoft.com/office/officeart/2008/layout/HalfCircleOrganizationChart"/>
    <dgm:cxn modelId="{2C115DC4-C4DA-4FA6-A3C5-17482C1B57C0}" srcId="{9C70361B-8102-4FB4-A69A-1AC567EDFB86}" destId="{D5B039A1-3DA6-4329-B8CE-3AE5ACFF4C82}" srcOrd="3" destOrd="0" parTransId="{75AD190F-F93D-4CDE-888F-5792A93FAF1F}" sibTransId="{57D45A3C-EE03-43A8-9F92-317CDFEAB9F9}"/>
    <dgm:cxn modelId="{399E1C77-A58E-4B7C-82FD-898FFB703DB1}" type="presOf" srcId="{BE158E2E-F199-4A4C-B8A1-E609A03E4313}" destId="{C946C589-6B69-4663-9EB7-DA44349EDAD9}" srcOrd="0" destOrd="0" presId="urn:microsoft.com/office/officeart/2008/layout/HalfCircleOrganizationChart"/>
    <dgm:cxn modelId="{2E574386-608F-44B1-AE04-56ECF323990D}" type="presOf" srcId="{66B6BEA2-D01D-43F3-936E-C98FBB96A623}" destId="{A472A2C2-1C87-4820-9B7F-48D5DADFF41F}" srcOrd="0" destOrd="0" presId="urn:microsoft.com/office/officeart/2008/layout/HalfCircleOrganizationChart"/>
    <dgm:cxn modelId="{4592AFAA-0C68-452E-A961-03BCE3C509A6}" srcId="{66B6BEA2-D01D-43F3-936E-C98FBB96A623}" destId="{042D3EE0-B5E9-4A4A-A5B3-862FBF98E947}" srcOrd="1" destOrd="0" parTransId="{0304D775-E45C-4846-8273-22446F432FD8}" sibTransId="{CF8538BF-3FC6-4E46-A674-EB749B0CF884}"/>
    <dgm:cxn modelId="{9A3CEF58-5212-4258-841A-D40AB5D8166E}" srcId="{9C70361B-8102-4FB4-A69A-1AC567EDFB86}" destId="{A8B39D66-5532-4B3F-960F-E41228D75595}" srcOrd="4" destOrd="0" parTransId="{C334AEF8-C10E-468D-A6A2-573BDA52A6C7}" sibTransId="{D0F291E6-E047-4D90-B650-38415A7933A3}"/>
    <dgm:cxn modelId="{A9A0F6A5-D4F3-4C9F-841B-310BA47EBEE4}" type="presOf" srcId="{FC205352-F0F2-4FF3-8535-7DAA1D87A9DB}" destId="{D47C4935-AEEA-41D2-8F2D-AA36B30BF77D}" srcOrd="0" destOrd="0" presId="urn:microsoft.com/office/officeart/2008/layout/HalfCircleOrganizationChart"/>
    <dgm:cxn modelId="{B50D8082-F1D6-41CF-8B60-1BE03BBAA205}" type="presOf" srcId="{C2B50E1B-5E5D-4E64-92F4-CAEC66B9FD6A}" destId="{AE7DC8C1-CF38-4E62-9886-7F875F2E872C}" srcOrd="0" destOrd="0" presId="urn:microsoft.com/office/officeart/2008/layout/HalfCircleOrganizationChart"/>
    <dgm:cxn modelId="{697BDE84-DA8B-4933-AD5F-3E27A8C14E87}" type="presOf" srcId="{1F9EA337-4131-4889-8431-20248D34AEA2}" destId="{D4A5CF7D-18CD-4844-B9A2-E200CB7FF825}" srcOrd="0" destOrd="0" presId="urn:microsoft.com/office/officeart/2008/layout/HalfCircleOrganizationChart"/>
    <dgm:cxn modelId="{FCEC6ADC-98BF-460A-B012-B1EC02344B78}" type="presOf" srcId="{B76DB1B3-4DC1-476D-BA96-4CEDCDF5E7EF}" destId="{A6529B37-4C59-4CF6-B500-FD20DD5CCAF7}" srcOrd="0" destOrd="0" presId="urn:microsoft.com/office/officeart/2008/layout/HalfCircleOrganizationChart"/>
    <dgm:cxn modelId="{B3227BA2-F369-431F-90DF-194CF3011B3B}" srcId="{9C70361B-8102-4FB4-A69A-1AC567EDFB86}" destId="{B76DB1B3-4DC1-476D-BA96-4CEDCDF5E7EF}" srcOrd="2" destOrd="0" parTransId="{95B007E2-F1E4-4487-9C83-0EE0E9925F04}" sibTransId="{DF642AD2-CB9D-40D3-9998-59206637580E}"/>
    <dgm:cxn modelId="{54A5FCE8-B013-4C0F-9DAF-16C141D0A7CC}" type="presOf" srcId="{6A733E27-188C-43F9-9376-5C253C463EC1}" destId="{FA8E742A-65E0-4E93-9923-A507B93EC914}" srcOrd="0" destOrd="0" presId="urn:microsoft.com/office/officeart/2008/layout/HalfCircleOrganizationChart"/>
    <dgm:cxn modelId="{D0CBC0E6-5D2A-4098-ACE0-FAF384431BE3}" type="presOf" srcId="{9C70361B-8102-4FB4-A69A-1AC567EDFB86}" destId="{6543827A-B530-4212-96DC-82681A6FFD7F}" srcOrd="0" destOrd="0" presId="urn:microsoft.com/office/officeart/2008/layout/HalfCircleOrganizationChart"/>
    <dgm:cxn modelId="{88F1716C-61EC-4A8C-B28F-B881EE6B14FB}" srcId="{6A733E27-188C-43F9-9376-5C253C463EC1}" destId="{9ACAAF67-AD98-42A1-BC31-3796E19E2A19}" srcOrd="0" destOrd="0" parTransId="{393CC659-152D-41F5-88CF-94C9E383D027}" sibTransId="{782A702D-8899-4929-B30E-D90DD7C497DA}"/>
    <dgm:cxn modelId="{F73AF464-8D67-4D77-833C-642AF769C322}" type="presOf" srcId="{501B6D75-A90D-4858-84CC-F624D9530550}" destId="{83D952E9-E6D3-4A72-A2BB-770BC2B4C23E}" srcOrd="0" destOrd="0" presId="urn:microsoft.com/office/officeart/2008/layout/HalfCircleOrganizationChart"/>
    <dgm:cxn modelId="{8AAB96E8-C2AE-4B4E-9A20-796029E38A85}" type="presOf" srcId="{0CF5B300-F8FB-449F-912A-34B823E572CD}" destId="{EA92434A-1ED6-4089-90E3-7D7B04BFAC60}" srcOrd="1" destOrd="0" presId="urn:microsoft.com/office/officeart/2008/layout/HalfCircleOrganizationChart"/>
    <dgm:cxn modelId="{8CF873F1-3CBC-4252-812F-381A97939627}" type="presOf" srcId="{895D7867-504C-4EC0-8E45-09071EA868BF}" destId="{1DB2E59B-CCD8-480B-A281-E609019B6C82}" srcOrd="1" destOrd="0" presId="urn:microsoft.com/office/officeart/2008/layout/HalfCircleOrganizationChart"/>
    <dgm:cxn modelId="{B0E3E4CA-0EA8-46FE-83A4-3772FE561EFC}" srcId="{9C70361B-8102-4FB4-A69A-1AC567EDFB86}" destId="{0CF5B300-F8FB-449F-912A-34B823E572CD}" srcOrd="1" destOrd="0" parTransId="{C2B50E1B-5E5D-4E64-92F4-CAEC66B9FD6A}" sibTransId="{C47C8588-5362-4EBB-9D20-26B1BAE1BB2F}"/>
    <dgm:cxn modelId="{94A5B49C-47EB-4DA6-BB91-AAABD26DB788}" srcId="{9ACAAF67-AD98-42A1-BC31-3796E19E2A19}" destId="{2A87B986-6F17-47AB-BE6D-48DA38357E12}" srcOrd="0" destOrd="0" parTransId="{31DCCE1C-BECC-4644-B554-113DB33A1C37}" sibTransId="{D374B1E7-CF1F-4053-B7CB-362DC4E4CC66}"/>
    <dgm:cxn modelId="{2AA3B7C9-814C-4F71-9697-DB973C3EDAC2}" type="presOf" srcId="{DE352CF7-DDF9-464C-9AA2-7A1229371E13}" destId="{9C9A3AA9-3AD7-448E-A1EC-3E504E28C226}" srcOrd="1" destOrd="0" presId="urn:microsoft.com/office/officeart/2008/layout/HalfCircleOrganizationChart"/>
    <dgm:cxn modelId="{161E81F6-403D-4160-AD7E-FE70DA76B37F}" type="presOf" srcId="{5A06D596-4EC6-49C2-821E-C038B811EC4D}" destId="{5FDDC5C4-48EF-46CF-941C-DBFA6FE79B73}" srcOrd="0" destOrd="0" presId="urn:microsoft.com/office/officeart/2008/layout/HalfCircleOrganizationChart"/>
    <dgm:cxn modelId="{52AA6DC3-5D06-4ABD-832E-EBC841BCB82A}" type="presOf" srcId="{C9C19C04-847F-4544-8AB1-CF832693929D}" destId="{A39F6B08-D79C-4320-A618-8B50DCAE98C2}" srcOrd="0" destOrd="0" presId="urn:microsoft.com/office/officeart/2008/layout/HalfCircleOrganizationChart"/>
    <dgm:cxn modelId="{51C67100-7F77-42F8-801F-A63BA1653116}" type="presOf" srcId="{389CDB49-A088-4C8E-9281-FA97A549DC66}" destId="{FDE31A21-1007-46F4-AB7E-9B47148C96DA}" srcOrd="1" destOrd="0" presId="urn:microsoft.com/office/officeart/2008/layout/HalfCircleOrganizationChart"/>
    <dgm:cxn modelId="{AE6E2657-EE6C-480C-9F2F-C6A1CB71EA82}" type="presOf" srcId="{C3C3A263-CC49-40E7-BCD9-97988D6598D2}" destId="{6EB7463D-BD78-4456-80C0-01A4DF65CB9A}" srcOrd="0" destOrd="0" presId="urn:microsoft.com/office/officeart/2008/layout/HalfCircleOrganizationChart"/>
    <dgm:cxn modelId="{721FCD14-7CF8-451F-94EF-295CB03B72A7}" type="presOf" srcId="{1F9EA337-4131-4889-8431-20248D34AEA2}" destId="{4F399C55-C639-46D9-9FD4-2433AD667FDA}" srcOrd="1" destOrd="0" presId="urn:microsoft.com/office/officeart/2008/layout/HalfCircleOrganizationChart"/>
    <dgm:cxn modelId="{7B103375-E076-42D2-978B-45C13E258D03}" type="presOf" srcId="{DE352CF7-DDF9-464C-9AA2-7A1229371E13}" destId="{8D1FF8B5-CFA5-4174-BDC8-F69FBA887299}" srcOrd="0" destOrd="0" presId="urn:microsoft.com/office/officeart/2008/layout/HalfCircleOrganizationChart"/>
    <dgm:cxn modelId="{FFE41FAA-7010-492E-ADF9-3238C55A5826}" type="presOf" srcId="{0CF5B300-F8FB-449F-912A-34B823E572CD}" destId="{D14E3FB7-4EBD-42E8-8256-FEAEA9875B56}" srcOrd="0" destOrd="0" presId="urn:microsoft.com/office/officeart/2008/layout/HalfCircleOrganizationChart"/>
    <dgm:cxn modelId="{EE2D6660-04DB-48B8-9035-69DCB40C305E}" type="presOf" srcId="{D5BD895A-94C4-4DD3-94BA-1E34F4307FF4}" destId="{C2881F37-2E5D-4C22-BAB9-9F27E3B23323}" srcOrd="0" destOrd="0" presId="urn:microsoft.com/office/officeart/2008/layout/HalfCircleOrganizationChart"/>
    <dgm:cxn modelId="{7589EEFC-4614-4017-8430-F5A0C3387C65}" type="presOf" srcId="{9C589F95-DED9-43AD-89AA-53E3FCB2F3D1}" destId="{1E53784D-C612-4058-B5D4-0BBCD4F2BE49}" srcOrd="0" destOrd="0" presId="urn:microsoft.com/office/officeart/2008/layout/HalfCircleOrganizationChart"/>
    <dgm:cxn modelId="{E87DBEC1-D3EF-4275-9050-DC0E15E20396}" type="presOf" srcId="{20301163-997F-404D-B742-29296E0FF12E}" destId="{926F8221-927D-448C-BA65-D157E477E2D7}" srcOrd="0" destOrd="0" presId="urn:microsoft.com/office/officeart/2008/layout/HalfCircleOrganizationChart"/>
    <dgm:cxn modelId="{87FCB0F2-1C92-4906-87C4-0D31B4957E6C}" type="presOf" srcId="{C334AEF8-C10E-468D-A6A2-573BDA52A6C7}" destId="{017F4F26-3EB1-4CD3-9782-DBBF0FD5B5E7}" srcOrd="0" destOrd="0" presId="urn:microsoft.com/office/officeart/2008/layout/HalfCircleOrganizationChart"/>
    <dgm:cxn modelId="{3F47FB7D-8686-47F0-A783-6254600E34D5}" type="presOf" srcId="{C3C3A263-CC49-40E7-BCD9-97988D6598D2}" destId="{610551D2-D977-47C7-B332-744DBEFC829A}" srcOrd="1" destOrd="0" presId="urn:microsoft.com/office/officeart/2008/layout/HalfCircleOrganizationChart"/>
    <dgm:cxn modelId="{9DC88193-880C-4385-8C72-12779061FD97}" type="presOf" srcId="{389CDB49-A088-4C8E-9281-FA97A549DC66}" destId="{BABFDDBB-A27E-49FF-A4A2-7153D3465EE3}" srcOrd="0" destOrd="0" presId="urn:microsoft.com/office/officeart/2008/layout/HalfCircleOrganizationChart"/>
    <dgm:cxn modelId="{60F8BC4F-47E4-47B2-83A9-3513632DB588}" type="presOf" srcId="{A8B39D66-5532-4B3F-960F-E41228D75595}" destId="{A57E6225-FE7D-4CBA-B946-81431EA997DB}" srcOrd="0" destOrd="0" presId="urn:microsoft.com/office/officeart/2008/layout/HalfCircleOrganizationChart"/>
    <dgm:cxn modelId="{02BED6DC-7ACA-4574-8C5F-E6A74258BF0E}" type="presOf" srcId="{895D7867-504C-4EC0-8E45-09071EA868BF}" destId="{61014764-4356-47AE-9D82-C89F0CC14899}" srcOrd="0" destOrd="0" presId="urn:microsoft.com/office/officeart/2008/layout/HalfCircleOrganizationChart"/>
    <dgm:cxn modelId="{6F9528EF-2DFB-49B2-8D3F-991EC940FEEA}" type="presOf" srcId="{042D3EE0-B5E9-4A4A-A5B3-862FBF98E947}" destId="{AC093883-19F2-4891-BC60-0A202364487C}" srcOrd="0" destOrd="0" presId="urn:microsoft.com/office/officeart/2008/layout/HalfCircleOrganizationChart"/>
    <dgm:cxn modelId="{56262B9C-1E0F-42DA-B2D8-B7DA41695651}" srcId="{9C70361B-8102-4FB4-A69A-1AC567EDFB86}" destId="{BC5D1E81-0F5D-4FA4-83F0-1652ED149442}" srcOrd="0" destOrd="0" parTransId="{53C14F07-2C1D-4C98-9DAB-C2B3E5D31CDE}" sibTransId="{2F0D59B0-6BDD-4525-8548-96F466EC924B}"/>
    <dgm:cxn modelId="{36010608-6184-48B0-B146-073032F073F0}" srcId="{9ACAAF67-AD98-42A1-BC31-3796E19E2A19}" destId="{9C70361B-8102-4FB4-A69A-1AC567EDFB86}" srcOrd="1" destOrd="0" parTransId="{9C589F95-DED9-43AD-89AA-53E3FCB2F3D1}" sibTransId="{2586C5AD-C121-4257-80F7-75408DB775A9}"/>
    <dgm:cxn modelId="{D4F6FC1C-78C1-448B-9ACA-DC64110B3014}" type="presOf" srcId="{BC5D1E81-0F5D-4FA4-83F0-1652ED149442}" destId="{59FC7D0C-BFA0-4494-BFE7-D767F8CB14DD}" srcOrd="0" destOrd="0" presId="urn:microsoft.com/office/officeart/2008/layout/HalfCircleOrganizationChart"/>
    <dgm:cxn modelId="{59DB3D5D-9512-411C-9DA0-7A4EC613D36B}" type="presOf" srcId="{B76DB1B3-4DC1-476D-BA96-4CEDCDF5E7EF}" destId="{D0069714-A008-4DF7-9A12-541EF25F52F5}" srcOrd="1" destOrd="0" presId="urn:microsoft.com/office/officeart/2008/layout/HalfCircleOrganizationChart"/>
    <dgm:cxn modelId="{37D72C79-C427-457F-8ECE-47B1165F0922}" srcId="{2A87B986-6F17-47AB-BE6D-48DA38357E12}" destId="{389CDB49-A088-4C8E-9281-FA97A549DC66}" srcOrd="0" destOrd="0" parTransId="{C9C19C04-847F-4544-8AB1-CF832693929D}" sibTransId="{D4E1D9C5-DB80-426B-9E61-93A0D3674225}"/>
    <dgm:cxn modelId="{CA87874B-AF92-4730-AC0A-DDCFE8F2A079}" srcId="{2A87B986-6F17-47AB-BE6D-48DA38357E12}" destId="{FC205352-F0F2-4FF3-8535-7DAA1D87A9DB}" srcOrd="4" destOrd="0" parTransId="{8BE0E0B3-E20B-494B-971F-7BC3372E1868}" sibTransId="{CD8860F0-28AE-489E-828D-D003F433C762}"/>
    <dgm:cxn modelId="{45404657-A97A-43E1-A94D-ECB1E3BC886B}" type="presOf" srcId="{66B6BEA2-D01D-43F3-936E-C98FBB96A623}" destId="{9E4F76C2-BC2B-4A43-900B-588730745E39}" srcOrd="1" destOrd="0" presId="urn:microsoft.com/office/officeart/2008/layout/HalfCircleOrganizationChart"/>
    <dgm:cxn modelId="{E8A9461B-A5BB-4796-B475-5A4C8B9FA451}" srcId="{9ACAAF67-AD98-42A1-BC31-3796E19E2A19}" destId="{66B6BEA2-D01D-43F3-936E-C98FBB96A623}" srcOrd="2" destOrd="0" parTransId="{BE158E2E-F199-4A4C-B8A1-E609A03E4313}" sibTransId="{4B34A505-BC04-4FBA-A638-CFA1227E26BF}"/>
    <dgm:cxn modelId="{796BAF12-5592-4EAD-A4FF-C0975C6139A2}" type="presOf" srcId="{042D3EE0-B5E9-4A4A-A5B3-862FBF98E947}" destId="{64DC24EF-9BC2-437A-8C65-3B1B5FAFA851}" srcOrd="1" destOrd="0" presId="urn:microsoft.com/office/officeart/2008/layout/HalfCircleOrganizationChart"/>
    <dgm:cxn modelId="{E40BDB29-B23F-4D68-9D7A-678AACE51653}" srcId="{2A87B986-6F17-47AB-BE6D-48DA38357E12}" destId="{C3C3A263-CC49-40E7-BCD9-97988D6598D2}" srcOrd="1" destOrd="0" parTransId="{A6BB7684-9EDC-4339-8066-C4FE30DC5C12}" sibTransId="{3627EA2B-FCF0-4BB2-8382-57752DB34735}"/>
    <dgm:cxn modelId="{E64179A8-A0A9-4B33-8B9C-7C06FBFE2F6C}" type="presOf" srcId="{53C14F07-2C1D-4C98-9DAB-C2B3E5D31CDE}" destId="{0EBCC9A3-AB18-4892-81F2-BEA640C8BF51}" srcOrd="0" destOrd="0" presId="urn:microsoft.com/office/officeart/2008/layout/HalfCircleOrganizationChart"/>
    <dgm:cxn modelId="{59CB289F-2995-4FB8-9D5C-4A08B58C2D4F}" type="presOf" srcId="{95B007E2-F1E4-4487-9C83-0EE0E9925F04}" destId="{7CA80CAF-7EE3-457D-AC61-DCED8BFF300F}" srcOrd="0" destOrd="0" presId="urn:microsoft.com/office/officeart/2008/layout/HalfCircleOrganizationChart"/>
    <dgm:cxn modelId="{5AB720DF-2DBF-4ECE-8F5A-2A00602C7349}" type="presOf" srcId="{2A87B986-6F17-47AB-BE6D-48DA38357E12}" destId="{C45CDD7C-323D-4EAB-B2C5-AD9FEC9AFD89}" srcOrd="0" destOrd="0" presId="urn:microsoft.com/office/officeart/2008/layout/HalfCircleOrganizationChart"/>
    <dgm:cxn modelId="{2FCB2311-6E72-4CE2-8800-AB92A47B3EFF}" type="presOf" srcId="{A8B39D66-5532-4B3F-960F-E41228D75595}" destId="{A5A56759-00FF-4152-BCC4-E4F634EA52F7}" srcOrd="1" destOrd="0" presId="urn:microsoft.com/office/officeart/2008/layout/HalfCircleOrganizationChart"/>
    <dgm:cxn modelId="{CF6EAAAE-ED3F-427B-AC71-447A5631784C}" type="presParOf" srcId="{FA8E742A-65E0-4E93-9923-A507B93EC914}" destId="{A3BDD22B-710A-44DC-AA06-CE86C2D0DA58}" srcOrd="0" destOrd="0" presId="urn:microsoft.com/office/officeart/2008/layout/HalfCircleOrganizationChart"/>
    <dgm:cxn modelId="{67A8BD34-97DF-4EB9-B4E7-9918A83B9516}" type="presParOf" srcId="{A3BDD22B-710A-44DC-AA06-CE86C2D0DA58}" destId="{42008491-9BD2-4412-99F0-BF6DE52D28D1}" srcOrd="0" destOrd="0" presId="urn:microsoft.com/office/officeart/2008/layout/HalfCircleOrganizationChart"/>
    <dgm:cxn modelId="{EE431E28-522C-4AD3-830E-204295A53FF5}" type="presParOf" srcId="{42008491-9BD2-4412-99F0-BF6DE52D28D1}" destId="{109D38DB-4527-4FBE-95A9-B7C1ECED2FEA}" srcOrd="0" destOrd="0" presId="urn:microsoft.com/office/officeart/2008/layout/HalfCircleOrganizationChart"/>
    <dgm:cxn modelId="{8F08CDBA-ACA4-4623-BA99-A619A00BBAA7}" type="presParOf" srcId="{42008491-9BD2-4412-99F0-BF6DE52D28D1}" destId="{6E059C37-15D0-42CA-BC15-4BEC46D4EC2F}" srcOrd="1" destOrd="0" presId="urn:microsoft.com/office/officeart/2008/layout/HalfCircleOrganizationChart"/>
    <dgm:cxn modelId="{BD3B407D-BC6A-4BEF-9569-B7D92ED69F18}" type="presParOf" srcId="{42008491-9BD2-4412-99F0-BF6DE52D28D1}" destId="{631FF8A5-8F50-42C3-9F2B-6BC9A04F1808}" srcOrd="2" destOrd="0" presId="urn:microsoft.com/office/officeart/2008/layout/HalfCircleOrganizationChart"/>
    <dgm:cxn modelId="{61C3CED5-F069-47E6-A7D2-C6F7A8349E17}" type="presParOf" srcId="{42008491-9BD2-4412-99F0-BF6DE52D28D1}" destId="{768B0977-2BB0-4991-AB01-D3164670BA1A}" srcOrd="3" destOrd="0" presId="urn:microsoft.com/office/officeart/2008/layout/HalfCircleOrganizationChart"/>
    <dgm:cxn modelId="{1E822D53-4F26-4C15-B720-03F0175D70FA}" type="presParOf" srcId="{A3BDD22B-710A-44DC-AA06-CE86C2D0DA58}" destId="{446E40D6-CB0F-479C-848C-807C027A753F}" srcOrd="1" destOrd="0" presId="urn:microsoft.com/office/officeart/2008/layout/HalfCircleOrganizationChart"/>
    <dgm:cxn modelId="{F1CC95BC-7EC9-4BD1-9F14-03093F850030}" type="presParOf" srcId="{446E40D6-CB0F-479C-848C-807C027A753F}" destId="{95E829C9-EA8E-432A-8009-E71E7CCF311D}" srcOrd="0" destOrd="0" presId="urn:microsoft.com/office/officeart/2008/layout/HalfCircleOrganizationChart"/>
    <dgm:cxn modelId="{D0A9DC5F-E282-4501-8582-669C1654ABA0}" type="presParOf" srcId="{446E40D6-CB0F-479C-848C-807C027A753F}" destId="{26A4A601-47D3-4107-8823-AE15C51DA070}" srcOrd="1" destOrd="0" presId="urn:microsoft.com/office/officeart/2008/layout/HalfCircleOrganizationChart"/>
    <dgm:cxn modelId="{AD7D8CAD-E42A-4AAF-A975-BE47D12B3D33}" type="presParOf" srcId="{26A4A601-47D3-4107-8823-AE15C51DA070}" destId="{0EF36D2C-66BC-49F3-BD65-B37EFEEFA6A0}" srcOrd="0" destOrd="0" presId="urn:microsoft.com/office/officeart/2008/layout/HalfCircleOrganizationChart"/>
    <dgm:cxn modelId="{68351BC1-30DE-4C99-9BA5-E119BE43764D}" type="presParOf" srcId="{0EF36D2C-66BC-49F3-BD65-B37EFEEFA6A0}" destId="{C45CDD7C-323D-4EAB-B2C5-AD9FEC9AFD89}" srcOrd="0" destOrd="0" presId="urn:microsoft.com/office/officeart/2008/layout/HalfCircleOrganizationChart"/>
    <dgm:cxn modelId="{0B9D8AAB-2920-4273-BE48-14234CDBE3CF}" type="presParOf" srcId="{0EF36D2C-66BC-49F3-BD65-B37EFEEFA6A0}" destId="{A07DB1C2-3C9E-45C6-981C-409A03A8FFE3}" srcOrd="1" destOrd="0" presId="urn:microsoft.com/office/officeart/2008/layout/HalfCircleOrganizationChart"/>
    <dgm:cxn modelId="{9E55D911-6E8E-4174-9A2E-ADD3FCD230E3}" type="presParOf" srcId="{0EF36D2C-66BC-49F3-BD65-B37EFEEFA6A0}" destId="{87CED735-09B9-4954-9450-73A65EAF7481}" srcOrd="2" destOrd="0" presId="urn:microsoft.com/office/officeart/2008/layout/HalfCircleOrganizationChart"/>
    <dgm:cxn modelId="{6F8C3C74-8E61-4B24-A4B5-0C5D50516ACD}" type="presParOf" srcId="{0EF36D2C-66BC-49F3-BD65-B37EFEEFA6A0}" destId="{D45B58B4-D123-4247-A841-E99140AC689B}" srcOrd="3" destOrd="0" presId="urn:microsoft.com/office/officeart/2008/layout/HalfCircleOrganizationChart"/>
    <dgm:cxn modelId="{3A6A3635-E0A1-4DF2-8700-64BFE114493C}" type="presParOf" srcId="{26A4A601-47D3-4107-8823-AE15C51DA070}" destId="{F2FD0BE3-21B6-4467-997A-FC230D2D6C6C}" srcOrd="1" destOrd="0" presId="urn:microsoft.com/office/officeart/2008/layout/HalfCircleOrganizationChart"/>
    <dgm:cxn modelId="{C8386E50-9C26-4D3E-AB6C-18EB31682757}" type="presParOf" srcId="{F2FD0BE3-21B6-4467-997A-FC230D2D6C6C}" destId="{A39F6B08-D79C-4320-A618-8B50DCAE98C2}" srcOrd="0" destOrd="0" presId="urn:microsoft.com/office/officeart/2008/layout/HalfCircleOrganizationChart"/>
    <dgm:cxn modelId="{AAE9A0F4-B435-4003-83AC-13841BFA562B}" type="presParOf" srcId="{F2FD0BE3-21B6-4467-997A-FC230D2D6C6C}" destId="{5948DE13-E335-4B36-A31E-093A0736BAC0}" srcOrd="1" destOrd="0" presId="urn:microsoft.com/office/officeart/2008/layout/HalfCircleOrganizationChart"/>
    <dgm:cxn modelId="{9A34CC2F-4255-4639-9251-4CC739DA3D3C}" type="presParOf" srcId="{5948DE13-E335-4B36-A31E-093A0736BAC0}" destId="{783A1BC8-87A0-4A7B-AD99-806EB0286E7A}" srcOrd="0" destOrd="0" presId="urn:microsoft.com/office/officeart/2008/layout/HalfCircleOrganizationChart"/>
    <dgm:cxn modelId="{64BB6716-F722-4276-92CE-483AC0BE1C74}" type="presParOf" srcId="{783A1BC8-87A0-4A7B-AD99-806EB0286E7A}" destId="{BABFDDBB-A27E-49FF-A4A2-7153D3465EE3}" srcOrd="0" destOrd="0" presId="urn:microsoft.com/office/officeart/2008/layout/HalfCircleOrganizationChart"/>
    <dgm:cxn modelId="{9EB85CDF-D4BB-4201-9E5E-466C0D9969B2}" type="presParOf" srcId="{783A1BC8-87A0-4A7B-AD99-806EB0286E7A}" destId="{D19AD1D0-0120-4A40-8A5F-CD4528437E06}" srcOrd="1" destOrd="0" presId="urn:microsoft.com/office/officeart/2008/layout/HalfCircleOrganizationChart"/>
    <dgm:cxn modelId="{F25433D1-B57E-42D4-A3D3-CDBFDDBBDDC4}" type="presParOf" srcId="{783A1BC8-87A0-4A7B-AD99-806EB0286E7A}" destId="{98306375-5FDA-4063-B819-A2F1B5C0BA38}" srcOrd="2" destOrd="0" presId="urn:microsoft.com/office/officeart/2008/layout/HalfCircleOrganizationChart"/>
    <dgm:cxn modelId="{5E94CDC8-D0D5-4A0E-B1A2-0E5641B9D552}" type="presParOf" srcId="{783A1BC8-87A0-4A7B-AD99-806EB0286E7A}" destId="{FDE31A21-1007-46F4-AB7E-9B47148C96DA}" srcOrd="3" destOrd="0" presId="urn:microsoft.com/office/officeart/2008/layout/HalfCircleOrganizationChart"/>
    <dgm:cxn modelId="{625FCDC0-2F55-46DA-A835-CFE881D7AE3A}" type="presParOf" srcId="{5948DE13-E335-4B36-A31E-093A0736BAC0}" destId="{AD413CC1-3AE2-4BF3-BBC9-BE0E33886F1D}" srcOrd="1" destOrd="0" presId="urn:microsoft.com/office/officeart/2008/layout/HalfCircleOrganizationChart"/>
    <dgm:cxn modelId="{95867BC8-3E25-4349-ADAE-ED0958AE3F50}" type="presParOf" srcId="{5948DE13-E335-4B36-A31E-093A0736BAC0}" destId="{37E77B61-3F37-462A-A308-E947B26FF2E8}" srcOrd="2" destOrd="0" presId="urn:microsoft.com/office/officeart/2008/layout/HalfCircleOrganizationChart"/>
    <dgm:cxn modelId="{F8F4BF3A-A8E1-49DB-B7A6-92D5308D8BEF}" type="presParOf" srcId="{F2FD0BE3-21B6-4467-997A-FC230D2D6C6C}" destId="{70BD2203-5669-410B-961B-2B93A97273C7}" srcOrd="2" destOrd="0" presId="urn:microsoft.com/office/officeart/2008/layout/HalfCircleOrganizationChart"/>
    <dgm:cxn modelId="{79A5E981-852D-4069-81DA-72E1F641641F}" type="presParOf" srcId="{F2FD0BE3-21B6-4467-997A-FC230D2D6C6C}" destId="{EC7001E6-308E-46B8-B8C7-F84B7E99FE35}" srcOrd="3" destOrd="0" presId="urn:microsoft.com/office/officeart/2008/layout/HalfCircleOrganizationChart"/>
    <dgm:cxn modelId="{314282B1-B8F1-414F-8CE4-2C882BB16083}" type="presParOf" srcId="{EC7001E6-308E-46B8-B8C7-F84B7E99FE35}" destId="{EECBD52E-5037-425B-8FB7-C875FF36C564}" srcOrd="0" destOrd="0" presId="urn:microsoft.com/office/officeart/2008/layout/HalfCircleOrganizationChart"/>
    <dgm:cxn modelId="{081026B0-345C-4985-98C0-B32FB5286C71}" type="presParOf" srcId="{EECBD52E-5037-425B-8FB7-C875FF36C564}" destId="{6EB7463D-BD78-4456-80C0-01A4DF65CB9A}" srcOrd="0" destOrd="0" presId="urn:microsoft.com/office/officeart/2008/layout/HalfCircleOrganizationChart"/>
    <dgm:cxn modelId="{29FA8F17-D8B3-4917-BC21-1B488EBED8E1}" type="presParOf" srcId="{EECBD52E-5037-425B-8FB7-C875FF36C564}" destId="{617C48C8-6926-4162-87C3-4532B93C5CDD}" srcOrd="1" destOrd="0" presId="urn:microsoft.com/office/officeart/2008/layout/HalfCircleOrganizationChart"/>
    <dgm:cxn modelId="{306BFCDC-6084-454F-96AC-1626388E666E}" type="presParOf" srcId="{EECBD52E-5037-425B-8FB7-C875FF36C564}" destId="{B909003C-4662-4F6C-BD5D-AF8C32BA9E18}" srcOrd="2" destOrd="0" presId="urn:microsoft.com/office/officeart/2008/layout/HalfCircleOrganizationChart"/>
    <dgm:cxn modelId="{5500BD94-D9A6-4498-82FE-D09669582F64}" type="presParOf" srcId="{EECBD52E-5037-425B-8FB7-C875FF36C564}" destId="{610551D2-D977-47C7-B332-744DBEFC829A}" srcOrd="3" destOrd="0" presId="urn:microsoft.com/office/officeart/2008/layout/HalfCircleOrganizationChart"/>
    <dgm:cxn modelId="{7D6AA493-D72F-4CC5-B711-BE57E4CA538B}" type="presParOf" srcId="{EC7001E6-308E-46B8-B8C7-F84B7E99FE35}" destId="{6F089CFC-9266-4266-89BF-F51BE6B54C9F}" srcOrd="1" destOrd="0" presId="urn:microsoft.com/office/officeart/2008/layout/HalfCircleOrganizationChart"/>
    <dgm:cxn modelId="{4A5604E7-1647-4E90-84CA-14AC14D255C0}" type="presParOf" srcId="{EC7001E6-308E-46B8-B8C7-F84B7E99FE35}" destId="{63A6DCC7-27DB-4A6B-B8EB-EAC558C719C8}" srcOrd="2" destOrd="0" presId="urn:microsoft.com/office/officeart/2008/layout/HalfCircleOrganizationChart"/>
    <dgm:cxn modelId="{866B676E-3A73-4F79-8B89-7C890EAEE9A0}" type="presParOf" srcId="{F2FD0BE3-21B6-4467-997A-FC230D2D6C6C}" destId="{C2881F37-2E5D-4C22-BAB9-9F27E3B23323}" srcOrd="4" destOrd="0" presId="urn:microsoft.com/office/officeart/2008/layout/HalfCircleOrganizationChart"/>
    <dgm:cxn modelId="{3461A7EC-F67B-4642-87C1-A8D13A2DF5F6}" type="presParOf" srcId="{F2FD0BE3-21B6-4467-997A-FC230D2D6C6C}" destId="{9AE6489A-B5BC-4C17-BB51-622A8CB8B7AE}" srcOrd="5" destOrd="0" presId="urn:microsoft.com/office/officeart/2008/layout/HalfCircleOrganizationChart"/>
    <dgm:cxn modelId="{0A0E389A-DCFB-42D0-B551-3DFEB71DF375}" type="presParOf" srcId="{9AE6489A-B5BC-4C17-BB51-622A8CB8B7AE}" destId="{9BE93ADD-CF84-4801-A083-4C33436DC675}" srcOrd="0" destOrd="0" presId="urn:microsoft.com/office/officeart/2008/layout/HalfCircleOrganizationChart"/>
    <dgm:cxn modelId="{027910AE-AB1D-4EB1-AAEC-F1E767DAB27C}" type="presParOf" srcId="{9BE93ADD-CF84-4801-A083-4C33436DC675}" destId="{61014764-4356-47AE-9D82-C89F0CC14899}" srcOrd="0" destOrd="0" presId="urn:microsoft.com/office/officeart/2008/layout/HalfCircleOrganizationChart"/>
    <dgm:cxn modelId="{3EEB8CF7-7112-4D7D-B99B-35584B4E25D3}" type="presParOf" srcId="{9BE93ADD-CF84-4801-A083-4C33436DC675}" destId="{35483D05-0504-4F12-8DFF-491AE12F34A6}" srcOrd="1" destOrd="0" presId="urn:microsoft.com/office/officeart/2008/layout/HalfCircleOrganizationChart"/>
    <dgm:cxn modelId="{C73934BA-673C-446A-A46D-1CBBFB1FAE6B}" type="presParOf" srcId="{9BE93ADD-CF84-4801-A083-4C33436DC675}" destId="{74452321-2F93-48B8-8316-3D2BC3A9730F}" srcOrd="2" destOrd="0" presId="urn:microsoft.com/office/officeart/2008/layout/HalfCircleOrganizationChart"/>
    <dgm:cxn modelId="{D6DFC067-4AD6-4DDF-BBB3-002694701498}" type="presParOf" srcId="{9BE93ADD-CF84-4801-A083-4C33436DC675}" destId="{1DB2E59B-CCD8-480B-A281-E609019B6C82}" srcOrd="3" destOrd="0" presId="urn:microsoft.com/office/officeart/2008/layout/HalfCircleOrganizationChart"/>
    <dgm:cxn modelId="{282728AD-3186-4332-9371-D5ABBB08C1F6}" type="presParOf" srcId="{9AE6489A-B5BC-4C17-BB51-622A8CB8B7AE}" destId="{2DE2D87D-B0C4-4201-A2CA-1E4BFA1FF9EB}" srcOrd="1" destOrd="0" presId="urn:microsoft.com/office/officeart/2008/layout/HalfCircleOrganizationChart"/>
    <dgm:cxn modelId="{4C21F451-0F8C-4C96-92FD-53C69FD15696}" type="presParOf" srcId="{9AE6489A-B5BC-4C17-BB51-622A8CB8B7AE}" destId="{97F17257-FDAC-4776-84CF-0BFFAAE1AB4F}" srcOrd="2" destOrd="0" presId="urn:microsoft.com/office/officeart/2008/layout/HalfCircleOrganizationChart"/>
    <dgm:cxn modelId="{5F403CB9-FCA2-4DD5-A9FA-EBDB4482AFD0}" type="presParOf" srcId="{F2FD0BE3-21B6-4467-997A-FC230D2D6C6C}" destId="{5FDDC5C4-48EF-46CF-941C-DBFA6FE79B73}" srcOrd="6" destOrd="0" presId="urn:microsoft.com/office/officeart/2008/layout/HalfCircleOrganizationChart"/>
    <dgm:cxn modelId="{9072A103-7AA8-413A-AA9D-982FD746F292}" type="presParOf" srcId="{F2FD0BE3-21B6-4467-997A-FC230D2D6C6C}" destId="{6B9E334A-F985-498C-AFA6-08295EEB14AF}" srcOrd="7" destOrd="0" presId="urn:microsoft.com/office/officeart/2008/layout/HalfCircleOrganizationChart"/>
    <dgm:cxn modelId="{AF8ABB60-B323-401C-99ED-F9C46CB12540}" type="presParOf" srcId="{6B9E334A-F985-498C-AFA6-08295EEB14AF}" destId="{882DF6E0-6024-4910-9C6F-7F297D3A37F0}" srcOrd="0" destOrd="0" presId="urn:microsoft.com/office/officeart/2008/layout/HalfCircleOrganizationChart"/>
    <dgm:cxn modelId="{B8ACF631-4560-4AFF-8736-C9D5082F76BE}" type="presParOf" srcId="{882DF6E0-6024-4910-9C6F-7F297D3A37F0}" destId="{A9F58685-1C6B-4BBE-913A-30BF4BE0E81C}" srcOrd="0" destOrd="0" presId="urn:microsoft.com/office/officeart/2008/layout/HalfCircleOrganizationChart"/>
    <dgm:cxn modelId="{83DB72A1-DA7F-407C-A4E2-C2E56F316345}" type="presParOf" srcId="{882DF6E0-6024-4910-9C6F-7F297D3A37F0}" destId="{B090DE23-288C-444E-ACF0-A78D9F6A6713}" srcOrd="1" destOrd="0" presId="urn:microsoft.com/office/officeart/2008/layout/HalfCircleOrganizationChart"/>
    <dgm:cxn modelId="{9044E763-1E7E-4F9D-8A76-BC191723ED6A}" type="presParOf" srcId="{882DF6E0-6024-4910-9C6F-7F297D3A37F0}" destId="{11A8867E-47E5-4CFA-8DE3-8F7E5C7101FF}" srcOrd="2" destOrd="0" presId="urn:microsoft.com/office/officeart/2008/layout/HalfCircleOrganizationChart"/>
    <dgm:cxn modelId="{E8727835-6A2F-43FC-95A3-C2D27E98F982}" type="presParOf" srcId="{882DF6E0-6024-4910-9C6F-7F297D3A37F0}" destId="{B7961ED7-7CB2-4D2D-ACA8-0E241BDD2E8E}" srcOrd="3" destOrd="0" presId="urn:microsoft.com/office/officeart/2008/layout/HalfCircleOrganizationChart"/>
    <dgm:cxn modelId="{B374F08D-D7AB-4A2B-9485-A3CBF58280A5}" type="presParOf" srcId="{6B9E334A-F985-498C-AFA6-08295EEB14AF}" destId="{034CFBD4-F781-4EAB-87A7-3D3A6A7937B2}" srcOrd="1" destOrd="0" presId="urn:microsoft.com/office/officeart/2008/layout/HalfCircleOrganizationChart"/>
    <dgm:cxn modelId="{34688466-12AB-4343-9956-FF87B2AA5A4E}" type="presParOf" srcId="{6B9E334A-F985-498C-AFA6-08295EEB14AF}" destId="{059233C8-C630-42F9-A7EA-99852F3059CD}" srcOrd="2" destOrd="0" presId="urn:microsoft.com/office/officeart/2008/layout/HalfCircleOrganizationChart"/>
    <dgm:cxn modelId="{480D290F-7052-4B8A-BDC7-7758CF9F8EED}" type="presParOf" srcId="{F2FD0BE3-21B6-4467-997A-FC230D2D6C6C}" destId="{EA6C00E0-FA29-4A31-8271-5C2761A2248E}" srcOrd="8" destOrd="0" presId="urn:microsoft.com/office/officeart/2008/layout/HalfCircleOrganizationChart"/>
    <dgm:cxn modelId="{EFD46323-5FAF-481A-AE8B-29BB1BEF392F}" type="presParOf" srcId="{F2FD0BE3-21B6-4467-997A-FC230D2D6C6C}" destId="{F113217A-FAD9-49DA-A625-76095613BCD8}" srcOrd="9" destOrd="0" presId="urn:microsoft.com/office/officeart/2008/layout/HalfCircleOrganizationChart"/>
    <dgm:cxn modelId="{CAA68FE3-EC11-4B8D-B212-64FED2C99501}" type="presParOf" srcId="{F113217A-FAD9-49DA-A625-76095613BCD8}" destId="{D2E355C8-D631-489E-B0D0-CCCE3D3F78D3}" srcOrd="0" destOrd="0" presId="urn:microsoft.com/office/officeart/2008/layout/HalfCircleOrganizationChart"/>
    <dgm:cxn modelId="{D4BEC339-AD5E-411E-91B7-337EF689E115}" type="presParOf" srcId="{D2E355C8-D631-489E-B0D0-CCCE3D3F78D3}" destId="{D47C4935-AEEA-41D2-8F2D-AA36B30BF77D}" srcOrd="0" destOrd="0" presId="urn:microsoft.com/office/officeart/2008/layout/HalfCircleOrganizationChart"/>
    <dgm:cxn modelId="{CDE0A7C3-33BA-4225-887F-4AA731B8E5C2}" type="presParOf" srcId="{D2E355C8-D631-489E-B0D0-CCCE3D3F78D3}" destId="{4F0B9562-0224-4F06-8D00-7E0790602520}" srcOrd="1" destOrd="0" presId="urn:microsoft.com/office/officeart/2008/layout/HalfCircleOrganizationChart"/>
    <dgm:cxn modelId="{A1ED80F1-5193-4C28-89D0-9144C170DDBC}" type="presParOf" srcId="{D2E355C8-D631-489E-B0D0-CCCE3D3F78D3}" destId="{D7124CF5-C968-4D8F-9259-12FF22FF5418}" srcOrd="2" destOrd="0" presId="urn:microsoft.com/office/officeart/2008/layout/HalfCircleOrganizationChart"/>
    <dgm:cxn modelId="{7CBC6A7D-8B96-43CC-B2CA-1873150BFE80}" type="presParOf" srcId="{D2E355C8-D631-489E-B0D0-CCCE3D3F78D3}" destId="{CC1FE356-6810-43C4-AFF5-6C87DE917354}" srcOrd="3" destOrd="0" presId="urn:microsoft.com/office/officeart/2008/layout/HalfCircleOrganizationChart"/>
    <dgm:cxn modelId="{DA05004B-2B13-4E14-82BF-9C8F06A79674}" type="presParOf" srcId="{F113217A-FAD9-49DA-A625-76095613BCD8}" destId="{ACB24D26-2E87-406A-B374-94067F48737B}" srcOrd="1" destOrd="0" presId="urn:microsoft.com/office/officeart/2008/layout/HalfCircleOrganizationChart"/>
    <dgm:cxn modelId="{ECAB466F-25CC-4C39-A117-C331674B44AB}" type="presParOf" srcId="{F113217A-FAD9-49DA-A625-76095613BCD8}" destId="{0580FA22-A1A2-4239-9B82-4D6334F5C3AC}" srcOrd="2" destOrd="0" presId="urn:microsoft.com/office/officeart/2008/layout/HalfCircleOrganizationChart"/>
    <dgm:cxn modelId="{61A21848-F44A-40A5-AEF2-A9D0068A1E2C}" type="presParOf" srcId="{F2FD0BE3-21B6-4467-997A-FC230D2D6C6C}" destId="{83D952E9-E6D3-4A72-A2BB-770BC2B4C23E}" srcOrd="10" destOrd="0" presId="urn:microsoft.com/office/officeart/2008/layout/HalfCircleOrganizationChart"/>
    <dgm:cxn modelId="{BB99CA9F-1F87-4BC1-A7F9-A4F316D0275C}" type="presParOf" srcId="{F2FD0BE3-21B6-4467-997A-FC230D2D6C6C}" destId="{7236B53B-1A95-4438-AEEE-CE43C1C6F856}" srcOrd="11" destOrd="0" presId="urn:microsoft.com/office/officeart/2008/layout/HalfCircleOrganizationChart"/>
    <dgm:cxn modelId="{6FAC957B-84D9-4883-B69F-825658AC3C2F}" type="presParOf" srcId="{7236B53B-1A95-4438-AEEE-CE43C1C6F856}" destId="{7C1D5B36-5B89-4854-ADE5-D3F1905C1B44}" srcOrd="0" destOrd="0" presId="urn:microsoft.com/office/officeart/2008/layout/HalfCircleOrganizationChart"/>
    <dgm:cxn modelId="{32AD3288-3561-4D5B-A958-67D966609C44}" type="presParOf" srcId="{7C1D5B36-5B89-4854-ADE5-D3F1905C1B44}" destId="{8D1FF8B5-CFA5-4174-BDC8-F69FBA887299}" srcOrd="0" destOrd="0" presId="urn:microsoft.com/office/officeart/2008/layout/HalfCircleOrganizationChart"/>
    <dgm:cxn modelId="{1D8AD858-F606-43FF-802D-53629D5E78A2}" type="presParOf" srcId="{7C1D5B36-5B89-4854-ADE5-D3F1905C1B44}" destId="{EECE22F2-EDA0-4581-A0F6-5E8B86F1DBAF}" srcOrd="1" destOrd="0" presId="urn:microsoft.com/office/officeart/2008/layout/HalfCircleOrganizationChart"/>
    <dgm:cxn modelId="{B6D51544-CB9F-40D3-A56F-D61FF3DFBBF7}" type="presParOf" srcId="{7C1D5B36-5B89-4854-ADE5-D3F1905C1B44}" destId="{4EBF699B-4C79-4AE2-8F3B-24CAA37348ED}" srcOrd="2" destOrd="0" presId="urn:microsoft.com/office/officeart/2008/layout/HalfCircleOrganizationChart"/>
    <dgm:cxn modelId="{C56B8238-50D0-4400-9B44-8D3C0ED7E9CE}" type="presParOf" srcId="{7C1D5B36-5B89-4854-ADE5-D3F1905C1B44}" destId="{9C9A3AA9-3AD7-448E-A1EC-3E504E28C226}" srcOrd="3" destOrd="0" presId="urn:microsoft.com/office/officeart/2008/layout/HalfCircleOrganizationChart"/>
    <dgm:cxn modelId="{F2B9B9BD-F852-4C9A-8CC2-BECAC1CE0AC9}" type="presParOf" srcId="{7236B53B-1A95-4438-AEEE-CE43C1C6F856}" destId="{3C1F0A84-5402-4DDC-8DBD-C54DD602C9E2}" srcOrd="1" destOrd="0" presId="urn:microsoft.com/office/officeart/2008/layout/HalfCircleOrganizationChart"/>
    <dgm:cxn modelId="{8C32B41C-9380-4CC1-874F-CFC9387EEB5F}" type="presParOf" srcId="{7236B53B-1A95-4438-AEEE-CE43C1C6F856}" destId="{050D6568-8121-4CD4-927B-C13210CFE624}" srcOrd="2" destOrd="0" presId="urn:microsoft.com/office/officeart/2008/layout/HalfCircleOrganizationChart"/>
    <dgm:cxn modelId="{19B9D473-1E37-4697-9D02-7A591972C868}" type="presParOf" srcId="{26A4A601-47D3-4107-8823-AE15C51DA070}" destId="{45CF8957-29E5-473C-9FE2-C5B7B8ECA282}" srcOrd="2" destOrd="0" presId="urn:microsoft.com/office/officeart/2008/layout/HalfCircleOrganizationChart"/>
    <dgm:cxn modelId="{0CFE345F-8E98-45F5-B867-2A2A4BF923F9}" type="presParOf" srcId="{446E40D6-CB0F-479C-848C-807C027A753F}" destId="{1E53784D-C612-4058-B5D4-0BBCD4F2BE49}" srcOrd="2" destOrd="0" presId="urn:microsoft.com/office/officeart/2008/layout/HalfCircleOrganizationChart"/>
    <dgm:cxn modelId="{1F81A634-7829-4C2B-B6F4-8D710078D05C}" type="presParOf" srcId="{446E40D6-CB0F-479C-848C-807C027A753F}" destId="{F43B9988-56F3-4ABE-9954-BCCBF969D14C}" srcOrd="3" destOrd="0" presId="urn:microsoft.com/office/officeart/2008/layout/HalfCircleOrganizationChart"/>
    <dgm:cxn modelId="{60D17A77-9B0E-414D-9B83-7C91BCE77631}" type="presParOf" srcId="{F43B9988-56F3-4ABE-9954-BCCBF969D14C}" destId="{996C178B-3F38-4BAE-9EC7-8A0F2B009777}" srcOrd="0" destOrd="0" presId="urn:microsoft.com/office/officeart/2008/layout/HalfCircleOrganizationChart"/>
    <dgm:cxn modelId="{939BA595-61AD-48B0-902D-D0DB81C8F81D}" type="presParOf" srcId="{996C178B-3F38-4BAE-9EC7-8A0F2B009777}" destId="{6543827A-B530-4212-96DC-82681A6FFD7F}" srcOrd="0" destOrd="0" presId="urn:microsoft.com/office/officeart/2008/layout/HalfCircleOrganizationChart"/>
    <dgm:cxn modelId="{9C5C6405-B8D5-4EF7-B2D2-62757A7CA3DD}" type="presParOf" srcId="{996C178B-3F38-4BAE-9EC7-8A0F2B009777}" destId="{4AD13969-2F7B-4AAA-B32B-5EA54930B1B3}" srcOrd="1" destOrd="0" presId="urn:microsoft.com/office/officeart/2008/layout/HalfCircleOrganizationChart"/>
    <dgm:cxn modelId="{011EBBE4-22ED-48FA-A40B-DA90B1F7DA07}" type="presParOf" srcId="{996C178B-3F38-4BAE-9EC7-8A0F2B009777}" destId="{A3833ABB-F3E2-43FD-ADCF-04DA079B10E2}" srcOrd="2" destOrd="0" presId="urn:microsoft.com/office/officeart/2008/layout/HalfCircleOrganizationChart"/>
    <dgm:cxn modelId="{5E840F18-478F-4F16-A48C-28DC166685A1}" type="presParOf" srcId="{996C178B-3F38-4BAE-9EC7-8A0F2B009777}" destId="{DA4A934E-13B3-4356-834D-842545A183AD}" srcOrd="3" destOrd="0" presId="urn:microsoft.com/office/officeart/2008/layout/HalfCircleOrganizationChart"/>
    <dgm:cxn modelId="{7C6B2E69-2D26-4B5B-98A4-A99C5A10A8BB}" type="presParOf" srcId="{F43B9988-56F3-4ABE-9954-BCCBF969D14C}" destId="{7F82048C-731C-4236-97C0-99F902A73D02}" srcOrd="1" destOrd="0" presId="urn:microsoft.com/office/officeart/2008/layout/HalfCircleOrganizationChart"/>
    <dgm:cxn modelId="{F4E2AA8A-22BA-411D-A066-3F4E3F6FC385}" type="presParOf" srcId="{7F82048C-731C-4236-97C0-99F902A73D02}" destId="{0EBCC9A3-AB18-4892-81F2-BEA640C8BF51}" srcOrd="0" destOrd="0" presId="urn:microsoft.com/office/officeart/2008/layout/HalfCircleOrganizationChart"/>
    <dgm:cxn modelId="{38B4E6AB-8CB8-4010-A93D-EB8CA8795759}" type="presParOf" srcId="{7F82048C-731C-4236-97C0-99F902A73D02}" destId="{F8AC24D8-D03E-4FF9-BD71-74395A78406E}" srcOrd="1" destOrd="0" presId="urn:microsoft.com/office/officeart/2008/layout/HalfCircleOrganizationChart"/>
    <dgm:cxn modelId="{BF8EED41-33CE-44C4-AFF6-DA48A7902895}" type="presParOf" srcId="{F8AC24D8-D03E-4FF9-BD71-74395A78406E}" destId="{C778F30C-F365-4B3B-9977-E48981004499}" srcOrd="0" destOrd="0" presId="urn:microsoft.com/office/officeart/2008/layout/HalfCircleOrganizationChart"/>
    <dgm:cxn modelId="{6C04F057-BF6D-4910-8AA1-C7C3E89629DA}" type="presParOf" srcId="{C778F30C-F365-4B3B-9977-E48981004499}" destId="{59FC7D0C-BFA0-4494-BFE7-D767F8CB14DD}" srcOrd="0" destOrd="0" presId="urn:microsoft.com/office/officeart/2008/layout/HalfCircleOrganizationChart"/>
    <dgm:cxn modelId="{9DBEFAD4-37F4-4080-A587-0F750ED4C189}" type="presParOf" srcId="{C778F30C-F365-4B3B-9977-E48981004499}" destId="{A3CB69A3-A564-4FCE-BF28-3599B4F47426}" srcOrd="1" destOrd="0" presId="urn:microsoft.com/office/officeart/2008/layout/HalfCircleOrganizationChart"/>
    <dgm:cxn modelId="{6EE7CDFA-7BE5-44DD-8F67-546B6D86D2A3}" type="presParOf" srcId="{C778F30C-F365-4B3B-9977-E48981004499}" destId="{86F94087-E9B5-4F23-B5AA-E748C90455F8}" srcOrd="2" destOrd="0" presId="urn:microsoft.com/office/officeart/2008/layout/HalfCircleOrganizationChart"/>
    <dgm:cxn modelId="{897C684C-9287-481B-B5E0-3EC32B56AB92}" type="presParOf" srcId="{C778F30C-F365-4B3B-9977-E48981004499}" destId="{B0804B93-7FED-46C6-9AD8-C50BC8445FF5}" srcOrd="3" destOrd="0" presId="urn:microsoft.com/office/officeart/2008/layout/HalfCircleOrganizationChart"/>
    <dgm:cxn modelId="{E1CD034F-2520-4486-804B-BA9B7CF7319D}" type="presParOf" srcId="{F8AC24D8-D03E-4FF9-BD71-74395A78406E}" destId="{B8DC6FB7-2194-402F-BD24-5A0B758B89F3}" srcOrd="1" destOrd="0" presId="urn:microsoft.com/office/officeart/2008/layout/HalfCircleOrganizationChart"/>
    <dgm:cxn modelId="{58C04B49-CB64-4D93-9DB0-F25A3E1EC02F}" type="presParOf" srcId="{F8AC24D8-D03E-4FF9-BD71-74395A78406E}" destId="{B637C199-2FA5-4160-A5BC-F7E1E1C007B7}" srcOrd="2" destOrd="0" presId="urn:microsoft.com/office/officeart/2008/layout/HalfCircleOrganizationChart"/>
    <dgm:cxn modelId="{2B7ECA38-38D1-42E7-8BC0-ACC2224F0364}" type="presParOf" srcId="{7F82048C-731C-4236-97C0-99F902A73D02}" destId="{AE7DC8C1-CF38-4E62-9886-7F875F2E872C}" srcOrd="2" destOrd="0" presId="urn:microsoft.com/office/officeart/2008/layout/HalfCircleOrganizationChart"/>
    <dgm:cxn modelId="{3CE41E61-CCB9-4DD3-AA8D-CCEAFF8D4C19}" type="presParOf" srcId="{7F82048C-731C-4236-97C0-99F902A73D02}" destId="{02B3DB1C-B431-4DA0-B322-EDA85651EB90}" srcOrd="3" destOrd="0" presId="urn:microsoft.com/office/officeart/2008/layout/HalfCircleOrganizationChart"/>
    <dgm:cxn modelId="{BB4979AF-48E6-43C5-9EFB-7BC5367CA24C}" type="presParOf" srcId="{02B3DB1C-B431-4DA0-B322-EDA85651EB90}" destId="{2D3141FB-A114-4C53-8315-FA5C20D728D0}" srcOrd="0" destOrd="0" presId="urn:microsoft.com/office/officeart/2008/layout/HalfCircleOrganizationChart"/>
    <dgm:cxn modelId="{94F8B71F-E26D-469E-9E78-2B55A5C25F9D}" type="presParOf" srcId="{2D3141FB-A114-4C53-8315-FA5C20D728D0}" destId="{D14E3FB7-4EBD-42E8-8256-FEAEA9875B56}" srcOrd="0" destOrd="0" presId="urn:microsoft.com/office/officeart/2008/layout/HalfCircleOrganizationChart"/>
    <dgm:cxn modelId="{3C3FCFBD-D3EE-4A12-9CA8-92EA77D9471D}" type="presParOf" srcId="{2D3141FB-A114-4C53-8315-FA5C20D728D0}" destId="{6BED89CC-75C8-42AB-A4E5-B0069316E558}" srcOrd="1" destOrd="0" presId="urn:microsoft.com/office/officeart/2008/layout/HalfCircleOrganizationChart"/>
    <dgm:cxn modelId="{7E0DF561-8D3E-4977-8C80-56CE9DFD4B95}" type="presParOf" srcId="{2D3141FB-A114-4C53-8315-FA5C20D728D0}" destId="{5056B587-606C-4A2C-B15D-DA8DAD7F56A9}" srcOrd="2" destOrd="0" presId="urn:microsoft.com/office/officeart/2008/layout/HalfCircleOrganizationChart"/>
    <dgm:cxn modelId="{F424B121-886C-4D54-9653-47D7F6CBD236}" type="presParOf" srcId="{2D3141FB-A114-4C53-8315-FA5C20D728D0}" destId="{EA92434A-1ED6-4089-90E3-7D7B04BFAC60}" srcOrd="3" destOrd="0" presId="urn:microsoft.com/office/officeart/2008/layout/HalfCircleOrganizationChart"/>
    <dgm:cxn modelId="{87F3C738-4328-42C2-B92A-DBCC9B3B27FD}" type="presParOf" srcId="{02B3DB1C-B431-4DA0-B322-EDA85651EB90}" destId="{5B78828C-C73E-4669-BAF6-485739CB03AA}" srcOrd="1" destOrd="0" presId="urn:microsoft.com/office/officeart/2008/layout/HalfCircleOrganizationChart"/>
    <dgm:cxn modelId="{2E961FDC-972B-4813-94EF-E7989806CC6B}" type="presParOf" srcId="{02B3DB1C-B431-4DA0-B322-EDA85651EB90}" destId="{42356F7A-DE4C-47ED-B160-385882C3489D}" srcOrd="2" destOrd="0" presId="urn:microsoft.com/office/officeart/2008/layout/HalfCircleOrganizationChart"/>
    <dgm:cxn modelId="{62D9CA33-BE75-4574-B2F0-92658C8A02BF}" type="presParOf" srcId="{7F82048C-731C-4236-97C0-99F902A73D02}" destId="{7CA80CAF-7EE3-457D-AC61-DCED8BFF300F}" srcOrd="4" destOrd="0" presId="urn:microsoft.com/office/officeart/2008/layout/HalfCircleOrganizationChart"/>
    <dgm:cxn modelId="{85FC4871-DE18-46E7-8065-DDD1590CBCB3}" type="presParOf" srcId="{7F82048C-731C-4236-97C0-99F902A73D02}" destId="{ACD54E6C-8794-4BA3-8560-B1FBBC308198}" srcOrd="5" destOrd="0" presId="urn:microsoft.com/office/officeart/2008/layout/HalfCircleOrganizationChart"/>
    <dgm:cxn modelId="{0F421DFA-8338-4E3A-8F7D-9B03D680D9F8}" type="presParOf" srcId="{ACD54E6C-8794-4BA3-8560-B1FBBC308198}" destId="{63BD14E6-068C-4BA6-986F-3D526D7A0260}" srcOrd="0" destOrd="0" presId="urn:microsoft.com/office/officeart/2008/layout/HalfCircleOrganizationChart"/>
    <dgm:cxn modelId="{489A67EE-9FC5-4FF1-A91E-E397263456B6}" type="presParOf" srcId="{63BD14E6-068C-4BA6-986F-3D526D7A0260}" destId="{A6529B37-4C59-4CF6-B500-FD20DD5CCAF7}" srcOrd="0" destOrd="0" presId="urn:microsoft.com/office/officeart/2008/layout/HalfCircleOrganizationChart"/>
    <dgm:cxn modelId="{A20EF3D6-6F6B-4F17-B80A-7A07EACBC925}" type="presParOf" srcId="{63BD14E6-068C-4BA6-986F-3D526D7A0260}" destId="{C053FEB0-4B85-44F7-893D-F05914776C18}" srcOrd="1" destOrd="0" presId="urn:microsoft.com/office/officeart/2008/layout/HalfCircleOrganizationChart"/>
    <dgm:cxn modelId="{5BE0B09C-2080-4485-8E53-FCCB0019DC55}" type="presParOf" srcId="{63BD14E6-068C-4BA6-986F-3D526D7A0260}" destId="{7DCBDBE2-A49B-43EF-95EB-D07A36C167A4}" srcOrd="2" destOrd="0" presId="urn:microsoft.com/office/officeart/2008/layout/HalfCircleOrganizationChart"/>
    <dgm:cxn modelId="{A26DAAF7-6526-4EBD-9FB8-0CBB41A23E8E}" type="presParOf" srcId="{63BD14E6-068C-4BA6-986F-3D526D7A0260}" destId="{D0069714-A008-4DF7-9A12-541EF25F52F5}" srcOrd="3" destOrd="0" presId="urn:microsoft.com/office/officeart/2008/layout/HalfCircleOrganizationChart"/>
    <dgm:cxn modelId="{90937977-B38D-412A-B798-A03D766F97CC}" type="presParOf" srcId="{ACD54E6C-8794-4BA3-8560-B1FBBC308198}" destId="{D9DDF914-AB64-4535-A980-E0FBFAE2676E}" srcOrd="1" destOrd="0" presId="urn:microsoft.com/office/officeart/2008/layout/HalfCircleOrganizationChart"/>
    <dgm:cxn modelId="{2AF57E3A-3CA9-46E4-A287-8F0D0A95B6C6}" type="presParOf" srcId="{ACD54E6C-8794-4BA3-8560-B1FBBC308198}" destId="{8F20E955-46F9-4ED1-A1B7-964705067C4D}" srcOrd="2" destOrd="0" presId="urn:microsoft.com/office/officeart/2008/layout/HalfCircleOrganizationChart"/>
    <dgm:cxn modelId="{B6B1530A-4018-4D6C-A458-E05EAF920AFD}" type="presParOf" srcId="{7F82048C-731C-4236-97C0-99F902A73D02}" destId="{5AFF24C6-6445-4E18-A713-430390A1DEE1}" srcOrd="6" destOrd="0" presId="urn:microsoft.com/office/officeart/2008/layout/HalfCircleOrganizationChart"/>
    <dgm:cxn modelId="{00B84D4A-E435-4978-B20F-8BEEF0FD6F08}" type="presParOf" srcId="{7F82048C-731C-4236-97C0-99F902A73D02}" destId="{DB02A1F6-25BE-4F02-B60F-034944E87850}" srcOrd="7" destOrd="0" presId="urn:microsoft.com/office/officeart/2008/layout/HalfCircleOrganizationChart"/>
    <dgm:cxn modelId="{52C0C674-076A-40E4-B3E4-71CB94CFE1D5}" type="presParOf" srcId="{DB02A1F6-25BE-4F02-B60F-034944E87850}" destId="{5223066A-7135-45DF-948A-183B78A5E675}" srcOrd="0" destOrd="0" presId="urn:microsoft.com/office/officeart/2008/layout/HalfCircleOrganizationChart"/>
    <dgm:cxn modelId="{35C1BBB3-F0ED-4CD2-8D2E-1B6770A11BEC}" type="presParOf" srcId="{5223066A-7135-45DF-948A-183B78A5E675}" destId="{0F69DAA1-3DE9-4F9B-BDDF-37DAF995F23C}" srcOrd="0" destOrd="0" presId="urn:microsoft.com/office/officeart/2008/layout/HalfCircleOrganizationChart"/>
    <dgm:cxn modelId="{55B6179D-D76D-4B71-AC32-8F57BC8E0C2B}" type="presParOf" srcId="{5223066A-7135-45DF-948A-183B78A5E675}" destId="{2CCFB3CE-9C15-4D19-A169-5E8F2E7A1D8A}" srcOrd="1" destOrd="0" presId="urn:microsoft.com/office/officeart/2008/layout/HalfCircleOrganizationChart"/>
    <dgm:cxn modelId="{6D712329-486A-4062-A1BF-90ACD756D2B7}" type="presParOf" srcId="{5223066A-7135-45DF-948A-183B78A5E675}" destId="{E6789E88-070A-4065-8BD6-D9A49D56D1F9}" srcOrd="2" destOrd="0" presId="urn:microsoft.com/office/officeart/2008/layout/HalfCircleOrganizationChart"/>
    <dgm:cxn modelId="{601129B9-AB42-43FD-B198-189BC54DBC34}" type="presParOf" srcId="{5223066A-7135-45DF-948A-183B78A5E675}" destId="{5A7AE922-8F3A-4079-A060-7760A8CA6A63}" srcOrd="3" destOrd="0" presId="urn:microsoft.com/office/officeart/2008/layout/HalfCircleOrganizationChart"/>
    <dgm:cxn modelId="{1CE1BB0F-1DD3-4072-AC25-CF288196A836}" type="presParOf" srcId="{DB02A1F6-25BE-4F02-B60F-034944E87850}" destId="{F3A5194D-5463-40CF-BD70-3D9453186464}" srcOrd="1" destOrd="0" presId="urn:microsoft.com/office/officeart/2008/layout/HalfCircleOrganizationChart"/>
    <dgm:cxn modelId="{C7DB8E16-8ECE-47FB-89BE-C02173CC8C8A}" type="presParOf" srcId="{DB02A1F6-25BE-4F02-B60F-034944E87850}" destId="{1366A39B-6845-4562-9ED0-03F245F20C6B}" srcOrd="2" destOrd="0" presId="urn:microsoft.com/office/officeart/2008/layout/HalfCircleOrganizationChart"/>
    <dgm:cxn modelId="{B55A641B-8FAD-4688-9480-2F6E0C9E9881}" type="presParOf" srcId="{7F82048C-731C-4236-97C0-99F902A73D02}" destId="{017F4F26-3EB1-4CD3-9782-DBBF0FD5B5E7}" srcOrd="8" destOrd="0" presId="urn:microsoft.com/office/officeart/2008/layout/HalfCircleOrganizationChart"/>
    <dgm:cxn modelId="{10AA5EDB-EC07-42BE-9C90-9FA1F1A3831E}" type="presParOf" srcId="{7F82048C-731C-4236-97C0-99F902A73D02}" destId="{FDC88BB4-4EB6-47C0-BB19-92B01697B38F}" srcOrd="9" destOrd="0" presId="urn:microsoft.com/office/officeart/2008/layout/HalfCircleOrganizationChart"/>
    <dgm:cxn modelId="{6A81BBA0-1B7B-4F3C-8D5B-7587F228751B}" type="presParOf" srcId="{FDC88BB4-4EB6-47C0-BB19-92B01697B38F}" destId="{42B28C7F-DA65-4100-8B77-D61B8B786061}" srcOrd="0" destOrd="0" presId="urn:microsoft.com/office/officeart/2008/layout/HalfCircleOrganizationChart"/>
    <dgm:cxn modelId="{391927FB-7D92-45DE-865C-F2552F2BC288}" type="presParOf" srcId="{42B28C7F-DA65-4100-8B77-D61B8B786061}" destId="{A57E6225-FE7D-4CBA-B946-81431EA997DB}" srcOrd="0" destOrd="0" presId="urn:microsoft.com/office/officeart/2008/layout/HalfCircleOrganizationChart"/>
    <dgm:cxn modelId="{CF92D3DE-8DE8-4179-A0F0-A11D2468DAF8}" type="presParOf" srcId="{42B28C7F-DA65-4100-8B77-D61B8B786061}" destId="{40CEBDE0-4EE2-4FE8-906E-102B154ABE20}" srcOrd="1" destOrd="0" presId="urn:microsoft.com/office/officeart/2008/layout/HalfCircleOrganizationChart"/>
    <dgm:cxn modelId="{E58134AF-0A2F-4164-8708-16F82B6566B1}" type="presParOf" srcId="{42B28C7F-DA65-4100-8B77-D61B8B786061}" destId="{EFA4FD20-7026-4D92-A36F-8ACE73599C3A}" srcOrd="2" destOrd="0" presId="urn:microsoft.com/office/officeart/2008/layout/HalfCircleOrganizationChart"/>
    <dgm:cxn modelId="{D94BA043-DF07-4942-A2E9-ABCEDEE70DA8}" type="presParOf" srcId="{42B28C7F-DA65-4100-8B77-D61B8B786061}" destId="{A5A56759-00FF-4152-BCC4-E4F634EA52F7}" srcOrd="3" destOrd="0" presId="urn:microsoft.com/office/officeart/2008/layout/HalfCircleOrganizationChart"/>
    <dgm:cxn modelId="{60DAF0F7-8023-4322-AD07-5BB2684F697E}" type="presParOf" srcId="{FDC88BB4-4EB6-47C0-BB19-92B01697B38F}" destId="{E479163F-3960-4CB5-8648-02559FBBC137}" srcOrd="1" destOrd="0" presId="urn:microsoft.com/office/officeart/2008/layout/HalfCircleOrganizationChart"/>
    <dgm:cxn modelId="{53F8B7B8-841D-41BD-BDED-AA797F197058}" type="presParOf" srcId="{FDC88BB4-4EB6-47C0-BB19-92B01697B38F}" destId="{6A7297F0-CC47-4459-8E5B-D076A0418970}" srcOrd="2" destOrd="0" presId="urn:microsoft.com/office/officeart/2008/layout/HalfCircleOrganizationChart"/>
    <dgm:cxn modelId="{63B1055E-9D45-4F9D-97FC-FA4F912B4D49}" type="presParOf" srcId="{7F82048C-731C-4236-97C0-99F902A73D02}" destId="{926F8221-927D-448C-BA65-D157E477E2D7}" srcOrd="10" destOrd="0" presId="urn:microsoft.com/office/officeart/2008/layout/HalfCircleOrganizationChart"/>
    <dgm:cxn modelId="{DC73601F-4530-46AF-BFF1-130FDA70B5B6}" type="presParOf" srcId="{7F82048C-731C-4236-97C0-99F902A73D02}" destId="{839CF109-EFAB-434B-9705-002DC75E5BA7}" srcOrd="11" destOrd="0" presId="urn:microsoft.com/office/officeart/2008/layout/HalfCircleOrganizationChart"/>
    <dgm:cxn modelId="{63794414-0BC6-4751-B933-6FCC89850F3A}" type="presParOf" srcId="{839CF109-EFAB-434B-9705-002DC75E5BA7}" destId="{F75D7FF1-F97B-4E8A-A095-544736970F47}" srcOrd="0" destOrd="0" presId="urn:microsoft.com/office/officeart/2008/layout/HalfCircleOrganizationChart"/>
    <dgm:cxn modelId="{9AC54152-E9E6-4CCC-8EC8-160212F93187}" type="presParOf" srcId="{F75D7FF1-F97B-4E8A-A095-544736970F47}" destId="{971FA1EE-5AE6-4B9C-A0A8-F946BF043B9B}" srcOrd="0" destOrd="0" presId="urn:microsoft.com/office/officeart/2008/layout/HalfCircleOrganizationChart"/>
    <dgm:cxn modelId="{04ED1378-4917-410D-A396-B548E3ECB0B2}" type="presParOf" srcId="{F75D7FF1-F97B-4E8A-A095-544736970F47}" destId="{1190058A-4F52-41A5-9FB5-C471B060402F}" srcOrd="1" destOrd="0" presId="urn:microsoft.com/office/officeart/2008/layout/HalfCircleOrganizationChart"/>
    <dgm:cxn modelId="{9C242F9A-030E-49B8-B0CC-C3FE911982A8}" type="presParOf" srcId="{F75D7FF1-F97B-4E8A-A095-544736970F47}" destId="{681635D5-F18C-497E-9A2C-7503C222ABB4}" srcOrd="2" destOrd="0" presId="urn:microsoft.com/office/officeart/2008/layout/HalfCircleOrganizationChart"/>
    <dgm:cxn modelId="{6A4229B7-02FC-4659-A09A-02DF509E2F84}" type="presParOf" srcId="{F75D7FF1-F97B-4E8A-A095-544736970F47}" destId="{37E8C4F7-13E0-485A-8B12-9E54332C597E}" srcOrd="3" destOrd="0" presId="urn:microsoft.com/office/officeart/2008/layout/HalfCircleOrganizationChart"/>
    <dgm:cxn modelId="{F985972B-E879-41E6-A239-AE5335B5AC35}" type="presParOf" srcId="{839CF109-EFAB-434B-9705-002DC75E5BA7}" destId="{EAD6F49C-BF5D-41BD-B478-393A5DE93BD9}" srcOrd="1" destOrd="0" presId="urn:microsoft.com/office/officeart/2008/layout/HalfCircleOrganizationChart"/>
    <dgm:cxn modelId="{E107505E-F7AD-4201-BCBC-5DA43CEA8E11}" type="presParOf" srcId="{839CF109-EFAB-434B-9705-002DC75E5BA7}" destId="{407A8B02-B39A-4BF5-A195-823424DF3B26}" srcOrd="2" destOrd="0" presId="urn:microsoft.com/office/officeart/2008/layout/HalfCircleOrganizationChart"/>
    <dgm:cxn modelId="{EAFDF10F-5C6F-4EAB-B009-44D328AA0A8C}" type="presParOf" srcId="{F43B9988-56F3-4ABE-9954-BCCBF969D14C}" destId="{99164DB0-1FA1-482D-A766-758D8EE45616}" srcOrd="2" destOrd="0" presId="urn:microsoft.com/office/officeart/2008/layout/HalfCircleOrganizationChart"/>
    <dgm:cxn modelId="{82AC0972-71FE-4780-80D0-7E642F925C50}" type="presParOf" srcId="{446E40D6-CB0F-479C-848C-807C027A753F}" destId="{C946C589-6B69-4663-9EB7-DA44349EDAD9}" srcOrd="4" destOrd="0" presId="urn:microsoft.com/office/officeart/2008/layout/HalfCircleOrganizationChart"/>
    <dgm:cxn modelId="{467DB427-6607-4B6D-87F7-07073875A43B}" type="presParOf" srcId="{446E40D6-CB0F-479C-848C-807C027A753F}" destId="{2A60352C-6240-4BF0-8DA8-206F60E06E7A}" srcOrd="5" destOrd="0" presId="urn:microsoft.com/office/officeart/2008/layout/HalfCircleOrganizationChart"/>
    <dgm:cxn modelId="{BAB3FE8F-4B7D-4007-B0B9-D3F7F964EA82}" type="presParOf" srcId="{2A60352C-6240-4BF0-8DA8-206F60E06E7A}" destId="{46420696-78A8-4F4C-A269-06BEEC129143}" srcOrd="0" destOrd="0" presId="urn:microsoft.com/office/officeart/2008/layout/HalfCircleOrganizationChart"/>
    <dgm:cxn modelId="{9F4046D8-BA9F-478F-862D-C4525FFE80B3}" type="presParOf" srcId="{46420696-78A8-4F4C-A269-06BEEC129143}" destId="{A472A2C2-1C87-4820-9B7F-48D5DADFF41F}" srcOrd="0" destOrd="0" presId="urn:microsoft.com/office/officeart/2008/layout/HalfCircleOrganizationChart"/>
    <dgm:cxn modelId="{A8E0274C-F9D0-4521-ACE9-BAE54605D232}" type="presParOf" srcId="{46420696-78A8-4F4C-A269-06BEEC129143}" destId="{78BFDD26-DBFC-4A42-ADC9-CFE5B476415C}" srcOrd="1" destOrd="0" presId="urn:microsoft.com/office/officeart/2008/layout/HalfCircleOrganizationChart"/>
    <dgm:cxn modelId="{E150332C-301F-46DE-8D5A-76C9FA7F291A}" type="presParOf" srcId="{46420696-78A8-4F4C-A269-06BEEC129143}" destId="{D3C95690-1BA4-4379-B71D-A24887D4BFE5}" srcOrd="2" destOrd="0" presId="urn:microsoft.com/office/officeart/2008/layout/HalfCircleOrganizationChart"/>
    <dgm:cxn modelId="{6F4A6F65-B45B-4263-8962-523191EB45EC}" type="presParOf" srcId="{46420696-78A8-4F4C-A269-06BEEC129143}" destId="{9E4F76C2-BC2B-4A43-900B-588730745E39}" srcOrd="3" destOrd="0" presId="urn:microsoft.com/office/officeart/2008/layout/HalfCircleOrganizationChart"/>
    <dgm:cxn modelId="{25329AF1-0638-428B-8E85-C9C54A7E8957}" type="presParOf" srcId="{2A60352C-6240-4BF0-8DA8-206F60E06E7A}" destId="{111E1A8D-B651-4796-9070-6083DC5C6314}" srcOrd="1" destOrd="0" presId="urn:microsoft.com/office/officeart/2008/layout/HalfCircleOrganizationChart"/>
    <dgm:cxn modelId="{3C4399E4-FA67-497D-9045-F5674C1EFE5D}" type="presParOf" srcId="{111E1A8D-B651-4796-9070-6083DC5C6314}" destId="{25360E3A-F100-4E36-A9F0-7EB2F8764EA1}" srcOrd="0" destOrd="0" presId="urn:microsoft.com/office/officeart/2008/layout/HalfCircleOrganizationChart"/>
    <dgm:cxn modelId="{FA2C8386-C524-4439-9B3A-4782ABFC011C}" type="presParOf" srcId="{111E1A8D-B651-4796-9070-6083DC5C6314}" destId="{8CA5BC64-E5F7-4230-AA4D-6A5281D12EAB}" srcOrd="1" destOrd="0" presId="urn:microsoft.com/office/officeart/2008/layout/HalfCircleOrganizationChart"/>
    <dgm:cxn modelId="{AFF7ED5B-2AEC-43E9-9CCF-08E96F16DC62}" type="presParOf" srcId="{8CA5BC64-E5F7-4230-AA4D-6A5281D12EAB}" destId="{7E4C35A1-678D-4BA3-8C62-963A2DE32CFF}" srcOrd="0" destOrd="0" presId="urn:microsoft.com/office/officeart/2008/layout/HalfCircleOrganizationChart"/>
    <dgm:cxn modelId="{ABD0FAB4-3DAB-49F3-A319-782C4F4A76F2}" type="presParOf" srcId="{7E4C35A1-678D-4BA3-8C62-963A2DE32CFF}" destId="{D4A5CF7D-18CD-4844-B9A2-E200CB7FF825}" srcOrd="0" destOrd="0" presId="urn:microsoft.com/office/officeart/2008/layout/HalfCircleOrganizationChart"/>
    <dgm:cxn modelId="{EC88F9FC-E276-401E-893C-E6F42B1B2C60}" type="presParOf" srcId="{7E4C35A1-678D-4BA3-8C62-963A2DE32CFF}" destId="{2F0B269D-519D-47BC-B866-D23329C119CB}" srcOrd="1" destOrd="0" presId="urn:microsoft.com/office/officeart/2008/layout/HalfCircleOrganizationChart"/>
    <dgm:cxn modelId="{49F3C15C-768A-44CD-8472-9833E9080609}" type="presParOf" srcId="{7E4C35A1-678D-4BA3-8C62-963A2DE32CFF}" destId="{E491D212-8836-42E6-82DC-0DA225EA40AB}" srcOrd="2" destOrd="0" presId="urn:microsoft.com/office/officeart/2008/layout/HalfCircleOrganizationChart"/>
    <dgm:cxn modelId="{30B133F2-763E-4AE8-9D92-A798E7589233}" type="presParOf" srcId="{7E4C35A1-678D-4BA3-8C62-963A2DE32CFF}" destId="{4F399C55-C639-46D9-9FD4-2433AD667FDA}" srcOrd="3" destOrd="0" presId="urn:microsoft.com/office/officeart/2008/layout/HalfCircleOrganizationChart"/>
    <dgm:cxn modelId="{A6AA70F9-32DA-48F6-9375-F43651AC875E}" type="presParOf" srcId="{8CA5BC64-E5F7-4230-AA4D-6A5281D12EAB}" destId="{81572480-D514-4818-B4F6-4587FB2B9698}" srcOrd="1" destOrd="0" presId="urn:microsoft.com/office/officeart/2008/layout/HalfCircleOrganizationChart"/>
    <dgm:cxn modelId="{57390D1A-B914-40CC-902C-E16E88760246}" type="presParOf" srcId="{8CA5BC64-E5F7-4230-AA4D-6A5281D12EAB}" destId="{0FBA5B24-5B9C-40BD-B7C7-4C377C15C556}" srcOrd="2" destOrd="0" presId="urn:microsoft.com/office/officeart/2008/layout/HalfCircleOrganizationChart"/>
    <dgm:cxn modelId="{EBD883D3-313F-43F8-8A88-5AC37DCE5578}" type="presParOf" srcId="{111E1A8D-B651-4796-9070-6083DC5C6314}" destId="{D2D1C54E-FBFE-412B-8EC5-EFCCFDACB12D}" srcOrd="2" destOrd="0" presId="urn:microsoft.com/office/officeart/2008/layout/HalfCircleOrganizationChart"/>
    <dgm:cxn modelId="{DDDC668A-68CE-4882-85FD-2A82F7DCDF1A}" type="presParOf" srcId="{111E1A8D-B651-4796-9070-6083DC5C6314}" destId="{C9B255B6-E08B-44C6-9DE6-D66F49ECC35E}" srcOrd="3" destOrd="0" presId="urn:microsoft.com/office/officeart/2008/layout/HalfCircleOrganizationChart"/>
    <dgm:cxn modelId="{F2D6E262-46F8-49BF-A746-76DA357F2E53}" type="presParOf" srcId="{C9B255B6-E08B-44C6-9DE6-D66F49ECC35E}" destId="{A59FB13F-2890-4DEA-AE3F-D0469CF620B6}" srcOrd="0" destOrd="0" presId="urn:microsoft.com/office/officeart/2008/layout/HalfCircleOrganizationChart"/>
    <dgm:cxn modelId="{7BFC69EE-F657-4383-A556-34A3EE9C2F18}" type="presParOf" srcId="{A59FB13F-2890-4DEA-AE3F-D0469CF620B6}" destId="{AC093883-19F2-4891-BC60-0A202364487C}" srcOrd="0" destOrd="0" presId="urn:microsoft.com/office/officeart/2008/layout/HalfCircleOrganizationChart"/>
    <dgm:cxn modelId="{6B61C287-4CEB-47B6-97BB-C24ECD33DF3E}" type="presParOf" srcId="{A59FB13F-2890-4DEA-AE3F-D0469CF620B6}" destId="{27543F3A-A374-4F84-A711-9089848FF404}" srcOrd="1" destOrd="0" presId="urn:microsoft.com/office/officeart/2008/layout/HalfCircleOrganizationChart"/>
    <dgm:cxn modelId="{F7757ECE-7639-4353-A548-A19A87C816BC}" type="presParOf" srcId="{A59FB13F-2890-4DEA-AE3F-D0469CF620B6}" destId="{B7EEBD50-814E-42E3-8125-D40AF5FE756B}" srcOrd="2" destOrd="0" presId="urn:microsoft.com/office/officeart/2008/layout/HalfCircleOrganizationChart"/>
    <dgm:cxn modelId="{59C2312D-5B9D-45EB-8289-FF80BF4F6D05}" type="presParOf" srcId="{A59FB13F-2890-4DEA-AE3F-D0469CF620B6}" destId="{64DC24EF-9BC2-437A-8C65-3B1B5FAFA851}" srcOrd="3" destOrd="0" presId="urn:microsoft.com/office/officeart/2008/layout/HalfCircleOrganizationChart"/>
    <dgm:cxn modelId="{6B88BEDB-D609-4A90-956B-03F8BD625A17}" type="presParOf" srcId="{C9B255B6-E08B-44C6-9DE6-D66F49ECC35E}" destId="{4D58ECC6-C230-498E-9DDE-AECBA4779853}" srcOrd="1" destOrd="0" presId="urn:microsoft.com/office/officeart/2008/layout/HalfCircleOrganizationChart"/>
    <dgm:cxn modelId="{381B05F6-F5B7-452B-950F-D6D09AC801C7}" type="presParOf" srcId="{C9B255B6-E08B-44C6-9DE6-D66F49ECC35E}" destId="{8ADE7707-28E7-46B0-B896-D426E7650855}" srcOrd="2" destOrd="0" presId="urn:microsoft.com/office/officeart/2008/layout/HalfCircleOrganizationChart"/>
    <dgm:cxn modelId="{5391F372-1F04-4489-AAE8-C1C5E566BEC0}" type="presParOf" srcId="{2A60352C-6240-4BF0-8DA8-206F60E06E7A}" destId="{517CD57A-41F6-4BA5-9B85-B97E402C9C2A}" srcOrd="2" destOrd="0" presId="urn:microsoft.com/office/officeart/2008/layout/HalfCircleOrganizationChart"/>
    <dgm:cxn modelId="{D94EADB2-909F-43C5-9802-68C0EF9226BF}" type="presParOf" srcId="{A3BDD22B-710A-44DC-AA06-CE86C2D0DA58}" destId="{D4B02EF0-1C9A-4DA5-8E26-4058D8CB6895}"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B2F60-6C10-4766-AE16-07FB54382E65}">
      <dsp:nvSpPr>
        <dsp:cNvPr id="0" name=""/>
        <dsp:cNvSpPr/>
      </dsp:nvSpPr>
      <dsp:spPr>
        <a:xfrm rot="5400000">
          <a:off x="6087802" y="-2283765"/>
          <a:ext cx="1692989" cy="6729984"/>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latin typeface="Times New Roman" panose="02020603050405020304" pitchFamily="18" charset="0"/>
              <a:cs typeface="Times New Roman" panose="02020603050405020304" pitchFamily="18" charset="0"/>
            </a:rPr>
            <a:t>Used tire disposal and recovery is a great challenge.</a:t>
          </a:r>
          <a:endParaRPr lang="en-US" sz="2800" b="1" kern="1200" dirty="0">
            <a:latin typeface="Times New Roman" panose="02020603050405020304" pitchFamily="18" charset="0"/>
            <a:cs typeface="Times New Roman" panose="02020603050405020304" pitchFamily="18" charset="0"/>
          </a:endParaRPr>
        </a:p>
      </dsp:txBody>
      <dsp:txXfrm rot="-5400000">
        <a:off x="3569305" y="317377"/>
        <a:ext cx="6647339" cy="1527699"/>
      </dsp:txXfrm>
    </dsp:sp>
    <dsp:sp modelId="{C90906B3-1E0E-4020-B59E-D9127868D9A5}">
      <dsp:nvSpPr>
        <dsp:cNvPr id="0" name=""/>
        <dsp:cNvSpPr/>
      </dsp:nvSpPr>
      <dsp:spPr>
        <a:xfrm>
          <a:off x="188750" y="1307"/>
          <a:ext cx="3380555" cy="215983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latin typeface="Times New Roman" panose="02020603050405020304" pitchFamily="18" charset="0"/>
              <a:cs typeface="Times New Roman" panose="02020603050405020304" pitchFamily="18" charset="0"/>
            </a:rPr>
            <a:t>Problem</a:t>
          </a:r>
          <a:endParaRPr lang="en-US" sz="4000" kern="1200" dirty="0">
            <a:latin typeface="Times New Roman" panose="02020603050405020304" pitchFamily="18" charset="0"/>
            <a:cs typeface="Times New Roman" panose="02020603050405020304" pitchFamily="18" charset="0"/>
          </a:endParaRPr>
        </a:p>
      </dsp:txBody>
      <dsp:txXfrm>
        <a:off x="294185" y="106742"/>
        <a:ext cx="3169685" cy="1948968"/>
      </dsp:txXfrm>
    </dsp:sp>
    <dsp:sp modelId="{22E2850A-F12F-4C98-B9A7-D8DC6E1A56B5}">
      <dsp:nvSpPr>
        <dsp:cNvPr id="0" name=""/>
        <dsp:cNvSpPr/>
      </dsp:nvSpPr>
      <dsp:spPr>
        <a:xfrm rot="5400000">
          <a:off x="6078420" y="-31322"/>
          <a:ext cx="1766874" cy="6729984"/>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latin typeface="Times New Roman" panose="02020603050405020304" pitchFamily="18" charset="0"/>
              <a:cs typeface="Times New Roman" panose="02020603050405020304" pitchFamily="18" charset="0"/>
            </a:rPr>
            <a:t>Using car tires in asphalt mixture. </a:t>
          </a:r>
          <a:r>
            <a:rPr lang="en-US" sz="2000" b="1" kern="1200" dirty="0" smtClean="0">
              <a:latin typeface="Times New Roman" panose="02020603050405020304" pitchFamily="18" charset="0"/>
              <a:cs typeface="Times New Roman" panose="02020603050405020304" pitchFamily="18" charset="0"/>
            </a:rPr>
            <a:t/>
          </a:r>
          <a:br>
            <a:rPr lang="en-US" sz="2000" b="1" kern="1200" dirty="0" smtClean="0">
              <a:latin typeface="Times New Roman" panose="02020603050405020304" pitchFamily="18" charset="0"/>
              <a:cs typeface="Times New Roman" panose="02020603050405020304" pitchFamily="18" charset="0"/>
            </a:rPr>
          </a:br>
          <a:r>
            <a:rPr lang="en-US" sz="2400" kern="1200" dirty="0" smtClean="0">
              <a:latin typeface="Times New Roman" panose="02020603050405020304" pitchFamily="18" charset="0"/>
              <a:cs typeface="Times New Roman" panose="02020603050405020304" pitchFamily="18" charset="0"/>
            </a:rPr>
            <a:t>An environmentally friendly solution for the waste problem of tires</a:t>
          </a:r>
          <a:endParaRPr lang="en-US" sz="2400" kern="1200" dirty="0">
            <a:latin typeface="Times New Roman" panose="02020603050405020304" pitchFamily="18" charset="0"/>
            <a:cs typeface="Times New Roman" panose="02020603050405020304" pitchFamily="18" charset="0"/>
          </a:endParaRPr>
        </a:p>
      </dsp:txBody>
      <dsp:txXfrm rot="-5400000">
        <a:off x="3596865" y="2536485"/>
        <a:ext cx="6643732" cy="1594370"/>
      </dsp:txXfrm>
    </dsp:sp>
    <dsp:sp modelId="{D6BC416D-7B8B-450B-BD40-5F776EAA7F6D}">
      <dsp:nvSpPr>
        <dsp:cNvPr id="0" name=""/>
        <dsp:cNvSpPr/>
      </dsp:nvSpPr>
      <dsp:spPr>
        <a:xfrm>
          <a:off x="188750" y="2317309"/>
          <a:ext cx="3408114" cy="20327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kern="1200" dirty="0" smtClean="0">
              <a:latin typeface="Times New Roman" panose="02020603050405020304" pitchFamily="18" charset="0"/>
              <a:cs typeface="Times New Roman" panose="02020603050405020304" pitchFamily="18" charset="0"/>
            </a:rPr>
            <a:t>Suggestion</a:t>
          </a:r>
          <a:endParaRPr lang="en-US" sz="4000" kern="1200" dirty="0">
            <a:latin typeface="Times New Roman" panose="02020603050405020304" pitchFamily="18" charset="0"/>
            <a:cs typeface="Times New Roman" panose="02020603050405020304" pitchFamily="18" charset="0"/>
          </a:endParaRPr>
        </a:p>
      </dsp:txBody>
      <dsp:txXfrm>
        <a:off x="287979" y="2416538"/>
        <a:ext cx="3209656" cy="1834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29FC4-6771-430A-B254-09F8F9CBFD27}">
      <dsp:nvSpPr>
        <dsp:cNvPr id="0" name=""/>
        <dsp:cNvSpPr/>
      </dsp:nvSpPr>
      <dsp:spPr>
        <a:xfrm rot="5400000">
          <a:off x="735816" y="1079471"/>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6BC018-12A8-4113-8C01-2C0814BF7C5B}">
      <dsp:nvSpPr>
        <dsp:cNvPr id="0" name=""/>
        <dsp:cNvSpPr/>
      </dsp:nvSpPr>
      <dsp:spPr>
        <a:xfrm>
          <a:off x="1123443" y="2479"/>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smtClean="0">
              <a:latin typeface="Times New Roman" panose="02020603050405020304" pitchFamily="18" charset="0"/>
              <a:cs typeface="Times New Roman" panose="02020603050405020304" pitchFamily="18" charset="0"/>
            </a:rPr>
            <a:t>Obtain the </a:t>
          </a:r>
          <a:r>
            <a:rPr lang="en-US" sz="1800" i="0" kern="1200" dirty="0">
              <a:latin typeface="Times New Roman" panose="02020603050405020304" pitchFamily="18" charset="0"/>
              <a:cs typeface="Times New Roman" panose="02020603050405020304" pitchFamily="18" charset="0"/>
            </a:rPr>
            <a:t>materials </a:t>
          </a:r>
        </a:p>
      </dsp:txBody>
      <dsp:txXfrm>
        <a:off x="1163145" y="42181"/>
        <a:ext cx="2179806" cy="1276122"/>
      </dsp:txXfrm>
    </dsp:sp>
    <dsp:sp modelId="{69A4CC2F-26CB-461E-A0CD-1B4A865345B8}">
      <dsp:nvSpPr>
        <dsp:cNvPr id="0" name=""/>
        <dsp:cNvSpPr/>
      </dsp:nvSpPr>
      <dsp:spPr>
        <a:xfrm rot="5400000">
          <a:off x="735816" y="2773879"/>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3F8598-9916-45D7-8987-E110F9FD6AEB}">
      <dsp:nvSpPr>
        <dsp:cNvPr id="0" name=""/>
        <dsp:cNvSpPr/>
      </dsp:nvSpPr>
      <dsp:spPr>
        <a:xfrm>
          <a:off x="1123443" y="1696887"/>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Select experiments needed for the asphalt mix design</a:t>
          </a:r>
        </a:p>
      </dsp:txBody>
      <dsp:txXfrm>
        <a:off x="1163145" y="1736589"/>
        <a:ext cx="2179806" cy="1276122"/>
      </dsp:txXfrm>
    </dsp:sp>
    <dsp:sp modelId="{DF38F315-9148-4849-9303-3BFF2106664D}">
      <dsp:nvSpPr>
        <dsp:cNvPr id="0" name=""/>
        <dsp:cNvSpPr/>
      </dsp:nvSpPr>
      <dsp:spPr>
        <a:xfrm>
          <a:off x="1583020" y="3621083"/>
          <a:ext cx="2997016"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82AD2E-16FD-405B-A4A0-BD19C9A25CBD}">
      <dsp:nvSpPr>
        <dsp:cNvPr id="0" name=""/>
        <dsp:cNvSpPr/>
      </dsp:nvSpPr>
      <dsp:spPr>
        <a:xfrm>
          <a:off x="1123443" y="3391295"/>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Put a work plan </a:t>
          </a:r>
        </a:p>
      </dsp:txBody>
      <dsp:txXfrm>
        <a:off x="1163145" y="3430997"/>
        <a:ext cx="2179806" cy="1276122"/>
      </dsp:txXfrm>
    </dsp:sp>
    <dsp:sp modelId="{484EF3A9-8549-4755-A603-FE79565B6BEE}">
      <dsp:nvSpPr>
        <dsp:cNvPr id="0" name=""/>
        <dsp:cNvSpPr/>
      </dsp:nvSpPr>
      <dsp:spPr>
        <a:xfrm rot="16200000">
          <a:off x="3740566" y="2773879"/>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E89E04-1C2D-4D07-9D6D-F20389DBE4CC}">
      <dsp:nvSpPr>
        <dsp:cNvPr id="0" name=""/>
        <dsp:cNvSpPr/>
      </dsp:nvSpPr>
      <dsp:spPr>
        <a:xfrm>
          <a:off x="4128194" y="3391295"/>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Calculate the optimum asphalt content</a:t>
          </a:r>
          <a:endParaRPr lang="en-US" sz="1800" kern="1200" dirty="0">
            <a:latin typeface="Times New Roman" panose="02020603050405020304" pitchFamily="18" charset="0"/>
            <a:cs typeface="Times New Roman" panose="02020603050405020304" pitchFamily="18" charset="0"/>
          </a:endParaRPr>
        </a:p>
      </dsp:txBody>
      <dsp:txXfrm>
        <a:off x="4167896" y="3430997"/>
        <a:ext cx="2179806" cy="1276122"/>
      </dsp:txXfrm>
    </dsp:sp>
    <dsp:sp modelId="{C29BEAD6-B241-4E04-817D-E8B3B5E554B7}">
      <dsp:nvSpPr>
        <dsp:cNvPr id="0" name=""/>
        <dsp:cNvSpPr/>
      </dsp:nvSpPr>
      <dsp:spPr>
        <a:xfrm rot="16200000">
          <a:off x="3740566" y="1079471"/>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FCF09C-A4DD-487C-8CE6-088F3ECBD9F9}">
      <dsp:nvSpPr>
        <dsp:cNvPr id="0" name=""/>
        <dsp:cNvSpPr/>
      </dsp:nvSpPr>
      <dsp:spPr>
        <a:xfrm>
          <a:off x="4128194" y="1696887"/>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Determine the percent of rubber added to </a:t>
          </a:r>
          <a:r>
            <a:rPr lang="en-US" sz="1800" i="0" kern="1200" dirty="0" smtClean="0">
              <a:latin typeface="Times New Roman" panose="02020603050405020304" pitchFamily="18" charset="0"/>
              <a:cs typeface="Times New Roman" panose="02020603050405020304" pitchFamily="18" charset="0"/>
            </a:rPr>
            <a:t>optimum asphalt content</a:t>
          </a:r>
          <a:endParaRPr lang="en-US" sz="1800" i="0" kern="1200" dirty="0">
            <a:latin typeface="Times New Roman" panose="02020603050405020304" pitchFamily="18" charset="0"/>
            <a:cs typeface="Times New Roman" panose="02020603050405020304" pitchFamily="18" charset="0"/>
          </a:endParaRPr>
        </a:p>
      </dsp:txBody>
      <dsp:txXfrm>
        <a:off x="4167896" y="1736589"/>
        <a:ext cx="2179806" cy="1276122"/>
      </dsp:txXfrm>
    </dsp:sp>
    <dsp:sp modelId="{F6C7EBE2-8D29-49AA-B1D4-AF1463291BE3}">
      <dsp:nvSpPr>
        <dsp:cNvPr id="0" name=""/>
        <dsp:cNvSpPr/>
      </dsp:nvSpPr>
      <dsp:spPr>
        <a:xfrm>
          <a:off x="4587771" y="232267"/>
          <a:ext cx="2997016"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067CFC-EE1E-4E35-BE95-2A445BB80F75}">
      <dsp:nvSpPr>
        <dsp:cNvPr id="0" name=""/>
        <dsp:cNvSpPr/>
      </dsp:nvSpPr>
      <dsp:spPr>
        <a:xfrm>
          <a:off x="4128194" y="2479"/>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Mix the rubber with bitumen</a:t>
          </a:r>
        </a:p>
      </dsp:txBody>
      <dsp:txXfrm>
        <a:off x="4167896" y="42181"/>
        <a:ext cx="2179806" cy="1276122"/>
      </dsp:txXfrm>
    </dsp:sp>
    <dsp:sp modelId="{5E82CF35-4BAC-45EB-8292-55A200B2F442}">
      <dsp:nvSpPr>
        <dsp:cNvPr id="0" name=""/>
        <dsp:cNvSpPr/>
      </dsp:nvSpPr>
      <dsp:spPr>
        <a:xfrm rot="5400000">
          <a:off x="6745317" y="1079471"/>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BF01DB-9049-4A63-8C93-DFAE05C8320C}">
      <dsp:nvSpPr>
        <dsp:cNvPr id="0" name=""/>
        <dsp:cNvSpPr/>
      </dsp:nvSpPr>
      <dsp:spPr>
        <a:xfrm>
          <a:off x="7132945" y="2479"/>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Make samples of each percentage to do tests</a:t>
          </a:r>
        </a:p>
      </dsp:txBody>
      <dsp:txXfrm>
        <a:off x="7172647" y="42181"/>
        <a:ext cx="2179806" cy="1276122"/>
      </dsp:txXfrm>
    </dsp:sp>
    <dsp:sp modelId="{04ADA5D8-A7A2-4A4B-BF68-8D31C2AE0E17}">
      <dsp:nvSpPr>
        <dsp:cNvPr id="0" name=""/>
        <dsp:cNvSpPr/>
      </dsp:nvSpPr>
      <dsp:spPr>
        <a:xfrm rot="5400000">
          <a:off x="6745317" y="2773879"/>
          <a:ext cx="1686673" cy="20332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EBC54E-D33F-47E4-9F33-D6C6E968065A}">
      <dsp:nvSpPr>
        <dsp:cNvPr id="0" name=""/>
        <dsp:cNvSpPr/>
      </dsp:nvSpPr>
      <dsp:spPr>
        <a:xfrm>
          <a:off x="7132945" y="1696887"/>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a:latin typeface="Times New Roman" panose="02020603050405020304" pitchFamily="18" charset="0"/>
              <a:cs typeface="Times New Roman" panose="02020603050405020304" pitchFamily="18" charset="0"/>
            </a:rPr>
            <a:t>Collect and analyze the results </a:t>
          </a:r>
        </a:p>
      </dsp:txBody>
      <dsp:txXfrm>
        <a:off x="7172647" y="1736589"/>
        <a:ext cx="2179806" cy="1276122"/>
      </dsp:txXfrm>
    </dsp:sp>
    <dsp:sp modelId="{7C914E8D-F005-4354-9E7D-740BB965432E}">
      <dsp:nvSpPr>
        <dsp:cNvPr id="0" name=""/>
        <dsp:cNvSpPr/>
      </dsp:nvSpPr>
      <dsp:spPr>
        <a:xfrm>
          <a:off x="7132945" y="3391295"/>
          <a:ext cx="2259210" cy="135552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0" kern="1200" dirty="0">
              <a:latin typeface="Times New Roman" panose="02020603050405020304" pitchFamily="18" charset="0"/>
              <a:cs typeface="Times New Roman" panose="02020603050405020304" pitchFamily="18" charset="0"/>
            </a:rPr>
            <a:t>Compare the results and properties </a:t>
          </a:r>
          <a:r>
            <a:rPr lang="en-US" sz="1800" i="0" kern="1200" dirty="0" smtClean="0">
              <a:latin typeface="Times New Roman" panose="02020603050405020304" pitchFamily="18" charset="0"/>
              <a:cs typeface="Times New Roman" panose="02020603050405020304" pitchFamily="18" charset="0"/>
            </a:rPr>
            <a:t/>
          </a:r>
          <a:br>
            <a:rPr lang="en-US" sz="1800" i="0" kern="1200" dirty="0" smtClean="0">
              <a:latin typeface="Times New Roman" panose="02020603050405020304" pitchFamily="18" charset="0"/>
              <a:cs typeface="Times New Roman" panose="02020603050405020304" pitchFamily="18" charset="0"/>
            </a:rPr>
          </a:br>
          <a:r>
            <a:rPr lang="en-US" sz="1800" i="0" kern="1200" dirty="0" smtClean="0">
              <a:latin typeface="Times New Roman" panose="02020603050405020304" pitchFamily="18" charset="0"/>
              <a:cs typeface="Times New Roman" panose="02020603050405020304" pitchFamily="18" charset="0"/>
            </a:rPr>
            <a:t>(modified </a:t>
          </a:r>
          <a:r>
            <a:rPr lang="en-US" sz="1800" i="0" kern="1200" dirty="0">
              <a:latin typeface="Times New Roman" panose="02020603050405020304" pitchFamily="18" charset="0"/>
              <a:cs typeface="Times New Roman" panose="02020603050405020304" pitchFamily="18" charset="0"/>
            </a:rPr>
            <a:t>&amp; unmodified)</a:t>
          </a:r>
        </a:p>
      </dsp:txBody>
      <dsp:txXfrm>
        <a:off x="7172647" y="3430997"/>
        <a:ext cx="2179806" cy="12761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1C54E-FBFE-412B-8EC5-EFCCFDACB12D}">
      <dsp:nvSpPr>
        <dsp:cNvPr id="0" name=""/>
        <dsp:cNvSpPr/>
      </dsp:nvSpPr>
      <dsp:spPr>
        <a:xfrm>
          <a:off x="4896801" y="1149436"/>
          <a:ext cx="464844" cy="958129"/>
        </a:xfrm>
        <a:custGeom>
          <a:avLst/>
          <a:gdLst/>
          <a:ahLst/>
          <a:cxnLst/>
          <a:rect l="0" t="0" r="0" b="0"/>
          <a:pathLst>
            <a:path>
              <a:moveTo>
                <a:pt x="0" y="0"/>
              </a:moveTo>
              <a:lnTo>
                <a:pt x="0" y="958129"/>
              </a:lnTo>
              <a:lnTo>
                <a:pt x="464844" y="9581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360E3A-F100-4E36-A9F0-7EB2F8764EA1}">
      <dsp:nvSpPr>
        <dsp:cNvPr id="0" name=""/>
        <dsp:cNvSpPr/>
      </dsp:nvSpPr>
      <dsp:spPr>
        <a:xfrm>
          <a:off x="4896801" y="1149436"/>
          <a:ext cx="464844" cy="284592"/>
        </a:xfrm>
        <a:custGeom>
          <a:avLst/>
          <a:gdLst/>
          <a:ahLst/>
          <a:cxnLst/>
          <a:rect l="0" t="0" r="0" b="0"/>
          <a:pathLst>
            <a:path>
              <a:moveTo>
                <a:pt x="0" y="0"/>
              </a:moveTo>
              <a:lnTo>
                <a:pt x="0" y="284592"/>
              </a:lnTo>
              <a:lnTo>
                <a:pt x="464844" y="28459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46C589-6B69-4663-9EB7-DA44349EDAD9}">
      <dsp:nvSpPr>
        <dsp:cNvPr id="0" name=""/>
        <dsp:cNvSpPr/>
      </dsp:nvSpPr>
      <dsp:spPr>
        <a:xfrm>
          <a:off x="3253296" y="475900"/>
          <a:ext cx="1643504" cy="199214"/>
        </a:xfrm>
        <a:custGeom>
          <a:avLst/>
          <a:gdLst/>
          <a:ahLst/>
          <a:cxnLst/>
          <a:rect l="0" t="0" r="0" b="0"/>
          <a:pathLst>
            <a:path>
              <a:moveTo>
                <a:pt x="0" y="0"/>
              </a:moveTo>
              <a:lnTo>
                <a:pt x="0" y="99607"/>
              </a:lnTo>
              <a:lnTo>
                <a:pt x="1643504" y="99607"/>
              </a:lnTo>
              <a:lnTo>
                <a:pt x="1643504" y="19921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6F8221-927D-448C-BA65-D157E477E2D7}">
      <dsp:nvSpPr>
        <dsp:cNvPr id="0" name=""/>
        <dsp:cNvSpPr/>
      </dsp:nvSpPr>
      <dsp:spPr>
        <a:xfrm>
          <a:off x="3395953" y="1149436"/>
          <a:ext cx="460816" cy="3652274"/>
        </a:xfrm>
        <a:custGeom>
          <a:avLst/>
          <a:gdLst/>
          <a:ahLst/>
          <a:cxnLst/>
          <a:rect l="0" t="0" r="0" b="0"/>
          <a:pathLst>
            <a:path>
              <a:moveTo>
                <a:pt x="0" y="0"/>
              </a:moveTo>
              <a:lnTo>
                <a:pt x="0" y="3652274"/>
              </a:lnTo>
              <a:lnTo>
                <a:pt x="460816" y="3652274"/>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7F4F26-3EB1-4CD3-9782-DBBF0FD5B5E7}">
      <dsp:nvSpPr>
        <dsp:cNvPr id="0" name=""/>
        <dsp:cNvSpPr/>
      </dsp:nvSpPr>
      <dsp:spPr>
        <a:xfrm>
          <a:off x="3395953" y="1149436"/>
          <a:ext cx="484636" cy="2978738"/>
        </a:xfrm>
        <a:custGeom>
          <a:avLst/>
          <a:gdLst/>
          <a:ahLst/>
          <a:cxnLst/>
          <a:rect l="0" t="0" r="0" b="0"/>
          <a:pathLst>
            <a:path>
              <a:moveTo>
                <a:pt x="0" y="0"/>
              </a:moveTo>
              <a:lnTo>
                <a:pt x="0" y="2978738"/>
              </a:lnTo>
              <a:lnTo>
                <a:pt x="484636" y="2978738"/>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FF24C6-6445-4E18-A713-430390A1DEE1}">
      <dsp:nvSpPr>
        <dsp:cNvPr id="0" name=""/>
        <dsp:cNvSpPr/>
      </dsp:nvSpPr>
      <dsp:spPr>
        <a:xfrm>
          <a:off x="3395953" y="1149436"/>
          <a:ext cx="473205" cy="2305202"/>
        </a:xfrm>
        <a:custGeom>
          <a:avLst/>
          <a:gdLst/>
          <a:ahLst/>
          <a:cxnLst/>
          <a:rect l="0" t="0" r="0" b="0"/>
          <a:pathLst>
            <a:path>
              <a:moveTo>
                <a:pt x="0" y="0"/>
              </a:moveTo>
              <a:lnTo>
                <a:pt x="0" y="2305202"/>
              </a:lnTo>
              <a:lnTo>
                <a:pt x="473205" y="230520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80CAF-7EE3-457D-AC61-DCED8BFF300F}">
      <dsp:nvSpPr>
        <dsp:cNvPr id="0" name=""/>
        <dsp:cNvSpPr/>
      </dsp:nvSpPr>
      <dsp:spPr>
        <a:xfrm>
          <a:off x="3395953" y="1149436"/>
          <a:ext cx="491538" cy="1631665"/>
        </a:xfrm>
        <a:custGeom>
          <a:avLst/>
          <a:gdLst/>
          <a:ahLst/>
          <a:cxnLst/>
          <a:rect l="0" t="0" r="0" b="0"/>
          <a:pathLst>
            <a:path>
              <a:moveTo>
                <a:pt x="0" y="0"/>
              </a:moveTo>
              <a:lnTo>
                <a:pt x="0" y="1631665"/>
              </a:lnTo>
              <a:lnTo>
                <a:pt x="491538" y="1631665"/>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7DC8C1-CF38-4E62-9886-7F875F2E872C}">
      <dsp:nvSpPr>
        <dsp:cNvPr id="0" name=""/>
        <dsp:cNvSpPr/>
      </dsp:nvSpPr>
      <dsp:spPr>
        <a:xfrm>
          <a:off x="3395953" y="1149436"/>
          <a:ext cx="508562" cy="958129"/>
        </a:xfrm>
        <a:custGeom>
          <a:avLst/>
          <a:gdLst/>
          <a:ahLst/>
          <a:cxnLst/>
          <a:rect l="0" t="0" r="0" b="0"/>
          <a:pathLst>
            <a:path>
              <a:moveTo>
                <a:pt x="0" y="0"/>
              </a:moveTo>
              <a:lnTo>
                <a:pt x="0" y="958129"/>
              </a:lnTo>
              <a:lnTo>
                <a:pt x="508562" y="9581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BCC9A3-AB18-4892-81F2-BEA640C8BF51}">
      <dsp:nvSpPr>
        <dsp:cNvPr id="0" name=""/>
        <dsp:cNvSpPr/>
      </dsp:nvSpPr>
      <dsp:spPr>
        <a:xfrm>
          <a:off x="3395953" y="1149436"/>
          <a:ext cx="507580" cy="284592"/>
        </a:xfrm>
        <a:custGeom>
          <a:avLst/>
          <a:gdLst/>
          <a:ahLst/>
          <a:cxnLst/>
          <a:rect l="0" t="0" r="0" b="0"/>
          <a:pathLst>
            <a:path>
              <a:moveTo>
                <a:pt x="0" y="0"/>
              </a:moveTo>
              <a:lnTo>
                <a:pt x="0" y="284592"/>
              </a:lnTo>
              <a:lnTo>
                <a:pt x="507580" y="28459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53784D-C612-4058-B5D4-0BBCD4F2BE49}">
      <dsp:nvSpPr>
        <dsp:cNvPr id="0" name=""/>
        <dsp:cNvSpPr/>
      </dsp:nvSpPr>
      <dsp:spPr>
        <a:xfrm>
          <a:off x="3253296" y="475900"/>
          <a:ext cx="142656" cy="199214"/>
        </a:xfrm>
        <a:custGeom>
          <a:avLst/>
          <a:gdLst/>
          <a:ahLst/>
          <a:cxnLst/>
          <a:rect l="0" t="0" r="0" b="0"/>
          <a:pathLst>
            <a:path>
              <a:moveTo>
                <a:pt x="0" y="0"/>
              </a:moveTo>
              <a:lnTo>
                <a:pt x="0" y="99607"/>
              </a:lnTo>
              <a:lnTo>
                <a:pt x="142656" y="99607"/>
              </a:lnTo>
              <a:lnTo>
                <a:pt x="142656" y="19921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D952E9-E6D3-4A72-A2BB-770BC2B4C23E}">
      <dsp:nvSpPr>
        <dsp:cNvPr id="0" name=""/>
        <dsp:cNvSpPr/>
      </dsp:nvSpPr>
      <dsp:spPr>
        <a:xfrm>
          <a:off x="1752448" y="1149436"/>
          <a:ext cx="507642" cy="3652274"/>
        </a:xfrm>
        <a:custGeom>
          <a:avLst/>
          <a:gdLst/>
          <a:ahLst/>
          <a:cxnLst/>
          <a:rect l="0" t="0" r="0" b="0"/>
          <a:pathLst>
            <a:path>
              <a:moveTo>
                <a:pt x="0" y="0"/>
              </a:moveTo>
              <a:lnTo>
                <a:pt x="0" y="3652274"/>
              </a:lnTo>
              <a:lnTo>
                <a:pt x="507642" y="3652274"/>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6C00E0-FA29-4A31-8271-5C2761A2248E}">
      <dsp:nvSpPr>
        <dsp:cNvPr id="0" name=""/>
        <dsp:cNvSpPr/>
      </dsp:nvSpPr>
      <dsp:spPr>
        <a:xfrm>
          <a:off x="1752448" y="1149436"/>
          <a:ext cx="507642" cy="2978738"/>
        </a:xfrm>
        <a:custGeom>
          <a:avLst/>
          <a:gdLst/>
          <a:ahLst/>
          <a:cxnLst/>
          <a:rect l="0" t="0" r="0" b="0"/>
          <a:pathLst>
            <a:path>
              <a:moveTo>
                <a:pt x="0" y="0"/>
              </a:moveTo>
              <a:lnTo>
                <a:pt x="0" y="2978738"/>
              </a:lnTo>
              <a:lnTo>
                <a:pt x="507642" y="2978738"/>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DDC5C4-48EF-46CF-941C-DBFA6FE79B73}">
      <dsp:nvSpPr>
        <dsp:cNvPr id="0" name=""/>
        <dsp:cNvSpPr/>
      </dsp:nvSpPr>
      <dsp:spPr>
        <a:xfrm>
          <a:off x="1752448" y="1149436"/>
          <a:ext cx="481654" cy="2305202"/>
        </a:xfrm>
        <a:custGeom>
          <a:avLst/>
          <a:gdLst/>
          <a:ahLst/>
          <a:cxnLst/>
          <a:rect l="0" t="0" r="0" b="0"/>
          <a:pathLst>
            <a:path>
              <a:moveTo>
                <a:pt x="0" y="0"/>
              </a:moveTo>
              <a:lnTo>
                <a:pt x="0" y="2305202"/>
              </a:lnTo>
              <a:lnTo>
                <a:pt x="481654" y="230520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881F37-2E5D-4C22-BAB9-9F27E3B23323}">
      <dsp:nvSpPr>
        <dsp:cNvPr id="0" name=""/>
        <dsp:cNvSpPr/>
      </dsp:nvSpPr>
      <dsp:spPr>
        <a:xfrm>
          <a:off x="1752448" y="1149436"/>
          <a:ext cx="507642" cy="1631665"/>
        </a:xfrm>
        <a:custGeom>
          <a:avLst/>
          <a:gdLst/>
          <a:ahLst/>
          <a:cxnLst/>
          <a:rect l="0" t="0" r="0" b="0"/>
          <a:pathLst>
            <a:path>
              <a:moveTo>
                <a:pt x="0" y="0"/>
              </a:moveTo>
              <a:lnTo>
                <a:pt x="0" y="1631665"/>
              </a:lnTo>
              <a:lnTo>
                <a:pt x="507642" y="1631665"/>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BD2203-5669-410B-961B-2B93A97273C7}">
      <dsp:nvSpPr>
        <dsp:cNvPr id="0" name=""/>
        <dsp:cNvSpPr/>
      </dsp:nvSpPr>
      <dsp:spPr>
        <a:xfrm>
          <a:off x="1752448" y="1149436"/>
          <a:ext cx="507642" cy="958129"/>
        </a:xfrm>
        <a:custGeom>
          <a:avLst/>
          <a:gdLst/>
          <a:ahLst/>
          <a:cxnLst/>
          <a:rect l="0" t="0" r="0" b="0"/>
          <a:pathLst>
            <a:path>
              <a:moveTo>
                <a:pt x="0" y="0"/>
              </a:moveTo>
              <a:lnTo>
                <a:pt x="0" y="958129"/>
              </a:lnTo>
              <a:lnTo>
                <a:pt x="507642" y="95812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9F6B08-D79C-4320-A618-8B50DCAE98C2}">
      <dsp:nvSpPr>
        <dsp:cNvPr id="0" name=""/>
        <dsp:cNvSpPr/>
      </dsp:nvSpPr>
      <dsp:spPr>
        <a:xfrm>
          <a:off x="1752448" y="1149436"/>
          <a:ext cx="507642" cy="284592"/>
        </a:xfrm>
        <a:custGeom>
          <a:avLst/>
          <a:gdLst/>
          <a:ahLst/>
          <a:cxnLst/>
          <a:rect l="0" t="0" r="0" b="0"/>
          <a:pathLst>
            <a:path>
              <a:moveTo>
                <a:pt x="0" y="0"/>
              </a:moveTo>
              <a:lnTo>
                <a:pt x="0" y="284592"/>
              </a:lnTo>
              <a:lnTo>
                <a:pt x="507642" y="28459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E829C9-EA8E-432A-8009-E71E7CCF311D}">
      <dsp:nvSpPr>
        <dsp:cNvPr id="0" name=""/>
        <dsp:cNvSpPr/>
      </dsp:nvSpPr>
      <dsp:spPr>
        <a:xfrm>
          <a:off x="1752448" y="475900"/>
          <a:ext cx="1500847" cy="199214"/>
        </a:xfrm>
        <a:custGeom>
          <a:avLst/>
          <a:gdLst/>
          <a:ahLst/>
          <a:cxnLst/>
          <a:rect l="0" t="0" r="0" b="0"/>
          <a:pathLst>
            <a:path>
              <a:moveTo>
                <a:pt x="1500847" y="0"/>
              </a:moveTo>
              <a:lnTo>
                <a:pt x="1500847" y="99607"/>
              </a:lnTo>
              <a:lnTo>
                <a:pt x="0" y="99607"/>
              </a:lnTo>
              <a:lnTo>
                <a:pt x="0" y="19921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059C37-15D0-42CA-BC15-4BEC46D4EC2F}">
      <dsp:nvSpPr>
        <dsp:cNvPr id="0" name=""/>
        <dsp:cNvSpPr/>
      </dsp:nvSpPr>
      <dsp:spPr>
        <a:xfrm>
          <a:off x="3016135" y="1578"/>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1FF8A5-8F50-42C3-9F2B-6BC9A04F1808}">
      <dsp:nvSpPr>
        <dsp:cNvPr id="0" name=""/>
        <dsp:cNvSpPr/>
      </dsp:nvSpPr>
      <dsp:spPr>
        <a:xfrm>
          <a:off x="3016135" y="1578"/>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9D38DB-4527-4FBE-95A9-B7C1ECED2FEA}">
      <dsp:nvSpPr>
        <dsp:cNvPr id="0" name=""/>
        <dsp:cNvSpPr/>
      </dsp:nvSpPr>
      <dsp:spPr>
        <a:xfrm>
          <a:off x="2778975" y="86956"/>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Tests</a:t>
          </a:r>
        </a:p>
      </dsp:txBody>
      <dsp:txXfrm>
        <a:off x="2778975" y="86956"/>
        <a:ext cx="948642" cy="303565"/>
      </dsp:txXfrm>
    </dsp:sp>
    <dsp:sp modelId="{A07DB1C2-3C9E-45C6-981C-409A03A8FFE3}">
      <dsp:nvSpPr>
        <dsp:cNvPr id="0" name=""/>
        <dsp:cNvSpPr/>
      </dsp:nvSpPr>
      <dsp:spPr>
        <a:xfrm>
          <a:off x="1396510" y="675115"/>
          <a:ext cx="711875"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CED735-09B9-4954-9450-73A65EAF7481}">
      <dsp:nvSpPr>
        <dsp:cNvPr id="0" name=""/>
        <dsp:cNvSpPr/>
      </dsp:nvSpPr>
      <dsp:spPr>
        <a:xfrm>
          <a:off x="1396510" y="675115"/>
          <a:ext cx="711875"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5CDD7C-323D-4EAB-B2C5-AD9FEC9AFD89}">
      <dsp:nvSpPr>
        <dsp:cNvPr id="0" name=""/>
        <dsp:cNvSpPr/>
      </dsp:nvSpPr>
      <dsp:spPr>
        <a:xfrm>
          <a:off x="1040573" y="760493"/>
          <a:ext cx="1423751"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dirty="0">
              <a:latin typeface="Times New Roman" pitchFamily="18" charset="0"/>
              <a:cs typeface="Times New Roman" pitchFamily="18" charset="0"/>
            </a:rPr>
            <a:t>Marshal Test for Asphalt Mix Samples (optimum)</a:t>
          </a:r>
        </a:p>
      </dsp:txBody>
      <dsp:txXfrm>
        <a:off x="1040573" y="760493"/>
        <a:ext cx="1423751" cy="303565"/>
      </dsp:txXfrm>
    </dsp:sp>
    <dsp:sp modelId="{D19AD1D0-0120-4A40-8A5F-CD4528437E06}">
      <dsp:nvSpPr>
        <dsp:cNvPr id="0" name=""/>
        <dsp:cNvSpPr/>
      </dsp:nvSpPr>
      <dsp:spPr>
        <a:xfrm>
          <a:off x="2203172" y="1348651"/>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306375-5FDA-4063-B819-A2F1B5C0BA38}">
      <dsp:nvSpPr>
        <dsp:cNvPr id="0" name=""/>
        <dsp:cNvSpPr/>
      </dsp:nvSpPr>
      <dsp:spPr>
        <a:xfrm>
          <a:off x="2203172" y="1348651"/>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BFDDBB-A27E-49FF-A4A2-7153D3465EE3}">
      <dsp:nvSpPr>
        <dsp:cNvPr id="0" name=""/>
        <dsp:cNvSpPr/>
      </dsp:nvSpPr>
      <dsp:spPr>
        <a:xfrm>
          <a:off x="1966011" y="1434029"/>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Air Voids Vs. Asphalt Content</a:t>
          </a:r>
        </a:p>
      </dsp:txBody>
      <dsp:txXfrm>
        <a:off x="1966011" y="1434029"/>
        <a:ext cx="948642" cy="303565"/>
      </dsp:txXfrm>
    </dsp:sp>
    <dsp:sp modelId="{617C48C8-6926-4162-87C3-4532B93C5CDD}">
      <dsp:nvSpPr>
        <dsp:cNvPr id="0" name=""/>
        <dsp:cNvSpPr/>
      </dsp:nvSpPr>
      <dsp:spPr>
        <a:xfrm>
          <a:off x="2203172" y="2022188"/>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09003C-4662-4F6C-BD5D-AF8C32BA9E18}">
      <dsp:nvSpPr>
        <dsp:cNvPr id="0" name=""/>
        <dsp:cNvSpPr/>
      </dsp:nvSpPr>
      <dsp:spPr>
        <a:xfrm>
          <a:off x="2203172" y="2022188"/>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B7463D-BD78-4456-80C0-01A4DF65CB9A}">
      <dsp:nvSpPr>
        <dsp:cNvPr id="0" name=""/>
        <dsp:cNvSpPr/>
      </dsp:nvSpPr>
      <dsp:spPr>
        <a:xfrm>
          <a:off x="1966011" y="2107565"/>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Density Vs. Asphalt Content</a:t>
          </a:r>
        </a:p>
      </dsp:txBody>
      <dsp:txXfrm>
        <a:off x="1966011" y="2107565"/>
        <a:ext cx="948642" cy="303565"/>
      </dsp:txXfrm>
    </dsp:sp>
    <dsp:sp modelId="{35483D05-0504-4F12-8DFF-491AE12F34A6}">
      <dsp:nvSpPr>
        <dsp:cNvPr id="0" name=""/>
        <dsp:cNvSpPr/>
      </dsp:nvSpPr>
      <dsp:spPr>
        <a:xfrm>
          <a:off x="2203172" y="2695724"/>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452321-2F93-48B8-8316-3D2BC3A9730F}">
      <dsp:nvSpPr>
        <dsp:cNvPr id="0" name=""/>
        <dsp:cNvSpPr/>
      </dsp:nvSpPr>
      <dsp:spPr>
        <a:xfrm>
          <a:off x="2203172" y="2695724"/>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014764-4356-47AE-9D82-C89F0CC14899}">
      <dsp:nvSpPr>
        <dsp:cNvPr id="0" name=""/>
        <dsp:cNvSpPr/>
      </dsp:nvSpPr>
      <dsp:spPr>
        <a:xfrm>
          <a:off x="1966011" y="2781102"/>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Stability Vs. Asphalt Content</a:t>
          </a:r>
        </a:p>
      </dsp:txBody>
      <dsp:txXfrm>
        <a:off x="1966011" y="2781102"/>
        <a:ext cx="948642" cy="303565"/>
      </dsp:txXfrm>
    </dsp:sp>
    <dsp:sp modelId="{B090DE23-288C-444E-ACF0-A78D9F6A6713}">
      <dsp:nvSpPr>
        <dsp:cNvPr id="0" name=""/>
        <dsp:cNvSpPr/>
      </dsp:nvSpPr>
      <dsp:spPr>
        <a:xfrm>
          <a:off x="2182214" y="3369260"/>
          <a:ext cx="432405"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A8867E-47E5-4CFA-8DE3-8F7E5C7101FF}">
      <dsp:nvSpPr>
        <dsp:cNvPr id="0" name=""/>
        <dsp:cNvSpPr/>
      </dsp:nvSpPr>
      <dsp:spPr>
        <a:xfrm>
          <a:off x="2182214" y="3369260"/>
          <a:ext cx="432405"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F58685-1C6B-4BBE-913A-30BF4BE0E81C}">
      <dsp:nvSpPr>
        <dsp:cNvPr id="0" name=""/>
        <dsp:cNvSpPr/>
      </dsp:nvSpPr>
      <dsp:spPr>
        <a:xfrm>
          <a:off x="1966011" y="3454638"/>
          <a:ext cx="864811"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Flow Vs. Asphalt Content</a:t>
          </a:r>
        </a:p>
      </dsp:txBody>
      <dsp:txXfrm>
        <a:off x="1966011" y="3454638"/>
        <a:ext cx="864811" cy="303565"/>
      </dsp:txXfrm>
    </dsp:sp>
    <dsp:sp modelId="{4F0B9562-0224-4F06-8D00-7E0790602520}">
      <dsp:nvSpPr>
        <dsp:cNvPr id="0" name=""/>
        <dsp:cNvSpPr/>
      </dsp:nvSpPr>
      <dsp:spPr>
        <a:xfrm>
          <a:off x="2203172" y="4042797"/>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24CF5-C968-4D8F-9259-12FF22FF5418}">
      <dsp:nvSpPr>
        <dsp:cNvPr id="0" name=""/>
        <dsp:cNvSpPr/>
      </dsp:nvSpPr>
      <dsp:spPr>
        <a:xfrm>
          <a:off x="2203172" y="4042797"/>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7C4935-AEEA-41D2-8F2D-AA36B30BF77D}">
      <dsp:nvSpPr>
        <dsp:cNvPr id="0" name=""/>
        <dsp:cNvSpPr/>
      </dsp:nvSpPr>
      <dsp:spPr>
        <a:xfrm>
          <a:off x="1966011" y="4128175"/>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VMA% Vs. Asphalt Content</a:t>
          </a:r>
        </a:p>
      </dsp:txBody>
      <dsp:txXfrm>
        <a:off x="1966011" y="4128175"/>
        <a:ext cx="948642" cy="303565"/>
      </dsp:txXfrm>
    </dsp:sp>
    <dsp:sp modelId="{EECE22F2-EDA0-4581-A0F6-5E8B86F1DBAF}">
      <dsp:nvSpPr>
        <dsp:cNvPr id="0" name=""/>
        <dsp:cNvSpPr/>
      </dsp:nvSpPr>
      <dsp:spPr>
        <a:xfrm>
          <a:off x="2203172" y="4716333"/>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BF699B-4C79-4AE2-8F3B-24CAA37348ED}">
      <dsp:nvSpPr>
        <dsp:cNvPr id="0" name=""/>
        <dsp:cNvSpPr/>
      </dsp:nvSpPr>
      <dsp:spPr>
        <a:xfrm>
          <a:off x="2203172" y="4716333"/>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1FF8B5-CFA5-4174-BDC8-F69FBA887299}">
      <dsp:nvSpPr>
        <dsp:cNvPr id="0" name=""/>
        <dsp:cNvSpPr/>
      </dsp:nvSpPr>
      <dsp:spPr>
        <a:xfrm>
          <a:off x="1966011" y="4801711"/>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VFB%  Vs. Asphalt Content</a:t>
          </a:r>
        </a:p>
      </dsp:txBody>
      <dsp:txXfrm>
        <a:off x="1966011" y="4801711"/>
        <a:ext cx="948642" cy="303565"/>
      </dsp:txXfrm>
    </dsp:sp>
    <dsp:sp modelId="{4AD13969-2F7B-4AAA-B32B-5EA54930B1B3}">
      <dsp:nvSpPr>
        <dsp:cNvPr id="0" name=""/>
        <dsp:cNvSpPr/>
      </dsp:nvSpPr>
      <dsp:spPr>
        <a:xfrm>
          <a:off x="3029746" y="675115"/>
          <a:ext cx="732413"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833ABB-F3E2-43FD-ADCF-04DA079B10E2}">
      <dsp:nvSpPr>
        <dsp:cNvPr id="0" name=""/>
        <dsp:cNvSpPr/>
      </dsp:nvSpPr>
      <dsp:spPr>
        <a:xfrm>
          <a:off x="3029746" y="675115"/>
          <a:ext cx="732413"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43827A-B530-4212-96DC-82681A6FFD7F}">
      <dsp:nvSpPr>
        <dsp:cNvPr id="0" name=""/>
        <dsp:cNvSpPr/>
      </dsp:nvSpPr>
      <dsp:spPr>
        <a:xfrm>
          <a:off x="2663539" y="760493"/>
          <a:ext cx="1464827"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Marshal Test for Asphalt Mix Samples</a:t>
          </a:r>
        </a:p>
      </dsp:txBody>
      <dsp:txXfrm>
        <a:off x="2663539" y="760493"/>
        <a:ext cx="1464827" cy="303565"/>
      </dsp:txXfrm>
    </dsp:sp>
    <dsp:sp modelId="{A3CB69A3-A564-4FCE-BF28-3599B4F47426}">
      <dsp:nvSpPr>
        <dsp:cNvPr id="0" name=""/>
        <dsp:cNvSpPr/>
      </dsp:nvSpPr>
      <dsp:spPr>
        <a:xfrm>
          <a:off x="3847820" y="1348651"/>
          <a:ext cx="464284"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F94087-E9B5-4F23-B5AA-E748C90455F8}">
      <dsp:nvSpPr>
        <dsp:cNvPr id="0" name=""/>
        <dsp:cNvSpPr/>
      </dsp:nvSpPr>
      <dsp:spPr>
        <a:xfrm>
          <a:off x="3847820" y="1348651"/>
          <a:ext cx="464284"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FC7D0C-BFA0-4494-BFE7-D767F8CB14DD}">
      <dsp:nvSpPr>
        <dsp:cNvPr id="0" name=""/>
        <dsp:cNvSpPr/>
      </dsp:nvSpPr>
      <dsp:spPr>
        <a:xfrm>
          <a:off x="3615677" y="1434029"/>
          <a:ext cx="928569"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Air Voids Vs. %Rubber</a:t>
          </a:r>
        </a:p>
      </dsp:txBody>
      <dsp:txXfrm>
        <a:off x="3615677" y="1434029"/>
        <a:ext cx="928569" cy="303565"/>
      </dsp:txXfrm>
    </dsp:sp>
    <dsp:sp modelId="{6BED89CC-75C8-42AB-A4E5-B0069316E558}">
      <dsp:nvSpPr>
        <dsp:cNvPr id="0" name=""/>
        <dsp:cNvSpPr/>
      </dsp:nvSpPr>
      <dsp:spPr>
        <a:xfrm>
          <a:off x="3848612" y="2022188"/>
          <a:ext cx="465869"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56B587-606C-4A2C-B15D-DA8DAD7F56A9}">
      <dsp:nvSpPr>
        <dsp:cNvPr id="0" name=""/>
        <dsp:cNvSpPr/>
      </dsp:nvSpPr>
      <dsp:spPr>
        <a:xfrm>
          <a:off x="3848612" y="2022188"/>
          <a:ext cx="465869"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4E3FB7-4EBD-42E8-8256-FEAEA9875B56}">
      <dsp:nvSpPr>
        <dsp:cNvPr id="0" name=""/>
        <dsp:cNvSpPr/>
      </dsp:nvSpPr>
      <dsp:spPr>
        <a:xfrm>
          <a:off x="3615677" y="2107565"/>
          <a:ext cx="931738"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dirty="0">
              <a:latin typeface="Times New Roman" pitchFamily="18" charset="0"/>
              <a:cs typeface="Times New Roman" pitchFamily="18" charset="0"/>
            </a:rPr>
            <a:t>Density Vs. %Rubber </a:t>
          </a:r>
        </a:p>
      </dsp:txBody>
      <dsp:txXfrm>
        <a:off x="3615677" y="2107565"/>
        <a:ext cx="931738" cy="303565"/>
      </dsp:txXfrm>
    </dsp:sp>
    <dsp:sp modelId="{C053FEB0-4B85-44F7-893D-F05914776C18}">
      <dsp:nvSpPr>
        <dsp:cNvPr id="0" name=""/>
        <dsp:cNvSpPr/>
      </dsp:nvSpPr>
      <dsp:spPr>
        <a:xfrm>
          <a:off x="3834883" y="2695724"/>
          <a:ext cx="438410"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CBDBE2-A49B-43EF-95EB-D07A36C167A4}">
      <dsp:nvSpPr>
        <dsp:cNvPr id="0" name=""/>
        <dsp:cNvSpPr/>
      </dsp:nvSpPr>
      <dsp:spPr>
        <a:xfrm>
          <a:off x="3834883" y="2695724"/>
          <a:ext cx="438410"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529B37-4C59-4CF6-B500-FD20DD5CCAF7}">
      <dsp:nvSpPr>
        <dsp:cNvPr id="0" name=""/>
        <dsp:cNvSpPr/>
      </dsp:nvSpPr>
      <dsp:spPr>
        <a:xfrm>
          <a:off x="3615677" y="2781102"/>
          <a:ext cx="876821"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Stability Vs. %Rubber </a:t>
          </a:r>
        </a:p>
      </dsp:txBody>
      <dsp:txXfrm>
        <a:off x="3615677" y="2781102"/>
        <a:ext cx="876821" cy="303565"/>
      </dsp:txXfrm>
    </dsp:sp>
    <dsp:sp modelId="{2CCFB3CE-9C15-4D19-A169-5E8F2E7A1D8A}">
      <dsp:nvSpPr>
        <dsp:cNvPr id="0" name=""/>
        <dsp:cNvSpPr/>
      </dsp:nvSpPr>
      <dsp:spPr>
        <a:xfrm>
          <a:off x="3820098" y="3369260"/>
          <a:ext cx="40884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789E88-070A-4065-8BD6-D9A49D56D1F9}">
      <dsp:nvSpPr>
        <dsp:cNvPr id="0" name=""/>
        <dsp:cNvSpPr/>
      </dsp:nvSpPr>
      <dsp:spPr>
        <a:xfrm>
          <a:off x="3820098" y="3369260"/>
          <a:ext cx="40884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69DAA1-3DE9-4F9B-BDDF-37DAF995F23C}">
      <dsp:nvSpPr>
        <dsp:cNvPr id="0" name=""/>
        <dsp:cNvSpPr/>
      </dsp:nvSpPr>
      <dsp:spPr>
        <a:xfrm>
          <a:off x="3615677" y="3454638"/>
          <a:ext cx="81768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Flow Vs. %Rubber</a:t>
          </a:r>
        </a:p>
      </dsp:txBody>
      <dsp:txXfrm>
        <a:off x="3615677" y="3454638"/>
        <a:ext cx="817682" cy="303565"/>
      </dsp:txXfrm>
    </dsp:sp>
    <dsp:sp modelId="{40CEBDE0-4EE2-4FE8-906E-102B154ABE20}">
      <dsp:nvSpPr>
        <dsp:cNvPr id="0" name=""/>
        <dsp:cNvSpPr/>
      </dsp:nvSpPr>
      <dsp:spPr>
        <a:xfrm>
          <a:off x="3829316" y="4042797"/>
          <a:ext cx="427278"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A4FD20-7026-4D92-A36F-8ACE73599C3A}">
      <dsp:nvSpPr>
        <dsp:cNvPr id="0" name=""/>
        <dsp:cNvSpPr/>
      </dsp:nvSpPr>
      <dsp:spPr>
        <a:xfrm>
          <a:off x="3829316" y="4042797"/>
          <a:ext cx="427278"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7E6225-FE7D-4CBA-B946-81431EA997DB}">
      <dsp:nvSpPr>
        <dsp:cNvPr id="0" name=""/>
        <dsp:cNvSpPr/>
      </dsp:nvSpPr>
      <dsp:spPr>
        <a:xfrm>
          <a:off x="3615677" y="4128175"/>
          <a:ext cx="854556"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VMA% Vs. %Rubber </a:t>
          </a:r>
        </a:p>
      </dsp:txBody>
      <dsp:txXfrm>
        <a:off x="3615677" y="4128175"/>
        <a:ext cx="854556" cy="303565"/>
      </dsp:txXfrm>
    </dsp:sp>
    <dsp:sp modelId="{1190058A-4F52-41A5-9FB5-C471B060402F}">
      <dsp:nvSpPr>
        <dsp:cNvPr id="0" name=""/>
        <dsp:cNvSpPr/>
      </dsp:nvSpPr>
      <dsp:spPr>
        <a:xfrm>
          <a:off x="3810106" y="4716333"/>
          <a:ext cx="388858"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1635D5-F18C-497E-9A2C-7503C222ABB4}">
      <dsp:nvSpPr>
        <dsp:cNvPr id="0" name=""/>
        <dsp:cNvSpPr/>
      </dsp:nvSpPr>
      <dsp:spPr>
        <a:xfrm>
          <a:off x="3810106" y="4716333"/>
          <a:ext cx="388858"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1FA1EE-5AE6-4B9C-A0A8-F946BF043B9B}">
      <dsp:nvSpPr>
        <dsp:cNvPr id="0" name=""/>
        <dsp:cNvSpPr/>
      </dsp:nvSpPr>
      <dsp:spPr>
        <a:xfrm>
          <a:off x="3615677" y="4801711"/>
          <a:ext cx="777716"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dirty="0">
              <a:latin typeface="Times New Roman" pitchFamily="18" charset="0"/>
              <a:cs typeface="Times New Roman" pitchFamily="18" charset="0"/>
            </a:rPr>
            <a:t>VFB%  Vs. %Rubber</a:t>
          </a:r>
        </a:p>
      </dsp:txBody>
      <dsp:txXfrm>
        <a:off x="3615677" y="4801711"/>
        <a:ext cx="777716" cy="303565"/>
      </dsp:txXfrm>
    </dsp:sp>
    <dsp:sp modelId="{78BFDD26-DBFC-4A42-ADC9-CFE5B476415C}">
      <dsp:nvSpPr>
        <dsp:cNvPr id="0" name=""/>
        <dsp:cNvSpPr/>
      </dsp:nvSpPr>
      <dsp:spPr>
        <a:xfrm>
          <a:off x="4612192" y="675115"/>
          <a:ext cx="569218"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C95690-1BA4-4379-B71D-A24887D4BFE5}">
      <dsp:nvSpPr>
        <dsp:cNvPr id="0" name=""/>
        <dsp:cNvSpPr/>
      </dsp:nvSpPr>
      <dsp:spPr>
        <a:xfrm>
          <a:off x="4612192" y="675115"/>
          <a:ext cx="569218"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72A2C2-1C87-4820-9B7F-48D5DADFF41F}">
      <dsp:nvSpPr>
        <dsp:cNvPr id="0" name=""/>
        <dsp:cNvSpPr/>
      </dsp:nvSpPr>
      <dsp:spPr>
        <a:xfrm>
          <a:off x="4327582" y="760493"/>
          <a:ext cx="1138437"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Bitumen Tests</a:t>
          </a:r>
        </a:p>
      </dsp:txBody>
      <dsp:txXfrm>
        <a:off x="4327582" y="760493"/>
        <a:ext cx="1138437" cy="303565"/>
      </dsp:txXfrm>
    </dsp:sp>
    <dsp:sp modelId="{2F0B269D-519D-47BC-B866-D23329C119CB}">
      <dsp:nvSpPr>
        <dsp:cNvPr id="0" name=""/>
        <dsp:cNvSpPr/>
      </dsp:nvSpPr>
      <dsp:spPr>
        <a:xfrm>
          <a:off x="5304727" y="1348651"/>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91D212-8836-42E6-82DC-0DA225EA40AB}">
      <dsp:nvSpPr>
        <dsp:cNvPr id="0" name=""/>
        <dsp:cNvSpPr/>
      </dsp:nvSpPr>
      <dsp:spPr>
        <a:xfrm>
          <a:off x="5304727" y="1348651"/>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A5CF7D-18CD-4844-B9A2-E200CB7FF825}">
      <dsp:nvSpPr>
        <dsp:cNvPr id="0" name=""/>
        <dsp:cNvSpPr/>
      </dsp:nvSpPr>
      <dsp:spPr>
        <a:xfrm>
          <a:off x="5067567" y="1434029"/>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Softening point</a:t>
          </a:r>
        </a:p>
      </dsp:txBody>
      <dsp:txXfrm>
        <a:off x="5067567" y="1434029"/>
        <a:ext cx="948642" cy="303565"/>
      </dsp:txXfrm>
    </dsp:sp>
    <dsp:sp modelId="{27543F3A-A374-4F84-A711-9089848FF404}">
      <dsp:nvSpPr>
        <dsp:cNvPr id="0" name=""/>
        <dsp:cNvSpPr/>
      </dsp:nvSpPr>
      <dsp:spPr>
        <a:xfrm>
          <a:off x="5304727" y="2022188"/>
          <a:ext cx="474321" cy="474321"/>
        </a:xfrm>
        <a:prstGeom prst="arc">
          <a:avLst>
            <a:gd name="adj1" fmla="val 13200000"/>
            <a:gd name="adj2" fmla="val 192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EEBD50-814E-42E3-8125-D40AF5FE756B}">
      <dsp:nvSpPr>
        <dsp:cNvPr id="0" name=""/>
        <dsp:cNvSpPr/>
      </dsp:nvSpPr>
      <dsp:spPr>
        <a:xfrm>
          <a:off x="5304727" y="2022188"/>
          <a:ext cx="474321" cy="474321"/>
        </a:xfrm>
        <a:prstGeom prst="arc">
          <a:avLst>
            <a:gd name="adj1" fmla="val 2400000"/>
            <a:gd name="adj2" fmla="val 8400000"/>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093883-19F2-4891-BC60-0A202364487C}">
      <dsp:nvSpPr>
        <dsp:cNvPr id="0" name=""/>
        <dsp:cNvSpPr/>
      </dsp:nvSpPr>
      <dsp:spPr>
        <a:xfrm>
          <a:off x="5067567" y="2107565"/>
          <a:ext cx="948642" cy="30356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b="1" kern="1200">
              <a:latin typeface="Times New Roman" pitchFamily="18" charset="0"/>
              <a:cs typeface="Times New Roman" pitchFamily="18" charset="0"/>
            </a:rPr>
            <a:t>Ductility test</a:t>
          </a:r>
        </a:p>
      </dsp:txBody>
      <dsp:txXfrm>
        <a:off x="5067567" y="2107565"/>
        <a:ext cx="948642" cy="30356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460B33-38B6-492F-9B45-C4092DD8088A}" type="datetimeFigureOut">
              <a:rPr lang="en-US" smtClean="0"/>
              <a:t>19-Jan-19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23DB69-84CB-47A0-9A43-E9FB535523CE}" type="slidenum">
              <a:rPr lang="en-US" smtClean="0"/>
              <a:t>‹#›</a:t>
            </a:fld>
            <a:endParaRPr lang="en-US"/>
          </a:p>
        </p:txBody>
      </p:sp>
    </p:spTree>
    <p:extLst>
      <p:ext uri="{BB962C8B-B14F-4D97-AF65-F5344CB8AC3E}">
        <p14:creationId xmlns:p14="http://schemas.microsoft.com/office/powerpoint/2010/main" val="1691745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23DB69-84CB-47A0-9A43-E9FB535523CE}" type="slidenum">
              <a:rPr lang="en-US" smtClean="0"/>
              <a:t>1</a:t>
            </a:fld>
            <a:endParaRPr lang="en-US"/>
          </a:p>
        </p:txBody>
      </p:sp>
    </p:spTree>
    <p:extLst>
      <p:ext uri="{BB962C8B-B14F-4D97-AF65-F5344CB8AC3E}">
        <p14:creationId xmlns:p14="http://schemas.microsoft.com/office/powerpoint/2010/main" val="2132962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Arial" charset="0"/>
              </a:rPr>
              <a:t>To assess effectively the security needs of an organization and to evaluate and choose various security products and policies, the manager responsible for security needs some systematic way of defining the requirements for security and characterizing the approaches to satisfying those requirements. This is difficult enough in a centralized data processing environment; with the use of local and wide area networks the problems are compounded. ITU-T Recommendation X.800, </a:t>
            </a:r>
            <a:r>
              <a:rPr lang="en-US" i="1" dirty="0">
                <a:cs typeface="Arial" charset="0"/>
              </a:rPr>
              <a:t>Security Architecture for OSI</a:t>
            </a:r>
            <a:r>
              <a:rPr lang="en-US" dirty="0">
                <a:cs typeface="Arial" charset="0"/>
              </a:rPr>
              <a:t>, defines such a systematic approach. The OSI security architecture is useful to managers as a way of organizing the task of providing security.</a:t>
            </a:r>
          </a:p>
          <a:p>
            <a:endParaRPr lang="en-US" dirty="0"/>
          </a:p>
        </p:txBody>
      </p:sp>
      <p:sp>
        <p:nvSpPr>
          <p:cNvPr id="4" name="Slide Number Placeholder 3"/>
          <p:cNvSpPr>
            <a:spLocks noGrp="1"/>
          </p:cNvSpPr>
          <p:nvPr>
            <p:ph type="sldNum" sz="quarter" idx="10"/>
          </p:nvPr>
        </p:nvSpPr>
        <p:spPr/>
        <p:txBody>
          <a:bodyPr/>
          <a:lstStyle/>
          <a:p>
            <a:fld id="{CB23DB69-84CB-47A0-9A43-E9FB535523CE}" type="slidenum">
              <a:rPr lang="en-US" smtClean="0"/>
              <a:t>4</a:t>
            </a:fld>
            <a:endParaRPr lang="en-US"/>
          </a:p>
        </p:txBody>
      </p:sp>
    </p:spTree>
    <p:extLst>
      <p:ext uri="{BB962C8B-B14F-4D97-AF65-F5344CB8AC3E}">
        <p14:creationId xmlns:p14="http://schemas.microsoft.com/office/powerpoint/2010/main" val="2667443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Access control</a:t>
            </a:r>
          </a:p>
          <a:p>
            <a:r>
              <a:rPr lang="en-US" sz="1200" b="0" i="0" kern="1200" dirty="0">
                <a:solidFill>
                  <a:schemeClr val="tx1"/>
                </a:solidFill>
                <a:effectLst/>
                <a:latin typeface="+mn-lt"/>
                <a:ea typeface="+mn-ea"/>
                <a:cs typeface="+mn-cs"/>
              </a:rPr>
              <a:t>  Not every user should have access to your network. To keep out potential attackers, you need to recognize each user and each device. Then you can enforce your security policies. You can block noncompliant endpoint devices or give them only limited access. This process is network access control (NAC).</a:t>
            </a:r>
          </a:p>
          <a:p>
            <a:endParaRPr lang="en-US" dirty="0"/>
          </a:p>
        </p:txBody>
      </p:sp>
      <p:sp>
        <p:nvSpPr>
          <p:cNvPr id="4" name="Slide Number Placeholder 3"/>
          <p:cNvSpPr>
            <a:spLocks noGrp="1"/>
          </p:cNvSpPr>
          <p:nvPr>
            <p:ph type="sldNum" sz="quarter" idx="10"/>
          </p:nvPr>
        </p:nvSpPr>
        <p:spPr/>
        <p:txBody>
          <a:bodyPr/>
          <a:lstStyle/>
          <a:p>
            <a:fld id="{CB23DB69-84CB-47A0-9A43-E9FB535523CE}" type="slidenum">
              <a:rPr lang="en-US" smtClean="0"/>
              <a:t>7</a:t>
            </a:fld>
            <a:endParaRPr lang="en-US"/>
          </a:p>
        </p:txBody>
      </p:sp>
    </p:spTree>
    <p:extLst>
      <p:ext uri="{BB962C8B-B14F-4D97-AF65-F5344CB8AC3E}">
        <p14:creationId xmlns:p14="http://schemas.microsoft.com/office/powerpoint/2010/main" val="412271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3399"/>
                </a:solidFill>
                <a:latin typeface="+mn-lt"/>
                <a:ea typeface="+mn-ea"/>
                <a:cs typeface="+mn-cs"/>
              </a:rPr>
              <a:t>Use of an Authentication Server in 802.11i</a:t>
            </a:r>
          </a:p>
          <a:p>
            <a:endParaRPr lang="en-US" dirty="0"/>
          </a:p>
        </p:txBody>
      </p:sp>
      <p:sp>
        <p:nvSpPr>
          <p:cNvPr id="4" name="Slide Number Placeholder 3"/>
          <p:cNvSpPr>
            <a:spLocks noGrp="1"/>
          </p:cNvSpPr>
          <p:nvPr>
            <p:ph type="sldNum" sz="quarter" idx="10"/>
          </p:nvPr>
        </p:nvSpPr>
        <p:spPr/>
        <p:txBody>
          <a:bodyPr/>
          <a:lstStyle/>
          <a:p>
            <a:fld id="{CB23DB69-84CB-47A0-9A43-E9FB535523CE}" type="slidenum">
              <a:rPr lang="en-US" smtClean="0"/>
              <a:t>19</a:t>
            </a:fld>
            <a:endParaRPr lang="en-US"/>
          </a:p>
        </p:txBody>
      </p:sp>
    </p:spTree>
    <p:extLst>
      <p:ext uri="{BB962C8B-B14F-4D97-AF65-F5344CB8AC3E}">
        <p14:creationId xmlns:p14="http://schemas.microsoft.com/office/powerpoint/2010/main" val="4061884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000" dirty="0"/>
              <a:t>IPsec provides three degrees of freedom. </a:t>
            </a:r>
          </a:p>
          <a:p>
            <a:pPr lvl="2"/>
            <a:r>
              <a:rPr lang="en-US" sz="1600" dirty="0"/>
              <a:t>First, it is highly modular, allowing users (or more likely, system administrators) to select from a variety of cryptographic algorithms and specialized security protocols. </a:t>
            </a:r>
          </a:p>
          <a:p>
            <a:pPr lvl="2"/>
            <a:r>
              <a:rPr lang="en-US" sz="1600" dirty="0"/>
              <a:t>Second, IPsec allows users to select from a large menu of security properties, including access control, integrity, authentication, originality, and confidentiality.</a:t>
            </a:r>
          </a:p>
          <a:p>
            <a:pPr lvl="2"/>
            <a:r>
              <a:rPr lang="en-US" sz="1600" dirty="0"/>
              <a:t>Third, IPsec can be used to protect “narrow” streams (e.g., packets belonging to a particular TCP connection being sent between a pair of hosts) or “wide” streams (e.g., all packets flowing between a pair of routers).</a:t>
            </a:r>
          </a:p>
          <a:p>
            <a:endParaRPr lang="ar-SA" dirty="0"/>
          </a:p>
          <a:p>
            <a:pPr lvl="1"/>
            <a:r>
              <a:rPr lang="en-US" sz="2000" dirty="0"/>
              <a:t>In a transport mode SA, ESP’s payload data is simply a message for a higher layer such as UDP or TCP. </a:t>
            </a:r>
          </a:p>
          <a:p>
            <a:pPr lvl="2"/>
            <a:r>
              <a:rPr lang="en-US" sz="1600" dirty="0"/>
              <a:t>In this mode, IPsec acts as an intermediate protocol layer, much like SSL/TLS does between TCP and a higher layer. </a:t>
            </a:r>
          </a:p>
          <a:p>
            <a:pPr lvl="2"/>
            <a:r>
              <a:rPr lang="en-US" sz="1600" dirty="0"/>
              <a:t>When an ESP message is received, its payload is passed to the higher level protocol.</a:t>
            </a:r>
          </a:p>
          <a:p>
            <a:pPr lvl="1"/>
            <a:r>
              <a:rPr lang="en-US" sz="2000" dirty="0"/>
              <a:t>In a tunnel mode SA, however, ESP’s payload data is itself an IP packet</a:t>
            </a:r>
          </a:p>
          <a:p>
            <a:endParaRPr lang="en-US" dirty="0"/>
          </a:p>
        </p:txBody>
      </p:sp>
      <p:sp>
        <p:nvSpPr>
          <p:cNvPr id="4" name="Slide Number Placeholder 3"/>
          <p:cNvSpPr>
            <a:spLocks noGrp="1"/>
          </p:cNvSpPr>
          <p:nvPr>
            <p:ph type="sldNum" sz="quarter" idx="10"/>
          </p:nvPr>
        </p:nvSpPr>
        <p:spPr/>
        <p:txBody>
          <a:bodyPr/>
          <a:lstStyle/>
          <a:p>
            <a:fld id="{CB23DB69-84CB-47A0-9A43-E9FB535523CE}" type="slidenum">
              <a:rPr lang="en-US" smtClean="0"/>
              <a:t>21</a:t>
            </a:fld>
            <a:endParaRPr lang="en-US"/>
          </a:p>
        </p:txBody>
      </p:sp>
    </p:spTree>
    <p:extLst>
      <p:ext uri="{BB962C8B-B14F-4D97-AF65-F5344CB8AC3E}">
        <p14:creationId xmlns:p14="http://schemas.microsoft.com/office/powerpoint/2010/main" val="3462518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EFB3C8-C6EB-4A2B-ABA0-242260E4F536}"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1DD9B0-47B1-469C-8199-D5830DEBFBBF}"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5242CF-B2CA-4731-A457-808C3470D8E2}"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FF3D781-61B6-4CDC-927A-F7BFD5F3B799}"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4FF3A3B-B19B-43D6-9E53-637FAD0631F3}"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7062235-5FB7-43BC-9D48-C4A4F2A3F058}"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7EA23-0734-4FC2-A89C-DDF8A18A1989}"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48C26A-284B-4217-AD05-ED8E54AD4BDD}"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5E6CA2-C070-4E6C-A290-EDFAE5F6C7A5}" type="datetime1">
              <a:rPr lang="en-US" smtClean="0"/>
              <a:t>19-Jan-19</a:t>
            </a:fld>
            <a:endParaRPr lang="en-US" dirty="0"/>
          </a:p>
        </p:txBody>
      </p:sp>
      <p:sp>
        <p:nvSpPr>
          <p:cNvPr id="5" name="Footer Placeholder 4"/>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056FA6-CE3A-472E-A88E-1ABC9D02100B}"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A71767-232E-4905-8119-9D5B2A6AA37E}" type="datetime1">
              <a:rPr lang="en-US" smtClean="0"/>
              <a:t>19-Jan-19</a:t>
            </a:fld>
            <a:endParaRPr lang="en-US" dirty="0"/>
          </a:p>
        </p:txBody>
      </p:sp>
      <p:sp>
        <p:nvSpPr>
          <p:cNvPr id="8" name="Footer Placeholder 7"/>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14C6C7-457B-483C-99FC-C9AD6750A14A}" type="datetime1">
              <a:rPr lang="en-US" smtClean="0"/>
              <a:t>19-Jan-19</a:t>
            </a:fld>
            <a:endParaRPr lang="en-US" dirty="0"/>
          </a:p>
        </p:txBody>
      </p:sp>
      <p:sp>
        <p:nvSpPr>
          <p:cNvPr id="4" name="Footer Placeholder 3"/>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8A0399-F45C-4670-BC7B-3F603274C972}" type="datetime1">
              <a:rPr lang="en-US" smtClean="0"/>
              <a:t>19-Jan-19</a:t>
            </a:fld>
            <a:endParaRPr lang="en-US" dirty="0"/>
          </a:p>
        </p:txBody>
      </p:sp>
      <p:sp>
        <p:nvSpPr>
          <p:cNvPr id="3" name="Footer Placeholder 2"/>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233DB70-27C6-48A1-A41D-4684D827AA7A}"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41A3229-9C6D-4291-9FD1-D88A90143297}" type="datetime1">
              <a:rPr lang="en-US" smtClean="0"/>
              <a:t>19-Jan-19</a:t>
            </a:fld>
            <a:endParaRPr lang="en-US" dirty="0"/>
          </a:p>
        </p:txBody>
      </p:sp>
      <p:sp>
        <p:nvSpPr>
          <p:cNvPr id="6" name="Footer Placeholder 5"/>
          <p:cNvSpPr>
            <a:spLocks noGrp="1"/>
          </p:cNvSpPr>
          <p:nvPr>
            <p:ph type="ftr" sz="quarter" idx="11"/>
          </p:nvPr>
        </p:nvSpPr>
        <p:spPr/>
        <p:txBody>
          <a:bodyPr/>
          <a:lstStyle/>
          <a:p>
            <a:r>
              <a:rPr lang="en-US" smtClean="0"/>
              <a:t>Introduction   Objective    Methodology  Performed Tests  Results &amp; Discussion  Conclusion &amp; Recommendations</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03881BA-40ED-4552-8B43-9BE883F8A3BF}" type="datetime1">
              <a:rPr lang="en-US" smtClean="0"/>
              <a:t>19-Jan-19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Introduction   Objective    Methodology  Performed Tests  Results &amp; Discussion  Conclusion &amp; Recommendations</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E82F6-56CC-4D3E-B1C5-9A31C0883C82}"/>
              </a:ext>
            </a:extLst>
          </p:cNvPr>
          <p:cNvSpPr>
            <a:spLocks noGrp="1"/>
          </p:cNvSpPr>
          <p:nvPr>
            <p:ph type="ctrTitle"/>
          </p:nvPr>
        </p:nvSpPr>
        <p:spPr>
          <a:xfrm>
            <a:off x="142787" y="2129423"/>
            <a:ext cx="9504608" cy="764852"/>
          </a:xfrm>
        </p:spPr>
        <p:txBody>
          <a:bodyPr>
            <a:normAutofit/>
          </a:bodyPr>
          <a:lstStyle/>
          <a:p>
            <a:pPr algn="ctr"/>
            <a:r>
              <a:rPr lang="en-US" sz="3200" b="1" dirty="0" smtClean="0">
                <a:solidFill>
                  <a:schemeClr val="tx1"/>
                </a:solidFill>
                <a:latin typeface="Times New Roman" pitchFamily="18" charset="0"/>
                <a:cs typeface="Times New Roman" pitchFamily="18" charset="0"/>
              </a:rPr>
              <a:t>The </a:t>
            </a:r>
            <a:r>
              <a:rPr lang="en-US" sz="3200" b="1" dirty="0">
                <a:solidFill>
                  <a:schemeClr val="tx1"/>
                </a:solidFill>
                <a:latin typeface="Times New Roman" pitchFamily="18" charset="0"/>
                <a:cs typeface="Times New Roman" pitchFamily="18" charset="0"/>
              </a:rPr>
              <a:t>impact of using rubber on asphalt mix </a:t>
            </a:r>
            <a:r>
              <a:rPr lang="en-US" sz="3200" b="1" dirty="0" smtClean="0">
                <a:solidFill>
                  <a:schemeClr val="tx1"/>
                </a:solidFill>
                <a:latin typeface="Times New Roman" pitchFamily="18" charset="0"/>
                <a:cs typeface="Times New Roman" pitchFamily="18" charset="0"/>
              </a:rPr>
              <a:t>design</a:t>
            </a:r>
            <a:endParaRPr lang="en-US" sz="3200" b="1" dirty="0">
              <a:solidFill>
                <a:schemeClr val="tx1"/>
              </a:solidFill>
              <a:latin typeface="Times New Roman" pitchFamily="18" charset="0"/>
              <a:cs typeface="Times New Roman" pitchFamily="18" charset="0"/>
            </a:endParaRPr>
          </a:p>
        </p:txBody>
      </p:sp>
      <p:sp>
        <p:nvSpPr>
          <p:cNvPr id="3" name="Subtitle 2">
            <a:extLst>
              <a:ext uri="{FF2B5EF4-FFF2-40B4-BE49-F238E27FC236}">
                <a16:creationId xmlns:a16="http://schemas.microsoft.com/office/drawing/2014/main" id="{2BC604BE-CB98-4EEF-8696-0C7493485B09}"/>
              </a:ext>
            </a:extLst>
          </p:cNvPr>
          <p:cNvSpPr>
            <a:spLocks noGrp="1"/>
          </p:cNvSpPr>
          <p:nvPr>
            <p:ph type="subTitle" idx="1"/>
          </p:nvPr>
        </p:nvSpPr>
        <p:spPr>
          <a:xfrm>
            <a:off x="1592718" y="4478755"/>
            <a:ext cx="10125634" cy="1721223"/>
          </a:xfrm>
        </p:spPr>
        <p:txBody>
          <a:bodyPr>
            <a:normAutofit/>
          </a:bodyPr>
          <a:lstStyle/>
          <a:p>
            <a:r>
              <a:rPr lang="en-US" b="1" dirty="0">
                <a:solidFill>
                  <a:schemeClr val="tx1"/>
                </a:solidFill>
                <a:latin typeface="Times New Roman" pitchFamily="18" charset="0"/>
                <a:cs typeface="Times New Roman" pitchFamily="18" charset="0"/>
              </a:rPr>
              <a:t>Prepared by : </a:t>
            </a:r>
            <a:r>
              <a:rPr lang="en-US" b="1" dirty="0" err="1">
                <a:solidFill>
                  <a:schemeClr val="tx1"/>
                </a:solidFill>
                <a:latin typeface="Times New Roman" pitchFamily="18" charset="0"/>
                <a:cs typeface="Times New Roman" pitchFamily="18" charset="0"/>
              </a:rPr>
              <a:t>Ibraheem</a:t>
            </a:r>
            <a:r>
              <a:rPr lang="en-US" b="1" dirty="0">
                <a:solidFill>
                  <a:schemeClr val="tx1"/>
                </a:solidFill>
                <a:latin typeface="Times New Roman" pitchFamily="18" charset="0"/>
                <a:cs typeface="Times New Roman" pitchFamily="18" charset="0"/>
              </a:rPr>
              <a:t> </a:t>
            </a:r>
            <a:r>
              <a:rPr lang="en-US" b="1" dirty="0" err="1">
                <a:solidFill>
                  <a:schemeClr val="tx1"/>
                </a:solidFill>
                <a:latin typeface="Times New Roman" pitchFamily="18" charset="0"/>
                <a:cs typeface="Times New Roman" pitchFamily="18" charset="0"/>
              </a:rPr>
              <a:t>Solimea</a:t>
            </a:r>
            <a:r>
              <a:rPr lang="en-US" b="1" dirty="0">
                <a:solidFill>
                  <a:schemeClr val="tx1"/>
                </a:solidFill>
                <a:latin typeface="Times New Roman" pitchFamily="18" charset="0"/>
                <a:cs typeface="Times New Roman" pitchFamily="18" charset="0"/>
              </a:rPr>
              <a:t>            </a:t>
            </a:r>
            <a:r>
              <a:rPr lang="en-US" b="1" dirty="0" smtClean="0">
                <a:solidFill>
                  <a:schemeClr val="tx1"/>
                </a:solidFill>
                <a:latin typeface="Times New Roman" pitchFamily="18" charset="0"/>
                <a:cs typeface="Times New Roman" pitchFamily="18" charset="0"/>
              </a:rPr>
              <a:t>              </a:t>
            </a:r>
            <a:r>
              <a:rPr lang="en-US" b="1" dirty="0">
                <a:solidFill>
                  <a:schemeClr val="tx1"/>
                </a:solidFill>
                <a:latin typeface="Times New Roman" pitchFamily="18" charset="0"/>
                <a:cs typeface="Times New Roman" pitchFamily="18" charset="0"/>
              </a:rPr>
              <a:t>Supervisor:  Dr. </a:t>
            </a:r>
            <a:r>
              <a:rPr lang="en-US" b="1" dirty="0" err="1">
                <a:solidFill>
                  <a:schemeClr val="tx1"/>
                </a:solidFill>
                <a:latin typeface="Times New Roman" pitchFamily="18" charset="0"/>
                <a:cs typeface="Times New Roman" pitchFamily="18" charset="0"/>
              </a:rPr>
              <a:t>Amjad</a:t>
            </a:r>
            <a:r>
              <a:rPr lang="en-US" b="1" dirty="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Issa</a:t>
            </a:r>
            <a:endParaRPr lang="en-US" b="1" dirty="0" smtClean="0">
              <a:solidFill>
                <a:schemeClr val="tx1"/>
              </a:solidFill>
              <a:latin typeface="Times New Roman" pitchFamily="18" charset="0"/>
              <a:cs typeface="Times New Roman" pitchFamily="18" charset="0"/>
            </a:endParaRPr>
          </a:p>
          <a:p>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Raghad</a:t>
            </a:r>
            <a:r>
              <a:rPr lang="en-US" b="1" dirty="0" smtClean="0">
                <a:solidFill>
                  <a:schemeClr val="tx1"/>
                </a:solidFill>
                <a:latin typeface="Times New Roman" pitchFamily="18" charset="0"/>
                <a:cs typeface="Times New Roman" pitchFamily="18" charset="0"/>
              </a:rPr>
              <a:t> Al-</a:t>
            </a:r>
            <a:r>
              <a:rPr lang="en-US" b="1" dirty="0" err="1" smtClean="0">
                <a:solidFill>
                  <a:schemeClr val="tx1"/>
                </a:solidFill>
                <a:latin typeface="Times New Roman" pitchFamily="18" charset="0"/>
                <a:cs typeface="Times New Roman" pitchFamily="18" charset="0"/>
              </a:rPr>
              <a:t>Zerie</a:t>
            </a:r>
            <a:endParaRPr lang="ar-SA" b="1" dirty="0" smtClean="0">
              <a:solidFill>
                <a:schemeClr val="tx1"/>
              </a:solidFill>
              <a:latin typeface="Times New Roman" pitchFamily="18" charset="0"/>
              <a:cs typeface="Times New Roman" pitchFamily="18" charset="0"/>
            </a:endParaRPr>
          </a:p>
          <a:p>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Rinal</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Abdulall</a:t>
            </a:r>
            <a:r>
              <a:rPr lang="en-US" b="1" dirty="0" err="1">
                <a:solidFill>
                  <a:schemeClr val="tx1"/>
                </a:solidFill>
                <a:latin typeface="Times New Roman" pitchFamily="18" charset="0"/>
                <a:cs typeface="Times New Roman" pitchFamily="18" charset="0"/>
              </a:rPr>
              <a:t>h</a:t>
            </a:r>
            <a:endParaRPr lang="en-US" b="1" dirty="0">
              <a:solidFill>
                <a:schemeClr val="tx1"/>
              </a:solidFill>
              <a:latin typeface="Times New Roman" pitchFamily="18" charset="0"/>
              <a:cs typeface="Times New Roman" pitchFamily="18" charset="0"/>
            </a:endParaRPr>
          </a:p>
          <a:p>
            <a:endParaRPr lang="en-US" dirty="0"/>
          </a:p>
          <a:p>
            <a:endParaRPr lang="en-US" dirty="0" smtClean="0"/>
          </a:p>
          <a:p>
            <a:endParaRPr lang="en-US" dirty="0"/>
          </a:p>
        </p:txBody>
      </p:sp>
      <p:sp>
        <p:nvSpPr>
          <p:cNvPr id="4" name="Date Placeholder 3"/>
          <p:cNvSpPr>
            <a:spLocks noGrp="1"/>
          </p:cNvSpPr>
          <p:nvPr>
            <p:ph type="dt" sz="half" idx="10"/>
          </p:nvPr>
        </p:nvSpPr>
        <p:spPr/>
        <p:txBody>
          <a:bodyPr/>
          <a:lstStyle/>
          <a:p>
            <a:fld id="{D2BF0446-F133-4A31-80DE-383B0422216F}" type="datetime1">
              <a:rPr lang="en-US" sz="1400" smtClean="0">
                <a:solidFill>
                  <a:schemeClr val="tx1"/>
                </a:solidFill>
              </a:rPr>
              <a:t>19-Jan-19</a:t>
            </a:fld>
            <a:endParaRPr lang="en-US" sz="1400" dirty="0">
              <a:solidFill>
                <a:schemeClr val="tx1"/>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1</a:t>
            </a:fld>
            <a:endParaRPr lang="en-US" dirty="0"/>
          </a:p>
        </p:txBody>
      </p:sp>
      <p:sp>
        <p:nvSpPr>
          <p:cNvPr id="9" name="Rectangle 8"/>
          <p:cNvSpPr/>
          <p:nvPr/>
        </p:nvSpPr>
        <p:spPr>
          <a:xfrm>
            <a:off x="608923" y="963419"/>
            <a:ext cx="7393884" cy="1015663"/>
          </a:xfrm>
          <a:prstGeom prst="rect">
            <a:avLst/>
          </a:prstGeom>
          <a:noFill/>
        </p:spPr>
        <p:txBody>
          <a:bodyPr wrap="none" lIns="91440" tIns="45720" rIns="91440" bIns="45720">
            <a:spAutoFit/>
          </a:bodyPr>
          <a:lstStyle/>
          <a:p>
            <a:pPr algn="ctr"/>
            <a:r>
              <a:rPr lang="en-US" sz="6000" b="1" dirty="0">
                <a:latin typeface="Times New Roman" pitchFamily="18" charset="0"/>
                <a:cs typeface="Times New Roman" pitchFamily="18" charset="0"/>
              </a:rPr>
              <a:t>Graduation Project </a:t>
            </a:r>
            <a:r>
              <a:rPr lang="en-US" sz="6000" b="1" dirty="0" smtClean="0">
                <a:latin typeface="Times New Roman" pitchFamily="18" charset="0"/>
                <a:cs typeface="Times New Roman" pitchFamily="18" charset="0"/>
              </a:rPr>
              <a:t>II</a:t>
            </a:r>
            <a:endParaRPr lang="en-US" sz="6000" b="0" cap="none" spc="0" dirty="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9446" y="1352282"/>
            <a:ext cx="4232857" cy="3755266"/>
          </a:xfrm>
          <a:prstGeom prst="rect">
            <a:avLst/>
          </a:prstGeom>
        </p:spPr>
      </p:pic>
    </p:spTree>
    <p:extLst>
      <p:ext uri="{BB962C8B-B14F-4D97-AF65-F5344CB8AC3E}">
        <p14:creationId xmlns:p14="http://schemas.microsoft.com/office/powerpoint/2010/main" val="1298649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3629" y="624110"/>
            <a:ext cx="9810984" cy="1280890"/>
          </a:xfrm>
        </p:spPr>
        <p:txBody>
          <a:bodyPr/>
          <a:lstStyle/>
          <a:p>
            <a:r>
              <a:rPr lang="en-US" b="1" dirty="0">
                <a:solidFill>
                  <a:schemeClr val="tx1"/>
                </a:solidFill>
                <a:latin typeface="Times New Roman" pitchFamily="18" charset="0"/>
                <a:cs typeface="Times New Roman" pitchFamily="18" charset="0"/>
              </a:rPr>
              <a:t>Air voids </a:t>
            </a:r>
            <a:r>
              <a:rPr lang="en-US" dirty="0">
                <a:solidFill>
                  <a:schemeClr val="tx1"/>
                </a:solidFill>
              </a:rPr>
              <a:t/>
            </a:r>
            <a:br>
              <a:rPr lang="en-US" dirty="0">
                <a:solidFill>
                  <a:schemeClr val="tx1"/>
                </a:solidFill>
              </a:rPr>
            </a:br>
            <a:endParaRPr lang="ar-SA" dirty="0">
              <a:solidFill>
                <a:schemeClr val="tx1"/>
              </a:solidFill>
            </a:endParaRPr>
          </a:p>
        </p:txBody>
      </p:sp>
      <p:sp>
        <p:nvSpPr>
          <p:cNvPr id="4" name="عنصر نائب للتاريخ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812" y="1905001"/>
            <a:ext cx="5777865" cy="3217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0933" y="1905000"/>
            <a:ext cx="5450608" cy="321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622374" y="1494118"/>
            <a:ext cx="2916183" cy="410882"/>
          </a:xfrm>
          <a:prstGeom prst="rect">
            <a:avLst/>
          </a:prstGeom>
        </p:spPr>
        <p:txBody>
          <a:bodyPr wrap="none">
            <a:spAutoFit/>
          </a:bodyPr>
          <a:lstStyle/>
          <a:p>
            <a:pPr algn="ctr">
              <a:lnSpc>
                <a:spcPct val="115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Calculation of % of air voids.</a:t>
            </a:r>
            <a:endParaRPr lang="en-US" dirty="0">
              <a:latin typeface="Calibri" panose="020F0502020204030204" pitchFamily="34" charset="0"/>
              <a:ea typeface="Times New Roman" panose="02020603050405020304" pitchFamily="18" charset="0"/>
              <a:cs typeface="Arial" panose="020B0604020202020204" pitchFamily="34" charset="0"/>
            </a:endParaRPr>
          </a:p>
        </p:txBody>
      </p:sp>
      <p:sp>
        <p:nvSpPr>
          <p:cNvPr id="7" name="Rectangle 6"/>
          <p:cNvSpPr/>
          <p:nvPr/>
        </p:nvSpPr>
        <p:spPr>
          <a:xfrm>
            <a:off x="6815158" y="5122325"/>
            <a:ext cx="4737194" cy="369332"/>
          </a:xfrm>
          <a:prstGeom prst="rect">
            <a:avLst/>
          </a:prstGeom>
        </p:spPr>
        <p:txBody>
          <a:bodyPr wrap="none">
            <a:spAutoFit/>
          </a:bodyPr>
          <a:lstStyle/>
          <a:p>
            <a:pPr algn="ctr"/>
            <a:r>
              <a:rPr lang="en-US" dirty="0">
                <a:latin typeface="Times New Roman" panose="02020603050405020304" pitchFamily="18" charset="0"/>
                <a:ea typeface="Times New Roman" panose="02020603050405020304" pitchFamily="18" charset="0"/>
              </a:rPr>
              <a:t>Percentage of rubber and corresponding air voids</a:t>
            </a:r>
            <a:endParaRPr lang="en-US" dirty="0"/>
          </a:p>
        </p:txBody>
      </p:sp>
    </p:spTree>
    <p:extLst>
      <p:ext uri="{BB962C8B-B14F-4D97-AF65-F5344CB8AC3E}">
        <p14:creationId xmlns:p14="http://schemas.microsoft.com/office/powerpoint/2010/main" val="2898879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9207" y="666206"/>
            <a:ext cx="8915400" cy="3918492"/>
          </a:xfrm>
        </p:spPr>
        <p:txBody>
          <a:bodyPr>
            <a:normAutofit/>
          </a:bodyPr>
          <a:lstStyle/>
          <a:p>
            <a:pPr marL="0" indent="0">
              <a:buNone/>
            </a:pPr>
            <a:r>
              <a:rPr lang="en-US"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Voids in mineral aggregate (VMA)</a:t>
            </a:r>
            <a:endParaRPr lang="en-US" sz="32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11</a:t>
            </a:fld>
            <a:endParaRPr lang="en-US" dirty="0"/>
          </a:p>
        </p:txBody>
      </p:sp>
      <p:sp>
        <p:nvSpPr>
          <p:cNvPr id="9" name="Rectangle 8"/>
          <p:cNvSpPr/>
          <p:nvPr/>
        </p:nvSpPr>
        <p:spPr>
          <a:xfrm>
            <a:off x="1361221" y="1869166"/>
            <a:ext cx="4012637"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Calculation </a:t>
            </a:r>
            <a:r>
              <a:rPr lang="en-US" dirty="0">
                <a:latin typeface="Times New Roman" panose="02020603050405020304" pitchFamily="18" charset="0"/>
                <a:ea typeface="Times New Roman" panose="02020603050405020304" pitchFamily="18" charset="0"/>
                <a:cs typeface="Times New Roman" panose="02020603050405020304" pitchFamily="18" charset="0"/>
              </a:rPr>
              <a:t>of voids in mineral aggregate</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6932167" y="5649562"/>
            <a:ext cx="4525662"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Asphalt content-VMA </a:t>
            </a:r>
            <a:r>
              <a:rPr lang="en-US" dirty="0">
                <a:latin typeface="Times New Roman" panose="02020603050405020304" pitchFamily="18" charset="0"/>
                <a:ea typeface="Times New Roman" panose="02020603050405020304" pitchFamily="18" charset="0"/>
                <a:cs typeface="Times New Roman" panose="02020603050405020304" pitchFamily="18" charset="0"/>
              </a:rPr>
              <a:t>graphical representation</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443807" y="2440047"/>
            <a:ext cx="5996182" cy="3117601"/>
          </a:xfrm>
          <a:prstGeom prst="rect">
            <a:avLst/>
          </a:prstGeom>
        </p:spPr>
      </p:pic>
      <p:pic>
        <p:nvPicPr>
          <p:cNvPr id="8" name="Picture 7"/>
          <p:cNvPicPr>
            <a:picLocks noChangeAspect="1"/>
          </p:cNvPicPr>
          <p:nvPr/>
        </p:nvPicPr>
        <p:blipFill>
          <a:blip r:embed="rId3"/>
          <a:stretch>
            <a:fillRect/>
          </a:stretch>
        </p:blipFill>
        <p:spPr>
          <a:xfrm>
            <a:off x="6439989" y="2440048"/>
            <a:ext cx="5510018" cy="3117600"/>
          </a:xfrm>
          <a:prstGeom prst="rect">
            <a:avLst/>
          </a:prstGeom>
        </p:spPr>
      </p:pic>
    </p:spTree>
    <p:extLst>
      <p:ext uri="{BB962C8B-B14F-4D97-AF65-F5344CB8AC3E}">
        <p14:creationId xmlns:p14="http://schemas.microsoft.com/office/powerpoint/2010/main" val="3023171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1933" y="653143"/>
            <a:ext cx="8915400" cy="3905797"/>
          </a:xfrm>
        </p:spPr>
        <p:txBody>
          <a:bodyPr>
            <a:normAutofit/>
          </a:bodyPr>
          <a:lstStyle/>
          <a:p>
            <a:pPr marL="0" indent="0">
              <a:buNone/>
            </a:pPr>
            <a:r>
              <a:rPr lang="en-US" sz="3200" b="1" dirty="0">
                <a:solidFill>
                  <a:schemeClr val="tx1"/>
                </a:solidFill>
                <a:latin typeface="Times New Roman" panose="02020603050405020304" pitchFamily="18" charset="0"/>
                <a:cs typeface="Times New Roman" panose="02020603050405020304" pitchFamily="18" charset="0"/>
              </a:rPr>
              <a:t>Voids filled with bitumen (VFB)</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12</a:t>
            </a:fld>
            <a:endParaRPr lang="en-US" dirty="0"/>
          </a:p>
        </p:txBody>
      </p:sp>
      <p:sp>
        <p:nvSpPr>
          <p:cNvPr id="9" name="Rectangle 8"/>
          <p:cNvSpPr/>
          <p:nvPr/>
        </p:nvSpPr>
        <p:spPr>
          <a:xfrm>
            <a:off x="1018450" y="1892088"/>
            <a:ext cx="4544834"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Calculation </a:t>
            </a:r>
            <a:r>
              <a:rPr lang="en-US" dirty="0">
                <a:latin typeface="Times New Roman" panose="02020603050405020304" pitchFamily="18" charset="0"/>
                <a:ea typeface="Times New Roman" panose="02020603050405020304" pitchFamily="18" charset="0"/>
                <a:cs typeface="Times New Roman" panose="02020603050405020304" pitchFamily="18" charset="0"/>
              </a:rPr>
              <a:t>of voids filled with bitumen (VFB</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5933372" y="5474023"/>
            <a:ext cx="6096000" cy="361702"/>
          </a:xfrm>
          <a:prstGeom prst="rect">
            <a:avLst/>
          </a:prstGeom>
        </p:spPr>
        <p:txBody>
          <a:bodyPr>
            <a:spAutoFit/>
          </a:bodyPr>
          <a:lstStyle/>
          <a:p>
            <a:pPr algn="ctr">
              <a:lnSpc>
                <a:spcPct val="105000"/>
              </a:lnSpc>
              <a:spcAft>
                <a:spcPts val="8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Asphalt content-VFB </a:t>
            </a:r>
            <a:r>
              <a:rPr lang="en-US" dirty="0">
                <a:latin typeface="Times New Roman" panose="02020603050405020304" pitchFamily="18" charset="0"/>
                <a:ea typeface="Times New Roman" panose="02020603050405020304" pitchFamily="18" charset="0"/>
                <a:cs typeface="Times New Roman" panose="02020603050405020304" pitchFamily="18" charset="0"/>
              </a:rPr>
              <a:t>graphical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relation</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429128" y="2429692"/>
            <a:ext cx="5723478" cy="3002265"/>
          </a:xfrm>
          <a:prstGeom prst="rect">
            <a:avLst/>
          </a:prstGeom>
        </p:spPr>
      </p:pic>
      <p:pic>
        <p:nvPicPr>
          <p:cNvPr id="8" name="Picture 7"/>
          <p:cNvPicPr>
            <a:picLocks noChangeAspect="1"/>
          </p:cNvPicPr>
          <p:nvPr/>
        </p:nvPicPr>
        <p:blipFill>
          <a:blip r:embed="rId3"/>
          <a:stretch>
            <a:fillRect/>
          </a:stretch>
        </p:blipFill>
        <p:spPr>
          <a:xfrm>
            <a:off x="6152606" y="2429692"/>
            <a:ext cx="5657532" cy="3002265"/>
          </a:xfrm>
          <a:prstGeom prst="rect">
            <a:avLst/>
          </a:prstGeom>
        </p:spPr>
      </p:pic>
    </p:spTree>
    <p:extLst>
      <p:ext uri="{BB962C8B-B14F-4D97-AF65-F5344CB8AC3E}">
        <p14:creationId xmlns:p14="http://schemas.microsoft.com/office/powerpoint/2010/main" val="1808118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6175" y="692331"/>
            <a:ext cx="8915400" cy="3931004"/>
          </a:xfrm>
        </p:spPr>
        <p:txBody>
          <a:bodyPr/>
          <a:lstStyle/>
          <a:p>
            <a:pPr marL="0" indent="0">
              <a:buNone/>
            </a:pPr>
            <a:r>
              <a:rPr lang="en-US"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Marshall Stability</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sp>
        <p:nvSpPr>
          <p:cNvPr id="9" name="Rectangle 8"/>
          <p:cNvSpPr/>
          <p:nvPr/>
        </p:nvSpPr>
        <p:spPr>
          <a:xfrm>
            <a:off x="2097430" y="2042385"/>
            <a:ext cx="2794355"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ea typeface="Times New Roman" panose="02020603050405020304" pitchFamily="18" charset="0"/>
                <a:cs typeface="Times New Roman" panose="02020603050405020304" pitchFamily="18" charset="0"/>
              </a:rPr>
              <a:t>of Marshall stability</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7644229" y="5685221"/>
            <a:ext cx="3262432"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Asphalt content-Stability </a:t>
            </a:r>
            <a:r>
              <a:rPr lang="en-US" dirty="0">
                <a:latin typeface="Times New Roman" panose="02020603050405020304" pitchFamily="18" charset="0"/>
                <a:ea typeface="Times New Roman" panose="02020603050405020304" pitchFamily="18" charset="0"/>
                <a:cs typeface="Times New Roman" panose="02020603050405020304" pitchFamily="18" charset="0"/>
              </a:rPr>
              <a:t>relation</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379411" y="2578470"/>
            <a:ext cx="6230395" cy="3025495"/>
          </a:xfrm>
          <a:prstGeom prst="rect">
            <a:avLst/>
          </a:prstGeom>
        </p:spPr>
      </p:pic>
      <p:pic>
        <p:nvPicPr>
          <p:cNvPr id="8" name="Picture 7"/>
          <p:cNvPicPr>
            <a:picLocks noChangeAspect="1"/>
          </p:cNvPicPr>
          <p:nvPr/>
        </p:nvPicPr>
        <p:blipFill>
          <a:blip r:embed="rId3"/>
          <a:stretch>
            <a:fillRect/>
          </a:stretch>
        </p:blipFill>
        <p:spPr>
          <a:xfrm>
            <a:off x="6609806" y="2578470"/>
            <a:ext cx="5331279" cy="3014754"/>
          </a:xfrm>
          <a:prstGeom prst="rect">
            <a:avLst/>
          </a:prstGeom>
        </p:spPr>
      </p:pic>
    </p:spTree>
    <p:extLst>
      <p:ext uri="{BB962C8B-B14F-4D97-AF65-F5344CB8AC3E}">
        <p14:creationId xmlns:p14="http://schemas.microsoft.com/office/powerpoint/2010/main" val="214371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7691" y="653143"/>
            <a:ext cx="8915400" cy="3944435"/>
          </a:xfrm>
        </p:spPr>
        <p:txBody>
          <a:bodyPr/>
          <a:lstStyle/>
          <a:p>
            <a:pPr marL="0" indent="0">
              <a:buNone/>
            </a:pPr>
            <a:r>
              <a:rPr lang="en-US" sz="3200" b="1"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Flow</a:t>
            </a:r>
            <a:endParaRPr lang="en-US" sz="32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14</a:t>
            </a:fld>
            <a:endParaRPr lang="en-US" dirty="0"/>
          </a:p>
        </p:txBody>
      </p:sp>
      <p:sp>
        <p:nvSpPr>
          <p:cNvPr id="9" name="Rectangle 8"/>
          <p:cNvSpPr/>
          <p:nvPr/>
        </p:nvSpPr>
        <p:spPr>
          <a:xfrm>
            <a:off x="2726549" y="1897674"/>
            <a:ext cx="1646605"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ea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Flow</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7360996" y="5558528"/>
            <a:ext cx="3871573"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Asphalt content-Flow graphical relation</a:t>
            </a: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398460" y="2370980"/>
            <a:ext cx="6302785" cy="2990342"/>
          </a:xfrm>
          <a:prstGeom prst="rect">
            <a:avLst/>
          </a:prstGeom>
        </p:spPr>
      </p:pic>
      <p:pic>
        <p:nvPicPr>
          <p:cNvPr id="8" name="Picture 7"/>
          <p:cNvPicPr>
            <a:picLocks noChangeAspect="1"/>
          </p:cNvPicPr>
          <p:nvPr/>
        </p:nvPicPr>
        <p:blipFill>
          <a:blip r:embed="rId3"/>
          <a:stretch>
            <a:fillRect/>
          </a:stretch>
        </p:blipFill>
        <p:spPr>
          <a:xfrm>
            <a:off x="6701245" y="2370980"/>
            <a:ext cx="5191077" cy="2979600"/>
          </a:xfrm>
          <a:prstGeom prst="rect">
            <a:avLst/>
          </a:prstGeom>
        </p:spPr>
      </p:pic>
    </p:spTree>
    <p:extLst>
      <p:ext uri="{BB962C8B-B14F-4D97-AF65-F5344CB8AC3E}">
        <p14:creationId xmlns:p14="http://schemas.microsoft.com/office/powerpoint/2010/main" val="1241803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7" name="Picture 6"/>
          <p:cNvPicPr>
            <a:picLocks noChangeAspect="1"/>
          </p:cNvPicPr>
          <p:nvPr/>
        </p:nvPicPr>
        <p:blipFill>
          <a:blip r:embed="rId2"/>
          <a:stretch>
            <a:fillRect/>
          </a:stretch>
        </p:blipFill>
        <p:spPr>
          <a:xfrm>
            <a:off x="5974557" y="3216129"/>
            <a:ext cx="5450608" cy="3014854"/>
          </a:xfrm>
          <a:prstGeom prst="rect">
            <a:avLst/>
          </a:prstGeom>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4557" y="129946"/>
            <a:ext cx="5450608" cy="3086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756" y="1472467"/>
            <a:ext cx="5589071" cy="3439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327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423" y="666206"/>
            <a:ext cx="9754189" cy="1238794"/>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Optimum asphalt content:</a:t>
            </a:r>
            <a:r>
              <a:rPr lang="en-US" dirty="0">
                <a:solidFill>
                  <a:schemeClr val="tx1"/>
                </a:solidFill>
              </a:rPr>
              <a:t/>
            </a:r>
            <a:br>
              <a:rPr lang="en-US" dirty="0">
                <a:solidFill>
                  <a:schemeClr val="tx1"/>
                </a:solidFill>
              </a:rPr>
            </a:br>
            <a:r>
              <a:rPr lang="en-US" b="1" dirty="0"/>
              <a:t> </a:t>
            </a:r>
            <a:r>
              <a:rPr lang="en-US" dirty="0"/>
              <a:t/>
            </a:r>
            <a:br>
              <a:rPr lang="en-US" dirty="0"/>
            </a:br>
            <a:r>
              <a:rPr lang="en-US" sz="2200" dirty="0">
                <a:solidFill>
                  <a:schemeClr val="tx1"/>
                </a:solidFill>
                <a:latin typeface="Times New Roman" panose="02020603050405020304" pitchFamily="18" charset="0"/>
                <a:cs typeface="Times New Roman" panose="02020603050405020304" pitchFamily="18" charset="0"/>
              </a:rPr>
              <a:t>The optimum asphalt content can be calculated as the average of the following.</a:t>
            </a:r>
            <a:br>
              <a:rPr lang="en-US" sz="2200" dirty="0">
                <a:solidFill>
                  <a:schemeClr val="tx1"/>
                </a:solidFill>
                <a:latin typeface="Times New Roman" panose="02020603050405020304" pitchFamily="18" charset="0"/>
                <a:cs typeface="Times New Roman" panose="02020603050405020304" pitchFamily="18" charset="0"/>
              </a:rPr>
            </a:br>
            <a:endParaRPr lang="en-US" sz="2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7" name="Picture 6"/>
          <p:cNvPicPr>
            <a:picLocks noChangeAspect="1"/>
          </p:cNvPicPr>
          <p:nvPr/>
        </p:nvPicPr>
        <p:blipFill>
          <a:blip r:embed="rId2"/>
          <a:stretch>
            <a:fillRect/>
          </a:stretch>
        </p:blipFill>
        <p:spPr>
          <a:xfrm>
            <a:off x="3657600" y="2364378"/>
            <a:ext cx="5029200" cy="2129246"/>
          </a:xfrm>
          <a:prstGeom prst="rect">
            <a:avLst/>
          </a:prstGeom>
        </p:spPr>
      </p:pic>
      <p:pic>
        <p:nvPicPr>
          <p:cNvPr id="8" name="Picture 7"/>
          <p:cNvPicPr>
            <a:picLocks noChangeAspect="1"/>
          </p:cNvPicPr>
          <p:nvPr/>
        </p:nvPicPr>
        <p:blipFill>
          <a:blip r:embed="rId3"/>
          <a:stretch>
            <a:fillRect/>
          </a:stretch>
        </p:blipFill>
        <p:spPr>
          <a:xfrm>
            <a:off x="2299064" y="4953002"/>
            <a:ext cx="7805644" cy="628613"/>
          </a:xfrm>
          <a:prstGeom prst="rect">
            <a:avLst/>
          </a:prstGeom>
        </p:spPr>
      </p:pic>
    </p:spTree>
    <p:extLst>
      <p:ext uri="{BB962C8B-B14F-4D97-AF65-F5344CB8AC3E}">
        <p14:creationId xmlns:p14="http://schemas.microsoft.com/office/powerpoint/2010/main" val="2900244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8" name="Picture 7"/>
          <p:cNvPicPr>
            <a:picLocks noChangeAspect="1"/>
          </p:cNvPicPr>
          <p:nvPr/>
        </p:nvPicPr>
        <p:blipFill>
          <a:blip r:embed="rId2"/>
          <a:stretch>
            <a:fillRect/>
          </a:stretch>
        </p:blipFill>
        <p:spPr>
          <a:xfrm>
            <a:off x="6087292" y="1847373"/>
            <a:ext cx="5525588" cy="3644538"/>
          </a:xfrm>
          <a:prstGeom prst="rect">
            <a:avLst/>
          </a:prstGeom>
        </p:spPr>
      </p:pic>
      <p:pic>
        <p:nvPicPr>
          <p:cNvPr id="9" name="Picture 8"/>
          <p:cNvPicPr>
            <a:picLocks noChangeAspect="1"/>
          </p:cNvPicPr>
          <p:nvPr/>
        </p:nvPicPr>
        <p:blipFill>
          <a:blip r:embed="rId3"/>
          <a:stretch>
            <a:fillRect/>
          </a:stretch>
        </p:blipFill>
        <p:spPr>
          <a:xfrm>
            <a:off x="666206" y="2283958"/>
            <a:ext cx="5212080" cy="2771368"/>
          </a:xfrm>
          <a:prstGeom prst="rect">
            <a:avLst/>
          </a:prstGeom>
        </p:spPr>
      </p:pic>
    </p:spTree>
    <p:extLst>
      <p:ext uri="{BB962C8B-B14F-4D97-AF65-F5344CB8AC3E}">
        <p14:creationId xmlns:p14="http://schemas.microsoft.com/office/powerpoint/2010/main" val="3835326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425362-798B-462D-A091-5664814E26DE}"/>
              </a:ext>
            </a:extLst>
          </p:cNvPr>
          <p:cNvSpPr>
            <a:spLocks noGrp="1"/>
          </p:cNvSpPr>
          <p:nvPr>
            <p:ph idx="1"/>
          </p:nvPr>
        </p:nvSpPr>
        <p:spPr>
          <a:xfrm>
            <a:off x="1626620" y="669888"/>
            <a:ext cx="11174979" cy="4882934"/>
          </a:xfrm>
        </p:spPr>
        <p:txBody>
          <a:bodyPr>
            <a:normAutofit/>
          </a:bodyPr>
          <a:lstStyle/>
          <a:p>
            <a:pPr marL="0" indent="0">
              <a:buNone/>
            </a:pPr>
            <a:r>
              <a:rPr lang="en-US" sz="3200" b="1" dirty="0">
                <a:solidFill>
                  <a:schemeClr val="tx1"/>
                </a:solidFill>
                <a:latin typeface="Times New Roman" panose="02020603050405020304" pitchFamily="18" charset="0"/>
                <a:cs typeface="Times New Roman" panose="02020603050405020304" pitchFamily="18" charset="0"/>
              </a:rPr>
              <a:t>Softening point test (using the ring and ball apparatus)</a:t>
            </a:r>
          </a:p>
          <a:p>
            <a:pPr marL="457200" lvl="1" indent="0">
              <a:buNone/>
            </a:pPr>
            <a:endParaRPr lang="en-US" sz="2000" dirty="0"/>
          </a:p>
          <a:p>
            <a:pPr marL="0" indent="0">
              <a:buNone/>
            </a:pPr>
            <a:endParaRPr lang="en-US" dirty="0"/>
          </a:p>
        </p:txBody>
      </p:sp>
      <p:sp>
        <p:nvSpPr>
          <p:cNvPr id="4" name="Date Placeholder 3"/>
          <p:cNvSpPr>
            <a:spLocks noGrp="1"/>
          </p:cNvSpPr>
          <p:nvPr>
            <p:ph type="dt" sz="half" idx="10"/>
          </p:nvPr>
        </p:nvSpPr>
        <p:spPr/>
        <p:txBody>
          <a:bodyPr/>
          <a:lstStyle/>
          <a:p>
            <a:fld id="{634CBA6D-8974-45B7-94E7-188C08FDC173}"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18</a:t>
            </a:fld>
            <a:endParaRPr lang="en-US" dirty="0"/>
          </a:p>
        </p:txBody>
      </p:sp>
      <p:sp>
        <p:nvSpPr>
          <p:cNvPr id="9" name="Rectangle 8"/>
          <p:cNvSpPr/>
          <p:nvPr/>
        </p:nvSpPr>
        <p:spPr>
          <a:xfrm>
            <a:off x="2179657" y="1993220"/>
            <a:ext cx="3010696" cy="400110"/>
          </a:xfrm>
          <a:prstGeom prst="rect">
            <a:avLst/>
          </a:prstGeom>
        </p:spPr>
        <p:txBody>
          <a:bodyPr wrap="none">
            <a:spAutoFit/>
          </a:bodyPr>
          <a:lstStyle/>
          <a:p>
            <a:pPr algn="ctr"/>
            <a:r>
              <a:rPr lang="en-US" sz="2000" dirty="0" smtClean="0">
                <a:latin typeface="Times New Roman" panose="02020603050405020304" pitchFamily="18" charset="0"/>
                <a:cs typeface="Times New Roman" panose="02020603050405020304" pitchFamily="18" charset="0"/>
              </a:rPr>
              <a:t>Softening Point Test </a:t>
            </a:r>
            <a:r>
              <a:rPr lang="en-US" dirty="0" smtClean="0">
                <a:latin typeface="Times New Roman" panose="02020603050405020304" pitchFamily="18" charset="0"/>
                <a:cs typeface="Times New Roman" panose="02020603050405020304" pitchFamily="18" charset="0"/>
              </a:rPr>
              <a:t>Results</a:t>
            </a:r>
          </a:p>
        </p:txBody>
      </p:sp>
      <p:sp>
        <p:nvSpPr>
          <p:cNvPr id="10" name="Rectangle 9"/>
          <p:cNvSpPr/>
          <p:nvPr/>
        </p:nvSpPr>
        <p:spPr>
          <a:xfrm>
            <a:off x="6529588" y="5489533"/>
            <a:ext cx="5662411" cy="646331"/>
          </a:xfrm>
          <a:prstGeom prst="rect">
            <a:avLst/>
          </a:prstGeom>
        </p:spPr>
        <p:txBody>
          <a:bodyPr wrap="square">
            <a:spAutoFit/>
          </a:bodyPr>
          <a:lstStyle/>
          <a:p>
            <a:pPr algn="ctr"/>
            <a:r>
              <a:rPr lang="en-US" dirty="0">
                <a:latin typeface="Times New Roman" panose="02020603050405020304" pitchFamily="18" charset="0"/>
                <a:cs typeface="Times New Roman" panose="02020603050405020304" pitchFamily="18" charset="0"/>
              </a:rPr>
              <a:t>The relation between %rubber and softening point in terms of temperature</a:t>
            </a:r>
          </a:p>
        </p:txBody>
      </p:sp>
      <p:pic>
        <p:nvPicPr>
          <p:cNvPr id="2" name="Picture 1"/>
          <p:cNvPicPr>
            <a:picLocks noChangeAspect="1"/>
          </p:cNvPicPr>
          <p:nvPr/>
        </p:nvPicPr>
        <p:blipFill>
          <a:blip r:embed="rId2"/>
          <a:stretch>
            <a:fillRect/>
          </a:stretch>
        </p:blipFill>
        <p:spPr>
          <a:xfrm>
            <a:off x="313509" y="2393330"/>
            <a:ext cx="6216079" cy="3001629"/>
          </a:xfrm>
          <a:prstGeom prst="rect">
            <a:avLst/>
          </a:prstGeom>
        </p:spPr>
      </p:pic>
      <p:pic>
        <p:nvPicPr>
          <p:cNvPr id="11" name="Picture 10"/>
          <p:cNvPicPr>
            <a:picLocks noChangeAspect="1"/>
          </p:cNvPicPr>
          <p:nvPr/>
        </p:nvPicPr>
        <p:blipFill>
          <a:blip r:embed="rId3"/>
          <a:stretch>
            <a:fillRect/>
          </a:stretch>
        </p:blipFill>
        <p:spPr>
          <a:xfrm>
            <a:off x="6529589" y="2393330"/>
            <a:ext cx="5475178" cy="3001630"/>
          </a:xfrm>
          <a:prstGeom prst="rect">
            <a:avLst/>
          </a:prstGeom>
        </p:spPr>
      </p:pic>
    </p:spTree>
    <p:extLst>
      <p:ext uri="{BB962C8B-B14F-4D97-AF65-F5344CB8AC3E}">
        <p14:creationId xmlns:p14="http://schemas.microsoft.com/office/powerpoint/2010/main" val="766889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1A80FB9-6065-43C3-8BF8-960D0E1C73A0}"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19</a:t>
            </a:fld>
            <a:endParaRPr lang="en-US" dirty="0"/>
          </a:p>
        </p:txBody>
      </p:sp>
      <p:sp>
        <p:nvSpPr>
          <p:cNvPr id="7" name="Content Placeholder 6"/>
          <p:cNvSpPr>
            <a:spLocks noGrp="1"/>
          </p:cNvSpPr>
          <p:nvPr>
            <p:ph idx="1"/>
          </p:nvPr>
        </p:nvSpPr>
        <p:spPr>
          <a:xfrm>
            <a:off x="1643320" y="692332"/>
            <a:ext cx="11036636" cy="783771"/>
          </a:xfrm>
        </p:spPr>
        <p:txBody>
          <a:bodyPr/>
          <a:lstStyle/>
          <a:p>
            <a:pPr marL="0" indent="0">
              <a:buNone/>
            </a:pPr>
            <a:r>
              <a:rPr lang="en-US" sz="3200" b="1" dirty="0">
                <a:solidFill>
                  <a:schemeClr val="tx1"/>
                </a:solidFill>
                <a:latin typeface="Times New Roman" panose="02020603050405020304" pitchFamily="18" charset="0"/>
                <a:cs typeface="Times New Roman" panose="02020603050405020304" pitchFamily="18" charset="0"/>
              </a:rPr>
              <a:t>Ductility of bitumen test</a:t>
            </a:r>
          </a:p>
          <a:p>
            <a:pPr marL="0" indent="0">
              <a:buNone/>
            </a:pPr>
            <a:endParaRPr lang="ar-SA" dirty="0" smtClean="0"/>
          </a:p>
          <a:p>
            <a:pPr marL="0" indent="0">
              <a:buNone/>
            </a:pPr>
            <a:endParaRPr lang="en-US" dirty="0"/>
          </a:p>
        </p:txBody>
      </p:sp>
      <p:sp>
        <p:nvSpPr>
          <p:cNvPr id="10" name="Rectangle 9"/>
          <p:cNvSpPr/>
          <p:nvPr/>
        </p:nvSpPr>
        <p:spPr>
          <a:xfrm>
            <a:off x="2217494" y="2019589"/>
            <a:ext cx="2177776" cy="369332"/>
          </a:xfrm>
          <a:prstGeom prst="rect">
            <a:avLst/>
          </a:prstGeom>
        </p:spPr>
        <p:txBody>
          <a:bodyPr wrap="none">
            <a:spAutoFit/>
          </a:bodyPr>
          <a:lstStyle/>
          <a:p>
            <a:pPr algn="ctr"/>
            <a:r>
              <a:rPr lang="en-US" dirty="0">
                <a:latin typeface="Times New Roman" panose="02020603050405020304" pitchFamily="18" charset="0"/>
                <a:cs typeface="Times New Roman" panose="02020603050405020304" pitchFamily="18" charset="0"/>
              </a:rPr>
              <a:t>Ductility Test Results</a:t>
            </a:r>
          </a:p>
        </p:txBody>
      </p:sp>
      <p:sp>
        <p:nvSpPr>
          <p:cNvPr id="11" name="Title 1"/>
          <p:cNvSpPr txBox="1">
            <a:spLocks/>
          </p:cNvSpPr>
          <p:nvPr/>
        </p:nvSpPr>
        <p:spPr>
          <a:xfrm>
            <a:off x="7071486" y="5531298"/>
            <a:ext cx="4698999" cy="59689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800" dirty="0" smtClean="0">
                <a:solidFill>
                  <a:schemeClr val="tx1"/>
                </a:solidFill>
                <a:latin typeface="Times New Roman" panose="02020603050405020304" pitchFamily="18" charset="0"/>
                <a:cs typeface="Times New Roman" panose="02020603050405020304" pitchFamily="18" charset="0"/>
              </a:rPr>
              <a:t>Ductility test graphical presentation</a:t>
            </a:r>
            <a:endParaRPr lang="en-US" sz="1800" dirty="0">
              <a:solidFill>
                <a:schemeClr val="tx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344107" y="2506291"/>
            <a:ext cx="6213447" cy="3022768"/>
          </a:xfrm>
          <a:prstGeom prst="rect">
            <a:avLst/>
          </a:prstGeom>
        </p:spPr>
      </p:pic>
      <p:pic>
        <p:nvPicPr>
          <p:cNvPr id="4" name="Picture 3"/>
          <p:cNvPicPr>
            <a:picLocks noChangeAspect="1"/>
          </p:cNvPicPr>
          <p:nvPr/>
        </p:nvPicPr>
        <p:blipFill>
          <a:blip r:embed="rId4"/>
          <a:stretch>
            <a:fillRect/>
          </a:stretch>
        </p:blipFill>
        <p:spPr>
          <a:xfrm>
            <a:off x="6557554" y="2508069"/>
            <a:ext cx="5474823" cy="3020990"/>
          </a:xfrm>
          <a:prstGeom prst="rect">
            <a:avLst/>
          </a:prstGeom>
        </p:spPr>
      </p:pic>
    </p:spTree>
    <p:extLst>
      <p:ext uri="{BB962C8B-B14F-4D97-AF65-F5344CB8AC3E}">
        <p14:creationId xmlns:p14="http://schemas.microsoft.com/office/powerpoint/2010/main" val="1377255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FF6F6-B763-4F87-B3AC-0EE4290FA8C4}"/>
              </a:ext>
            </a:extLst>
          </p:cNvPr>
          <p:cNvSpPr>
            <a:spLocks noGrp="1"/>
          </p:cNvSpPr>
          <p:nvPr>
            <p:ph type="title"/>
          </p:nvPr>
        </p:nvSpPr>
        <p:spPr>
          <a:xfrm>
            <a:off x="1887531" y="633495"/>
            <a:ext cx="8911687" cy="1280890"/>
          </a:xfrm>
        </p:spPr>
        <p:txBody>
          <a:bodyPr/>
          <a:lstStyle/>
          <a:p>
            <a:r>
              <a:rPr lang="en-US" b="1" dirty="0">
                <a:solidFill>
                  <a:schemeClr val="tx1"/>
                </a:solidFill>
                <a:latin typeface="Times New Roman" pitchFamily="18" charset="0"/>
                <a:cs typeface="Times New Roman" pitchFamily="18" charset="0"/>
              </a:rPr>
              <a:t>Outline : </a:t>
            </a:r>
          </a:p>
        </p:txBody>
      </p:sp>
      <p:sp>
        <p:nvSpPr>
          <p:cNvPr id="3" name="Content Placeholder 2">
            <a:extLst>
              <a:ext uri="{FF2B5EF4-FFF2-40B4-BE49-F238E27FC236}">
                <a16:creationId xmlns:a16="http://schemas.microsoft.com/office/drawing/2014/main" id="{071B9548-C060-473D-B145-1CBF5F7F3CC0}"/>
              </a:ext>
            </a:extLst>
          </p:cNvPr>
          <p:cNvSpPr>
            <a:spLocks noGrp="1"/>
          </p:cNvSpPr>
          <p:nvPr>
            <p:ph idx="1"/>
          </p:nvPr>
        </p:nvSpPr>
        <p:spPr/>
        <p:txBody>
          <a:bodyPr/>
          <a:lstStyle/>
          <a:p>
            <a:r>
              <a:rPr lang="en-US" sz="2000" dirty="0">
                <a:solidFill>
                  <a:schemeClr val="tx1"/>
                </a:solidFill>
                <a:latin typeface="Times New Roman" pitchFamily="18" charset="0"/>
                <a:cs typeface="Times New Roman" pitchFamily="18" charset="0"/>
              </a:rPr>
              <a:t>Introduction </a:t>
            </a:r>
            <a:endParaRPr lang="en-US" sz="2000" dirty="0" smtClean="0">
              <a:solidFill>
                <a:schemeClr val="tx1"/>
              </a:solidFill>
              <a:latin typeface="Times New Roman" pitchFamily="18" charset="0"/>
              <a:cs typeface="Times New Roman" pitchFamily="18" charset="0"/>
            </a:endParaRPr>
          </a:p>
          <a:p>
            <a:r>
              <a:rPr lang="en-US" sz="2000" dirty="0">
                <a:solidFill>
                  <a:schemeClr val="tx1"/>
                </a:solidFill>
                <a:latin typeface="Times New Roman" pitchFamily="18" charset="0"/>
                <a:cs typeface="Times New Roman" pitchFamily="18" charset="0"/>
              </a:rPr>
              <a:t>Objectives</a:t>
            </a:r>
            <a:endParaRPr lang="en-US" sz="2000" dirty="0" smtClean="0">
              <a:solidFill>
                <a:schemeClr val="tx1"/>
              </a:solidFill>
              <a:latin typeface="Times New Roman" pitchFamily="18" charset="0"/>
              <a:cs typeface="Times New Roman" pitchFamily="18" charset="0"/>
            </a:endParaRPr>
          </a:p>
          <a:p>
            <a:pPr>
              <a:lnSpc>
                <a:spcPct val="100000"/>
              </a:lnSpc>
            </a:pPr>
            <a:r>
              <a:rPr lang="en-US" sz="2000" dirty="0">
                <a:solidFill>
                  <a:schemeClr val="tx1"/>
                </a:solidFill>
                <a:latin typeface="Times New Roman" pitchFamily="18" charset="0"/>
                <a:cs typeface="Times New Roman" pitchFamily="18" charset="0"/>
              </a:rPr>
              <a:t>Methodology</a:t>
            </a:r>
          </a:p>
          <a:p>
            <a:pPr>
              <a:lnSpc>
                <a:spcPct val="100000"/>
              </a:lnSpc>
            </a:pPr>
            <a:r>
              <a:rPr lang="en-US" sz="2000" dirty="0">
                <a:solidFill>
                  <a:schemeClr val="tx1"/>
                </a:solidFill>
                <a:latin typeface="Times New Roman" pitchFamily="18" charset="0"/>
                <a:cs typeface="Times New Roman" pitchFamily="18" charset="0"/>
              </a:rPr>
              <a:t>Performed </a:t>
            </a:r>
            <a:r>
              <a:rPr lang="en-US" sz="2000" dirty="0" smtClean="0">
                <a:solidFill>
                  <a:schemeClr val="tx1"/>
                </a:solidFill>
                <a:latin typeface="Times New Roman" pitchFamily="18" charset="0"/>
                <a:cs typeface="Times New Roman" pitchFamily="18" charset="0"/>
              </a:rPr>
              <a:t>Tests</a:t>
            </a:r>
          </a:p>
          <a:p>
            <a:pPr>
              <a:lnSpc>
                <a:spcPct val="100000"/>
              </a:lnSpc>
            </a:pPr>
            <a:r>
              <a:rPr lang="en-US" sz="2000" dirty="0" smtClean="0">
                <a:solidFill>
                  <a:schemeClr val="tx1"/>
                </a:solidFill>
                <a:latin typeface="Times New Roman" pitchFamily="18" charset="0"/>
                <a:cs typeface="Times New Roman" pitchFamily="18" charset="0"/>
              </a:rPr>
              <a:t>Optimum Asphalt Content</a:t>
            </a:r>
            <a:endParaRPr lang="en-US" sz="2000" dirty="0">
              <a:solidFill>
                <a:schemeClr val="tx1"/>
              </a:solidFill>
              <a:latin typeface="Times New Roman" pitchFamily="18" charset="0"/>
              <a:cs typeface="Times New Roman" pitchFamily="18" charset="0"/>
            </a:endParaRPr>
          </a:p>
          <a:p>
            <a:pPr>
              <a:lnSpc>
                <a:spcPct val="100000"/>
              </a:lnSpc>
            </a:pPr>
            <a:r>
              <a:rPr lang="en-US" sz="2000" dirty="0">
                <a:solidFill>
                  <a:schemeClr val="tx1"/>
                </a:solidFill>
                <a:latin typeface="Times New Roman" pitchFamily="18" charset="0"/>
                <a:cs typeface="Times New Roman" pitchFamily="18" charset="0"/>
              </a:rPr>
              <a:t>Results &amp; Discussion</a:t>
            </a:r>
          </a:p>
          <a:p>
            <a:pPr>
              <a:lnSpc>
                <a:spcPct val="100000"/>
              </a:lnSpc>
            </a:pPr>
            <a:r>
              <a:rPr lang="en-US" sz="2000" dirty="0">
                <a:solidFill>
                  <a:schemeClr val="tx1"/>
                </a:solidFill>
                <a:latin typeface="Times New Roman" pitchFamily="18" charset="0"/>
                <a:cs typeface="Times New Roman" pitchFamily="18" charset="0"/>
              </a:rPr>
              <a:t>Conclusion </a:t>
            </a:r>
            <a:endParaRPr lang="en-US" sz="2000" dirty="0" smtClean="0">
              <a:solidFill>
                <a:schemeClr val="tx1"/>
              </a:solidFill>
              <a:latin typeface="Times New Roman" pitchFamily="18" charset="0"/>
              <a:cs typeface="Times New Roman" pitchFamily="18" charset="0"/>
            </a:endParaRPr>
          </a:p>
          <a:p>
            <a:pPr>
              <a:lnSpc>
                <a:spcPct val="100000"/>
              </a:lnSpc>
            </a:pPr>
            <a:r>
              <a:rPr lang="en-US" sz="2000" dirty="0" smtClean="0">
                <a:solidFill>
                  <a:schemeClr val="tx1"/>
                </a:solidFill>
                <a:latin typeface="Times New Roman" pitchFamily="18" charset="0"/>
                <a:cs typeface="Times New Roman" pitchFamily="18" charset="0"/>
              </a:rPr>
              <a:t>Recommendations</a:t>
            </a:r>
            <a:endParaRPr lang="en-US" sz="2000" dirty="0">
              <a:solidFill>
                <a:schemeClr val="tx1"/>
              </a:solidFill>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E92E27F4-6B65-4195-913E-BBF01A662AA9}"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783962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7" name="Picture 6"/>
          <p:cNvPicPr>
            <a:picLocks noChangeAspect="1"/>
          </p:cNvPicPr>
          <p:nvPr/>
        </p:nvPicPr>
        <p:blipFill>
          <a:blip r:embed="rId2"/>
          <a:stretch>
            <a:fillRect/>
          </a:stretch>
        </p:blipFill>
        <p:spPr>
          <a:xfrm>
            <a:off x="531812" y="2886532"/>
            <a:ext cx="5829799" cy="2704012"/>
          </a:xfrm>
          <a:prstGeom prst="rect">
            <a:avLst/>
          </a:prstGeom>
        </p:spPr>
      </p:pic>
      <p:pic>
        <p:nvPicPr>
          <p:cNvPr id="8" name="Picture 7"/>
          <p:cNvPicPr>
            <a:picLocks noChangeAspect="1"/>
          </p:cNvPicPr>
          <p:nvPr/>
        </p:nvPicPr>
        <p:blipFill>
          <a:blip r:embed="rId3"/>
          <a:stretch>
            <a:fillRect/>
          </a:stretch>
        </p:blipFill>
        <p:spPr>
          <a:xfrm>
            <a:off x="6475752" y="3187337"/>
            <a:ext cx="5419384" cy="2168433"/>
          </a:xfrm>
          <a:prstGeom prst="rect">
            <a:avLst/>
          </a:prstGeom>
        </p:spPr>
      </p:pic>
      <p:sp>
        <p:nvSpPr>
          <p:cNvPr id="9" name="Rectangle 8"/>
          <p:cNvSpPr/>
          <p:nvPr/>
        </p:nvSpPr>
        <p:spPr>
          <a:xfrm>
            <a:off x="6929057" y="2612652"/>
            <a:ext cx="4512774"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Aggregate quantities by weight used in the test</a:t>
            </a:r>
            <a:endParaRPr lang="en-US" dirty="0"/>
          </a:p>
        </p:txBody>
      </p:sp>
      <p:sp>
        <p:nvSpPr>
          <p:cNvPr id="10" name="Rectangle 9"/>
          <p:cNvSpPr/>
          <p:nvPr/>
        </p:nvSpPr>
        <p:spPr>
          <a:xfrm>
            <a:off x="379752" y="1271412"/>
            <a:ext cx="6096000" cy="1498872"/>
          </a:xfrm>
          <a:prstGeom prst="rect">
            <a:avLst/>
          </a:prstGeom>
        </p:spPr>
        <p:txBody>
          <a:bodyPr>
            <a:spAutoFit/>
          </a:bodyPr>
          <a:lstStyle/>
          <a:p>
            <a:pPr algn="just">
              <a:lnSpc>
                <a:spcPct val="105000"/>
              </a:lnSpc>
              <a:spcAft>
                <a:spcPts val="800"/>
              </a:spcAft>
            </a:pPr>
            <a:endParaRPr lang="ar-SA" sz="1600" dirty="0" smtClean="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 of bitumen = 5.2%</a:t>
            </a:r>
            <a:endParaRPr lang="ar-SA" dirty="0">
              <a:latin typeface="Times New Roman" panose="02020603050405020304" pitchFamily="18" charset="0"/>
              <a:ea typeface="Times New Roman" panose="02020603050405020304" pitchFamily="18" charset="0"/>
              <a:cs typeface="Arial" panose="020B0604020202020204" pitchFamily="34" charset="0"/>
            </a:endParaRPr>
          </a:p>
          <a:p>
            <a:pPr algn="just">
              <a:lnSpc>
                <a:spcPct val="105000"/>
              </a:lnSpc>
              <a:spcAft>
                <a:spcPts val="8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ctr">
              <a:lnSpc>
                <a:spcPct val="105000"/>
              </a:lnSpc>
              <a:spcAft>
                <a:spcPts val="8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Bitumen </a:t>
            </a:r>
            <a:r>
              <a:rPr lang="en-US" dirty="0">
                <a:latin typeface="Times New Roman" panose="02020603050405020304" pitchFamily="18" charset="0"/>
                <a:ea typeface="Times New Roman" panose="02020603050405020304" pitchFamily="18" charset="0"/>
                <a:cs typeface="Arial" panose="020B0604020202020204" pitchFamily="34" charset="0"/>
              </a:rPr>
              <a:t>and corresponding rubber used in the test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1" name="Rectangle 10"/>
          <p:cNvSpPr/>
          <p:nvPr/>
        </p:nvSpPr>
        <p:spPr>
          <a:xfrm>
            <a:off x="1744714" y="686637"/>
            <a:ext cx="9381094" cy="584775"/>
          </a:xfrm>
          <a:prstGeom prst="rect">
            <a:avLst/>
          </a:prstGeom>
        </p:spPr>
        <p:txBody>
          <a:bodyPr wrap="none">
            <a:spAutoFit/>
          </a:bodyPr>
          <a:lstStyle/>
          <a:p>
            <a:r>
              <a:rPr lang="en-US" sz="3200" b="1" dirty="0">
                <a:latin typeface="Times New Roman" panose="02020603050405020304" pitchFamily="18" charset="0"/>
                <a:ea typeface="Times New Roman" panose="02020603050405020304" pitchFamily="18" charset="0"/>
                <a:cs typeface="Times New Roman" panose="02020603050405020304" pitchFamily="18" charset="0"/>
              </a:rPr>
              <a:t>Marshall method of </a:t>
            </a:r>
            <a:r>
              <a:rPr lang="en-US" sz="3200" b="1" dirty="0" smtClean="0">
                <a:latin typeface="Times New Roman" panose="02020603050405020304" pitchFamily="18" charset="0"/>
                <a:ea typeface="Times New Roman" panose="02020603050405020304" pitchFamily="18" charset="0"/>
                <a:cs typeface="Times New Roman" panose="02020603050405020304" pitchFamily="18" charset="0"/>
              </a:rPr>
              <a:t>rubberized asphalt </a:t>
            </a:r>
            <a:r>
              <a:rPr lang="en-US" sz="3200" b="1" dirty="0">
                <a:latin typeface="Times New Roman" panose="02020603050405020304" pitchFamily="18" charset="0"/>
                <a:ea typeface="Times New Roman" panose="02020603050405020304" pitchFamily="18" charset="0"/>
                <a:cs typeface="Times New Roman" panose="02020603050405020304" pitchFamily="18" charset="0"/>
              </a:rPr>
              <a:t>mix design</a:t>
            </a:r>
            <a:endParaRPr lang="en-US" sz="3200" dirty="0"/>
          </a:p>
        </p:txBody>
      </p:sp>
    </p:spTree>
    <p:extLst>
      <p:ext uri="{BB962C8B-B14F-4D97-AF65-F5344CB8AC3E}">
        <p14:creationId xmlns:p14="http://schemas.microsoft.com/office/powerpoint/2010/main" val="2801297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BA7A73-18F4-4545-BE09-827B7582B53C}"/>
              </a:ext>
            </a:extLst>
          </p:cNvPr>
          <p:cNvSpPr>
            <a:spLocks noGrp="1"/>
          </p:cNvSpPr>
          <p:nvPr>
            <p:ph idx="1"/>
          </p:nvPr>
        </p:nvSpPr>
        <p:spPr>
          <a:xfrm>
            <a:off x="1583058" y="668358"/>
            <a:ext cx="11062394" cy="4733710"/>
          </a:xfrm>
        </p:spPr>
        <p:txBody>
          <a:bodyPr>
            <a:normAutofit/>
          </a:bodyPr>
          <a:lstStyle/>
          <a:p>
            <a:pPr marL="0" indent="0">
              <a:buNone/>
            </a:pPr>
            <a:r>
              <a:rPr lang="en-US" sz="3200" b="1" dirty="0" smtClean="0">
                <a:solidFill>
                  <a:schemeClr val="tx1"/>
                </a:solidFill>
                <a:latin typeface="Times New Roman" panose="02020603050405020304" pitchFamily="18" charset="0"/>
                <a:cs typeface="Times New Roman" panose="02020603050405020304" pitchFamily="18" charset="0"/>
              </a:rPr>
              <a:t>Unit </a:t>
            </a:r>
            <a:r>
              <a:rPr lang="en-US" sz="3200" b="1" dirty="0">
                <a:solidFill>
                  <a:schemeClr val="tx1"/>
                </a:solidFill>
                <a:latin typeface="Times New Roman" panose="02020603050405020304" pitchFamily="18" charset="0"/>
                <a:cs typeface="Times New Roman" panose="02020603050405020304" pitchFamily="18" charset="0"/>
              </a:rPr>
              <a:t>weight </a:t>
            </a:r>
          </a:p>
          <a:p>
            <a:pPr marL="0" indent="0">
              <a:buNone/>
            </a:pPr>
            <a:endParaRPr lang="en-US" sz="3200" dirty="0"/>
          </a:p>
          <a:p>
            <a:endParaRPr lang="en-US" sz="3200" dirty="0" smtClean="0"/>
          </a:p>
          <a:p>
            <a:pPr marL="0" indent="0">
              <a:buNone/>
            </a:pPr>
            <a:endParaRPr lang="ar-SA" sz="3200" b="1" dirty="0" smtClean="0"/>
          </a:p>
        </p:txBody>
      </p:sp>
      <p:sp>
        <p:nvSpPr>
          <p:cNvPr id="5" name="Date Placeholder 4"/>
          <p:cNvSpPr>
            <a:spLocks noGrp="1"/>
          </p:cNvSpPr>
          <p:nvPr>
            <p:ph type="dt" sz="half" idx="10"/>
          </p:nvPr>
        </p:nvSpPr>
        <p:spPr>
          <a:xfrm>
            <a:off x="10812373" y="6333058"/>
            <a:ext cx="1146283" cy="370396"/>
          </a:xfrm>
        </p:spPr>
        <p:txBody>
          <a:bodyPr/>
          <a:lstStyle/>
          <a:p>
            <a:fld id="{A6F6B877-7732-46CC-8C71-55F54F8D216D}" type="datetime1">
              <a:rPr lang="en-US" sz="1400" smtClean="0">
                <a:solidFill>
                  <a:schemeClr val="tx1"/>
                </a:solidFill>
              </a:rPr>
              <a:t>19-Jan-19</a:t>
            </a:fld>
            <a:endParaRPr lang="en-US" sz="1400" dirty="0">
              <a:solidFill>
                <a:schemeClr val="tx1"/>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21</a:t>
            </a:fld>
            <a:endParaRPr lang="en-US" dirty="0"/>
          </a:p>
        </p:txBody>
      </p:sp>
      <p:sp>
        <p:nvSpPr>
          <p:cNvPr id="10" name="Title 1"/>
          <p:cNvSpPr txBox="1">
            <a:spLocks/>
          </p:cNvSpPr>
          <p:nvPr/>
        </p:nvSpPr>
        <p:spPr>
          <a:xfrm>
            <a:off x="653960" y="1643666"/>
            <a:ext cx="6019800" cy="5842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800" dirty="0" smtClean="0">
                <a:latin typeface="+mn-lt"/>
              </a:rPr>
              <a:t/>
            </a:r>
            <a:br>
              <a:rPr lang="en-US" sz="1800" dirty="0" smtClean="0">
                <a:latin typeface="+mn-lt"/>
              </a:rPr>
            </a:br>
            <a:r>
              <a:rPr lang="en-US" sz="1800" dirty="0" smtClean="0">
                <a:solidFill>
                  <a:schemeClr val="tx1"/>
                </a:solidFill>
                <a:latin typeface="Times New Roman" panose="02020603050405020304" pitchFamily="18" charset="0"/>
                <a:cs typeface="Times New Roman" panose="02020603050405020304" pitchFamily="18" charset="0"/>
              </a:rPr>
              <a:t>Bulk Specific Gravity and Unit Weight Results</a:t>
            </a:r>
            <a:endParaRPr lang="en-US" sz="1800" dirty="0">
              <a:solidFill>
                <a:schemeClr val="tx1"/>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6361837" y="5630174"/>
            <a:ext cx="5803900" cy="646331"/>
          </a:xfrm>
          <a:prstGeom prst="rect">
            <a:avLst/>
          </a:prstGeom>
        </p:spPr>
        <p:txBody>
          <a:bodyPr wrap="square">
            <a:spAutoFit/>
          </a:bodyPr>
          <a:lstStyle/>
          <a:p>
            <a:pPr algn="ctr"/>
            <a:r>
              <a:rPr lang="en-US" dirty="0">
                <a:latin typeface="Times New Roman" panose="02020603050405020304" pitchFamily="18" charset="0"/>
                <a:ea typeface="Times New Roman" panose="02020603050405020304" pitchFamily="18" charset="0"/>
                <a:cs typeface="Times New Roman" panose="02020603050405020304" pitchFamily="18" charset="0"/>
              </a:rPr>
              <a:t>The relation between % of rubber and corresponding Unit Weight</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284887" y="2444235"/>
            <a:ext cx="6272667" cy="2957833"/>
          </a:xfrm>
          <a:prstGeom prst="rect">
            <a:avLst/>
          </a:prstGeom>
        </p:spPr>
      </p:pic>
      <p:pic>
        <p:nvPicPr>
          <p:cNvPr id="4" name="Picture 3"/>
          <p:cNvPicPr>
            <a:picLocks noChangeAspect="1"/>
          </p:cNvPicPr>
          <p:nvPr/>
        </p:nvPicPr>
        <p:blipFill>
          <a:blip r:embed="rId4"/>
          <a:stretch>
            <a:fillRect/>
          </a:stretch>
        </p:blipFill>
        <p:spPr>
          <a:xfrm>
            <a:off x="6557554" y="2444235"/>
            <a:ext cx="5401101" cy="2957833"/>
          </a:xfrm>
          <a:prstGeom prst="rect">
            <a:avLst/>
          </a:prstGeom>
        </p:spPr>
      </p:pic>
    </p:spTree>
    <p:extLst>
      <p:ext uri="{BB962C8B-B14F-4D97-AF65-F5344CB8AC3E}">
        <p14:creationId xmlns:p14="http://schemas.microsoft.com/office/powerpoint/2010/main" val="16452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0B8E7B-EB8D-4EEE-9DB0-8E1046E81E4C}"/>
              </a:ext>
            </a:extLst>
          </p:cNvPr>
          <p:cNvSpPr>
            <a:spLocks noGrp="1"/>
          </p:cNvSpPr>
          <p:nvPr>
            <p:ph idx="1"/>
          </p:nvPr>
        </p:nvSpPr>
        <p:spPr>
          <a:xfrm>
            <a:off x="1735019" y="444137"/>
            <a:ext cx="8928838" cy="860669"/>
          </a:xfrm>
        </p:spPr>
        <p:txBody>
          <a:bodyPr>
            <a:normAutofit fontScale="85000" lnSpcReduction="20000"/>
          </a:bodyPr>
          <a:lstStyle/>
          <a:p>
            <a:pPr marL="0" indent="0">
              <a:buNone/>
            </a:pPr>
            <a:endParaRPr lang="ar-SA" dirty="0" smtClean="0"/>
          </a:p>
          <a:p>
            <a:pPr marL="0" indent="0">
              <a:buNone/>
            </a:pPr>
            <a:r>
              <a:rPr lang="en-US" sz="3900" b="1" dirty="0" smtClean="0">
                <a:solidFill>
                  <a:schemeClr val="tx1"/>
                </a:solidFill>
                <a:latin typeface="Times New Roman" pitchFamily="18" charset="0"/>
                <a:cs typeface="Times New Roman" pitchFamily="18" charset="0"/>
              </a:rPr>
              <a:t>Air </a:t>
            </a:r>
            <a:r>
              <a:rPr lang="en-US" sz="4200" b="1" dirty="0">
                <a:solidFill>
                  <a:schemeClr val="tx1"/>
                </a:solidFill>
                <a:latin typeface="Times New Roman" pitchFamily="18" charset="0"/>
                <a:cs typeface="Times New Roman" pitchFamily="18" charset="0"/>
              </a:rPr>
              <a:t>voids</a:t>
            </a:r>
            <a:r>
              <a:rPr lang="en-US" sz="3900" b="1" dirty="0">
                <a:solidFill>
                  <a:schemeClr val="tx1"/>
                </a:solidFill>
                <a:latin typeface="Times New Roman" pitchFamily="18" charset="0"/>
                <a:cs typeface="Times New Roman" pitchFamily="18" charset="0"/>
              </a:rPr>
              <a:t> </a:t>
            </a:r>
          </a:p>
          <a:p>
            <a:pPr marL="0" indent="0">
              <a:buNone/>
            </a:pPr>
            <a:endParaRPr lang="en-US" u="sng" dirty="0"/>
          </a:p>
        </p:txBody>
      </p:sp>
      <p:sp>
        <p:nvSpPr>
          <p:cNvPr id="4" name="Date Placeholder 3"/>
          <p:cNvSpPr>
            <a:spLocks noGrp="1"/>
          </p:cNvSpPr>
          <p:nvPr>
            <p:ph type="dt" sz="half" idx="10"/>
          </p:nvPr>
        </p:nvSpPr>
        <p:spPr>
          <a:xfrm>
            <a:off x="10606311" y="6233468"/>
            <a:ext cx="1146283" cy="370396"/>
          </a:xfrm>
        </p:spPr>
        <p:txBody>
          <a:bodyPr/>
          <a:lstStyle/>
          <a:p>
            <a:fld id="{252337E3-7F08-447E-B80B-892745487117}"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22</a:t>
            </a:fld>
            <a:endParaRPr lang="en-US" dirty="0"/>
          </a:p>
        </p:txBody>
      </p:sp>
      <p:sp>
        <p:nvSpPr>
          <p:cNvPr id="9" name="Rectangle 8"/>
          <p:cNvSpPr/>
          <p:nvPr/>
        </p:nvSpPr>
        <p:spPr>
          <a:xfrm>
            <a:off x="637099" y="1748401"/>
            <a:ext cx="5562339" cy="423834"/>
          </a:xfrm>
          <a:prstGeom prst="rect">
            <a:avLst/>
          </a:prstGeom>
        </p:spPr>
        <p:txBody>
          <a:bodyPr wrap="square">
            <a:spAutoFit/>
          </a:bodyPr>
          <a:lstStyle/>
          <a:p>
            <a:pPr algn="ctr">
              <a:lnSpc>
                <a:spcPct val="115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Calculation </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of </a:t>
            </a:r>
            <a:r>
              <a:rPr lang="en-US" sz="20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of air voids.</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0" name="Rectangle 9"/>
          <p:cNvSpPr/>
          <p:nvPr/>
        </p:nvSpPr>
        <p:spPr>
          <a:xfrm>
            <a:off x="6449262" y="5588960"/>
            <a:ext cx="5245962" cy="369332"/>
          </a:xfrm>
          <a:prstGeom prst="rect">
            <a:avLst/>
          </a:prstGeom>
        </p:spPr>
        <p:txBody>
          <a:bodyPr wrap="square">
            <a:spAutoFit/>
          </a:bodyPr>
          <a:lstStyle/>
          <a:p>
            <a:pPr algn="ctr"/>
            <a:r>
              <a:rPr lang="en-US" dirty="0">
                <a:latin typeface="Times New Roman" panose="02020603050405020304" pitchFamily="18" charset="0"/>
                <a:ea typeface="Times New Roman" panose="02020603050405020304" pitchFamily="18" charset="0"/>
              </a:rPr>
              <a:t>Percentage of rubber and corresponding air voids</a:t>
            </a:r>
            <a:endParaRPr lang="en-US" dirty="0"/>
          </a:p>
        </p:txBody>
      </p:sp>
      <p:pic>
        <p:nvPicPr>
          <p:cNvPr id="2" name="Picture 1"/>
          <p:cNvPicPr>
            <a:picLocks noChangeAspect="1"/>
          </p:cNvPicPr>
          <p:nvPr/>
        </p:nvPicPr>
        <p:blipFill>
          <a:blip r:embed="rId2"/>
          <a:stretch>
            <a:fillRect/>
          </a:stretch>
        </p:blipFill>
        <p:spPr>
          <a:xfrm>
            <a:off x="366847" y="2327065"/>
            <a:ext cx="5929450" cy="3095120"/>
          </a:xfrm>
          <a:prstGeom prst="rect">
            <a:avLst/>
          </a:prstGeom>
        </p:spPr>
      </p:pic>
      <p:pic>
        <p:nvPicPr>
          <p:cNvPr id="11" name="Picture 10"/>
          <p:cNvPicPr>
            <a:picLocks noChangeAspect="1"/>
          </p:cNvPicPr>
          <p:nvPr/>
        </p:nvPicPr>
        <p:blipFill>
          <a:blip r:embed="rId3"/>
          <a:stretch>
            <a:fillRect/>
          </a:stretch>
        </p:blipFill>
        <p:spPr>
          <a:xfrm>
            <a:off x="6296297" y="2327065"/>
            <a:ext cx="5551892" cy="3095120"/>
          </a:xfrm>
          <a:prstGeom prst="rect">
            <a:avLst/>
          </a:prstGeom>
        </p:spPr>
      </p:pic>
    </p:spTree>
    <p:extLst>
      <p:ext uri="{BB962C8B-B14F-4D97-AF65-F5344CB8AC3E}">
        <p14:creationId xmlns:p14="http://schemas.microsoft.com/office/powerpoint/2010/main" val="27675400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9207" y="666206"/>
            <a:ext cx="8915400" cy="3918492"/>
          </a:xfrm>
        </p:spPr>
        <p:txBody>
          <a:bodyPr>
            <a:normAutofit/>
          </a:bodyPr>
          <a:lstStyle/>
          <a:p>
            <a:pPr marL="0" indent="0">
              <a:buNone/>
            </a:pPr>
            <a:r>
              <a:rPr lang="en-US"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Voids in mineral aggregate (VMA)</a:t>
            </a:r>
            <a:endParaRPr lang="en-US" sz="32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1600" dirty="0"/>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23</a:t>
            </a:fld>
            <a:endParaRPr lang="en-US" dirty="0"/>
          </a:p>
        </p:txBody>
      </p:sp>
      <p:sp>
        <p:nvSpPr>
          <p:cNvPr id="9" name="Rectangle 8"/>
          <p:cNvSpPr/>
          <p:nvPr/>
        </p:nvSpPr>
        <p:spPr>
          <a:xfrm>
            <a:off x="1361221" y="1869166"/>
            <a:ext cx="4012637"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Calculation </a:t>
            </a:r>
            <a:r>
              <a:rPr lang="en-US" dirty="0">
                <a:latin typeface="Times New Roman" panose="02020603050405020304" pitchFamily="18" charset="0"/>
                <a:ea typeface="Times New Roman" panose="02020603050405020304" pitchFamily="18" charset="0"/>
                <a:cs typeface="Times New Roman" panose="02020603050405020304" pitchFamily="18" charset="0"/>
              </a:rPr>
              <a:t>of voids in mineral aggregate</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7315183" y="5582575"/>
            <a:ext cx="374519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Rubber-VMA graphical representation</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95092" y="2417028"/>
            <a:ext cx="6144897" cy="2992388"/>
          </a:xfrm>
          <a:prstGeom prst="rect">
            <a:avLst/>
          </a:prstGeom>
        </p:spPr>
      </p:pic>
      <p:pic>
        <p:nvPicPr>
          <p:cNvPr id="11" name="Picture 10"/>
          <p:cNvPicPr>
            <a:picLocks noChangeAspect="1"/>
          </p:cNvPicPr>
          <p:nvPr/>
        </p:nvPicPr>
        <p:blipFill>
          <a:blip r:embed="rId3"/>
          <a:stretch>
            <a:fillRect/>
          </a:stretch>
        </p:blipFill>
        <p:spPr>
          <a:xfrm>
            <a:off x="6439989" y="2417028"/>
            <a:ext cx="5495581" cy="2992388"/>
          </a:xfrm>
          <a:prstGeom prst="rect">
            <a:avLst/>
          </a:prstGeom>
        </p:spPr>
      </p:pic>
    </p:spTree>
    <p:extLst>
      <p:ext uri="{BB962C8B-B14F-4D97-AF65-F5344CB8AC3E}">
        <p14:creationId xmlns:p14="http://schemas.microsoft.com/office/powerpoint/2010/main" val="562434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1933" y="787781"/>
            <a:ext cx="8915400" cy="3771159"/>
          </a:xfrm>
        </p:spPr>
        <p:txBody>
          <a:bodyPr>
            <a:normAutofit/>
          </a:bodyPr>
          <a:lstStyle/>
          <a:p>
            <a:pPr marL="0" indent="0">
              <a:buNone/>
            </a:pPr>
            <a:r>
              <a:rPr lang="en-US" sz="3200" b="1" dirty="0">
                <a:solidFill>
                  <a:schemeClr val="tx1"/>
                </a:solidFill>
                <a:latin typeface="Times New Roman" panose="02020603050405020304" pitchFamily="18" charset="0"/>
                <a:cs typeface="Times New Roman" panose="02020603050405020304" pitchFamily="18" charset="0"/>
              </a:rPr>
              <a:t>Voids filled with bitumen (VFB)</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24</a:t>
            </a:fld>
            <a:endParaRPr lang="en-US" dirty="0"/>
          </a:p>
        </p:txBody>
      </p:sp>
      <p:sp>
        <p:nvSpPr>
          <p:cNvPr id="9" name="Rectangle 8"/>
          <p:cNvSpPr/>
          <p:nvPr/>
        </p:nvSpPr>
        <p:spPr>
          <a:xfrm>
            <a:off x="857049" y="1896425"/>
            <a:ext cx="4544834"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Calculation </a:t>
            </a:r>
            <a:r>
              <a:rPr lang="en-US" dirty="0">
                <a:latin typeface="Times New Roman" panose="02020603050405020304" pitchFamily="18" charset="0"/>
                <a:ea typeface="Times New Roman" panose="02020603050405020304" pitchFamily="18" charset="0"/>
                <a:cs typeface="Times New Roman" panose="02020603050405020304" pitchFamily="18" charset="0"/>
              </a:rPr>
              <a:t>of voids filled with bitumen (VFB</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5985535" y="5535071"/>
            <a:ext cx="6096000" cy="361702"/>
          </a:xfrm>
          <a:prstGeom prst="rect">
            <a:avLst/>
          </a:prstGeom>
        </p:spPr>
        <p:txBody>
          <a:bodyPr>
            <a:spAutoFit/>
          </a:bodyPr>
          <a:lstStyle/>
          <a:p>
            <a:pPr algn="ctr">
              <a:lnSpc>
                <a:spcPct val="10500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Rubber-VFB graphical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relation</a:t>
            </a:r>
            <a:endPar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324802" y="2429691"/>
            <a:ext cx="5827804" cy="3031669"/>
          </a:xfrm>
          <a:prstGeom prst="rect">
            <a:avLst/>
          </a:prstGeom>
        </p:spPr>
      </p:pic>
      <p:pic>
        <p:nvPicPr>
          <p:cNvPr id="11" name="Picture 10"/>
          <p:cNvPicPr>
            <a:picLocks noChangeAspect="1"/>
          </p:cNvPicPr>
          <p:nvPr/>
        </p:nvPicPr>
        <p:blipFill>
          <a:blip r:embed="rId3"/>
          <a:stretch>
            <a:fillRect/>
          </a:stretch>
        </p:blipFill>
        <p:spPr>
          <a:xfrm>
            <a:off x="6152606" y="2429692"/>
            <a:ext cx="5761858" cy="3002266"/>
          </a:xfrm>
          <a:prstGeom prst="rect">
            <a:avLst/>
          </a:prstGeom>
        </p:spPr>
      </p:pic>
    </p:spTree>
    <p:extLst>
      <p:ext uri="{BB962C8B-B14F-4D97-AF65-F5344CB8AC3E}">
        <p14:creationId xmlns:p14="http://schemas.microsoft.com/office/powerpoint/2010/main" val="2626557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6175" y="692331"/>
            <a:ext cx="8915400" cy="3931004"/>
          </a:xfrm>
        </p:spPr>
        <p:txBody>
          <a:bodyPr/>
          <a:lstStyle/>
          <a:p>
            <a:pPr marL="0" indent="0">
              <a:buNone/>
            </a:pPr>
            <a:r>
              <a:rPr lang="en-US"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Marshall Stability</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25</a:t>
            </a:fld>
            <a:endParaRPr lang="en-US" dirty="0"/>
          </a:p>
        </p:txBody>
      </p:sp>
      <p:sp>
        <p:nvSpPr>
          <p:cNvPr id="9" name="Rectangle 8"/>
          <p:cNvSpPr/>
          <p:nvPr/>
        </p:nvSpPr>
        <p:spPr>
          <a:xfrm>
            <a:off x="1868453" y="1950797"/>
            <a:ext cx="2794355"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ea typeface="Times New Roman" panose="02020603050405020304" pitchFamily="18" charset="0"/>
                <a:cs typeface="Times New Roman" panose="02020603050405020304" pitchFamily="18" charset="0"/>
              </a:rPr>
              <a:t>of Marshall stability</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7900192" y="5679850"/>
            <a:ext cx="298209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 of Rubber-Stability relation</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74779" y="2578470"/>
            <a:ext cx="6452592" cy="3025496"/>
          </a:xfrm>
          <a:prstGeom prst="rect">
            <a:avLst/>
          </a:prstGeom>
        </p:spPr>
      </p:pic>
      <p:pic>
        <p:nvPicPr>
          <p:cNvPr id="11" name="Picture 10"/>
          <p:cNvPicPr>
            <a:picLocks noChangeAspect="1"/>
          </p:cNvPicPr>
          <p:nvPr/>
        </p:nvPicPr>
        <p:blipFill>
          <a:blip r:embed="rId3"/>
          <a:stretch>
            <a:fillRect/>
          </a:stretch>
        </p:blipFill>
        <p:spPr>
          <a:xfrm>
            <a:off x="6727371" y="2578470"/>
            <a:ext cx="5327741" cy="3025496"/>
          </a:xfrm>
          <a:prstGeom prst="rect">
            <a:avLst/>
          </a:prstGeom>
        </p:spPr>
      </p:pic>
    </p:spTree>
    <p:extLst>
      <p:ext uri="{BB962C8B-B14F-4D97-AF65-F5344CB8AC3E}">
        <p14:creationId xmlns:p14="http://schemas.microsoft.com/office/powerpoint/2010/main" val="2154574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7691" y="653143"/>
            <a:ext cx="8915400" cy="3944435"/>
          </a:xfrm>
        </p:spPr>
        <p:txBody>
          <a:bodyPr/>
          <a:lstStyle/>
          <a:p>
            <a:pPr marL="0" indent="0">
              <a:buNone/>
            </a:pPr>
            <a:r>
              <a:rPr lang="en-US" sz="3200" b="1"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Flow</a:t>
            </a:r>
            <a:endParaRPr lang="en-US" sz="32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26</a:t>
            </a:fld>
            <a:endParaRPr lang="en-US" dirty="0"/>
          </a:p>
        </p:txBody>
      </p:sp>
      <p:sp>
        <p:nvSpPr>
          <p:cNvPr id="9" name="Rectangle 8"/>
          <p:cNvSpPr/>
          <p:nvPr/>
        </p:nvSpPr>
        <p:spPr>
          <a:xfrm>
            <a:off x="2722935" y="1889600"/>
            <a:ext cx="1646605"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ea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Flow</a:t>
            </a:r>
            <a:endParaRPr lang="en-US" dirty="0">
              <a:latin typeface="Times New Roman" panose="02020603050405020304" pitchFamily="18" charset="0"/>
              <a:cs typeface="Times New Roman" panose="02020603050405020304" pitchFamily="18" charset="0"/>
            </a:endParaRPr>
          </a:p>
        </p:txBody>
      </p:sp>
      <p:sp>
        <p:nvSpPr>
          <p:cNvPr id="10" name="Rectangle 9"/>
          <p:cNvSpPr/>
          <p:nvPr/>
        </p:nvSpPr>
        <p:spPr>
          <a:xfrm>
            <a:off x="7624421" y="5558528"/>
            <a:ext cx="359124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 of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Rubber-Flow graphical relation</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391232" y="2357695"/>
            <a:ext cx="6310013" cy="3007539"/>
          </a:xfrm>
          <a:prstGeom prst="rect">
            <a:avLst/>
          </a:prstGeom>
        </p:spPr>
      </p:pic>
      <p:pic>
        <p:nvPicPr>
          <p:cNvPr id="11" name="Picture 10"/>
          <p:cNvPicPr>
            <a:picLocks noChangeAspect="1"/>
          </p:cNvPicPr>
          <p:nvPr/>
        </p:nvPicPr>
        <p:blipFill>
          <a:blip r:embed="rId3"/>
          <a:stretch>
            <a:fillRect/>
          </a:stretch>
        </p:blipFill>
        <p:spPr>
          <a:xfrm>
            <a:off x="6701246" y="2357695"/>
            <a:ext cx="5437590" cy="3003627"/>
          </a:xfrm>
          <a:prstGeom prst="rect">
            <a:avLst/>
          </a:prstGeom>
        </p:spPr>
      </p:pic>
    </p:spTree>
    <p:extLst>
      <p:ext uri="{BB962C8B-B14F-4D97-AF65-F5344CB8AC3E}">
        <p14:creationId xmlns:p14="http://schemas.microsoft.com/office/powerpoint/2010/main" val="917151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7314" y="701383"/>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Conclusion</a:t>
            </a:r>
            <a:br>
              <a:rPr lang="en-US" b="1"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000" dirty="0">
                <a:solidFill>
                  <a:schemeClr val="tx1"/>
                </a:solidFill>
                <a:latin typeface="Times New Roman" panose="02020603050405020304" pitchFamily="18" charset="0"/>
                <a:cs typeface="Times New Roman" panose="02020603050405020304" pitchFamily="18" charset="0"/>
              </a:rPr>
              <a:t>Waste tires rubber can be used in asphalt pavement with optimum replacement ratio of </a:t>
            </a:r>
            <a:r>
              <a:rPr lang="en-US" sz="2000" dirty="0" smtClean="0">
                <a:solidFill>
                  <a:schemeClr val="tx1"/>
                </a:solidFill>
                <a:latin typeface="Times New Roman" panose="02020603050405020304" pitchFamily="18" charset="0"/>
                <a:cs typeface="Times New Roman" panose="02020603050405020304" pitchFamily="18" charset="0"/>
              </a:rPr>
              <a:t>5% </a:t>
            </a:r>
            <a:r>
              <a:rPr lang="en-US" sz="2000" dirty="0">
                <a:solidFill>
                  <a:schemeClr val="tx1"/>
                </a:solidFill>
                <a:latin typeface="Times New Roman" panose="02020603050405020304" pitchFamily="18" charset="0"/>
                <a:cs typeface="Times New Roman" panose="02020603050405020304" pitchFamily="18" charset="0"/>
              </a:rPr>
              <a:t>by weight of total bitumen. </a:t>
            </a:r>
            <a:endParaRPr lang="ar-SA" sz="2000" dirty="0" smtClean="0">
              <a:solidFill>
                <a:schemeClr val="tx1"/>
              </a:solidFill>
              <a:latin typeface="Times New Roman" panose="02020603050405020304" pitchFamily="18" charset="0"/>
              <a:cs typeface="Times New Roman" panose="02020603050405020304" pitchFamily="18" charset="0"/>
            </a:endParaRPr>
          </a:p>
          <a:p>
            <a:endParaRPr lang="ar-SA"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The average stability for </a:t>
            </a:r>
            <a:r>
              <a:rPr lang="en-US" sz="2000" dirty="0" smtClean="0">
                <a:solidFill>
                  <a:schemeClr val="tx1"/>
                </a:solidFill>
                <a:latin typeface="Times New Roman" panose="02020603050405020304" pitchFamily="18" charset="0"/>
                <a:cs typeface="Times New Roman" panose="02020603050405020304" pitchFamily="18" charset="0"/>
              </a:rPr>
              <a:t>10 </a:t>
            </a:r>
            <a:r>
              <a:rPr lang="en-US" sz="2000" dirty="0">
                <a:solidFill>
                  <a:schemeClr val="tx1"/>
                </a:solidFill>
                <a:latin typeface="Times New Roman" panose="02020603050405020304" pitchFamily="18" charset="0"/>
                <a:cs typeface="Times New Roman" panose="02020603050405020304" pitchFamily="18" charset="0"/>
              </a:rPr>
              <a:t>% rubber modified mixture was higher than the 0% rubber mixture.</a:t>
            </a:r>
          </a:p>
          <a:p>
            <a:endParaRPr lang="ar-SA" sz="2000" dirty="0" smtClean="0">
              <a:solidFill>
                <a:schemeClr val="tx1"/>
              </a:solidFill>
              <a:latin typeface="Times New Roman" panose="02020603050405020304" pitchFamily="18" charset="0"/>
              <a:cs typeface="Times New Roman" panose="02020603050405020304" pitchFamily="18" charset="0"/>
            </a:endParaRPr>
          </a:p>
          <a:p>
            <a:r>
              <a:rPr lang="en-US" sz="2000" dirty="0" smtClean="0">
                <a:solidFill>
                  <a:schemeClr val="tx1"/>
                </a:solidFill>
                <a:latin typeface="Times New Roman" panose="02020603050405020304" pitchFamily="18" charset="0"/>
                <a:cs typeface="Times New Roman" panose="02020603050405020304" pitchFamily="18" charset="0"/>
              </a:rPr>
              <a:t>Most </a:t>
            </a:r>
            <a:r>
              <a:rPr lang="en-US" sz="2000" dirty="0">
                <a:solidFill>
                  <a:schemeClr val="tx1"/>
                </a:solidFill>
                <a:latin typeface="Times New Roman" panose="02020603050405020304" pitchFamily="18" charset="0"/>
                <a:cs typeface="Times New Roman" panose="02020603050405020304" pitchFamily="18" charset="0"/>
              </a:rPr>
              <a:t>test values are consistent with the specifications limits.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 </a:t>
            </a:r>
            <a:endParaRPr lang="ar-SA" sz="20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latin typeface="Times New Roman" panose="02020603050405020304" pitchFamily="18" charset="0"/>
                <a:cs typeface="Times New Roman" panose="02020603050405020304" pitchFamily="18" charset="0"/>
              </a:rPr>
              <a:pPr/>
              <a:t>27</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1923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4283" y="611231"/>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Recommendations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125572" y="1824507"/>
            <a:ext cx="8915400" cy="3777622"/>
          </a:xfrm>
        </p:spPr>
        <p:txBody>
          <a:bodyPr>
            <a:normAutofit/>
          </a:bodyPr>
          <a:lstStyle/>
          <a:p>
            <a:r>
              <a:rPr lang="en-US" sz="2000" dirty="0">
                <a:solidFill>
                  <a:schemeClr val="tx1"/>
                </a:solidFill>
                <a:latin typeface="Times New Roman" panose="02020603050405020304" pitchFamily="18" charset="0"/>
                <a:cs typeface="Times New Roman" panose="02020603050405020304" pitchFamily="18" charset="0"/>
              </a:rPr>
              <a:t>Based on the research results, we recommended to use a percent of </a:t>
            </a:r>
            <a:r>
              <a:rPr lang="en-US" sz="2000" dirty="0" smtClean="0">
                <a:solidFill>
                  <a:schemeClr val="tx1"/>
                </a:solidFill>
                <a:latin typeface="Times New Roman" panose="02020603050405020304" pitchFamily="18" charset="0"/>
                <a:cs typeface="Times New Roman" panose="02020603050405020304" pitchFamily="18" charset="0"/>
              </a:rPr>
              <a:t>5</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in </a:t>
            </a:r>
            <a:r>
              <a:rPr lang="en-US" sz="2000" dirty="0">
                <a:solidFill>
                  <a:schemeClr val="tx1"/>
                </a:solidFill>
                <a:latin typeface="Times New Roman" panose="02020603050405020304" pitchFamily="18" charset="0"/>
                <a:cs typeface="Times New Roman" panose="02020603050405020304" pitchFamily="18" charset="0"/>
              </a:rPr>
              <a:t>the modified mixtures, because it gives the best results of (Stability &amp; Flow) compared with traditional mixing.</a:t>
            </a:r>
          </a:p>
          <a:p>
            <a:endParaRPr lang="ar-SA" sz="2000" dirty="0" smtClean="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Proposing an appropriate methodology of waste rubber tires and </a:t>
            </a:r>
            <a:r>
              <a:rPr lang="en-US" sz="2000" dirty="0" smtClean="0">
                <a:solidFill>
                  <a:schemeClr val="tx1"/>
                </a:solidFill>
                <a:latin typeface="Times New Roman" panose="02020603050405020304" pitchFamily="18" charset="0"/>
                <a:cs typeface="Times New Roman" panose="02020603050405020304" pitchFamily="18" charset="0"/>
              </a:rPr>
              <a:t>transform </a:t>
            </a:r>
            <a:r>
              <a:rPr lang="en-US" sz="2000" dirty="0">
                <a:solidFill>
                  <a:schemeClr val="tx1"/>
                </a:solidFill>
                <a:latin typeface="Times New Roman" panose="02020603050405020304" pitchFamily="18" charset="0"/>
                <a:cs typeface="Times New Roman" panose="02020603050405020304" pitchFamily="18" charset="0"/>
              </a:rPr>
              <a:t>it to a special dump.</a:t>
            </a:r>
          </a:p>
          <a:p>
            <a:pPr marL="0" indent="0">
              <a:buNone/>
            </a:pPr>
            <a:endParaRPr lang="ar-SA" sz="2000"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4EE78F-BAD3-4068-AAA1-9F006B81FD3F}"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0936072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E4EE78F-BAD3-4068-AAA1-9F006B81FD3F}" type="datetime1">
              <a:rPr lang="en-US" sz="1400" smtClean="0">
                <a:solidFill>
                  <a:schemeClr val="tx1">
                    <a:lumMod val="85000"/>
                    <a:lumOff val="15000"/>
                  </a:schemeClr>
                </a:solidFill>
              </a:rPr>
              <a:t>19-Jan-19</a:t>
            </a:fld>
            <a:endParaRPr lang="en-US" sz="1400" dirty="0">
              <a:solidFill>
                <a:schemeClr val="tx1">
                  <a:lumMod val="85000"/>
                  <a:lumOff val="15000"/>
                </a:scheme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2" name="video-1545579496">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684211" y="787782"/>
            <a:ext cx="7429999" cy="5316582"/>
          </a:xfrm>
          <a:prstGeom prst="rect">
            <a:avLst/>
          </a:prstGeom>
        </p:spPr>
      </p:pic>
    </p:spTree>
    <p:extLst>
      <p:ext uri="{BB962C8B-B14F-4D97-AF65-F5344CB8AC3E}">
        <p14:creationId xmlns:p14="http://schemas.microsoft.com/office/powerpoint/2010/main" val="17109157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52F7B-FD16-43EA-AD87-306F9B262B6D}"/>
              </a:ext>
            </a:extLst>
          </p:cNvPr>
          <p:cNvSpPr>
            <a:spLocks noGrp="1"/>
          </p:cNvSpPr>
          <p:nvPr>
            <p:ph type="title"/>
          </p:nvPr>
        </p:nvSpPr>
        <p:spPr>
          <a:xfrm>
            <a:off x="1794702" y="614273"/>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Introduction</a:t>
            </a:r>
            <a:r>
              <a:rPr lang="en-US" b="1" dirty="0"/>
              <a:t> </a:t>
            </a:r>
          </a:p>
        </p:txBody>
      </p:sp>
      <p:sp>
        <p:nvSpPr>
          <p:cNvPr id="3" name="Content Placeholder 2">
            <a:extLst>
              <a:ext uri="{FF2B5EF4-FFF2-40B4-BE49-F238E27FC236}">
                <a16:creationId xmlns:a16="http://schemas.microsoft.com/office/drawing/2014/main" id="{2B0D8F3B-EE42-4DC4-8C26-D56720516656}"/>
              </a:ext>
            </a:extLst>
          </p:cNvPr>
          <p:cNvSpPr>
            <a:spLocks noGrp="1"/>
          </p:cNvSpPr>
          <p:nvPr>
            <p:ph idx="1"/>
          </p:nvPr>
        </p:nvSpPr>
        <p:spPr>
          <a:xfrm>
            <a:off x="2057465" y="1987500"/>
            <a:ext cx="8915400" cy="3777622"/>
          </a:xfrm>
        </p:spPr>
        <p:txBody>
          <a:bodyPr/>
          <a:lstStyle/>
          <a:p>
            <a:endParaRPr lang="en-US" dirty="0"/>
          </a:p>
        </p:txBody>
      </p:sp>
      <p:sp>
        <p:nvSpPr>
          <p:cNvPr id="4" name="Date Placeholder 3"/>
          <p:cNvSpPr>
            <a:spLocks noGrp="1"/>
          </p:cNvSpPr>
          <p:nvPr>
            <p:ph type="dt" sz="half" idx="10"/>
          </p:nvPr>
        </p:nvSpPr>
        <p:spPr/>
        <p:txBody>
          <a:bodyPr/>
          <a:lstStyle/>
          <a:p>
            <a:fld id="{1997446F-4BF5-4056-B1BA-F1FEF5B04805}" type="datetime1">
              <a:rPr lang="en-US" sz="1400" smtClean="0">
                <a:solidFill>
                  <a:schemeClr val="tx1"/>
                </a:solidFill>
              </a:rPr>
              <a:t>19-Jan-19</a:t>
            </a:fld>
            <a:endParaRPr lang="en-US" sz="1400" dirty="0">
              <a:solidFill>
                <a:schemeClr val="tx1"/>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3</a:t>
            </a:fld>
            <a:endParaRPr lang="en-US" dirty="0"/>
          </a:p>
        </p:txBody>
      </p:sp>
      <p:graphicFrame>
        <p:nvGraphicFramePr>
          <p:cNvPr id="8" name="Content Placeholder 8"/>
          <p:cNvGraphicFramePr>
            <a:graphicFrameLocks noGrp="1"/>
          </p:cNvGraphicFramePr>
          <p:nvPr>
            <p:extLst>
              <p:ext uri="{D42A27DB-BD31-4B8C-83A1-F6EECF244321}">
                <p14:modId xmlns:p14="http://schemas.microsoft.com/office/powerpoint/2010/main" val="231678478"/>
              </p:ext>
            </p:extLst>
          </p:nvPr>
        </p:nvGraphicFramePr>
        <p:xfrm>
          <a:off x="992746" y="162681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3117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3A065-4476-45C6-8C6B-CDF95B15010F}"/>
              </a:ext>
            </a:extLst>
          </p:cNvPr>
          <p:cNvSpPr>
            <a:spLocks noGrp="1"/>
          </p:cNvSpPr>
          <p:nvPr>
            <p:ph type="title"/>
          </p:nvPr>
        </p:nvSpPr>
        <p:spPr>
          <a:xfrm>
            <a:off x="2322469" y="662746"/>
            <a:ext cx="8911687" cy="1280890"/>
          </a:xfrm>
        </p:spPr>
        <p:txBody>
          <a:bodyPr/>
          <a:lstStyle/>
          <a:p>
            <a:r>
              <a:rPr lang="en-US" b="1" dirty="0">
                <a:solidFill>
                  <a:schemeClr val="tx1"/>
                </a:solidFill>
                <a:latin typeface="Times New Roman" pitchFamily="18" charset="0"/>
                <a:cs typeface="Times New Roman" pitchFamily="18" charset="0"/>
              </a:rPr>
              <a:t>Objectives</a:t>
            </a:r>
          </a:p>
        </p:txBody>
      </p:sp>
      <p:sp>
        <p:nvSpPr>
          <p:cNvPr id="3" name="Content Placeholder 2">
            <a:extLst>
              <a:ext uri="{FF2B5EF4-FFF2-40B4-BE49-F238E27FC236}">
                <a16:creationId xmlns:a16="http://schemas.microsoft.com/office/drawing/2014/main" id="{5771AF7A-BC72-4ED1-BE15-296CC44961C6}"/>
              </a:ext>
            </a:extLst>
          </p:cNvPr>
          <p:cNvSpPr>
            <a:spLocks noGrp="1"/>
          </p:cNvSpPr>
          <p:nvPr>
            <p:ph idx="1"/>
          </p:nvPr>
        </p:nvSpPr>
        <p:spPr>
          <a:xfrm>
            <a:off x="2718001" y="2004811"/>
            <a:ext cx="8915400" cy="3777622"/>
          </a:xfrm>
        </p:spPr>
        <p:txBody>
          <a:bodyPr>
            <a:normAutofit/>
          </a:bodyPr>
          <a:lstStyle/>
          <a:p>
            <a:r>
              <a:rPr lang="en-US" sz="2000" dirty="0">
                <a:solidFill>
                  <a:schemeClr val="tx1"/>
                </a:solidFill>
                <a:latin typeface="Times New Roman" pitchFamily="18" charset="0"/>
                <a:cs typeface="Times New Roman" pitchFamily="18" charset="0"/>
              </a:rPr>
              <a:t>The main objective of this project is to study the change in asphalt mixture properties after adding tires rubber.</a:t>
            </a:r>
          </a:p>
          <a:p>
            <a:pPr marL="0" indent="0">
              <a:buNone/>
            </a:pPr>
            <a:endParaRPr lang="en-US" sz="2000" dirty="0">
              <a:solidFill>
                <a:schemeClr val="tx1"/>
              </a:solidFill>
              <a:latin typeface="Times New Roman" pitchFamily="18" charset="0"/>
              <a:cs typeface="Times New Roman" pitchFamily="18" charset="0"/>
            </a:endParaRPr>
          </a:p>
          <a:p>
            <a:r>
              <a:rPr lang="en-US" sz="2000" dirty="0" smtClean="0">
                <a:solidFill>
                  <a:schemeClr val="tx1"/>
                </a:solidFill>
                <a:latin typeface="Times New Roman" pitchFamily="18" charset="0"/>
                <a:cs typeface="Times New Roman" pitchFamily="18" charset="0"/>
              </a:rPr>
              <a:t>Make </a:t>
            </a:r>
            <a:r>
              <a:rPr lang="en-US" sz="2000" dirty="0">
                <a:solidFill>
                  <a:schemeClr val="tx1"/>
                </a:solidFill>
                <a:latin typeface="Times New Roman" pitchFamily="18" charset="0"/>
                <a:cs typeface="Times New Roman" pitchFamily="18" charset="0"/>
              </a:rPr>
              <a:t>a new asphalt mixture with the same properties or with properties close to those of the traditional mixture in an environmentally friendly manner</a:t>
            </a:r>
            <a:r>
              <a:rPr lang="en-US" sz="2000" dirty="0" smtClean="0">
                <a:solidFill>
                  <a:schemeClr val="tx1"/>
                </a:solidFill>
                <a:latin typeface="Times New Roman" pitchFamily="18" charset="0"/>
                <a:cs typeface="Times New Roman" pitchFamily="18" charset="0"/>
              </a:rPr>
              <a:t>.</a:t>
            </a:r>
          </a:p>
          <a:p>
            <a:endParaRPr lang="en-US" sz="2000" dirty="0">
              <a:solidFill>
                <a:schemeClr val="tx1"/>
              </a:solidFill>
              <a:latin typeface="Times New Roman" pitchFamily="18" charset="0"/>
              <a:cs typeface="Times New Roman" pitchFamily="18" charset="0"/>
            </a:endParaRPr>
          </a:p>
          <a:p>
            <a:r>
              <a:rPr lang="en-US" sz="2000" dirty="0" smtClean="0">
                <a:solidFill>
                  <a:schemeClr val="tx1"/>
                </a:solidFill>
                <a:latin typeface="Times New Roman" pitchFamily="18" charset="0"/>
                <a:cs typeface="Times New Roman" pitchFamily="18" charset="0"/>
              </a:rPr>
              <a:t>Reduce the amount of bitumen in paving mixture which is expected to improve stability and durability. </a:t>
            </a:r>
            <a:endParaRPr lang="en-US" sz="2000" dirty="0">
              <a:solidFill>
                <a:schemeClr val="tx1"/>
              </a:solidFill>
              <a:latin typeface="Times New Roman" pitchFamily="18" charset="0"/>
              <a:cs typeface="Times New Roman" pitchFamily="18" charset="0"/>
            </a:endParaRPr>
          </a:p>
          <a:p>
            <a:pPr marL="0" indent="0">
              <a:buNone/>
            </a:pPr>
            <a:endParaRPr lang="en-US" sz="2000" dirty="0">
              <a:solidFill>
                <a:schemeClr val="tx1"/>
              </a:solidFill>
            </a:endParaRPr>
          </a:p>
        </p:txBody>
      </p:sp>
      <p:sp>
        <p:nvSpPr>
          <p:cNvPr id="5" name="Date Placeholder 4"/>
          <p:cNvSpPr>
            <a:spLocks noGrp="1"/>
          </p:cNvSpPr>
          <p:nvPr>
            <p:ph type="dt" sz="half" idx="10"/>
          </p:nvPr>
        </p:nvSpPr>
        <p:spPr/>
        <p:txBody>
          <a:bodyPr/>
          <a:lstStyle/>
          <a:p>
            <a:fld id="{CDB54D77-9315-40D2-BCEC-8B6A513441A6}" type="datetime1">
              <a:rPr lang="en-US" sz="1400" smtClean="0">
                <a:solidFill>
                  <a:schemeClr val="tx1"/>
                </a:solidFill>
              </a:rPr>
              <a:t>19-Jan-19</a:t>
            </a:fld>
            <a:endParaRPr lang="en-US" sz="1400" dirty="0">
              <a:solidFill>
                <a:schemeClr val="tx1"/>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678392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405A9-A38D-4256-AD74-8114EC3D7023}"/>
              </a:ext>
            </a:extLst>
          </p:cNvPr>
          <p:cNvSpPr>
            <a:spLocks noGrp="1"/>
          </p:cNvSpPr>
          <p:nvPr>
            <p:ph type="title"/>
          </p:nvPr>
        </p:nvSpPr>
        <p:spPr>
          <a:xfrm>
            <a:off x="1891852" y="603341"/>
            <a:ext cx="8911687" cy="1280890"/>
          </a:xfrm>
        </p:spPr>
        <p:txBody>
          <a:bodyPr/>
          <a:lstStyle/>
          <a:p>
            <a:r>
              <a:rPr lang="en-US" b="1" dirty="0">
                <a:solidFill>
                  <a:schemeClr val="tx1"/>
                </a:solidFill>
                <a:latin typeface="Times New Roman" pitchFamily="18" charset="0"/>
                <a:cs typeface="Times New Roman" pitchFamily="18" charset="0"/>
              </a:rPr>
              <a:t>Importance of the Project</a:t>
            </a:r>
            <a:endParaRPr lang="en-US"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77464C54-711E-4191-94C1-FFB441375923}"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3048" y="1481070"/>
            <a:ext cx="6323525" cy="4559122"/>
          </a:xfrm>
        </p:spPr>
      </p:pic>
    </p:spTree>
    <p:extLst>
      <p:ext uri="{BB962C8B-B14F-4D97-AF65-F5344CB8AC3E}">
        <p14:creationId xmlns:p14="http://schemas.microsoft.com/office/powerpoint/2010/main" val="2032008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B986E-7F68-49F5-A565-BDCDD57F001A}"/>
              </a:ext>
            </a:extLst>
          </p:cNvPr>
          <p:cNvSpPr>
            <a:spLocks noGrp="1"/>
          </p:cNvSpPr>
          <p:nvPr>
            <p:ph type="title"/>
          </p:nvPr>
        </p:nvSpPr>
        <p:spPr>
          <a:xfrm>
            <a:off x="1737305" y="577273"/>
            <a:ext cx="8911687" cy="1280890"/>
          </a:xfrm>
        </p:spPr>
        <p:txBody>
          <a:bodyPr>
            <a:normAutofit/>
          </a:bodyPr>
          <a:lstStyle/>
          <a:p>
            <a:r>
              <a:rPr lang="en-US" b="1" dirty="0">
                <a:solidFill>
                  <a:schemeClr val="tx1"/>
                </a:solidFill>
                <a:latin typeface="Times New Roman" pitchFamily="18" charset="0"/>
                <a:cs typeface="Times New Roman" pitchFamily="18" charset="0"/>
              </a:rPr>
              <a:t>Methodology</a:t>
            </a:r>
            <a:endParaRPr lang="en-US"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4BB1AE59-1C18-4C59-A611-C840978A62FE}" type="datetime1">
              <a:rPr lang="en-US" sz="1400" smtClean="0">
                <a:solidFill>
                  <a:schemeClr val="tx1"/>
                </a:solidFill>
              </a:rPr>
              <a:t>19-Jan-19</a:t>
            </a:fld>
            <a:endParaRPr lang="en-US" sz="1400" dirty="0">
              <a:solidFill>
                <a:schemeClr val="tx1"/>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6</a:t>
            </a:fld>
            <a:endParaRPr lang="en-US" dirty="0"/>
          </a:p>
        </p:txBody>
      </p:sp>
      <p:graphicFrame>
        <p:nvGraphicFramePr>
          <p:cNvPr id="8" name="Diagram 7"/>
          <p:cNvGraphicFramePr/>
          <p:nvPr>
            <p:extLst>
              <p:ext uri="{D42A27DB-BD31-4B8C-83A1-F6EECF244321}">
                <p14:modId xmlns:p14="http://schemas.microsoft.com/office/powerpoint/2010/main" val="85626312"/>
              </p:ext>
            </p:extLst>
          </p:nvPr>
        </p:nvGraphicFramePr>
        <p:xfrm>
          <a:off x="1198809" y="1484625"/>
          <a:ext cx="10515600" cy="4749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6561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5AD43-9C23-4C12-A090-625868E980FD}"/>
              </a:ext>
            </a:extLst>
          </p:cNvPr>
          <p:cNvSpPr>
            <a:spLocks noGrp="1"/>
          </p:cNvSpPr>
          <p:nvPr>
            <p:ph type="title"/>
          </p:nvPr>
        </p:nvSpPr>
        <p:spPr>
          <a:xfrm>
            <a:off x="1679577" y="607860"/>
            <a:ext cx="8911687" cy="1051122"/>
          </a:xfrm>
        </p:spPr>
        <p:txBody>
          <a:bodyPr/>
          <a:lstStyle/>
          <a:p>
            <a:r>
              <a:rPr lang="en-US" b="1" dirty="0">
                <a:solidFill>
                  <a:schemeClr val="tx1"/>
                </a:solidFill>
                <a:latin typeface="Times New Roman" pitchFamily="18" charset="0"/>
                <a:cs typeface="Times New Roman" pitchFamily="18" charset="0"/>
              </a:rPr>
              <a:t>Performed Tests Diagram</a:t>
            </a:r>
            <a:endParaRPr lang="en-US"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50C298E7-C9AC-4231-BBDD-8413917BA517}" type="datetime1">
              <a:rPr lang="en-US" sz="1400" smtClean="0">
                <a:solidFill>
                  <a:schemeClr val="tx1"/>
                </a:solidFill>
              </a:rPr>
              <a:t>19-Jan-19</a:t>
            </a:fld>
            <a:endParaRPr lang="en-US" sz="1400" dirty="0">
              <a:solidFill>
                <a:schemeClr val="tx1"/>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7</a:t>
            </a:fld>
            <a:endParaRPr lang="en-US" dirty="0"/>
          </a:p>
        </p:txBody>
      </p:sp>
      <p:graphicFrame>
        <p:nvGraphicFramePr>
          <p:cNvPr id="7" name="Diagram 10"/>
          <p:cNvGraphicFramePr/>
          <p:nvPr>
            <p:extLst>
              <p:ext uri="{D42A27DB-BD31-4B8C-83A1-F6EECF244321}">
                <p14:modId xmlns:p14="http://schemas.microsoft.com/office/powerpoint/2010/main" val="3015498294"/>
              </p:ext>
            </p:extLst>
          </p:nvPr>
        </p:nvGraphicFramePr>
        <p:xfrm>
          <a:off x="2103120" y="1152907"/>
          <a:ext cx="7056783" cy="5192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1613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454" y="620620"/>
            <a:ext cx="9806441"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Optimum asphalt content:</a:t>
            </a:r>
            <a:r>
              <a:rPr lang="en-US" dirty="0">
                <a:solidFill>
                  <a:schemeClr val="tx1"/>
                </a:solidFill>
              </a:rPr>
              <a:t/>
            </a:r>
            <a:br>
              <a:rPr lang="en-US" dirty="0">
                <a:solidFill>
                  <a:schemeClr val="tx1"/>
                </a:solidFill>
              </a:rPr>
            </a:br>
            <a:endParaRPr lang="en-US" dirty="0"/>
          </a:p>
        </p:txBody>
      </p:sp>
      <p:sp>
        <p:nvSpPr>
          <p:cNvPr id="4" name="Date Placeholder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8" name="Picture 7"/>
          <p:cNvPicPr>
            <a:picLocks noChangeAspect="1"/>
          </p:cNvPicPr>
          <p:nvPr/>
        </p:nvPicPr>
        <p:blipFill>
          <a:blip r:embed="rId2"/>
          <a:stretch>
            <a:fillRect/>
          </a:stretch>
        </p:blipFill>
        <p:spPr>
          <a:xfrm>
            <a:off x="6136593" y="2551713"/>
            <a:ext cx="5619750" cy="2923150"/>
          </a:xfrm>
          <a:prstGeom prst="rect">
            <a:avLst/>
          </a:prstGeom>
        </p:spPr>
      </p:pic>
      <p:sp>
        <p:nvSpPr>
          <p:cNvPr id="10" name="Rectangle 9"/>
          <p:cNvSpPr/>
          <p:nvPr/>
        </p:nvSpPr>
        <p:spPr>
          <a:xfrm>
            <a:off x="6399211" y="2036575"/>
            <a:ext cx="466666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Bitumen and aggregate weights used in </a:t>
            </a:r>
            <a:r>
              <a:rPr lang="en-US" dirty="0" smtClean="0">
                <a:latin typeface="Times New Roman" panose="02020603050405020304" pitchFamily="18" charset="0"/>
                <a:ea typeface="Times New Roman" panose="02020603050405020304" pitchFamily="18" charset="0"/>
              </a:rPr>
              <a:t>the </a:t>
            </a:r>
            <a:r>
              <a:rPr lang="en-US" dirty="0">
                <a:latin typeface="Times New Roman" panose="02020603050405020304" pitchFamily="18" charset="0"/>
                <a:ea typeface="Times New Roman" panose="02020603050405020304" pitchFamily="18" charset="0"/>
              </a:rPr>
              <a:t>test</a:t>
            </a:r>
            <a:endParaRPr lang="en-US" dirty="0"/>
          </a:p>
        </p:txBody>
      </p:sp>
      <p:pic>
        <p:nvPicPr>
          <p:cNvPr id="11" name="Picture 10"/>
          <p:cNvPicPr>
            <a:picLocks noChangeAspect="1"/>
          </p:cNvPicPr>
          <p:nvPr/>
        </p:nvPicPr>
        <p:blipFill>
          <a:blip r:embed="rId3"/>
          <a:stretch>
            <a:fillRect/>
          </a:stretch>
        </p:blipFill>
        <p:spPr>
          <a:xfrm>
            <a:off x="623252" y="2942134"/>
            <a:ext cx="5294221" cy="2142308"/>
          </a:xfrm>
          <a:prstGeom prst="rect">
            <a:avLst/>
          </a:prstGeom>
        </p:spPr>
      </p:pic>
      <p:sp>
        <p:nvSpPr>
          <p:cNvPr id="12" name="Rectangle 11"/>
          <p:cNvSpPr/>
          <p:nvPr/>
        </p:nvSpPr>
        <p:spPr>
          <a:xfrm>
            <a:off x="1300271" y="2426996"/>
            <a:ext cx="373050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Aggregate </a:t>
            </a:r>
            <a:r>
              <a:rPr lang="en-US" dirty="0" smtClean="0">
                <a:latin typeface="Times New Roman" panose="02020603050405020304" pitchFamily="18" charset="0"/>
                <a:ea typeface="Times New Roman" panose="02020603050405020304" pitchFamily="18" charset="0"/>
              </a:rPr>
              <a:t>percentages used </a:t>
            </a:r>
            <a:r>
              <a:rPr lang="en-US" dirty="0">
                <a:latin typeface="Times New Roman" panose="02020603050405020304" pitchFamily="18" charset="0"/>
                <a:ea typeface="Times New Roman" panose="02020603050405020304" pitchFamily="18" charset="0"/>
              </a:rPr>
              <a:t>in the test</a:t>
            </a:r>
            <a:endParaRPr lang="en-US" dirty="0"/>
          </a:p>
        </p:txBody>
      </p:sp>
    </p:spTree>
    <p:extLst>
      <p:ext uri="{BB962C8B-B14F-4D97-AF65-F5344CB8AC3E}">
        <p14:creationId xmlns:p14="http://schemas.microsoft.com/office/powerpoint/2010/main" val="298534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33385" y="624110"/>
            <a:ext cx="9771228" cy="1280890"/>
          </a:xfrm>
        </p:spPr>
        <p:txBody>
          <a:bodyPr/>
          <a:lstStyle/>
          <a:p>
            <a:r>
              <a:rPr lang="en-US" b="1" dirty="0" smtClean="0"/>
              <a:t> </a:t>
            </a:r>
            <a:r>
              <a:rPr lang="en-US"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Marshall method of asphalt pavement mix design</a:t>
            </a:r>
            <a:r>
              <a:rPr lang="ar-SA"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r>
            <a:br>
              <a:rPr lang="ar-SA"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r>
              <a:rPr lang="ar-SA" sz="2000" b="1" dirty="0">
                <a:solidFill>
                  <a:schemeClr val="tx1"/>
                </a:solidFill>
                <a:latin typeface="Times New Roman" panose="02020603050405020304" pitchFamily="18" charset="0"/>
                <a:cs typeface="Times New Roman" panose="02020603050405020304" pitchFamily="18" charset="0"/>
              </a:rPr>
              <a:t>       </a:t>
            </a:r>
            <a:r>
              <a:rPr lang="en-US" sz="2000" b="1" u="sng" dirty="0">
                <a:solidFill>
                  <a:schemeClr val="tx1"/>
                </a:solidFill>
                <a:latin typeface="Times New Roman" panose="02020603050405020304" pitchFamily="18" charset="0"/>
                <a:cs typeface="Times New Roman" panose="02020603050405020304" pitchFamily="18" charset="0"/>
              </a:rPr>
              <a:t>Unit weight </a:t>
            </a:r>
            <a:br>
              <a:rPr lang="en-US" sz="2000" b="1" u="sng" dirty="0">
                <a:solidFill>
                  <a:schemeClr val="tx1"/>
                </a:solidFill>
                <a:latin typeface="Times New Roman" panose="02020603050405020304" pitchFamily="18" charset="0"/>
                <a:cs typeface="Times New Roman" panose="02020603050405020304" pitchFamily="18" charset="0"/>
              </a:rPr>
            </a:br>
            <a:endParaRPr lang="ar-SA" sz="2000" b="1" dirty="0">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fld id="{8E4EE78F-BAD3-4068-AAA1-9F006B81FD3F}" type="datetime1">
              <a:rPr lang="en-US" smtClean="0"/>
              <a:t>19-Jan-19</a:t>
            </a:fld>
            <a:endParaRPr lang="en-US" dirty="0"/>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695" y="2274074"/>
            <a:ext cx="6054161" cy="3148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6774" y="2274073"/>
            <a:ext cx="5589071" cy="3148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135675" y="1865925"/>
            <a:ext cx="4522200" cy="369332"/>
          </a:xfrm>
          <a:prstGeom prst="rect">
            <a:avLst/>
          </a:prstGeom>
        </p:spPr>
        <p:txBody>
          <a:bodyPr wrap="none">
            <a:spAutoFit/>
          </a:bodyPr>
          <a:lstStyle/>
          <a:p>
            <a:pPr algn="ctr"/>
            <a:r>
              <a:rPr lang="en-US" dirty="0">
                <a:latin typeface="Times New Roman" panose="02020603050405020304" pitchFamily="18" charset="0"/>
                <a:cs typeface="Times New Roman" panose="02020603050405020304" pitchFamily="18" charset="0"/>
              </a:rPr>
              <a:t>Bulk Specific Gravity and Unit Weight Results</a:t>
            </a:r>
          </a:p>
        </p:txBody>
      </p:sp>
      <p:sp>
        <p:nvSpPr>
          <p:cNvPr id="7" name="Rectangle 6"/>
          <p:cNvSpPr/>
          <p:nvPr/>
        </p:nvSpPr>
        <p:spPr>
          <a:xfrm>
            <a:off x="6233309" y="5484106"/>
            <a:ext cx="6096000" cy="646331"/>
          </a:xfrm>
          <a:prstGeom prst="rect">
            <a:avLst/>
          </a:prstGeom>
        </p:spPr>
        <p:txBody>
          <a:bodyPr>
            <a:spAutoFit/>
          </a:bodyPr>
          <a:lstStyle/>
          <a:p>
            <a:pPr algn="ctr"/>
            <a:r>
              <a:rPr lang="en-US" dirty="0">
                <a:latin typeface="Times New Roman" panose="02020603050405020304" pitchFamily="18" charset="0"/>
                <a:ea typeface="Times New Roman" panose="02020603050405020304" pitchFamily="18" charset="0"/>
                <a:cs typeface="Times New Roman" panose="02020603050405020304" pitchFamily="18" charset="0"/>
              </a:rPr>
              <a:t>The relation between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asphalt content and </a:t>
            </a:r>
            <a:r>
              <a:rPr lang="en-US" dirty="0">
                <a:latin typeface="Times New Roman" panose="02020603050405020304" pitchFamily="18" charset="0"/>
                <a:ea typeface="Times New Roman" panose="02020603050405020304" pitchFamily="18" charset="0"/>
                <a:cs typeface="Times New Roman" panose="02020603050405020304" pitchFamily="18" charset="0"/>
              </a:rPr>
              <a:t>corresponding Unit Weight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94098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6247</TotalTime>
  <Words>1069</Words>
  <Application>Microsoft Office PowerPoint</Application>
  <PresentationFormat>Widescreen</PresentationFormat>
  <Paragraphs>196</Paragraphs>
  <Slides>29</Slides>
  <Notes>5</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Century Gothic</vt:lpstr>
      <vt:lpstr>Tahoma</vt:lpstr>
      <vt:lpstr>Times New Roman</vt:lpstr>
      <vt:lpstr>Wingdings 3</vt:lpstr>
      <vt:lpstr>Wisp</vt:lpstr>
      <vt:lpstr>The impact of using rubber on asphalt mix design</vt:lpstr>
      <vt:lpstr>Outline : </vt:lpstr>
      <vt:lpstr>Introduction </vt:lpstr>
      <vt:lpstr>Objectives</vt:lpstr>
      <vt:lpstr>Importance of the Project</vt:lpstr>
      <vt:lpstr>Methodology</vt:lpstr>
      <vt:lpstr>Performed Tests Diagram</vt:lpstr>
      <vt:lpstr>Optimum asphalt content: </vt:lpstr>
      <vt:lpstr> Marshall method of asphalt pavement mix design        Unit weight  </vt:lpstr>
      <vt:lpstr>Air voids  </vt:lpstr>
      <vt:lpstr>PowerPoint Presentation</vt:lpstr>
      <vt:lpstr>PowerPoint Presentation</vt:lpstr>
      <vt:lpstr>PowerPoint Presentation</vt:lpstr>
      <vt:lpstr>PowerPoint Presentation</vt:lpstr>
      <vt:lpstr>PowerPoint Presentation</vt:lpstr>
      <vt:lpstr>Optimum asphalt content:   The optimum asphalt content can be calculated as the average of the following.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vt:lpstr>
      <vt:lpstr>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Security</dc:title>
  <dc:creator>fatima mohammad</dc:creator>
  <cp:lastModifiedBy>Raghad Zerie</cp:lastModifiedBy>
  <cp:revision>99</cp:revision>
  <dcterms:created xsi:type="dcterms:W3CDTF">2018-04-08T18:26:25Z</dcterms:created>
  <dcterms:modified xsi:type="dcterms:W3CDTF">2019-01-19T20:17:23Z</dcterms:modified>
</cp:coreProperties>
</file>